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421" r:id="rId2"/>
    <p:sldId id="3442" r:id="rId3"/>
    <p:sldId id="3405" r:id="rId4"/>
    <p:sldId id="3422" r:id="rId5"/>
    <p:sldId id="3388" r:id="rId6"/>
    <p:sldId id="3411" r:id="rId7"/>
    <p:sldId id="3391" r:id="rId8"/>
    <p:sldId id="3434" r:id="rId9"/>
    <p:sldId id="3438" r:id="rId10"/>
    <p:sldId id="3409" r:id="rId11"/>
    <p:sldId id="3413" r:id="rId12"/>
    <p:sldId id="3389" r:id="rId13"/>
    <p:sldId id="3432" r:id="rId14"/>
    <p:sldId id="3433" r:id="rId15"/>
    <p:sldId id="3439" r:id="rId16"/>
    <p:sldId id="3390" r:id="rId17"/>
    <p:sldId id="3392" r:id="rId18"/>
    <p:sldId id="3407" r:id="rId19"/>
    <p:sldId id="3408" r:id="rId20"/>
    <p:sldId id="3435" r:id="rId21"/>
    <p:sldId id="3440" r:id="rId22"/>
    <p:sldId id="3410" r:id="rId23"/>
    <p:sldId id="3412" r:id="rId24"/>
    <p:sldId id="3436" r:id="rId25"/>
    <p:sldId id="3414" r:id="rId26"/>
    <p:sldId id="3443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orient="horz" pos="4183">
          <p15:clr>
            <a:srgbClr val="A4A3A4"/>
          </p15:clr>
        </p15:guide>
        <p15:guide id="3" pos="4050">
          <p15:clr>
            <a:srgbClr val="A4A3A4"/>
          </p15:clr>
        </p15:guide>
        <p15:guide id="4" pos="557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8D5F"/>
    <a:srgbClr val="FFFFFF"/>
    <a:srgbClr val="058A82"/>
    <a:srgbClr val="E2E000"/>
    <a:srgbClr val="53B129"/>
    <a:srgbClr val="02602E"/>
    <a:srgbClr val="FFC000"/>
    <a:srgbClr val="08B689"/>
    <a:srgbClr val="79B50F"/>
    <a:srgbClr val="09B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3" autoAdjust="0"/>
    <p:restoredTop sz="92986" autoAdjust="0"/>
  </p:normalViewPr>
  <p:slideViewPr>
    <p:cSldViewPr>
      <p:cViewPr>
        <p:scale>
          <a:sx n="50" d="100"/>
          <a:sy n="50" d="100"/>
        </p:scale>
        <p:origin x="-414" y="-1698"/>
      </p:cViewPr>
      <p:guideLst>
        <p:guide orient="horz" pos="328"/>
        <p:guide orient="horz" pos="4183"/>
        <p:guide pos="4050"/>
        <p:guide pos="557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77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B46AAB-EEF2-43E0-B3D5-944BB7BD9AD7}" type="doc">
      <dgm:prSet loTypeId="urn:microsoft.com/office/officeart/2005/8/layout/chart3#5" loCatId="relationship" qsTypeId="urn:microsoft.com/office/officeart/2005/8/quickstyle/simple1#135" qsCatId="simple" csTypeId="urn:microsoft.com/office/officeart/2005/8/colors/accent1_2#77" csCatId="accent1" phldr="1"/>
      <dgm:spPr/>
    </dgm:pt>
    <dgm:pt modelId="{65893168-59D5-4C54-8B19-33D7789C52C7}">
      <dgm:prSet phldrT="[Text]"/>
      <dgm:spPr>
        <a:solidFill>
          <a:schemeClr val="accent5">
            <a:lumMod val="60000"/>
            <a:lumOff val="40000"/>
          </a:schemeClr>
        </a:solidFill>
        <a:ln>
          <a:noFill/>
        </a:ln>
      </dgm:spPr>
      <dgm:t>
        <a:bodyPr/>
        <a:lstStyle/>
        <a:p>
          <a:endParaRPr lang="en-US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gm:t>
    </dgm:pt>
    <dgm:pt modelId="{A82FFD2C-2566-4D18-95B5-73B8ADF7105B}" type="parTrans" cxnId="{9E9180BB-B46C-4BFD-880C-2E5AA4AD0247}">
      <dgm:prSet/>
      <dgm:spPr/>
      <dgm:t>
        <a:bodyPr/>
        <a:lstStyle/>
        <a:p>
          <a:endParaRPr lang="en-US"/>
        </a:p>
      </dgm:t>
    </dgm:pt>
    <dgm:pt modelId="{D6847E8C-7A08-48BA-9EB6-0DDADA5A1CCE}" type="sibTrans" cxnId="{9E9180BB-B46C-4BFD-880C-2E5AA4AD0247}">
      <dgm:prSet/>
      <dgm:spPr/>
      <dgm:t>
        <a:bodyPr/>
        <a:lstStyle/>
        <a:p>
          <a:endParaRPr lang="en-US"/>
        </a:p>
      </dgm:t>
    </dgm:pt>
    <dgm:pt modelId="{E30C1273-F18B-44A7-BDA2-E016FC4B6A60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endParaRPr lang="en-US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gm:t>
    </dgm:pt>
    <dgm:pt modelId="{6A6B5A2E-CE37-4136-9DE1-E4E53264CCDF}" type="parTrans" cxnId="{30455E0A-B56C-4B11-812A-98120B944643}">
      <dgm:prSet/>
      <dgm:spPr/>
      <dgm:t>
        <a:bodyPr/>
        <a:lstStyle/>
        <a:p>
          <a:endParaRPr lang="en-US"/>
        </a:p>
      </dgm:t>
    </dgm:pt>
    <dgm:pt modelId="{4F1E1E70-E485-4D41-B67C-DACE0E42F931}" type="sibTrans" cxnId="{30455E0A-B56C-4B11-812A-98120B944643}">
      <dgm:prSet/>
      <dgm:spPr/>
      <dgm:t>
        <a:bodyPr/>
        <a:lstStyle/>
        <a:p>
          <a:endParaRPr lang="en-US"/>
        </a:p>
      </dgm:t>
    </dgm:pt>
    <dgm:pt modelId="{169DDD14-7252-4EE6-AE87-728901EB93EC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endParaRPr lang="en-US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gm:t>
    </dgm:pt>
    <dgm:pt modelId="{64E5038F-5757-4439-93EC-C3A4B056EC3B}" type="parTrans" cxnId="{0AFF6ABD-12D6-46E8-8C9C-BA83398E35B9}">
      <dgm:prSet/>
      <dgm:spPr/>
      <dgm:t>
        <a:bodyPr/>
        <a:lstStyle/>
        <a:p>
          <a:endParaRPr lang="en-US"/>
        </a:p>
      </dgm:t>
    </dgm:pt>
    <dgm:pt modelId="{6F11693A-3E2B-4F7C-A82C-634B89BA5BA2}" type="sibTrans" cxnId="{0AFF6ABD-12D6-46E8-8C9C-BA83398E35B9}">
      <dgm:prSet/>
      <dgm:spPr/>
      <dgm:t>
        <a:bodyPr/>
        <a:lstStyle/>
        <a:p>
          <a:endParaRPr lang="en-US"/>
        </a:p>
      </dgm:t>
    </dgm:pt>
    <dgm:pt modelId="{AB2190FE-322E-4B1C-822A-A6B322A14CA3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endParaRPr lang="en-US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gm:t>
    </dgm:pt>
    <dgm:pt modelId="{E92A03B9-EBE4-4144-A504-F77ABBE1BA0B}" type="parTrans" cxnId="{B4780E05-50D0-484B-9E7A-C0A6F76BB0E5}">
      <dgm:prSet/>
      <dgm:spPr/>
      <dgm:t>
        <a:bodyPr/>
        <a:lstStyle/>
        <a:p>
          <a:endParaRPr lang="en-US"/>
        </a:p>
      </dgm:t>
    </dgm:pt>
    <dgm:pt modelId="{B8D4A352-8A28-488D-BE9A-DD6FC300EEF1}" type="sibTrans" cxnId="{B4780E05-50D0-484B-9E7A-C0A6F76BB0E5}">
      <dgm:prSet/>
      <dgm:spPr/>
      <dgm:t>
        <a:bodyPr/>
        <a:lstStyle/>
        <a:p>
          <a:endParaRPr lang="en-US"/>
        </a:p>
      </dgm:t>
    </dgm:pt>
    <dgm:pt modelId="{347E7686-F1DF-4980-8F8D-A59B79053347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endParaRPr lang="en-US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gm:t>
    </dgm:pt>
    <dgm:pt modelId="{1D676651-E118-4228-A768-F4B563493A02}" type="sibTrans" cxnId="{18EEA6E4-723D-4B14-9AE6-58C9B8E01986}">
      <dgm:prSet/>
      <dgm:spPr/>
      <dgm:t>
        <a:bodyPr/>
        <a:lstStyle/>
        <a:p>
          <a:endParaRPr lang="en-US"/>
        </a:p>
      </dgm:t>
    </dgm:pt>
    <dgm:pt modelId="{A580EA5A-E612-420E-AC6E-B2984B731B5E}" type="parTrans" cxnId="{18EEA6E4-723D-4B14-9AE6-58C9B8E01986}">
      <dgm:prSet/>
      <dgm:spPr/>
      <dgm:t>
        <a:bodyPr/>
        <a:lstStyle/>
        <a:p>
          <a:endParaRPr lang="en-US"/>
        </a:p>
      </dgm:t>
    </dgm:pt>
    <dgm:pt modelId="{0179913D-18D3-4684-8CF6-A738BFC7B7BF}" type="pres">
      <dgm:prSet presAssocID="{67B46AAB-EEF2-43E0-B3D5-944BB7BD9AD7}" presName="compositeShape" presStyleCnt="0">
        <dgm:presLayoutVars>
          <dgm:chMax val="7"/>
          <dgm:dir/>
          <dgm:resizeHandles val="exact"/>
        </dgm:presLayoutVars>
      </dgm:prSet>
      <dgm:spPr/>
    </dgm:pt>
    <dgm:pt modelId="{A4514F13-B60B-4EDD-99EA-3D2718E5F07D}" type="pres">
      <dgm:prSet presAssocID="{67B46AAB-EEF2-43E0-B3D5-944BB7BD9AD7}" presName="wedge1" presStyleLbl="node1" presStyleIdx="0" presStyleCnt="5"/>
      <dgm:spPr/>
      <dgm:t>
        <a:bodyPr/>
        <a:lstStyle/>
        <a:p>
          <a:endParaRPr lang="en-US"/>
        </a:p>
      </dgm:t>
    </dgm:pt>
    <dgm:pt modelId="{13DA3794-CBAB-49EA-99DC-18C6FF5E2C99}" type="pres">
      <dgm:prSet presAssocID="{67B46AAB-EEF2-43E0-B3D5-944BB7BD9AD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DDAAE-02EC-4FF8-8EB8-1063416F8DDA}" type="pres">
      <dgm:prSet presAssocID="{67B46AAB-EEF2-43E0-B3D5-944BB7BD9AD7}" presName="wedge2" presStyleLbl="node1" presStyleIdx="1" presStyleCnt="5"/>
      <dgm:spPr/>
      <dgm:t>
        <a:bodyPr/>
        <a:lstStyle/>
        <a:p>
          <a:endParaRPr lang="en-US"/>
        </a:p>
      </dgm:t>
    </dgm:pt>
    <dgm:pt modelId="{D228EC4B-F5A6-486F-B6DB-01CBEB7C77FE}" type="pres">
      <dgm:prSet presAssocID="{67B46AAB-EEF2-43E0-B3D5-944BB7BD9AD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F13D5-9BF9-4781-AAFF-DE20F63BBF01}" type="pres">
      <dgm:prSet presAssocID="{67B46AAB-EEF2-43E0-B3D5-944BB7BD9AD7}" presName="wedge3" presStyleLbl="node1" presStyleIdx="2" presStyleCnt="5"/>
      <dgm:spPr/>
      <dgm:t>
        <a:bodyPr/>
        <a:lstStyle/>
        <a:p>
          <a:endParaRPr lang="en-US"/>
        </a:p>
      </dgm:t>
    </dgm:pt>
    <dgm:pt modelId="{630973AC-753D-48B5-BDEC-08F0C64FDA50}" type="pres">
      <dgm:prSet presAssocID="{67B46AAB-EEF2-43E0-B3D5-944BB7BD9AD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446166-4B3D-4862-9E1B-A6AB4919726D}" type="pres">
      <dgm:prSet presAssocID="{67B46AAB-EEF2-43E0-B3D5-944BB7BD9AD7}" presName="wedge4" presStyleLbl="node1" presStyleIdx="3" presStyleCnt="5"/>
      <dgm:spPr/>
      <dgm:t>
        <a:bodyPr/>
        <a:lstStyle/>
        <a:p>
          <a:endParaRPr lang="en-US"/>
        </a:p>
      </dgm:t>
    </dgm:pt>
    <dgm:pt modelId="{32E3092F-6BEA-470D-8E21-17F53E35FC59}" type="pres">
      <dgm:prSet presAssocID="{67B46AAB-EEF2-43E0-B3D5-944BB7BD9AD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89ADA5-FE21-407E-A95B-ECFCAEE32533}" type="pres">
      <dgm:prSet presAssocID="{67B46AAB-EEF2-43E0-B3D5-944BB7BD9AD7}" presName="wedge5" presStyleLbl="node1" presStyleIdx="4" presStyleCnt="5"/>
      <dgm:spPr/>
      <dgm:t>
        <a:bodyPr/>
        <a:lstStyle/>
        <a:p>
          <a:endParaRPr lang="en-US"/>
        </a:p>
      </dgm:t>
    </dgm:pt>
    <dgm:pt modelId="{86C0AB21-E3AB-4358-9E89-622721593C24}" type="pres">
      <dgm:prSet presAssocID="{67B46AAB-EEF2-43E0-B3D5-944BB7BD9AD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E496E7-89B6-4076-BF8E-F446D618938A}" type="presOf" srcId="{AB2190FE-322E-4B1C-822A-A6B322A14CA3}" destId="{A889ADA5-FE21-407E-A95B-ECFCAEE32533}" srcOrd="0" destOrd="0" presId="urn:microsoft.com/office/officeart/2005/8/layout/chart3#5"/>
    <dgm:cxn modelId="{B4780E05-50D0-484B-9E7A-C0A6F76BB0E5}" srcId="{67B46AAB-EEF2-43E0-B3D5-944BB7BD9AD7}" destId="{AB2190FE-322E-4B1C-822A-A6B322A14CA3}" srcOrd="4" destOrd="0" parTransId="{E92A03B9-EBE4-4144-A504-F77ABBE1BA0B}" sibTransId="{B8D4A352-8A28-488D-BE9A-DD6FC300EEF1}"/>
    <dgm:cxn modelId="{DC3F9285-9924-4DFD-B580-6468F07C745D}" type="presOf" srcId="{E30C1273-F18B-44A7-BDA2-E016FC4B6A60}" destId="{472DDAAE-02EC-4FF8-8EB8-1063416F8DDA}" srcOrd="0" destOrd="0" presId="urn:microsoft.com/office/officeart/2005/8/layout/chart3#5"/>
    <dgm:cxn modelId="{5F7789B5-F3AC-4FE4-8244-52DF588944BD}" type="presOf" srcId="{169DDD14-7252-4EE6-AE87-728901EB93EC}" destId="{7F1F13D5-9BF9-4781-AAFF-DE20F63BBF01}" srcOrd="0" destOrd="0" presId="urn:microsoft.com/office/officeart/2005/8/layout/chart3#5"/>
    <dgm:cxn modelId="{18EEA6E4-723D-4B14-9AE6-58C9B8E01986}" srcId="{67B46AAB-EEF2-43E0-B3D5-944BB7BD9AD7}" destId="{347E7686-F1DF-4980-8F8D-A59B79053347}" srcOrd="3" destOrd="0" parTransId="{A580EA5A-E612-420E-AC6E-B2984B731B5E}" sibTransId="{1D676651-E118-4228-A768-F4B563493A02}"/>
    <dgm:cxn modelId="{0AFF6ABD-12D6-46E8-8C9C-BA83398E35B9}" srcId="{67B46AAB-EEF2-43E0-B3D5-944BB7BD9AD7}" destId="{169DDD14-7252-4EE6-AE87-728901EB93EC}" srcOrd="2" destOrd="0" parTransId="{64E5038F-5757-4439-93EC-C3A4B056EC3B}" sibTransId="{6F11693A-3E2B-4F7C-A82C-634B89BA5BA2}"/>
    <dgm:cxn modelId="{92939C5A-D89B-4D42-B81F-6C8679B0BC53}" type="presOf" srcId="{AB2190FE-322E-4B1C-822A-A6B322A14CA3}" destId="{86C0AB21-E3AB-4358-9E89-622721593C24}" srcOrd="1" destOrd="0" presId="urn:microsoft.com/office/officeart/2005/8/layout/chart3#5"/>
    <dgm:cxn modelId="{30455E0A-B56C-4B11-812A-98120B944643}" srcId="{67B46AAB-EEF2-43E0-B3D5-944BB7BD9AD7}" destId="{E30C1273-F18B-44A7-BDA2-E016FC4B6A60}" srcOrd="1" destOrd="0" parTransId="{6A6B5A2E-CE37-4136-9DE1-E4E53264CCDF}" sibTransId="{4F1E1E70-E485-4D41-B67C-DACE0E42F931}"/>
    <dgm:cxn modelId="{24DB009F-A6C1-4588-8BFB-B1DA2DFCC6F3}" type="presOf" srcId="{169DDD14-7252-4EE6-AE87-728901EB93EC}" destId="{630973AC-753D-48B5-BDEC-08F0C64FDA50}" srcOrd="1" destOrd="0" presId="urn:microsoft.com/office/officeart/2005/8/layout/chart3#5"/>
    <dgm:cxn modelId="{9E9180BB-B46C-4BFD-880C-2E5AA4AD0247}" srcId="{67B46AAB-EEF2-43E0-B3D5-944BB7BD9AD7}" destId="{65893168-59D5-4C54-8B19-33D7789C52C7}" srcOrd="0" destOrd="0" parTransId="{A82FFD2C-2566-4D18-95B5-73B8ADF7105B}" sibTransId="{D6847E8C-7A08-48BA-9EB6-0DDADA5A1CCE}"/>
    <dgm:cxn modelId="{67101531-DA53-4202-89DD-653CEC4318F9}" type="presOf" srcId="{347E7686-F1DF-4980-8F8D-A59B79053347}" destId="{2B446166-4B3D-4862-9E1B-A6AB4919726D}" srcOrd="0" destOrd="0" presId="urn:microsoft.com/office/officeart/2005/8/layout/chart3#5"/>
    <dgm:cxn modelId="{C4DC3EBD-CAD2-45A0-A36B-DF1BBF3944AB}" type="presOf" srcId="{65893168-59D5-4C54-8B19-33D7789C52C7}" destId="{A4514F13-B60B-4EDD-99EA-3D2718E5F07D}" srcOrd="0" destOrd="0" presId="urn:microsoft.com/office/officeart/2005/8/layout/chart3#5"/>
    <dgm:cxn modelId="{98BCAECA-1F79-4C78-BE1A-11814A27F121}" type="presOf" srcId="{65893168-59D5-4C54-8B19-33D7789C52C7}" destId="{13DA3794-CBAB-49EA-99DC-18C6FF5E2C99}" srcOrd="1" destOrd="0" presId="urn:microsoft.com/office/officeart/2005/8/layout/chart3#5"/>
    <dgm:cxn modelId="{9F32D1C0-395C-4343-9705-B820C9C7BB12}" type="presOf" srcId="{67B46AAB-EEF2-43E0-B3D5-944BB7BD9AD7}" destId="{0179913D-18D3-4684-8CF6-A738BFC7B7BF}" srcOrd="0" destOrd="0" presId="urn:microsoft.com/office/officeart/2005/8/layout/chart3#5"/>
    <dgm:cxn modelId="{13B516C7-5B77-47B4-B21E-FC2EB99679A8}" type="presOf" srcId="{347E7686-F1DF-4980-8F8D-A59B79053347}" destId="{32E3092F-6BEA-470D-8E21-17F53E35FC59}" srcOrd="1" destOrd="0" presId="urn:microsoft.com/office/officeart/2005/8/layout/chart3#5"/>
    <dgm:cxn modelId="{169B9A21-7874-480B-9C79-E489EDD89E83}" type="presOf" srcId="{E30C1273-F18B-44A7-BDA2-E016FC4B6A60}" destId="{D228EC4B-F5A6-486F-B6DB-01CBEB7C77FE}" srcOrd="1" destOrd="0" presId="urn:microsoft.com/office/officeart/2005/8/layout/chart3#5"/>
    <dgm:cxn modelId="{60CDB1E1-E756-4463-91F1-F7CE7AE6F3EA}" type="presParOf" srcId="{0179913D-18D3-4684-8CF6-A738BFC7B7BF}" destId="{A4514F13-B60B-4EDD-99EA-3D2718E5F07D}" srcOrd="0" destOrd="0" presId="urn:microsoft.com/office/officeart/2005/8/layout/chart3#5"/>
    <dgm:cxn modelId="{13665C8F-52C3-4DC3-98A7-13EBCDAB00BA}" type="presParOf" srcId="{0179913D-18D3-4684-8CF6-A738BFC7B7BF}" destId="{13DA3794-CBAB-49EA-99DC-18C6FF5E2C99}" srcOrd="1" destOrd="0" presId="urn:microsoft.com/office/officeart/2005/8/layout/chart3#5"/>
    <dgm:cxn modelId="{DC414EDC-D366-4FCD-8B7F-BB0628345155}" type="presParOf" srcId="{0179913D-18D3-4684-8CF6-A738BFC7B7BF}" destId="{472DDAAE-02EC-4FF8-8EB8-1063416F8DDA}" srcOrd="2" destOrd="0" presId="urn:microsoft.com/office/officeart/2005/8/layout/chart3#5"/>
    <dgm:cxn modelId="{7DC13AEC-FF8F-4F7D-99A9-F9976130B049}" type="presParOf" srcId="{0179913D-18D3-4684-8CF6-A738BFC7B7BF}" destId="{D228EC4B-F5A6-486F-B6DB-01CBEB7C77FE}" srcOrd="3" destOrd="0" presId="urn:microsoft.com/office/officeart/2005/8/layout/chart3#5"/>
    <dgm:cxn modelId="{E0F5DE8B-3208-4F43-B869-494E5A2FE4A3}" type="presParOf" srcId="{0179913D-18D3-4684-8CF6-A738BFC7B7BF}" destId="{7F1F13D5-9BF9-4781-AAFF-DE20F63BBF01}" srcOrd="4" destOrd="0" presId="urn:microsoft.com/office/officeart/2005/8/layout/chart3#5"/>
    <dgm:cxn modelId="{1ADDD094-98D0-4C27-9169-031425F09C10}" type="presParOf" srcId="{0179913D-18D3-4684-8CF6-A738BFC7B7BF}" destId="{630973AC-753D-48B5-BDEC-08F0C64FDA50}" srcOrd="5" destOrd="0" presId="urn:microsoft.com/office/officeart/2005/8/layout/chart3#5"/>
    <dgm:cxn modelId="{7ECE408B-F811-4026-AA39-8E5BB8BB063D}" type="presParOf" srcId="{0179913D-18D3-4684-8CF6-A738BFC7B7BF}" destId="{2B446166-4B3D-4862-9E1B-A6AB4919726D}" srcOrd="6" destOrd="0" presId="urn:microsoft.com/office/officeart/2005/8/layout/chart3#5"/>
    <dgm:cxn modelId="{827C180A-7FE0-480D-9B73-2970C0CE0428}" type="presParOf" srcId="{0179913D-18D3-4684-8CF6-A738BFC7B7BF}" destId="{32E3092F-6BEA-470D-8E21-17F53E35FC59}" srcOrd="7" destOrd="0" presId="urn:microsoft.com/office/officeart/2005/8/layout/chart3#5"/>
    <dgm:cxn modelId="{5A5EA5BD-789B-4C9A-A210-65576503C32B}" type="presParOf" srcId="{0179913D-18D3-4684-8CF6-A738BFC7B7BF}" destId="{A889ADA5-FE21-407E-A95B-ECFCAEE32533}" srcOrd="8" destOrd="0" presId="urn:microsoft.com/office/officeart/2005/8/layout/chart3#5"/>
    <dgm:cxn modelId="{63927196-336A-4708-81AE-7538CD218E41}" type="presParOf" srcId="{0179913D-18D3-4684-8CF6-A738BFC7B7BF}" destId="{86C0AB21-E3AB-4358-9E89-622721593C24}" srcOrd="9" destOrd="0" presId="urn:microsoft.com/office/officeart/2005/8/layout/chart3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14F13-B60B-4EDD-99EA-3D2718E5F07D}">
      <dsp:nvSpPr>
        <dsp:cNvPr id="0" name=""/>
        <dsp:cNvSpPr/>
      </dsp:nvSpPr>
      <dsp:spPr>
        <a:xfrm>
          <a:off x="472347" y="266092"/>
          <a:ext cx="3740887" cy="3740887"/>
        </a:xfrm>
        <a:prstGeom prst="pie">
          <a:avLst>
            <a:gd name="adj1" fmla="val 16200000"/>
            <a:gd name="adj2" fmla="val 2052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sp:txBody>
      <dsp:txXfrm>
        <a:off x="2389997" y="824999"/>
        <a:ext cx="1269229" cy="868420"/>
      </dsp:txXfrm>
    </dsp:sp>
    <dsp:sp modelId="{472DDAAE-02EC-4FF8-8EB8-1063416F8DDA}">
      <dsp:nvSpPr>
        <dsp:cNvPr id="0" name=""/>
        <dsp:cNvSpPr/>
      </dsp:nvSpPr>
      <dsp:spPr>
        <a:xfrm>
          <a:off x="341416" y="446457"/>
          <a:ext cx="3740887" cy="3740887"/>
        </a:xfrm>
        <a:prstGeom prst="pie">
          <a:avLst>
            <a:gd name="adj1" fmla="val 20520000"/>
            <a:gd name="adj2" fmla="val 3240000"/>
          </a:avLst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kern="1200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sp:txBody>
      <dsp:txXfrm>
        <a:off x="2786353" y="2138763"/>
        <a:ext cx="1113359" cy="939675"/>
      </dsp:txXfrm>
    </dsp:sp>
    <dsp:sp modelId="{7F1F13D5-9BF9-4781-AAFF-DE20F63BBF01}">
      <dsp:nvSpPr>
        <dsp:cNvPr id="0" name=""/>
        <dsp:cNvSpPr/>
      </dsp:nvSpPr>
      <dsp:spPr>
        <a:xfrm>
          <a:off x="341416" y="446457"/>
          <a:ext cx="3740887" cy="3740887"/>
        </a:xfrm>
        <a:prstGeom prst="pie">
          <a:avLst>
            <a:gd name="adj1" fmla="val 3240000"/>
            <a:gd name="adj2" fmla="val 7560000"/>
          </a:avLst>
        </a:prstGeom>
        <a:solidFill>
          <a:schemeClr val="accent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sp:txBody>
      <dsp:txXfrm>
        <a:off x="1543844" y="3252122"/>
        <a:ext cx="1336031" cy="801618"/>
      </dsp:txXfrm>
    </dsp:sp>
    <dsp:sp modelId="{2B446166-4B3D-4862-9E1B-A6AB4919726D}">
      <dsp:nvSpPr>
        <dsp:cNvPr id="0" name=""/>
        <dsp:cNvSpPr/>
      </dsp:nvSpPr>
      <dsp:spPr>
        <a:xfrm>
          <a:off x="341416" y="446457"/>
          <a:ext cx="3740887" cy="3740887"/>
        </a:xfrm>
        <a:prstGeom prst="pie">
          <a:avLst>
            <a:gd name="adj1" fmla="val 7560000"/>
            <a:gd name="adj2" fmla="val 11880000"/>
          </a:avLst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kern="1200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sp:txBody>
      <dsp:txXfrm>
        <a:off x="519554" y="2138763"/>
        <a:ext cx="1113359" cy="939675"/>
      </dsp:txXfrm>
    </dsp:sp>
    <dsp:sp modelId="{A889ADA5-FE21-407E-A95B-ECFCAEE32533}">
      <dsp:nvSpPr>
        <dsp:cNvPr id="0" name=""/>
        <dsp:cNvSpPr/>
      </dsp:nvSpPr>
      <dsp:spPr>
        <a:xfrm>
          <a:off x="341416" y="446457"/>
          <a:ext cx="3740887" cy="3740887"/>
        </a:xfrm>
        <a:prstGeom prst="pie">
          <a:avLst>
            <a:gd name="adj1" fmla="val 11880000"/>
            <a:gd name="adj2" fmla="val 16200000"/>
          </a:avLst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500" kern="1200">
            <a:latin typeface="Times New Roman" panose="02020603050405020304" pitchFamily="18" charset="0"/>
            <a:ea typeface="微软雅黑" panose="020B0503020204020204" pitchFamily="34" charset="-122"/>
            <a:sym typeface="Times New Roman" panose="02020603050405020304" pitchFamily="18" charset="0"/>
          </a:endParaRPr>
        </a:p>
      </dsp:txBody>
      <dsp:txXfrm>
        <a:off x="886962" y="1016496"/>
        <a:ext cx="1269229" cy="8684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#5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ar" val="1"/>
      <dgm:param type="vertAlign" val="mid"/>
      <dgm:param type="horzAlign" val="ctr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3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CF146-2FFC-4F9A-8460-99B9ED5197D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64ECE-E651-44E2-BF36-CC55067D92C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DD89832E-26A6-4465-8181-DF230988BFFD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/>
          <a:lstStyle/>
          <a:p>
            <a:fld id="{58A5B2D7-6EFD-446D-831A-7B28045AA2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rc 21"/>
          <p:cNvSpPr/>
          <p:nvPr userDrawn="1"/>
        </p:nvSpPr>
        <p:spPr>
          <a:xfrm rot="10800000" flipH="1" flipV="1">
            <a:off x="2428459" y="2049890"/>
            <a:ext cx="2707104" cy="2706959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Arc 22"/>
          <p:cNvSpPr/>
          <p:nvPr userDrawn="1"/>
        </p:nvSpPr>
        <p:spPr>
          <a:xfrm rot="10800000" flipH="1" flipV="1">
            <a:off x="5075823" y="2049890"/>
            <a:ext cx="2707104" cy="2706959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Arc 23"/>
          <p:cNvSpPr/>
          <p:nvPr userDrawn="1"/>
        </p:nvSpPr>
        <p:spPr>
          <a:xfrm rot="10800000" flipH="1" flipV="1">
            <a:off x="7723187" y="2049892"/>
            <a:ext cx="2707104" cy="2706959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Oval 18"/>
          <p:cNvSpPr/>
          <p:nvPr userDrawn="1"/>
        </p:nvSpPr>
        <p:spPr>
          <a:xfrm rot="16200000">
            <a:off x="3765850" y="2299835"/>
            <a:ext cx="2602221" cy="260236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 rot="16200000">
            <a:off x="6490680" y="2299837"/>
            <a:ext cx="2602221" cy="260236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1" name="Oval 20"/>
          <p:cNvSpPr/>
          <p:nvPr userDrawn="1"/>
        </p:nvSpPr>
        <p:spPr>
          <a:xfrm rot="16200000">
            <a:off x="9215509" y="2299835"/>
            <a:ext cx="2602221" cy="260236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 rot="16200000">
            <a:off x="1041020" y="2299835"/>
            <a:ext cx="2602221" cy="260236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12" name="Picture Placeholder 12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281283" y="2540229"/>
            <a:ext cx="2121694" cy="212157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b" anchorCtr="1"/>
          <a:lstStyle>
            <a:lvl1pPr algn="ctr" rtl="0">
              <a:buNone/>
              <a:defRPr sz="1265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4006112" y="2540227"/>
            <a:ext cx="2121694" cy="212157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b" anchorCtr="1"/>
          <a:lstStyle>
            <a:lvl1pPr algn="ctr" rtl="0">
              <a:buNone/>
              <a:defRPr sz="1265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6730944" y="2540229"/>
            <a:ext cx="2121694" cy="212157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b" anchorCtr="1"/>
          <a:lstStyle>
            <a:lvl1pPr algn="ctr" rtl="0">
              <a:buNone/>
              <a:defRPr sz="1265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9455773" y="2540229"/>
            <a:ext cx="2121694" cy="212157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anchor="b" anchorCtr="1"/>
          <a:lstStyle>
            <a:lvl1pPr algn="ctr" rtl="0">
              <a:buNone/>
              <a:defRPr sz="1265" baseline="0"/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19" grpId="0" animBg="1"/>
      <p:bldP spid="20" grpId="0" animBg="1"/>
      <p:bldP spid="21" grpId="0" animBg="1"/>
      <p:bldP spid="16" grpId="0" animBg="1"/>
      <p:bldP spid="12" grpId="0" animBg="1"/>
      <p:bldP spid="13" grpId="0" animBg="1"/>
      <p:bldP spid="17" grpId="0" animBg="1"/>
      <p:bldP spid="1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822591" y="6352629"/>
            <a:ext cx="775136" cy="245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www.2ppt.com/jiaoan/  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0" name="Group 21"/>
          <p:cNvGrpSpPr/>
          <p:nvPr userDrawn="1"/>
        </p:nvGrpSpPr>
        <p:grpSpPr>
          <a:xfrm>
            <a:off x="8530570" y="1622397"/>
            <a:ext cx="3429000" cy="5022091"/>
            <a:chOff x="6066183" y="1153767"/>
            <a:chExt cx="2438400" cy="3571461"/>
          </a:xfrm>
        </p:grpSpPr>
        <p:sp>
          <p:nvSpPr>
            <p:cNvPr id="21" name="Rectangle 20"/>
            <p:cNvSpPr/>
            <p:nvPr userDrawn="1"/>
          </p:nvSpPr>
          <p:spPr>
            <a:xfrm>
              <a:off x="6066183" y="1153767"/>
              <a:ext cx="2438400" cy="357146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7094883" y="4496628"/>
              <a:ext cx="381000" cy="228600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6570" y="1622397"/>
            <a:ext cx="7664001" cy="5022091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bIns="457200" anchor="b"/>
          <a:lstStyle>
            <a:lvl1pPr algn="ctr">
              <a:buNone/>
              <a:defRPr sz="168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Image Holder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5"/>
          </p:nvPr>
        </p:nvSpPr>
        <p:spPr>
          <a:xfrm>
            <a:off x="8855743" y="2658047"/>
            <a:ext cx="2778654" cy="270121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545" b="0" baseline="0">
                <a:solidFill>
                  <a:schemeClr val="bg1"/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algn="ctr"/>
            <a:endParaRPr lang="en-US" sz="140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7"/>
          </p:nvPr>
        </p:nvSpPr>
        <p:spPr>
          <a:xfrm>
            <a:off x="8851853" y="2255979"/>
            <a:ext cx="2786434" cy="27108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970" b="1" baseline="0">
                <a:solidFill>
                  <a:schemeClr val="bg1"/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lvl="0"/>
            <a:endParaRPr lang="en-US" dirty="0" smtClean="0"/>
          </a:p>
        </p:txBody>
      </p:sp>
      <p:sp>
        <p:nvSpPr>
          <p:cNvPr id="26" name="Freeform 5"/>
          <p:cNvSpPr>
            <a:spLocks noEditPoints="1"/>
          </p:cNvSpPr>
          <p:nvPr userDrawn="1"/>
        </p:nvSpPr>
        <p:spPr bwMode="auto">
          <a:xfrm>
            <a:off x="8901945" y="5635865"/>
            <a:ext cx="420649" cy="420626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 rtl="0"/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8"/>
          </p:nvPr>
        </p:nvSpPr>
        <p:spPr>
          <a:xfrm>
            <a:off x="9387922" y="5702551"/>
            <a:ext cx="2265601" cy="271082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85" b="0" baseline="0">
                <a:solidFill>
                  <a:schemeClr val="bg1"/>
                </a:solidFill>
              </a:defRPr>
            </a:lvl1pPr>
            <a:lvl2pPr marL="642620" indent="0">
              <a:buNone/>
              <a:defRPr sz="1685"/>
            </a:lvl2pPr>
            <a:lvl3pPr marL="1285875" indent="0">
              <a:buNone/>
              <a:defRPr sz="1405"/>
            </a:lvl3pPr>
            <a:lvl4pPr marL="1928495" indent="0">
              <a:buNone/>
              <a:defRPr sz="1265"/>
            </a:lvl4pPr>
            <a:lvl5pPr marL="2571750" indent="0">
              <a:buNone/>
              <a:defRPr sz="1265"/>
            </a:lvl5pPr>
            <a:lvl6pPr marL="3214370" indent="0">
              <a:buNone/>
              <a:defRPr sz="1265"/>
            </a:lvl6pPr>
            <a:lvl7pPr marL="3857625" indent="0">
              <a:buNone/>
              <a:defRPr sz="1265"/>
            </a:lvl7pPr>
            <a:lvl8pPr marL="4500245" indent="0">
              <a:buNone/>
              <a:defRPr sz="1265"/>
            </a:lvl8pPr>
            <a:lvl9pPr marL="5143500" indent="0">
              <a:buNone/>
              <a:defRPr sz="1265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84354" y="6704023"/>
            <a:ext cx="289278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259789" y="6704023"/>
            <a:ext cx="4339173" cy="3841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9081627" y="6704023"/>
            <a:ext cx="2892783" cy="3841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916500"/>
            <a:ext cx="12858750" cy="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7131770"/>
            <a:ext cx="12858750" cy="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466849"/>
            <a:ext cx="6429375" cy="50297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18895"/>
            <a:ext cx="6429375" cy="438334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29375" y="2118894"/>
            <a:ext cx="2451199" cy="245463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880574" y="2118894"/>
            <a:ext cx="3978176" cy="245463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55" baseline="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请替换文字内容</a:t>
            </a:r>
            <a:r>
              <a:rPr lang="en-US" dirty="0" smtClean="0"/>
              <a:t>#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t="50996"/>
          <a:stretch>
            <a:fillRect/>
          </a:stretch>
        </p:blipFill>
        <p:spPr>
          <a:xfrm>
            <a:off x="352" y="3688332"/>
            <a:ext cx="12858045" cy="35443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57214" y="0"/>
            <a:ext cx="4701183" cy="129669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863381" y="2470447"/>
            <a:ext cx="7131990" cy="1182279"/>
            <a:chOff x="2714306" y="356444"/>
            <a:chExt cx="6763390" cy="1121176"/>
          </a:xfrm>
        </p:grpSpPr>
        <p:sp>
          <p:nvSpPr>
            <p:cNvPr id="16" name="文本框 15"/>
            <p:cNvSpPr txBox="1"/>
            <p:nvPr/>
          </p:nvSpPr>
          <p:spPr>
            <a:xfrm>
              <a:off x="2714306" y="356444"/>
              <a:ext cx="6763390" cy="76460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64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广发银行工作总结汇报</a:t>
              </a:r>
              <a:endParaRPr lang="zh-CN" altLang="en-US" sz="464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946939" y="1205330"/>
              <a:ext cx="6298127" cy="27229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65" spc="316" dirty="0" smtClean="0">
                  <a:solidFill>
                    <a:srgbClr val="C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GUANGDONG DEVELOPMENT BANK WORK SUMMARY REPORT</a:t>
              </a:r>
              <a:endParaRPr lang="zh-CN" altLang="en-US" sz="1265" spc="316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val 106"/>
          <p:cNvSpPr/>
          <p:nvPr/>
        </p:nvSpPr>
        <p:spPr>
          <a:xfrm>
            <a:off x="8714153" y="4447816"/>
            <a:ext cx="617788" cy="6177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5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08" name="Group 107"/>
          <p:cNvGrpSpPr/>
          <p:nvPr/>
        </p:nvGrpSpPr>
        <p:grpSpPr>
          <a:xfrm>
            <a:off x="9410107" y="4339353"/>
            <a:ext cx="2566773" cy="942198"/>
            <a:chOff x="1603804" y="2220559"/>
            <a:chExt cx="2433815" cy="893393"/>
          </a:xfrm>
        </p:grpSpPr>
        <p:sp>
          <p:nvSpPr>
            <p:cNvPr id="109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8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Asessment</a:t>
              </a:r>
              <a:endParaRPr lang="en-US" sz="168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679271" y="2559832"/>
              <a:ext cx="2358348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99" name="Oval 98"/>
          <p:cNvSpPr/>
          <p:nvPr/>
        </p:nvSpPr>
        <p:spPr>
          <a:xfrm>
            <a:off x="3513672" y="5024155"/>
            <a:ext cx="617788" cy="6177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5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862613" y="4909002"/>
            <a:ext cx="2560318" cy="942198"/>
            <a:chOff x="1494367" y="2220559"/>
            <a:chExt cx="2427694" cy="893393"/>
          </a:xfrm>
        </p:grpSpPr>
        <p:sp>
          <p:nvSpPr>
            <p:cNvPr id="101" name="Text Placeholder 2"/>
            <p:cNvSpPr txBox="1"/>
            <p:nvPr/>
          </p:nvSpPr>
          <p:spPr>
            <a:xfrm>
              <a:off x="1908601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Mission </a:t>
              </a:r>
              <a:r>
                <a:rPr lang="en-US" sz="168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Statment</a:t>
              </a:r>
              <a:endParaRPr lang="en-US" sz="168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494367" y="2559832"/>
              <a:ext cx="232428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94" name="Oval 93"/>
          <p:cNvSpPr/>
          <p:nvPr/>
        </p:nvSpPr>
        <p:spPr>
          <a:xfrm>
            <a:off x="3513672" y="3773231"/>
            <a:ext cx="617788" cy="6177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5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862613" y="3658078"/>
            <a:ext cx="2560318" cy="942198"/>
            <a:chOff x="1494367" y="2220559"/>
            <a:chExt cx="2427694" cy="893393"/>
          </a:xfrm>
        </p:grpSpPr>
        <p:sp>
          <p:nvSpPr>
            <p:cNvPr id="96" name="Text Placeholder 2"/>
            <p:cNvSpPr txBox="1"/>
            <p:nvPr/>
          </p:nvSpPr>
          <p:spPr>
            <a:xfrm>
              <a:off x="1908601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Researching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494367" y="2559832"/>
              <a:ext cx="232428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51" name="Oval 50"/>
          <p:cNvSpPr/>
          <p:nvPr/>
        </p:nvSpPr>
        <p:spPr>
          <a:xfrm>
            <a:off x="3513672" y="2545764"/>
            <a:ext cx="617788" cy="6177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5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862613" y="2430610"/>
            <a:ext cx="2560318" cy="942198"/>
            <a:chOff x="1494367" y="2220559"/>
            <a:chExt cx="2427694" cy="893393"/>
          </a:xfrm>
        </p:grpSpPr>
        <p:sp>
          <p:nvSpPr>
            <p:cNvPr id="91" name="Text Placeholder 2"/>
            <p:cNvSpPr txBox="1"/>
            <p:nvPr/>
          </p:nvSpPr>
          <p:spPr>
            <a:xfrm>
              <a:off x="1908601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Planning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494367" y="2559832"/>
              <a:ext cx="2324283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sp>
        <p:nvSpPr>
          <p:cNvPr id="78" name="Oval 77"/>
          <p:cNvSpPr/>
          <p:nvPr/>
        </p:nvSpPr>
        <p:spPr>
          <a:xfrm>
            <a:off x="8714153" y="3077583"/>
            <a:ext cx="617788" cy="61778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5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9410107" y="2969120"/>
            <a:ext cx="2566773" cy="942198"/>
            <a:chOff x="1603804" y="2220559"/>
            <a:chExt cx="2433815" cy="893393"/>
          </a:xfrm>
        </p:grpSpPr>
        <p:sp>
          <p:nvSpPr>
            <p:cNvPr id="104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Product Services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679271" y="2559832"/>
              <a:ext cx="2358348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Dorum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kolar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pot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edipeping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elik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red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paorut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dacilasir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caeten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68593" y="1754587"/>
            <a:ext cx="4554652" cy="4453437"/>
            <a:chOff x="3952326" y="1663700"/>
            <a:chExt cx="4318722" cy="4222750"/>
          </a:xfrm>
        </p:grpSpPr>
        <p:graphicFrame>
          <p:nvGraphicFramePr>
            <p:cNvPr id="2" name="Diagram 1"/>
            <p:cNvGraphicFramePr/>
            <p:nvPr/>
          </p:nvGraphicFramePr>
          <p:xfrm>
            <a:off x="3952326" y="1663700"/>
            <a:ext cx="4318722" cy="422275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3" name="Group 2"/>
            <p:cNvGrpSpPr/>
            <p:nvPr/>
          </p:nvGrpSpPr>
          <p:grpSpPr>
            <a:xfrm>
              <a:off x="4705497" y="2552778"/>
              <a:ext cx="2657088" cy="2717967"/>
              <a:chOff x="4705497" y="2552778"/>
              <a:chExt cx="2657088" cy="2717967"/>
            </a:xfrm>
          </p:grpSpPr>
          <p:sp>
            <p:nvSpPr>
              <p:cNvPr id="111" name="Freeform 11"/>
              <p:cNvSpPr>
                <a:spLocks noEditPoints="1"/>
              </p:cNvSpPr>
              <p:nvPr/>
            </p:nvSpPr>
            <p:spPr bwMode="auto">
              <a:xfrm>
                <a:off x="6499861" y="2552778"/>
                <a:ext cx="582728" cy="517750"/>
              </a:xfrm>
              <a:custGeom>
                <a:avLst/>
                <a:gdLst>
                  <a:gd name="T0" fmla="*/ 133 w 134"/>
                  <a:gd name="T1" fmla="*/ 16 h 119"/>
                  <a:gd name="T2" fmla="*/ 121 w 134"/>
                  <a:gd name="T3" fmla="*/ 5 h 119"/>
                  <a:gd name="T4" fmla="*/ 115 w 134"/>
                  <a:gd name="T5" fmla="*/ 5 h 119"/>
                  <a:gd name="T6" fmla="*/ 114 w 134"/>
                  <a:gd name="T7" fmla="*/ 8 h 119"/>
                  <a:gd name="T8" fmla="*/ 111 w 134"/>
                  <a:gd name="T9" fmla="*/ 9 h 119"/>
                  <a:gd name="T10" fmla="*/ 111 w 134"/>
                  <a:gd name="T11" fmla="*/ 9 h 119"/>
                  <a:gd name="T12" fmla="*/ 81 w 134"/>
                  <a:gd name="T13" fmla="*/ 39 h 119"/>
                  <a:gd name="T14" fmla="*/ 79 w 134"/>
                  <a:gd name="T15" fmla="*/ 47 h 119"/>
                  <a:gd name="T16" fmla="*/ 82 w 134"/>
                  <a:gd name="T17" fmla="*/ 50 h 119"/>
                  <a:gd name="T18" fmla="*/ 82 w 134"/>
                  <a:gd name="T19" fmla="*/ 50 h 119"/>
                  <a:gd name="T20" fmla="*/ 83 w 134"/>
                  <a:gd name="T21" fmla="*/ 51 h 119"/>
                  <a:gd name="T22" fmla="*/ 76 w 134"/>
                  <a:gd name="T23" fmla="*/ 57 h 119"/>
                  <a:gd name="T24" fmla="*/ 54 w 134"/>
                  <a:gd name="T25" fmla="*/ 35 h 119"/>
                  <a:gd name="T26" fmla="*/ 47 w 134"/>
                  <a:gd name="T27" fmla="*/ 10 h 119"/>
                  <a:gd name="T28" fmla="*/ 21 w 134"/>
                  <a:gd name="T29" fmla="*/ 3 h 119"/>
                  <a:gd name="T30" fmla="*/ 36 w 134"/>
                  <a:gd name="T31" fmla="*/ 18 h 119"/>
                  <a:gd name="T32" fmla="*/ 32 w 134"/>
                  <a:gd name="T33" fmla="*/ 32 h 119"/>
                  <a:gd name="T34" fmla="*/ 18 w 134"/>
                  <a:gd name="T35" fmla="*/ 36 h 119"/>
                  <a:gd name="T36" fmla="*/ 3 w 134"/>
                  <a:gd name="T37" fmla="*/ 21 h 119"/>
                  <a:gd name="T38" fmla="*/ 10 w 134"/>
                  <a:gd name="T39" fmla="*/ 47 h 119"/>
                  <a:gd name="T40" fmla="*/ 36 w 134"/>
                  <a:gd name="T41" fmla="*/ 53 h 119"/>
                  <a:gd name="T42" fmla="*/ 37 w 134"/>
                  <a:gd name="T43" fmla="*/ 53 h 119"/>
                  <a:gd name="T44" fmla="*/ 58 w 134"/>
                  <a:gd name="T45" fmla="*/ 75 h 119"/>
                  <a:gd name="T46" fmla="*/ 38 w 134"/>
                  <a:gd name="T47" fmla="*/ 96 h 119"/>
                  <a:gd name="T48" fmla="*/ 36 w 134"/>
                  <a:gd name="T49" fmla="*/ 95 h 119"/>
                  <a:gd name="T50" fmla="*/ 31 w 134"/>
                  <a:gd name="T51" fmla="*/ 99 h 119"/>
                  <a:gd name="T52" fmla="*/ 21 w 134"/>
                  <a:gd name="T53" fmla="*/ 115 h 119"/>
                  <a:gd name="T54" fmla="*/ 23 w 134"/>
                  <a:gd name="T55" fmla="*/ 117 h 119"/>
                  <a:gd name="T56" fmla="*/ 39 w 134"/>
                  <a:gd name="T57" fmla="*/ 107 h 119"/>
                  <a:gd name="T58" fmla="*/ 43 w 134"/>
                  <a:gd name="T59" fmla="*/ 101 h 119"/>
                  <a:gd name="T60" fmla="*/ 42 w 134"/>
                  <a:gd name="T61" fmla="*/ 100 h 119"/>
                  <a:gd name="T62" fmla="*/ 63 w 134"/>
                  <a:gd name="T63" fmla="*/ 80 h 119"/>
                  <a:gd name="T64" fmla="*/ 98 w 134"/>
                  <a:gd name="T65" fmla="*/ 115 h 119"/>
                  <a:gd name="T66" fmla="*/ 107 w 134"/>
                  <a:gd name="T67" fmla="*/ 119 h 119"/>
                  <a:gd name="T68" fmla="*/ 116 w 134"/>
                  <a:gd name="T69" fmla="*/ 115 h 119"/>
                  <a:gd name="T70" fmla="*/ 116 w 134"/>
                  <a:gd name="T71" fmla="*/ 97 h 119"/>
                  <a:gd name="T72" fmla="*/ 81 w 134"/>
                  <a:gd name="T73" fmla="*/ 62 h 119"/>
                  <a:gd name="T74" fmla="*/ 87 w 134"/>
                  <a:gd name="T75" fmla="*/ 56 h 119"/>
                  <a:gd name="T76" fmla="*/ 90 w 134"/>
                  <a:gd name="T77" fmla="*/ 59 h 119"/>
                  <a:gd name="T78" fmla="*/ 98 w 134"/>
                  <a:gd name="T79" fmla="*/ 57 h 119"/>
                  <a:gd name="T80" fmla="*/ 128 w 134"/>
                  <a:gd name="T81" fmla="*/ 26 h 119"/>
                  <a:gd name="T82" fmla="*/ 128 w 134"/>
                  <a:gd name="T83" fmla="*/ 26 h 119"/>
                  <a:gd name="T84" fmla="*/ 128 w 134"/>
                  <a:gd name="T85" fmla="*/ 26 h 119"/>
                  <a:gd name="T86" fmla="*/ 129 w 134"/>
                  <a:gd name="T87" fmla="*/ 23 h 119"/>
                  <a:gd name="T88" fmla="*/ 133 w 134"/>
                  <a:gd name="T89" fmla="*/ 22 h 119"/>
                  <a:gd name="T90" fmla="*/ 133 w 134"/>
                  <a:gd name="T91" fmla="*/ 16 h 119"/>
                  <a:gd name="T92" fmla="*/ 108 w 134"/>
                  <a:gd name="T93" fmla="*/ 103 h 119"/>
                  <a:gd name="T94" fmla="*/ 113 w 134"/>
                  <a:gd name="T95" fmla="*/ 108 h 119"/>
                  <a:gd name="T96" fmla="*/ 108 w 134"/>
                  <a:gd name="T97" fmla="*/ 113 h 119"/>
                  <a:gd name="T98" fmla="*/ 103 w 134"/>
                  <a:gd name="T99" fmla="*/ 108 h 119"/>
                  <a:gd name="T100" fmla="*/ 108 w 134"/>
                  <a:gd name="T101" fmla="*/ 103 h 119"/>
                  <a:gd name="T102" fmla="*/ 91 w 134"/>
                  <a:gd name="T103" fmla="*/ 41 h 119"/>
                  <a:gd name="T104" fmla="*/ 89 w 134"/>
                  <a:gd name="T105" fmla="*/ 39 h 119"/>
                  <a:gd name="T106" fmla="*/ 112 w 134"/>
                  <a:gd name="T107" fmla="*/ 17 h 119"/>
                  <a:gd name="T108" fmla="*/ 114 w 134"/>
                  <a:gd name="T109" fmla="*/ 19 h 119"/>
                  <a:gd name="T110" fmla="*/ 91 w 134"/>
                  <a:gd name="T111" fmla="*/ 41 h 119"/>
                  <a:gd name="T112" fmla="*/ 98 w 134"/>
                  <a:gd name="T113" fmla="*/ 48 h 119"/>
                  <a:gd name="T114" fmla="*/ 96 w 134"/>
                  <a:gd name="T115" fmla="*/ 47 h 119"/>
                  <a:gd name="T116" fmla="*/ 119 w 134"/>
                  <a:gd name="T117" fmla="*/ 24 h 119"/>
                  <a:gd name="T118" fmla="*/ 121 w 134"/>
                  <a:gd name="T119" fmla="*/ 26 h 119"/>
                  <a:gd name="T120" fmla="*/ 98 w 134"/>
                  <a:gd name="T121" fmla="*/ 4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4" h="119">
                    <a:moveTo>
                      <a:pt x="133" y="16"/>
                    </a:moveTo>
                    <a:cubicBezTo>
                      <a:pt x="121" y="5"/>
                      <a:pt x="121" y="5"/>
                      <a:pt x="121" y="5"/>
                    </a:cubicBezTo>
                    <a:cubicBezTo>
                      <a:pt x="119" y="3"/>
                      <a:pt x="117" y="3"/>
                      <a:pt x="115" y="5"/>
                    </a:cubicBezTo>
                    <a:cubicBezTo>
                      <a:pt x="114" y="6"/>
                      <a:pt x="114" y="7"/>
                      <a:pt x="114" y="8"/>
                    </a:cubicBezTo>
                    <a:cubicBezTo>
                      <a:pt x="113" y="8"/>
                      <a:pt x="112" y="8"/>
                      <a:pt x="111" y="9"/>
                    </a:cubicBezTo>
                    <a:cubicBezTo>
                      <a:pt x="111" y="9"/>
                      <a:pt x="111" y="9"/>
                      <a:pt x="111" y="9"/>
                    </a:cubicBezTo>
                    <a:cubicBezTo>
                      <a:pt x="81" y="39"/>
                      <a:pt x="81" y="39"/>
                      <a:pt x="81" y="39"/>
                    </a:cubicBezTo>
                    <a:cubicBezTo>
                      <a:pt x="81" y="42"/>
                      <a:pt x="80" y="45"/>
                      <a:pt x="79" y="47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2" y="50"/>
                      <a:pt x="82" y="50"/>
                      <a:pt x="82" y="50"/>
                    </a:cubicBezTo>
                    <a:cubicBezTo>
                      <a:pt x="83" y="51"/>
                      <a:pt x="83" y="51"/>
                      <a:pt x="83" y="51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54" y="35"/>
                      <a:pt x="54" y="35"/>
                      <a:pt x="54" y="35"/>
                    </a:cubicBezTo>
                    <a:cubicBezTo>
                      <a:pt x="56" y="26"/>
                      <a:pt x="54" y="17"/>
                      <a:pt x="47" y="10"/>
                    </a:cubicBezTo>
                    <a:cubicBezTo>
                      <a:pt x="40" y="3"/>
                      <a:pt x="30" y="0"/>
                      <a:pt x="21" y="3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0" y="30"/>
                      <a:pt x="3" y="40"/>
                      <a:pt x="10" y="47"/>
                    </a:cubicBezTo>
                    <a:cubicBezTo>
                      <a:pt x="17" y="54"/>
                      <a:pt x="27" y="56"/>
                      <a:pt x="36" y="53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58" y="75"/>
                      <a:pt x="58" y="75"/>
                      <a:pt x="58" y="75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3" y="117"/>
                      <a:pt x="23" y="117"/>
                      <a:pt x="23" y="117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2" y="100"/>
                      <a:pt x="42" y="100"/>
                      <a:pt x="42" y="10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98" y="115"/>
                      <a:pt x="98" y="115"/>
                      <a:pt x="98" y="115"/>
                    </a:cubicBezTo>
                    <a:cubicBezTo>
                      <a:pt x="101" y="117"/>
                      <a:pt x="104" y="119"/>
                      <a:pt x="107" y="119"/>
                    </a:cubicBezTo>
                    <a:cubicBezTo>
                      <a:pt x="110" y="119"/>
                      <a:pt x="113" y="117"/>
                      <a:pt x="116" y="115"/>
                    </a:cubicBezTo>
                    <a:cubicBezTo>
                      <a:pt x="121" y="110"/>
                      <a:pt x="121" y="102"/>
                      <a:pt x="116" y="97"/>
                    </a:cubicBezTo>
                    <a:cubicBezTo>
                      <a:pt x="81" y="62"/>
                      <a:pt x="81" y="62"/>
                      <a:pt x="81" y="62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90" y="59"/>
                      <a:pt x="90" y="59"/>
                      <a:pt x="90" y="59"/>
                    </a:cubicBezTo>
                    <a:cubicBezTo>
                      <a:pt x="92" y="57"/>
                      <a:pt x="95" y="56"/>
                      <a:pt x="98" y="57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8" y="26"/>
                      <a:pt x="128" y="26"/>
                      <a:pt x="128" y="26"/>
                    </a:cubicBezTo>
                    <a:cubicBezTo>
                      <a:pt x="129" y="25"/>
                      <a:pt x="129" y="24"/>
                      <a:pt x="129" y="23"/>
                    </a:cubicBezTo>
                    <a:cubicBezTo>
                      <a:pt x="130" y="24"/>
                      <a:pt x="132" y="23"/>
                      <a:pt x="133" y="22"/>
                    </a:cubicBezTo>
                    <a:cubicBezTo>
                      <a:pt x="134" y="21"/>
                      <a:pt x="134" y="18"/>
                      <a:pt x="133" y="16"/>
                    </a:cubicBezTo>
                    <a:close/>
                    <a:moveTo>
                      <a:pt x="108" y="103"/>
                    </a:moveTo>
                    <a:cubicBezTo>
                      <a:pt x="111" y="103"/>
                      <a:pt x="113" y="106"/>
                      <a:pt x="113" y="108"/>
                    </a:cubicBezTo>
                    <a:cubicBezTo>
                      <a:pt x="113" y="111"/>
                      <a:pt x="111" y="113"/>
                      <a:pt x="108" y="113"/>
                    </a:cubicBezTo>
                    <a:cubicBezTo>
                      <a:pt x="105" y="113"/>
                      <a:pt x="103" y="111"/>
                      <a:pt x="103" y="108"/>
                    </a:cubicBezTo>
                    <a:cubicBezTo>
                      <a:pt x="103" y="106"/>
                      <a:pt x="105" y="103"/>
                      <a:pt x="108" y="103"/>
                    </a:cubicBezTo>
                    <a:close/>
                    <a:moveTo>
                      <a:pt x="91" y="41"/>
                    </a:moveTo>
                    <a:cubicBezTo>
                      <a:pt x="89" y="39"/>
                      <a:pt x="89" y="39"/>
                      <a:pt x="89" y="39"/>
                    </a:cubicBezTo>
                    <a:cubicBezTo>
                      <a:pt x="112" y="17"/>
                      <a:pt x="112" y="17"/>
                      <a:pt x="112" y="17"/>
                    </a:cubicBezTo>
                    <a:cubicBezTo>
                      <a:pt x="114" y="19"/>
                      <a:pt x="114" y="19"/>
                      <a:pt x="114" y="19"/>
                    </a:cubicBezTo>
                    <a:lnTo>
                      <a:pt x="91" y="41"/>
                    </a:lnTo>
                    <a:close/>
                    <a:moveTo>
                      <a:pt x="98" y="48"/>
                    </a:moveTo>
                    <a:cubicBezTo>
                      <a:pt x="96" y="47"/>
                      <a:pt x="96" y="47"/>
                      <a:pt x="96" y="47"/>
                    </a:cubicBezTo>
                    <a:cubicBezTo>
                      <a:pt x="119" y="24"/>
                      <a:pt x="119" y="24"/>
                      <a:pt x="119" y="24"/>
                    </a:cubicBezTo>
                    <a:cubicBezTo>
                      <a:pt x="121" y="26"/>
                      <a:pt x="121" y="26"/>
                      <a:pt x="121" y="26"/>
                    </a:cubicBezTo>
                    <a:lnTo>
                      <a:pt x="98" y="4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2" name="Freeform 5"/>
              <p:cNvSpPr>
                <a:spLocks noEditPoints="1"/>
              </p:cNvSpPr>
              <p:nvPr/>
            </p:nvSpPr>
            <p:spPr bwMode="auto">
              <a:xfrm>
                <a:off x="6809101" y="4015216"/>
                <a:ext cx="553484" cy="436598"/>
              </a:xfrm>
              <a:custGeom>
                <a:avLst/>
                <a:gdLst>
                  <a:gd name="T0" fmla="*/ 410 w 411"/>
                  <a:gd name="T1" fmla="*/ 309 h 324"/>
                  <a:gd name="T2" fmla="*/ 410 w 411"/>
                  <a:gd name="T3" fmla="*/ 46 h 324"/>
                  <a:gd name="T4" fmla="*/ 395 w 411"/>
                  <a:gd name="T5" fmla="*/ 32 h 324"/>
                  <a:gd name="T6" fmla="*/ 210 w 411"/>
                  <a:gd name="T7" fmla="*/ 32 h 324"/>
                  <a:gd name="T8" fmla="*/ 200 w 411"/>
                  <a:gd name="T9" fmla="*/ 17 h 324"/>
                  <a:gd name="T10" fmla="*/ 200 w 411"/>
                  <a:gd name="T11" fmla="*/ 15 h 324"/>
                  <a:gd name="T12" fmla="*/ 184 w 411"/>
                  <a:gd name="T13" fmla="*/ 0 h 324"/>
                  <a:gd name="T14" fmla="*/ 86 w 411"/>
                  <a:gd name="T15" fmla="*/ 0 h 324"/>
                  <a:gd name="T16" fmla="*/ 70 w 411"/>
                  <a:gd name="T17" fmla="*/ 15 h 324"/>
                  <a:gd name="T18" fmla="*/ 70 w 411"/>
                  <a:gd name="T19" fmla="*/ 17 h 324"/>
                  <a:gd name="T20" fmla="*/ 60 w 411"/>
                  <a:gd name="T21" fmla="*/ 32 h 324"/>
                  <a:gd name="T22" fmla="*/ 60 w 411"/>
                  <a:gd name="T23" fmla="*/ 32 h 324"/>
                  <a:gd name="T24" fmla="*/ 46 w 411"/>
                  <a:gd name="T25" fmla="*/ 46 h 324"/>
                  <a:gd name="T26" fmla="*/ 46 w 411"/>
                  <a:gd name="T27" fmla="*/ 122 h 324"/>
                  <a:gd name="T28" fmla="*/ 14 w 411"/>
                  <a:gd name="T29" fmla="*/ 122 h 324"/>
                  <a:gd name="T30" fmla="*/ 5 w 411"/>
                  <a:gd name="T31" fmla="*/ 138 h 324"/>
                  <a:gd name="T32" fmla="*/ 38 w 411"/>
                  <a:gd name="T33" fmla="*/ 309 h 324"/>
                  <a:gd name="T34" fmla="*/ 53 w 411"/>
                  <a:gd name="T35" fmla="*/ 324 h 324"/>
                  <a:gd name="T36" fmla="*/ 403 w 411"/>
                  <a:gd name="T37" fmla="*/ 324 h 324"/>
                  <a:gd name="T38" fmla="*/ 410 w 411"/>
                  <a:gd name="T39" fmla="*/ 309 h 324"/>
                  <a:gd name="T40" fmla="*/ 392 w 411"/>
                  <a:gd name="T41" fmla="*/ 144 h 324"/>
                  <a:gd name="T42" fmla="*/ 392 w 411"/>
                  <a:gd name="T43" fmla="*/ 316 h 324"/>
                  <a:gd name="T44" fmla="*/ 359 w 411"/>
                  <a:gd name="T45" fmla="*/ 132 h 324"/>
                  <a:gd name="T46" fmla="*/ 345 w 411"/>
                  <a:gd name="T47" fmla="*/ 123 h 324"/>
                  <a:gd name="T48" fmla="*/ 64 w 411"/>
                  <a:gd name="T49" fmla="*/ 123 h 324"/>
                  <a:gd name="T50" fmla="*/ 64 w 411"/>
                  <a:gd name="T51" fmla="*/ 64 h 324"/>
                  <a:gd name="T52" fmla="*/ 392 w 411"/>
                  <a:gd name="T53" fmla="*/ 64 h 324"/>
                  <a:gd name="T54" fmla="*/ 392 w 411"/>
                  <a:gd name="T55" fmla="*/ 144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11" h="324">
                    <a:moveTo>
                      <a:pt x="410" y="309"/>
                    </a:moveTo>
                    <a:cubicBezTo>
                      <a:pt x="410" y="46"/>
                      <a:pt x="410" y="46"/>
                      <a:pt x="410" y="46"/>
                    </a:cubicBezTo>
                    <a:cubicBezTo>
                      <a:pt x="410" y="38"/>
                      <a:pt x="403" y="32"/>
                      <a:pt x="395" y="32"/>
                    </a:cubicBezTo>
                    <a:cubicBezTo>
                      <a:pt x="210" y="32"/>
                      <a:pt x="210" y="32"/>
                      <a:pt x="210" y="32"/>
                    </a:cubicBezTo>
                    <a:cubicBezTo>
                      <a:pt x="204" y="32"/>
                      <a:pt x="200" y="21"/>
                      <a:pt x="200" y="17"/>
                    </a:cubicBezTo>
                    <a:cubicBezTo>
                      <a:pt x="200" y="15"/>
                      <a:pt x="200" y="15"/>
                      <a:pt x="200" y="15"/>
                    </a:cubicBezTo>
                    <a:cubicBezTo>
                      <a:pt x="200" y="7"/>
                      <a:pt x="193" y="0"/>
                      <a:pt x="184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77" y="0"/>
                      <a:pt x="70" y="7"/>
                      <a:pt x="70" y="15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70" y="21"/>
                      <a:pt x="66" y="32"/>
                      <a:pt x="60" y="32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52" y="32"/>
                      <a:pt x="46" y="38"/>
                      <a:pt x="46" y="46"/>
                    </a:cubicBezTo>
                    <a:cubicBezTo>
                      <a:pt x="46" y="122"/>
                      <a:pt x="46" y="122"/>
                      <a:pt x="46" y="122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2"/>
                      <a:pt x="0" y="122"/>
                      <a:pt x="5" y="138"/>
                    </a:cubicBezTo>
                    <a:cubicBezTo>
                      <a:pt x="38" y="309"/>
                      <a:pt x="38" y="309"/>
                      <a:pt x="38" y="309"/>
                    </a:cubicBezTo>
                    <a:cubicBezTo>
                      <a:pt x="38" y="317"/>
                      <a:pt x="44" y="324"/>
                      <a:pt x="53" y="324"/>
                    </a:cubicBezTo>
                    <a:cubicBezTo>
                      <a:pt x="403" y="324"/>
                      <a:pt x="403" y="324"/>
                      <a:pt x="403" y="324"/>
                    </a:cubicBezTo>
                    <a:cubicBezTo>
                      <a:pt x="411" y="324"/>
                      <a:pt x="410" y="309"/>
                      <a:pt x="410" y="309"/>
                    </a:cubicBezTo>
                    <a:close/>
                    <a:moveTo>
                      <a:pt x="392" y="144"/>
                    </a:moveTo>
                    <a:cubicBezTo>
                      <a:pt x="392" y="316"/>
                      <a:pt x="392" y="316"/>
                      <a:pt x="392" y="316"/>
                    </a:cubicBezTo>
                    <a:cubicBezTo>
                      <a:pt x="359" y="132"/>
                      <a:pt x="359" y="132"/>
                      <a:pt x="359" y="132"/>
                    </a:cubicBezTo>
                    <a:cubicBezTo>
                      <a:pt x="356" y="122"/>
                      <a:pt x="345" y="123"/>
                      <a:pt x="345" y="123"/>
                    </a:cubicBezTo>
                    <a:cubicBezTo>
                      <a:pt x="64" y="123"/>
                      <a:pt x="64" y="123"/>
                      <a:pt x="64" y="123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392" y="64"/>
                      <a:pt x="392" y="64"/>
                      <a:pt x="392" y="64"/>
                    </a:cubicBezTo>
                    <a:lnTo>
                      <a:pt x="392" y="1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5142179" y="2713172"/>
                <a:ext cx="614678" cy="524726"/>
                <a:chOff x="3440113" y="1050925"/>
                <a:chExt cx="390525" cy="333376"/>
              </a:xfrm>
              <a:solidFill>
                <a:schemeClr val="bg1"/>
              </a:solidFill>
            </p:grpSpPr>
            <p:sp>
              <p:nvSpPr>
                <p:cNvPr id="117" name="Freeform 8"/>
                <p:cNvSpPr/>
                <p:nvPr/>
              </p:nvSpPr>
              <p:spPr bwMode="auto">
                <a:xfrm>
                  <a:off x="3563938" y="1244600"/>
                  <a:ext cx="69850" cy="71438"/>
                </a:xfrm>
                <a:custGeom>
                  <a:avLst/>
                  <a:gdLst>
                    <a:gd name="T0" fmla="*/ 44 w 44"/>
                    <a:gd name="T1" fmla="*/ 25 h 45"/>
                    <a:gd name="T2" fmla="*/ 19 w 44"/>
                    <a:gd name="T3" fmla="*/ 0 h 45"/>
                    <a:gd name="T4" fmla="*/ 19 w 44"/>
                    <a:gd name="T5" fmla="*/ 0 h 45"/>
                    <a:gd name="T6" fmla="*/ 0 w 44"/>
                    <a:gd name="T7" fmla="*/ 45 h 45"/>
                    <a:gd name="T8" fmla="*/ 44 w 44"/>
                    <a:gd name="T9" fmla="*/ 2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4" h="45">
                      <a:moveTo>
                        <a:pt x="44" y="25"/>
                      </a:move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0" y="45"/>
                      </a:lnTo>
                      <a:lnTo>
                        <a:pt x="44" y="2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9"/>
                <p:cNvSpPr>
                  <a:spLocks noChangeArrowheads="1"/>
                </p:cNvSpPr>
                <p:nvPr/>
              </p:nvSpPr>
              <p:spPr bwMode="auto">
                <a:xfrm>
                  <a:off x="3633788" y="1284288"/>
                  <a:ext cx="1588" cy="158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19" name="Freeform 10"/>
                <p:cNvSpPr/>
                <p:nvPr/>
              </p:nvSpPr>
              <p:spPr bwMode="auto">
                <a:xfrm>
                  <a:off x="3605213" y="1074738"/>
                  <a:ext cx="176213" cy="176213"/>
                </a:xfrm>
                <a:custGeom>
                  <a:avLst/>
                  <a:gdLst>
                    <a:gd name="T0" fmla="*/ 101 w 111"/>
                    <a:gd name="T1" fmla="*/ 0 h 111"/>
                    <a:gd name="T2" fmla="*/ 0 w 111"/>
                    <a:gd name="T3" fmla="*/ 101 h 111"/>
                    <a:gd name="T4" fmla="*/ 10 w 111"/>
                    <a:gd name="T5" fmla="*/ 111 h 111"/>
                    <a:gd name="T6" fmla="*/ 111 w 111"/>
                    <a:gd name="T7" fmla="*/ 10 h 111"/>
                    <a:gd name="T8" fmla="*/ 101 w 111"/>
                    <a:gd name="T9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111">
                      <a:moveTo>
                        <a:pt x="101" y="0"/>
                      </a:moveTo>
                      <a:lnTo>
                        <a:pt x="0" y="101"/>
                      </a:lnTo>
                      <a:lnTo>
                        <a:pt x="10" y="111"/>
                      </a:lnTo>
                      <a:lnTo>
                        <a:pt x="111" y="10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0" name="Freeform 11"/>
                <p:cNvSpPr/>
                <p:nvPr/>
              </p:nvSpPr>
              <p:spPr bwMode="auto">
                <a:xfrm>
                  <a:off x="3629025" y="1098550"/>
                  <a:ext cx="177800" cy="177800"/>
                </a:xfrm>
                <a:custGeom>
                  <a:avLst/>
                  <a:gdLst>
                    <a:gd name="T0" fmla="*/ 0 w 112"/>
                    <a:gd name="T1" fmla="*/ 102 h 112"/>
                    <a:gd name="T2" fmla="*/ 10 w 112"/>
                    <a:gd name="T3" fmla="*/ 112 h 112"/>
                    <a:gd name="T4" fmla="*/ 112 w 112"/>
                    <a:gd name="T5" fmla="*/ 12 h 112"/>
                    <a:gd name="T6" fmla="*/ 102 w 112"/>
                    <a:gd name="T7" fmla="*/ 0 h 112"/>
                    <a:gd name="T8" fmla="*/ 0 w 112"/>
                    <a:gd name="T9" fmla="*/ 10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112">
                      <a:moveTo>
                        <a:pt x="0" y="102"/>
                      </a:moveTo>
                      <a:lnTo>
                        <a:pt x="10" y="112"/>
                      </a:lnTo>
                      <a:lnTo>
                        <a:pt x="112" y="12"/>
                      </a:lnTo>
                      <a:lnTo>
                        <a:pt x="102" y="0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1" name="Freeform 12"/>
                <p:cNvSpPr/>
                <p:nvPr/>
              </p:nvSpPr>
              <p:spPr bwMode="auto">
                <a:xfrm>
                  <a:off x="3775075" y="1050925"/>
                  <a:ext cx="55563" cy="52388"/>
                </a:xfrm>
                <a:custGeom>
                  <a:avLst/>
                  <a:gdLst>
                    <a:gd name="T0" fmla="*/ 14 w 21"/>
                    <a:gd name="T1" fmla="*/ 6 h 20"/>
                    <a:gd name="T2" fmla="*/ 0 w 21"/>
                    <a:gd name="T3" fmla="*/ 6 h 20"/>
                    <a:gd name="T4" fmla="*/ 15 w 21"/>
                    <a:gd name="T5" fmla="*/ 20 h 20"/>
                    <a:gd name="T6" fmla="*/ 14 w 21"/>
                    <a:gd name="T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0">
                      <a:moveTo>
                        <a:pt x="14" y="6"/>
                      </a:moveTo>
                      <a:cubicBezTo>
                        <a:pt x="8" y="0"/>
                        <a:pt x="0" y="6"/>
                        <a:pt x="0" y="6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21" y="14"/>
                        <a:pt x="1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2" name="Freeform 13"/>
                <p:cNvSpPr/>
                <p:nvPr/>
              </p:nvSpPr>
              <p:spPr bwMode="auto">
                <a:xfrm>
                  <a:off x="3440113" y="1058863"/>
                  <a:ext cx="327025" cy="325438"/>
                </a:xfrm>
                <a:custGeom>
                  <a:avLst/>
                  <a:gdLst>
                    <a:gd name="T0" fmla="*/ 182 w 206"/>
                    <a:gd name="T1" fmla="*/ 180 h 205"/>
                    <a:gd name="T2" fmla="*/ 25 w 206"/>
                    <a:gd name="T3" fmla="*/ 180 h 205"/>
                    <a:gd name="T4" fmla="*/ 25 w 206"/>
                    <a:gd name="T5" fmla="*/ 25 h 205"/>
                    <a:gd name="T6" fmla="*/ 172 w 206"/>
                    <a:gd name="T7" fmla="*/ 25 h 205"/>
                    <a:gd name="T8" fmla="*/ 198 w 206"/>
                    <a:gd name="T9" fmla="*/ 0 h 205"/>
                    <a:gd name="T10" fmla="*/ 0 w 206"/>
                    <a:gd name="T11" fmla="*/ 0 h 205"/>
                    <a:gd name="T12" fmla="*/ 0 w 206"/>
                    <a:gd name="T13" fmla="*/ 205 h 205"/>
                    <a:gd name="T14" fmla="*/ 206 w 206"/>
                    <a:gd name="T15" fmla="*/ 205 h 205"/>
                    <a:gd name="T16" fmla="*/ 206 w 206"/>
                    <a:gd name="T17" fmla="*/ 76 h 205"/>
                    <a:gd name="T18" fmla="*/ 182 w 206"/>
                    <a:gd name="T19" fmla="*/ 101 h 205"/>
                    <a:gd name="T20" fmla="*/ 182 w 206"/>
                    <a:gd name="T21" fmla="*/ 18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06" h="205">
                      <a:moveTo>
                        <a:pt x="182" y="180"/>
                      </a:moveTo>
                      <a:lnTo>
                        <a:pt x="25" y="180"/>
                      </a:lnTo>
                      <a:lnTo>
                        <a:pt x="25" y="25"/>
                      </a:lnTo>
                      <a:lnTo>
                        <a:pt x="172" y="25"/>
                      </a:lnTo>
                      <a:lnTo>
                        <a:pt x="198" y="0"/>
                      </a:lnTo>
                      <a:lnTo>
                        <a:pt x="0" y="0"/>
                      </a:lnTo>
                      <a:lnTo>
                        <a:pt x="0" y="205"/>
                      </a:lnTo>
                      <a:lnTo>
                        <a:pt x="206" y="205"/>
                      </a:lnTo>
                      <a:lnTo>
                        <a:pt x="206" y="76"/>
                      </a:lnTo>
                      <a:lnTo>
                        <a:pt x="182" y="101"/>
                      </a:lnTo>
                      <a:lnTo>
                        <a:pt x="182" y="1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23" name="Group 122"/>
              <p:cNvGrpSpPr/>
              <p:nvPr/>
            </p:nvGrpSpPr>
            <p:grpSpPr>
              <a:xfrm>
                <a:off x="5875020" y="4688943"/>
                <a:ext cx="439203" cy="581802"/>
                <a:chOff x="8235951" y="2905126"/>
                <a:chExt cx="244475" cy="323850"/>
              </a:xfrm>
              <a:solidFill>
                <a:schemeClr val="bg1"/>
              </a:solidFill>
            </p:grpSpPr>
            <p:sp>
              <p:nvSpPr>
                <p:cNvPr id="124" name="Freeform 121"/>
                <p:cNvSpPr/>
                <p:nvPr/>
              </p:nvSpPr>
              <p:spPr bwMode="auto">
                <a:xfrm>
                  <a:off x="8291513" y="3022601"/>
                  <a:ext cx="131763" cy="11113"/>
                </a:xfrm>
                <a:custGeom>
                  <a:avLst/>
                  <a:gdLst>
                    <a:gd name="T0" fmla="*/ 33 w 35"/>
                    <a:gd name="T1" fmla="*/ 0 h 3"/>
                    <a:gd name="T2" fmla="*/ 1 w 35"/>
                    <a:gd name="T3" fmla="*/ 0 h 3"/>
                    <a:gd name="T4" fmla="*/ 0 w 35"/>
                    <a:gd name="T5" fmla="*/ 1 h 3"/>
                    <a:gd name="T6" fmla="*/ 1 w 35"/>
                    <a:gd name="T7" fmla="*/ 3 h 3"/>
                    <a:gd name="T8" fmla="*/ 33 w 35"/>
                    <a:gd name="T9" fmla="*/ 3 h 3"/>
                    <a:gd name="T10" fmla="*/ 35 w 35"/>
                    <a:gd name="T11" fmla="*/ 1 h 3"/>
                    <a:gd name="T12" fmla="*/ 33 w 35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3"/>
                        <a:pt x="35" y="2"/>
                        <a:pt x="35" y="1"/>
                      </a:cubicBezTo>
                      <a:cubicBezTo>
                        <a:pt x="35" y="0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5" name="Freeform 122"/>
                <p:cNvSpPr/>
                <p:nvPr/>
              </p:nvSpPr>
              <p:spPr bwMode="auto">
                <a:xfrm>
                  <a:off x="8291513" y="3060701"/>
                  <a:ext cx="131763" cy="11113"/>
                </a:xfrm>
                <a:custGeom>
                  <a:avLst/>
                  <a:gdLst>
                    <a:gd name="T0" fmla="*/ 33 w 35"/>
                    <a:gd name="T1" fmla="*/ 0 h 3"/>
                    <a:gd name="T2" fmla="*/ 1 w 35"/>
                    <a:gd name="T3" fmla="*/ 0 h 3"/>
                    <a:gd name="T4" fmla="*/ 0 w 35"/>
                    <a:gd name="T5" fmla="*/ 1 h 3"/>
                    <a:gd name="T6" fmla="*/ 1 w 35"/>
                    <a:gd name="T7" fmla="*/ 3 h 3"/>
                    <a:gd name="T8" fmla="*/ 33 w 35"/>
                    <a:gd name="T9" fmla="*/ 3 h 3"/>
                    <a:gd name="T10" fmla="*/ 35 w 35"/>
                    <a:gd name="T11" fmla="*/ 1 h 3"/>
                    <a:gd name="T12" fmla="*/ 33 w 35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3"/>
                        <a:pt x="35" y="2"/>
                        <a:pt x="35" y="1"/>
                      </a:cubicBezTo>
                      <a:cubicBezTo>
                        <a:pt x="35" y="0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6" name="Freeform 123"/>
                <p:cNvSpPr/>
                <p:nvPr/>
              </p:nvSpPr>
              <p:spPr bwMode="auto">
                <a:xfrm>
                  <a:off x="8291513" y="3094038"/>
                  <a:ext cx="131763" cy="14288"/>
                </a:xfrm>
                <a:custGeom>
                  <a:avLst/>
                  <a:gdLst>
                    <a:gd name="T0" fmla="*/ 33 w 35"/>
                    <a:gd name="T1" fmla="*/ 0 h 4"/>
                    <a:gd name="T2" fmla="*/ 1 w 35"/>
                    <a:gd name="T3" fmla="*/ 0 h 4"/>
                    <a:gd name="T4" fmla="*/ 0 w 35"/>
                    <a:gd name="T5" fmla="*/ 2 h 4"/>
                    <a:gd name="T6" fmla="*/ 1 w 35"/>
                    <a:gd name="T7" fmla="*/ 4 h 4"/>
                    <a:gd name="T8" fmla="*/ 33 w 35"/>
                    <a:gd name="T9" fmla="*/ 4 h 4"/>
                    <a:gd name="T10" fmla="*/ 35 w 35"/>
                    <a:gd name="T11" fmla="*/ 2 h 4"/>
                    <a:gd name="T12" fmla="*/ 33 w 35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4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4" y="4"/>
                        <a:pt x="35" y="3"/>
                        <a:pt x="35" y="2"/>
                      </a:cubicBezTo>
                      <a:cubicBezTo>
                        <a:pt x="35" y="1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7" name="Freeform 124"/>
                <p:cNvSpPr/>
                <p:nvPr/>
              </p:nvSpPr>
              <p:spPr bwMode="auto">
                <a:xfrm>
                  <a:off x="8291513" y="3132138"/>
                  <a:ext cx="131763" cy="14288"/>
                </a:xfrm>
                <a:custGeom>
                  <a:avLst/>
                  <a:gdLst>
                    <a:gd name="T0" fmla="*/ 33 w 35"/>
                    <a:gd name="T1" fmla="*/ 0 h 4"/>
                    <a:gd name="T2" fmla="*/ 1 w 35"/>
                    <a:gd name="T3" fmla="*/ 0 h 4"/>
                    <a:gd name="T4" fmla="*/ 0 w 35"/>
                    <a:gd name="T5" fmla="*/ 2 h 4"/>
                    <a:gd name="T6" fmla="*/ 1 w 35"/>
                    <a:gd name="T7" fmla="*/ 4 h 4"/>
                    <a:gd name="T8" fmla="*/ 33 w 35"/>
                    <a:gd name="T9" fmla="*/ 4 h 4"/>
                    <a:gd name="T10" fmla="*/ 35 w 35"/>
                    <a:gd name="T11" fmla="*/ 2 h 4"/>
                    <a:gd name="T12" fmla="*/ 33 w 35"/>
                    <a:gd name="T13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4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4" y="4"/>
                        <a:pt x="35" y="3"/>
                        <a:pt x="35" y="2"/>
                      </a:cubicBezTo>
                      <a:cubicBezTo>
                        <a:pt x="35" y="1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8" name="Freeform 125"/>
                <p:cNvSpPr/>
                <p:nvPr/>
              </p:nvSpPr>
              <p:spPr bwMode="auto">
                <a:xfrm>
                  <a:off x="8235951" y="2916238"/>
                  <a:ext cx="244475" cy="312738"/>
                </a:xfrm>
                <a:custGeom>
                  <a:avLst/>
                  <a:gdLst>
                    <a:gd name="T0" fmla="*/ 60 w 65"/>
                    <a:gd name="T1" fmla="*/ 0 h 83"/>
                    <a:gd name="T2" fmla="*/ 46 w 65"/>
                    <a:gd name="T3" fmla="*/ 0 h 83"/>
                    <a:gd name="T4" fmla="*/ 46 w 65"/>
                    <a:gd name="T5" fmla="*/ 8 h 83"/>
                    <a:gd name="T6" fmla="*/ 57 w 65"/>
                    <a:gd name="T7" fmla="*/ 8 h 83"/>
                    <a:gd name="T8" fmla="*/ 57 w 65"/>
                    <a:gd name="T9" fmla="*/ 14 h 83"/>
                    <a:gd name="T10" fmla="*/ 57 w 65"/>
                    <a:gd name="T11" fmla="*/ 75 h 83"/>
                    <a:gd name="T12" fmla="*/ 8 w 65"/>
                    <a:gd name="T13" fmla="*/ 75 h 83"/>
                    <a:gd name="T14" fmla="*/ 8 w 65"/>
                    <a:gd name="T15" fmla="*/ 8 h 83"/>
                    <a:gd name="T16" fmla="*/ 19 w 65"/>
                    <a:gd name="T17" fmla="*/ 8 h 83"/>
                    <a:gd name="T18" fmla="*/ 19 w 65"/>
                    <a:gd name="T19" fmla="*/ 0 h 83"/>
                    <a:gd name="T20" fmla="*/ 5 w 65"/>
                    <a:gd name="T21" fmla="*/ 0 h 83"/>
                    <a:gd name="T22" fmla="*/ 0 w 65"/>
                    <a:gd name="T23" fmla="*/ 4 h 83"/>
                    <a:gd name="T24" fmla="*/ 0 w 65"/>
                    <a:gd name="T25" fmla="*/ 79 h 83"/>
                    <a:gd name="T26" fmla="*/ 5 w 65"/>
                    <a:gd name="T27" fmla="*/ 83 h 83"/>
                    <a:gd name="T28" fmla="*/ 60 w 65"/>
                    <a:gd name="T29" fmla="*/ 83 h 83"/>
                    <a:gd name="T30" fmla="*/ 65 w 65"/>
                    <a:gd name="T31" fmla="*/ 79 h 83"/>
                    <a:gd name="T32" fmla="*/ 65 w 65"/>
                    <a:gd name="T33" fmla="*/ 4 h 83"/>
                    <a:gd name="T34" fmla="*/ 60 w 65"/>
                    <a:gd name="T35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5" h="83">
                      <a:moveTo>
                        <a:pt x="60" y="0"/>
                      </a:moveTo>
                      <a:cubicBezTo>
                        <a:pt x="46" y="0"/>
                        <a:pt x="46" y="0"/>
                        <a:pt x="46" y="0"/>
                      </a:cubicBezTo>
                      <a:cubicBezTo>
                        <a:pt x="46" y="8"/>
                        <a:pt x="46" y="8"/>
                        <a:pt x="46" y="8"/>
                      </a:cubicBezTo>
                      <a:cubicBezTo>
                        <a:pt x="57" y="8"/>
                        <a:pt x="57" y="8"/>
                        <a:pt x="57" y="8"/>
                      </a:cubicBezTo>
                      <a:cubicBezTo>
                        <a:pt x="57" y="14"/>
                        <a:pt x="57" y="14"/>
                        <a:pt x="57" y="14"/>
                      </a:cubicBezTo>
                      <a:cubicBezTo>
                        <a:pt x="57" y="75"/>
                        <a:pt x="57" y="75"/>
                        <a:pt x="57" y="75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81"/>
                        <a:pt x="2" y="83"/>
                        <a:pt x="5" y="83"/>
                      </a:cubicBezTo>
                      <a:cubicBezTo>
                        <a:pt x="60" y="83"/>
                        <a:pt x="60" y="83"/>
                        <a:pt x="60" y="83"/>
                      </a:cubicBezTo>
                      <a:cubicBezTo>
                        <a:pt x="63" y="83"/>
                        <a:pt x="65" y="81"/>
                        <a:pt x="65" y="79"/>
                      </a:cubicBezTo>
                      <a:cubicBezTo>
                        <a:pt x="65" y="4"/>
                        <a:pt x="65" y="4"/>
                        <a:pt x="65" y="4"/>
                      </a:cubicBezTo>
                      <a:cubicBezTo>
                        <a:pt x="65" y="2"/>
                        <a:pt x="63" y="0"/>
                        <a:pt x="6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9" name="Freeform 126"/>
                <p:cNvSpPr/>
                <p:nvPr/>
              </p:nvSpPr>
              <p:spPr bwMode="auto">
                <a:xfrm>
                  <a:off x="8329613" y="2924176"/>
                  <a:ext cx="55563" cy="22225"/>
                </a:xfrm>
                <a:custGeom>
                  <a:avLst/>
                  <a:gdLst>
                    <a:gd name="T0" fmla="*/ 15 w 15"/>
                    <a:gd name="T1" fmla="*/ 1 h 6"/>
                    <a:gd name="T2" fmla="*/ 15 w 15"/>
                    <a:gd name="T3" fmla="*/ 0 h 6"/>
                    <a:gd name="T4" fmla="*/ 14 w 15"/>
                    <a:gd name="T5" fmla="*/ 0 h 6"/>
                    <a:gd name="T6" fmla="*/ 1 w 15"/>
                    <a:gd name="T7" fmla="*/ 0 h 6"/>
                    <a:gd name="T8" fmla="*/ 0 w 15"/>
                    <a:gd name="T9" fmla="*/ 0 h 6"/>
                    <a:gd name="T10" fmla="*/ 0 w 15"/>
                    <a:gd name="T11" fmla="*/ 1 h 6"/>
                    <a:gd name="T12" fmla="*/ 0 w 15"/>
                    <a:gd name="T13" fmla="*/ 6 h 6"/>
                    <a:gd name="T14" fmla="*/ 15 w 15"/>
                    <a:gd name="T15" fmla="*/ 6 h 6"/>
                    <a:gd name="T16" fmla="*/ 15 w 15"/>
                    <a:gd name="T1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" h="6">
                      <a:moveTo>
                        <a:pt x="15" y="1"/>
                      </a:moveTo>
                      <a:cubicBezTo>
                        <a:pt x="15" y="1"/>
                        <a:pt x="15" y="0"/>
                        <a:pt x="15" y="0"/>
                      </a:cubicBez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lnTo>
                        <a:pt x="1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0" name="Freeform 127"/>
                <p:cNvSpPr>
                  <a:spLocks noEditPoints="1"/>
                </p:cNvSpPr>
                <p:nvPr/>
              </p:nvSpPr>
              <p:spPr bwMode="auto">
                <a:xfrm>
                  <a:off x="8310563" y="2905126"/>
                  <a:ext cx="93663" cy="60325"/>
                </a:xfrm>
                <a:custGeom>
                  <a:avLst/>
                  <a:gdLst>
                    <a:gd name="T0" fmla="*/ 4 w 25"/>
                    <a:gd name="T1" fmla="*/ 16 h 16"/>
                    <a:gd name="T2" fmla="*/ 21 w 25"/>
                    <a:gd name="T3" fmla="*/ 16 h 16"/>
                    <a:gd name="T4" fmla="*/ 24 w 25"/>
                    <a:gd name="T5" fmla="*/ 15 h 16"/>
                    <a:gd name="T6" fmla="*/ 25 w 25"/>
                    <a:gd name="T7" fmla="*/ 13 h 16"/>
                    <a:gd name="T8" fmla="*/ 25 w 25"/>
                    <a:gd name="T9" fmla="*/ 2 h 16"/>
                    <a:gd name="T10" fmla="*/ 24 w 25"/>
                    <a:gd name="T11" fmla="*/ 1 h 16"/>
                    <a:gd name="T12" fmla="*/ 21 w 25"/>
                    <a:gd name="T13" fmla="*/ 0 h 16"/>
                    <a:gd name="T14" fmla="*/ 4 w 25"/>
                    <a:gd name="T15" fmla="*/ 0 h 16"/>
                    <a:gd name="T16" fmla="*/ 1 w 25"/>
                    <a:gd name="T17" fmla="*/ 1 h 16"/>
                    <a:gd name="T18" fmla="*/ 0 w 25"/>
                    <a:gd name="T19" fmla="*/ 2 h 16"/>
                    <a:gd name="T20" fmla="*/ 0 w 25"/>
                    <a:gd name="T21" fmla="*/ 13 h 16"/>
                    <a:gd name="T22" fmla="*/ 1 w 25"/>
                    <a:gd name="T23" fmla="*/ 15 h 16"/>
                    <a:gd name="T24" fmla="*/ 4 w 25"/>
                    <a:gd name="T25" fmla="*/ 16 h 16"/>
                    <a:gd name="T26" fmla="*/ 3 w 25"/>
                    <a:gd name="T27" fmla="*/ 6 h 16"/>
                    <a:gd name="T28" fmla="*/ 4 w 25"/>
                    <a:gd name="T29" fmla="*/ 4 h 16"/>
                    <a:gd name="T30" fmla="*/ 4 w 25"/>
                    <a:gd name="T31" fmla="*/ 4 h 16"/>
                    <a:gd name="T32" fmla="*/ 6 w 25"/>
                    <a:gd name="T33" fmla="*/ 3 h 16"/>
                    <a:gd name="T34" fmla="*/ 19 w 25"/>
                    <a:gd name="T35" fmla="*/ 3 h 16"/>
                    <a:gd name="T36" fmla="*/ 21 w 25"/>
                    <a:gd name="T37" fmla="*/ 4 h 16"/>
                    <a:gd name="T38" fmla="*/ 21 w 25"/>
                    <a:gd name="T39" fmla="*/ 4 h 16"/>
                    <a:gd name="T40" fmla="*/ 22 w 25"/>
                    <a:gd name="T41" fmla="*/ 6 h 16"/>
                    <a:gd name="T42" fmla="*/ 22 w 25"/>
                    <a:gd name="T43" fmla="*/ 9 h 16"/>
                    <a:gd name="T44" fmla="*/ 21 w 25"/>
                    <a:gd name="T45" fmla="*/ 11 h 16"/>
                    <a:gd name="T46" fmla="*/ 19 w 25"/>
                    <a:gd name="T47" fmla="*/ 12 h 16"/>
                    <a:gd name="T48" fmla="*/ 6 w 25"/>
                    <a:gd name="T49" fmla="*/ 12 h 16"/>
                    <a:gd name="T50" fmla="*/ 4 w 25"/>
                    <a:gd name="T51" fmla="*/ 11 h 16"/>
                    <a:gd name="T52" fmla="*/ 3 w 25"/>
                    <a:gd name="T53" fmla="*/ 9 h 16"/>
                    <a:gd name="T54" fmla="*/ 3 w 25"/>
                    <a:gd name="T55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" h="16">
                      <a:moveTo>
                        <a:pt x="4" y="16"/>
                      </a:move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2" y="16"/>
                        <a:pt x="23" y="16"/>
                        <a:pt x="24" y="15"/>
                      </a:cubicBezTo>
                      <a:cubicBezTo>
                        <a:pt x="24" y="15"/>
                        <a:pt x="25" y="14"/>
                        <a:pt x="25" y="13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4" y="1"/>
                        <a:pt x="24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14"/>
                        <a:pt x="1" y="15"/>
                        <a:pt x="1" y="15"/>
                      </a:cubicBezTo>
                      <a:cubicBezTo>
                        <a:pt x="2" y="16"/>
                        <a:pt x="3" y="16"/>
                        <a:pt x="4" y="16"/>
                      </a:cubicBezTo>
                      <a:close/>
                      <a:moveTo>
                        <a:pt x="3" y="6"/>
                      </a:moveTo>
                      <a:cubicBezTo>
                        <a:pt x="3" y="5"/>
                        <a:pt x="3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3"/>
                        <a:pt x="6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20" y="3"/>
                        <a:pt x="20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22" y="5"/>
                        <a:pt x="22" y="6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10"/>
                        <a:pt x="21" y="11"/>
                        <a:pt x="21" y="11"/>
                      </a:cubicBezTo>
                      <a:cubicBezTo>
                        <a:pt x="20" y="12"/>
                        <a:pt x="20" y="12"/>
                        <a:pt x="19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2"/>
                        <a:pt x="5" y="12"/>
                        <a:pt x="4" y="11"/>
                      </a:cubicBezTo>
                      <a:cubicBezTo>
                        <a:pt x="4" y="11"/>
                        <a:pt x="3" y="10"/>
                        <a:pt x="3" y="9"/>
                      </a:cubicBez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1" name="Freeform 128"/>
                <p:cNvSpPr/>
                <p:nvPr/>
              </p:nvSpPr>
              <p:spPr bwMode="auto">
                <a:xfrm>
                  <a:off x="8291513" y="3165476"/>
                  <a:ext cx="131763" cy="11113"/>
                </a:xfrm>
                <a:custGeom>
                  <a:avLst/>
                  <a:gdLst>
                    <a:gd name="T0" fmla="*/ 33 w 35"/>
                    <a:gd name="T1" fmla="*/ 0 h 3"/>
                    <a:gd name="T2" fmla="*/ 1 w 35"/>
                    <a:gd name="T3" fmla="*/ 0 h 3"/>
                    <a:gd name="T4" fmla="*/ 0 w 35"/>
                    <a:gd name="T5" fmla="*/ 2 h 3"/>
                    <a:gd name="T6" fmla="*/ 1 w 35"/>
                    <a:gd name="T7" fmla="*/ 3 h 3"/>
                    <a:gd name="T8" fmla="*/ 33 w 35"/>
                    <a:gd name="T9" fmla="*/ 3 h 3"/>
                    <a:gd name="T10" fmla="*/ 35 w 35"/>
                    <a:gd name="T11" fmla="*/ 2 h 3"/>
                    <a:gd name="T12" fmla="*/ 33 w 35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3">
                      <a:moveTo>
                        <a:pt x="3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3"/>
                      </a:cubicBezTo>
                      <a:cubicBezTo>
                        <a:pt x="33" y="3"/>
                        <a:pt x="33" y="3"/>
                        <a:pt x="33" y="3"/>
                      </a:cubicBezTo>
                      <a:cubicBezTo>
                        <a:pt x="34" y="3"/>
                        <a:pt x="35" y="3"/>
                        <a:pt x="35" y="2"/>
                      </a:cubicBezTo>
                      <a:cubicBezTo>
                        <a:pt x="35" y="1"/>
                        <a:pt x="34" y="0"/>
                        <a:pt x="3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6435" tIns="48218" rIns="96435" bIns="48218" numCol="1" anchor="t" anchorCtr="0" compatLnSpc="1"/>
                <a:lstStyle/>
                <a:p>
                  <a:endParaRPr lang="en-US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4705497" y="3884065"/>
                <a:ext cx="607504" cy="608640"/>
                <a:chOff x="4160838" y="-23813"/>
                <a:chExt cx="849313" cy="850901"/>
              </a:xfrm>
              <a:solidFill>
                <a:schemeClr val="bg1"/>
              </a:solidFill>
            </p:grpSpPr>
            <p:sp>
              <p:nvSpPr>
                <p:cNvPr id="133" name="Freeform 59"/>
                <p:cNvSpPr>
                  <a:spLocks noEditPoints="1"/>
                </p:cNvSpPr>
                <p:nvPr/>
              </p:nvSpPr>
              <p:spPr bwMode="auto">
                <a:xfrm>
                  <a:off x="4424363" y="-23813"/>
                  <a:ext cx="585788" cy="581025"/>
                </a:xfrm>
                <a:custGeom>
                  <a:avLst/>
                  <a:gdLst>
                    <a:gd name="T0" fmla="*/ 140 w 170"/>
                    <a:gd name="T1" fmla="*/ 30 h 170"/>
                    <a:gd name="T2" fmla="*/ 30 w 170"/>
                    <a:gd name="T3" fmla="*/ 30 h 170"/>
                    <a:gd name="T4" fmla="*/ 25 w 170"/>
                    <a:gd name="T5" fmla="*/ 134 h 170"/>
                    <a:gd name="T6" fmla="*/ 25 w 170"/>
                    <a:gd name="T7" fmla="*/ 135 h 170"/>
                    <a:gd name="T8" fmla="*/ 37 w 170"/>
                    <a:gd name="T9" fmla="*/ 146 h 170"/>
                    <a:gd name="T10" fmla="*/ 140 w 170"/>
                    <a:gd name="T11" fmla="*/ 140 h 170"/>
                    <a:gd name="T12" fmla="*/ 140 w 170"/>
                    <a:gd name="T13" fmla="*/ 30 h 170"/>
                    <a:gd name="T14" fmla="*/ 126 w 170"/>
                    <a:gd name="T15" fmla="*/ 126 h 170"/>
                    <a:gd name="T16" fmla="*/ 44 w 170"/>
                    <a:gd name="T17" fmla="*/ 126 h 170"/>
                    <a:gd name="T18" fmla="*/ 44 w 170"/>
                    <a:gd name="T19" fmla="*/ 44 h 170"/>
                    <a:gd name="T20" fmla="*/ 126 w 170"/>
                    <a:gd name="T21" fmla="*/ 44 h 170"/>
                    <a:gd name="T22" fmla="*/ 126 w 170"/>
                    <a:gd name="T23" fmla="*/ 126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170">
                      <a:moveTo>
                        <a:pt x="140" y="30"/>
                      </a:moveTo>
                      <a:cubicBezTo>
                        <a:pt x="110" y="0"/>
                        <a:pt x="61" y="0"/>
                        <a:pt x="30" y="30"/>
                      </a:cubicBezTo>
                      <a:cubicBezTo>
                        <a:pt x="1" y="58"/>
                        <a:pt x="0" y="104"/>
                        <a:pt x="25" y="134"/>
                      </a:cubicBezTo>
                      <a:cubicBezTo>
                        <a:pt x="25" y="135"/>
                        <a:pt x="25" y="135"/>
                        <a:pt x="25" y="135"/>
                      </a:cubicBezTo>
                      <a:cubicBezTo>
                        <a:pt x="30" y="141"/>
                        <a:pt x="32" y="143"/>
                        <a:pt x="37" y="146"/>
                      </a:cubicBezTo>
                      <a:cubicBezTo>
                        <a:pt x="67" y="170"/>
                        <a:pt x="112" y="168"/>
                        <a:pt x="140" y="140"/>
                      </a:cubicBezTo>
                      <a:cubicBezTo>
                        <a:pt x="170" y="110"/>
                        <a:pt x="170" y="61"/>
                        <a:pt x="140" y="30"/>
                      </a:cubicBezTo>
                      <a:close/>
                      <a:moveTo>
                        <a:pt x="126" y="126"/>
                      </a:moveTo>
                      <a:cubicBezTo>
                        <a:pt x="103" y="149"/>
                        <a:pt x="66" y="149"/>
                        <a:pt x="44" y="126"/>
                      </a:cubicBezTo>
                      <a:cubicBezTo>
                        <a:pt x="21" y="103"/>
                        <a:pt x="21" y="66"/>
                        <a:pt x="44" y="44"/>
                      </a:cubicBezTo>
                      <a:cubicBezTo>
                        <a:pt x="67" y="21"/>
                        <a:pt x="104" y="21"/>
                        <a:pt x="126" y="44"/>
                      </a:cubicBezTo>
                      <a:cubicBezTo>
                        <a:pt x="149" y="67"/>
                        <a:pt x="149" y="104"/>
                        <a:pt x="126" y="1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4" name="Freeform 60"/>
                <p:cNvSpPr/>
                <p:nvPr/>
              </p:nvSpPr>
              <p:spPr bwMode="auto">
                <a:xfrm>
                  <a:off x="4160838" y="465138"/>
                  <a:ext cx="358775" cy="361950"/>
                </a:xfrm>
                <a:custGeom>
                  <a:avLst/>
                  <a:gdLst>
                    <a:gd name="T0" fmla="*/ 0 w 226"/>
                    <a:gd name="T1" fmla="*/ 183 h 228"/>
                    <a:gd name="T2" fmla="*/ 44 w 226"/>
                    <a:gd name="T3" fmla="*/ 228 h 228"/>
                    <a:gd name="T4" fmla="*/ 226 w 226"/>
                    <a:gd name="T5" fmla="*/ 30 h 228"/>
                    <a:gd name="T6" fmla="*/ 196 w 226"/>
                    <a:gd name="T7" fmla="*/ 0 h 228"/>
                    <a:gd name="T8" fmla="*/ 0 w 226"/>
                    <a:gd name="T9" fmla="*/ 183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6" h="228">
                      <a:moveTo>
                        <a:pt x="0" y="183"/>
                      </a:moveTo>
                      <a:lnTo>
                        <a:pt x="44" y="228"/>
                      </a:lnTo>
                      <a:lnTo>
                        <a:pt x="226" y="30"/>
                      </a:lnTo>
                      <a:lnTo>
                        <a:pt x="196" y="0"/>
                      </a:lnTo>
                      <a:lnTo>
                        <a:pt x="0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35" name="Freeform 61"/>
                <p:cNvSpPr/>
                <p:nvPr/>
              </p:nvSpPr>
              <p:spPr bwMode="auto">
                <a:xfrm>
                  <a:off x="4730751" y="163513"/>
                  <a:ext cx="223838" cy="266700"/>
                </a:xfrm>
                <a:custGeom>
                  <a:avLst/>
                  <a:gdLst>
                    <a:gd name="T0" fmla="*/ 34 w 65"/>
                    <a:gd name="T1" fmla="*/ 0 h 78"/>
                    <a:gd name="T2" fmla="*/ 0 w 65"/>
                    <a:gd name="T3" fmla="*/ 74 h 78"/>
                    <a:gd name="T4" fmla="*/ 12 w 65"/>
                    <a:gd name="T5" fmla="*/ 78 h 78"/>
                    <a:gd name="T6" fmla="*/ 34 w 65"/>
                    <a:gd name="T7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78">
                      <a:moveTo>
                        <a:pt x="34" y="0"/>
                      </a:moveTo>
                      <a:cubicBezTo>
                        <a:pt x="45" y="57"/>
                        <a:pt x="0" y="74"/>
                        <a:pt x="0" y="74"/>
                      </a:cubicBezTo>
                      <a:cubicBezTo>
                        <a:pt x="12" y="78"/>
                        <a:pt x="12" y="78"/>
                        <a:pt x="12" y="78"/>
                      </a:cubicBezTo>
                      <a:cubicBezTo>
                        <a:pt x="65" y="45"/>
                        <a:pt x="34" y="0"/>
                        <a:pt x="3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endParaRPr lang="en-US" sz="2530">
                    <a:latin typeface="Times New Roman" panose="02020603050405020304" pitchFamily="18" charset="0"/>
                    <a:ea typeface="微软雅黑" panose="020B0503020204020204" pitchFamily="34" charset="-122"/>
                    <a:sym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47" name="文本框 46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8" name="矩形 47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99" grpId="0" animBg="1"/>
      <p:bldP spid="94" grpId="0" animBg="1"/>
      <p:bldP spid="51" grpId="0" animBg="1"/>
      <p:bldP spid="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61995" y="2005599"/>
            <a:ext cx="1738361" cy="1738361"/>
            <a:chOff x="3244331" y="1592428"/>
            <a:chExt cx="936104" cy="936104"/>
          </a:xfrm>
        </p:grpSpPr>
        <p:sp>
          <p:nvSpPr>
            <p:cNvPr id="7" name="Oval 6"/>
            <p:cNvSpPr/>
            <p:nvPr/>
          </p:nvSpPr>
          <p:spPr>
            <a:xfrm>
              <a:off x="3244331" y="1592428"/>
              <a:ext cx="936104" cy="936104"/>
            </a:xfrm>
            <a:prstGeom prst="ellipse">
              <a:avLst/>
            </a:prstGeom>
            <a:solidFill>
              <a:schemeClr val="accent2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573669" y="1931156"/>
              <a:ext cx="318608" cy="260038"/>
            </a:xfrm>
            <a:custGeom>
              <a:avLst/>
              <a:gdLst>
                <a:gd name="T0" fmla="*/ 307 w 382"/>
                <a:gd name="T1" fmla="*/ 135 h 312"/>
                <a:gd name="T2" fmla="*/ 362 w 382"/>
                <a:gd name="T3" fmla="*/ 71 h 312"/>
                <a:gd name="T4" fmla="*/ 238 w 382"/>
                <a:gd name="T5" fmla="*/ 25 h 312"/>
                <a:gd name="T6" fmla="*/ 229 w 382"/>
                <a:gd name="T7" fmla="*/ 19 h 312"/>
                <a:gd name="T8" fmla="*/ 229 w 382"/>
                <a:gd name="T9" fmla="*/ 134 h 312"/>
                <a:gd name="T10" fmla="*/ 180 w 382"/>
                <a:gd name="T11" fmla="*/ 214 h 312"/>
                <a:gd name="T12" fmla="*/ 86 w 382"/>
                <a:gd name="T13" fmla="*/ 189 h 312"/>
                <a:gd name="T14" fmla="*/ 129 w 382"/>
                <a:gd name="T15" fmla="*/ 97 h 312"/>
                <a:gd name="T16" fmla="*/ 190 w 382"/>
                <a:gd name="T17" fmla="*/ 93 h 312"/>
                <a:gd name="T18" fmla="*/ 190 w 382"/>
                <a:gd name="T19" fmla="*/ 4 h 312"/>
                <a:gd name="T20" fmla="*/ 154 w 382"/>
                <a:gd name="T21" fmla="*/ 0 h 312"/>
                <a:gd name="T22" fmla="*/ 0 w 382"/>
                <a:gd name="T23" fmla="*/ 156 h 312"/>
                <a:gd name="T24" fmla="*/ 154 w 382"/>
                <a:gd name="T25" fmla="*/ 312 h 312"/>
                <a:gd name="T26" fmla="*/ 308 w 382"/>
                <a:gd name="T27" fmla="*/ 156 h 312"/>
                <a:gd name="T28" fmla="*/ 307 w 382"/>
                <a:gd name="T29" fmla="*/ 13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2" h="312">
                  <a:moveTo>
                    <a:pt x="307" y="135"/>
                  </a:moveTo>
                  <a:cubicBezTo>
                    <a:pt x="354" y="122"/>
                    <a:pt x="382" y="72"/>
                    <a:pt x="362" y="71"/>
                  </a:cubicBezTo>
                  <a:cubicBezTo>
                    <a:pt x="311" y="68"/>
                    <a:pt x="267" y="43"/>
                    <a:pt x="238" y="25"/>
                  </a:cubicBezTo>
                  <a:cubicBezTo>
                    <a:pt x="235" y="23"/>
                    <a:pt x="232" y="21"/>
                    <a:pt x="229" y="19"/>
                  </a:cubicBezTo>
                  <a:cubicBezTo>
                    <a:pt x="229" y="134"/>
                    <a:pt x="229" y="134"/>
                    <a:pt x="229" y="134"/>
                  </a:cubicBezTo>
                  <a:cubicBezTo>
                    <a:pt x="229" y="172"/>
                    <a:pt x="206" y="202"/>
                    <a:pt x="180" y="214"/>
                  </a:cubicBezTo>
                  <a:cubicBezTo>
                    <a:pt x="142" y="233"/>
                    <a:pt x="100" y="221"/>
                    <a:pt x="86" y="189"/>
                  </a:cubicBezTo>
                  <a:cubicBezTo>
                    <a:pt x="72" y="157"/>
                    <a:pt x="91" y="116"/>
                    <a:pt x="129" y="97"/>
                  </a:cubicBezTo>
                  <a:cubicBezTo>
                    <a:pt x="150" y="87"/>
                    <a:pt x="172" y="86"/>
                    <a:pt x="190" y="93"/>
                  </a:cubicBezTo>
                  <a:cubicBezTo>
                    <a:pt x="190" y="4"/>
                    <a:pt x="190" y="4"/>
                    <a:pt x="190" y="4"/>
                  </a:cubicBezTo>
                  <a:cubicBezTo>
                    <a:pt x="178" y="1"/>
                    <a:pt x="166" y="0"/>
                    <a:pt x="154" y="0"/>
                  </a:cubicBezTo>
                  <a:cubicBezTo>
                    <a:pt x="69" y="0"/>
                    <a:pt x="0" y="70"/>
                    <a:pt x="0" y="156"/>
                  </a:cubicBezTo>
                  <a:cubicBezTo>
                    <a:pt x="0" y="242"/>
                    <a:pt x="69" y="312"/>
                    <a:pt x="154" y="312"/>
                  </a:cubicBezTo>
                  <a:cubicBezTo>
                    <a:pt x="239" y="312"/>
                    <a:pt x="308" y="242"/>
                    <a:pt x="308" y="156"/>
                  </a:cubicBezTo>
                  <a:cubicBezTo>
                    <a:pt x="308" y="149"/>
                    <a:pt x="308" y="142"/>
                    <a:pt x="307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749616" y="2005599"/>
            <a:ext cx="1738361" cy="1738361"/>
            <a:chOff x="2483768" y="1592428"/>
            <a:chExt cx="936104" cy="936104"/>
          </a:xfrm>
        </p:grpSpPr>
        <p:sp>
          <p:nvSpPr>
            <p:cNvPr id="10" name="Oval 9"/>
            <p:cNvSpPr/>
            <p:nvPr/>
          </p:nvSpPr>
          <p:spPr>
            <a:xfrm>
              <a:off x="2483768" y="1592428"/>
              <a:ext cx="936104" cy="936104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2871713" y="1916525"/>
              <a:ext cx="160213" cy="287909"/>
            </a:xfrm>
            <a:custGeom>
              <a:avLst/>
              <a:gdLst>
                <a:gd name="T0" fmla="*/ 200 w 200"/>
                <a:gd name="T1" fmla="*/ 62 h 360"/>
                <a:gd name="T2" fmla="*/ 143 w 200"/>
                <a:gd name="T3" fmla="*/ 62 h 360"/>
                <a:gd name="T4" fmla="*/ 128 w 200"/>
                <a:gd name="T5" fmla="*/ 83 h 360"/>
                <a:gd name="T6" fmla="*/ 128 w 200"/>
                <a:gd name="T7" fmla="*/ 125 h 360"/>
                <a:gd name="T8" fmla="*/ 200 w 200"/>
                <a:gd name="T9" fmla="*/ 125 h 360"/>
                <a:gd name="T10" fmla="*/ 200 w 200"/>
                <a:gd name="T11" fmla="*/ 183 h 360"/>
                <a:gd name="T12" fmla="*/ 128 w 200"/>
                <a:gd name="T13" fmla="*/ 183 h 360"/>
                <a:gd name="T14" fmla="*/ 128 w 200"/>
                <a:gd name="T15" fmla="*/ 360 h 360"/>
                <a:gd name="T16" fmla="*/ 61 w 200"/>
                <a:gd name="T17" fmla="*/ 360 h 360"/>
                <a:gd name="T18" fmla="*/ 61 w 200"/>
                <a:gd name="T19" fmla="*/ 183 h 360"/>
                <a:gd name="T20" fmla="*/ 0 w 200"/>
                <a:gd name="T21" fmla="*/ 183 h 360"/>
                <a:gd name="T22" fmla="*/ 0 w 200"/>
                <a:gd name="T23" fmla="*/ 125 h 360"/>
                <a:gd name="T24" fmla="*/ 61 w 200"/>
                <a:gd name="T25" fmla="*/ 125 h 360"/>
                <a:gd name="T26" fmla="*/ 61 w 200"/>
                <a:gd name="T27" fmla="*/ 90 h 360"/>
                <a:gd name="T28" fmla="*/ 143 w 200"/>
                <a:gd name="T29" fmla="*/ 0 h 360"/>
                <a:gd name="T30" fmla="*/ 200 w 200"/>
                <a:gd name="T31" fmla="*/ 0 h 360"/>
                <a:gd name="T32" fmla="*/ 200 w 200"/>
                <a:gd name="T33" fmla="*/ 6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0" h="360">
                  <a:moveTo>
                    <a:pt x="200" y="62"/>
                  </a:moveTo>
                  <a:cubicBezTo>
                    <a:pt x="143" y="62"/>
                    <a:pt x="143" y="62"/>
                    <a:pt x="143" y="62"/>
                  </a:cubicBezTo>
                  <a:cubicBezTo>
                    <a:pt x="136" y="62"/>
                    <a:pt x="128" y="71"/>
                    <a:pt x="128" y="83"/>
                  </a:cubicBezTo>
                  <a:cubicBezTo>
                    <a:pt x="128" y="125"/>
                    <a:pt x="128" y="125"/>
                    <a:pt x="128" y="125"/>
                  </a:cubicBezTo>
                  <a:cubicBezTo>
                    <a:pt x="200" y="125"/>
                    <a:pt x="200" y="125"/>
                    <a:pt x="200" y="125"/>
                  </a:cubicBezTo>
                  <a:cubicBezTo>
                    <a:pt x="200" y="183"/>
                    <a:pt x="200" y="183"/>
                    <a:pt x="200" y="183"/>
                  </a:cubicBezTo>
                  <a:cubicBezTo>
                    <a:pt x="128" y="183"/>
                    <a:pt x="128" y="183"/>
                    <a:pt x="128" y="183"/>
                  </a:cubicBezTo>
                  <a:cubicBezTo>
                    <a:pt x="128" y="360"/>
                    <a:pt x="128" y="360"/>
                    <a:pt x="128" y="360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40"/>
                    <a:pt x="95" y="0"/>
                    <a:pt x="143" y="0"/>
                  </a:cubicBezTo>
                  <a:cubicBezTo>
                    <a:pt x="200" y="0"/>
                    <a:pt x="200" y="0"/>
                    <a:pt x="200" y="0"/>
                  </a:cubicBezTo>
                  <a:lnTo>
                    <a:pt x="200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399128" y="2005599"/>
            <a:ext cx="1738361" cy="1738361"/>
            <a:chOff x="5526019" y="1592428"/>
            <a:chExt cx="936104" cy="936104"/>
          </a:xfrm>
        </p:grpSpPr>
        <p:sp>
          <p:nvSpPr>
            <p:cNvPr id="13" name="Oval 12"/>
            <p:cNvSpPr/>
            <p:nvPr/>
          </p:nvSpPr>
          <p:spPr>
            <a:xfrm>
              <a:off x="5526019" y="1592428"/>
              <a:ext cx="936104" cy="936104"/>
            </a:xfrm>
            <a:prstGeom prst="ellipse">
              <a:avLst/>
            </a:prstGeom>
            <a:solidFill>
              <a:schemeClr val="accent5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5847809" y="1953476"/>
              <a:ext cx="292524" cy="237718"/>
            </a:xfrm>
            <a:custGeom>
              <a:avLst/>
              <a:gdLst>
                <a:gd name="T0" fmla="*/ 368 w 368"/>
                <a:gd name="T1" fmla="*/ 36 h 299"/>
                <a:gd name="T2" fmla="*/ 324 w 368"/>
                <a:gd name="T3" fmla="*/ 48 h 299"/>
                <a:gd name="T4" fmla="*/ 358 w 368"/>
                <a:gd name="T5" fmla="*/ 6 h 299"/>
                <a:gd name="T6" fmla="*/ 310 w 368"/>
                <a:gd name="T7" fmla="*/ 24 h 299"/>
                <a:gd name="T8" fmla="*/ 255 w 368"/>
                <a:gd name="T9" fmla="*/ 0 h 299"/>
                <a:gd name="T10" fmla="*/ 179 w 368"/>
                <a:gd name="T11" fmla="*/ 76 h 299"/>
                <a:gd name="T12" fmla="*/ 181 w 368"/>
                <a:gd name="T13" fmla="*/ 93 h 299"/>
                <a:gd name="T14" fmla="*/ 25 w 368"/>
                <a:gd name="T15" fmla="*/ 14 h 299"/>
                <a:gd name="T16" fmla="*/ 15 w 368"/>
                <a:gd name="T17" fmla="*/ 52 h 299"/>
                <a:gd name="T18" fmla="*/ 49 w 368"/>
                <a:gd name="T19" fmla="*/ 115 h 299"/>
                <a:gd name="T20" fmla="*/ 15 w 368"/>
                <a:gd name="T21" fmla="*/ 106 h 299"/>
                <a:gd name="T22" fmla="*/ 14 w 368"/>
                <a:gd name="T23" fmla="*/ 106 h 299"/>
                <a:gd name="T24" fmla="*/ 75 w 368"/>
                <a:gd name="T25" fmla="*/ 181 h 299"/>
                <a:gd name="T26" fmla="*/ 55 w 368"/>
                <a:gd name="T27" fmla="*/ 183 h 299"/>
                <a:gd name="T28" fmla="*/ 41 w 368"/>
                <a:gd name="T29" fmla="*/ 182 h 299"/>
                <a:gd name="T30" fmla="*/ 111 w 368"/>
                <a:gd name="T31" fmla="*/ 234 h 299"/>
                <a:gd name="T32" fmla="*/ 18 w 368"/>
                <a:gd name="T33" fmla="*/ 267 h 299"/>
                <a:gd name="T34" fmla="*/ 0 w 368"/>
                <a:gd name="T35" fmla="*/ 265 h 299"/>
                <a:gd name="T36" fmla="*/ 115 w 368"/>
                <a:gd name="T37" fmla="*/ 299 h 299"/>
                <a:gd name="T38" fmla="*/ 330 w 368"/>
                <a:gd name="T39" fmla="*/ 85 h 299"/>
                <a:gd name="T40" fmla="*/ 330 w 368"/>
                <a:gd name="T41" fmla="*/ 75 h 299"/>
                <a:gd name="T42" fmla="*/ 368 w 368"/>
                <a:gd name="T43" fmla="*/ 36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8" h="299">
                  <a:moveTo>
                    <a:pt x="368" y="36"/>
                  </a:moveTo>
                  <a:cubicBezTo>
                    <a:pt x="354" y="42"/>
                    <a:pt x="340" y="46"/>
                    <a:pt x="324" y="48"/>
                  </a:cubicBezTo>
                  <a:cubicBezTo>
                    <a:pt x="340" y="38"/>
                    <a:pt x="352" y="24"/>
                    <a:pt x="358" y="6"/>
                  </a:cubicBezTo>
                  <a:cubicBezTo>
                    <a:pt x="343" y="15"/>
                    <a:pt x="327" y="21"/>
                    <a:pt x="310" y="24"/>
                  </a:cubicBezTo>
                  <a:cubicBezTo>
                    <a:pt x="296" y="10"/>
                    <a:pt x="276" y="0"/>
                    <a:pt x="255" y="0"/>
                  </a:cubicBezTo>
                  <a:cubicBezTo>
                    <a:pt x="213" y="0"/>
                    <a:pt x="179" y="34"/>
                    <a:pt x="179" y="76"/>
                  </a:cubicBezTo>
                  <a:cubicBezTo>
                    <a:pt x="179" y="82"/>
                    <a:pt x="180" y="88"/>
                    <a:pt x="181" y="93"/>
                  </a:cubicBezTo>
                  <a:cubicBezTo>
                    <a:pt x="118" y="90"/>
                    <a:pt x="63" y="60"/>
                    <a:pt x="25" y="14"/>
                  </a:cubicBezTo>
                  <a:cubicBezTo>
                    <a:pt x="19" y="25"/>
                    <a:pt x="15" y="38"/>
                    <a:pt x="15" y="52"/>
                  </a:cubicBezTo>
                  <a:cubicBezTo>
                    <a:pt x="15" y="78"/>
                    <a:pt x="28" y="101"/>
                    <a:pt x="49" y="115"/>
                  </a:cubicBezTo>
                  <a:cubicBezTo>
                    <a:pt x="36" y="115"/>
                    <a:pt x="25" y="111"/>
                    <a:pt x="15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143"/>
                    <a:pt x="41" y="174"/>
                    <a:pt x="75" y="181"/>
                  </a:cubicBezTo>
                  <a:cubicBezTo>
                    <a:pt x="69" y="182"/>
                    <a:pt x="62" y="183"/>
                    <a:pt x="55" y="183"/>
                  </a:cubicBezTo>
                  <a:cubicBezTo>
                    <a:pt x="50" y="183"/>
                    <a:pt x="46" y="183"/>
                    <a:pt x="41" y="182"/>
                  </a:cubicBezTo>
                  <a:cubicBezTo>
                    <a:pt x="51" y="212"/>
                    <a:pt x="78" y="234"/>
                    <a:pt x="111" y="234"/>
                  </a:cubicBezTo>
                  <a:cubicBezTo>
                    <a:pt x="86" y="254"/>
                    <a:pt x="53" y="267"/>
                    <a:pt x="18" y="267"/>
                  </a:cubicBezTo>
                  <a:cubicBezTo>
                    <a:pt x="12" y="267"/>
                    <a:pt x="6" y="266"/>
                    <a:pt x="0" y="265"/>
                  </a:cubicBezTo>
                  <a:cubicBezTo>
                    <a:pt x="33" y="287"/>
                    <a:pt x="73" y="299"/>
                    <a:pt x="115" y="299"/>
                  </a:cubicBezTo>
                  <a:cubicBezTo>
                    <a:pt x="254" y="299"/>
                    <a:pt x="330" y="184"/>
                    <a:pt x="330" y="85"/>
                  </a:cubicBezTo>
                  <a:cubicBezTo>
                    <a:pt x="330" y="81"/>
                    <a:pt x="330" y="78"/>
                    <a:pt x="330" y="75"/>
                  </a:cubicBezTo>
                  <a:cubicBezTo>
                    <a:pt x="345" y="64"/>
                    <a:pt x="358" y="51"/>
                    <a:pt x="368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86751" y="2005599"/>
            <a:ext cx="1738361" cy="1738361"/>
            <a:chOff x="4765457" y="1592428"/>
            <a:chExt cx="936104" cy="936104"/>
          </a:xfrm>
        </p:grpSpPr>
        <p:sp>
          <p:nvSpPr>
            <p:cNvPr id="16" name="Oval 15"/>
            <p:cNvSpPr/>
            <p:nvPr/>
          </p:nvSpPr>
          <p:spPr>
            <a:xfrm>
              <a:off x="4765457" y="1592428"/>
              <a:ext cx="936104" cy="936104"/>
            </a:xfrm>
            <a:prstGeom prst="ellipse">
              <a:avLst/>
            </a:prstGeom>
            <a:solidFill>
              <a:schemeClr val="accent4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5107615" y="1913277"/>
              <a:ext cx="251787" cy="318116"/>
            </a:xfrm>
            <a:custGeom>
              <a:avLst/>
              <a:gdLst>
                <a:gd name="T0" fmla="*/ 129 w 323"/>
                <a:gd name="T1" fmla="*/ 272 h 408"/>
                <a:gd name="T2" fmla="*/ 68 w 323"/>
                <a:gd name="T3" fmla="*/ 408 h 408"/>
                <a:gd name="T4" fmla="*/ 98 w 323"/>
                <a:gd name="T5" fmla="*/ 196 h 408"/>
                <a:gd name="T6" fmla="*/ 149 w 323"/>
                <a:gd name="T7" fmla="*/ 99 h 408"/>
                <a:gd name="T8" fmla="*/ 172 w 323"/>
                <a:gd name="T9" fmla="*/ 257 h 408"/>
                <a:gd name="T10" fmla="*/ 234 w 323"/>
                <a:gd name="T11" fmla="*/ 73 h 408"/>
                <a:gd name="T12" fmla="*/ 47 w 323"/>
                <a:gd name="T13" fmla="*/ 173 h 408"/>
                <a:gd name="T14" fmla="*/ 57 w 323"/>
                <a:gd name="T15" fmla="*/ 239 h 408"/>
                <a:gd name="T16" fmla="*/ 1 w 323"/>
                <a:gd name="T17" fmla="*/ 147 h 408"/>
                <a:gd name="T18" fmla="*/ 137 w 323"/>
                <a:gd name="T19" fmla="*/ 9 h 408"/>
                <a:gd name="T20" fmla="*/ 310 w 323"/>
                <a:gd name="T21" fmla="*/ 119 h 408"/>
                <a:gd name="T22" fmla="*/ 183 w 323"/>
                <a:gd name="T23" fmla="*/ 298 h 408"/>
                <a:gd name="T24" fmla="*/ 129 w 323"/>
                <a:gd name="T25" fmla="*/ 27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408">
                  <a:moveTo>
                    <a:pt x="129" y="272"/>
                  </a:moveTo>
                  <a:cubicBezTo>
                    <a:pt x="118" y="328"/>
                    <a:pt x="106" y="380"/>
                    <a:pt x="68" y="408"/>
                  </a:cubicBezTo>
                  <a:cubicBezTo>
                    <a:pt x="56" y="325"/>
                    <a:pt x="85" y="262"/>
                    <a:pt x="98" y="196"/>
                  </a:cubicBezTo>
                  <a:cubicBezTo>
                    <a:pt x="75" y="157"/>
                    <a:pt x="101" y="80"/>
                    <a:pt x="149" y="99"/>
                  </a:cubicBezTo>
                  <a:cubicBezTo>
                    <a:pt x="209" y="122"/>
                    <a:pt x="98" y="242"/>
                    <a:pt x="172" y="257"/>
                  </a:cubicBezTo>
                  <a:cubicBezTo>
                    <a:pt x="250" y="273"/>
                    <a:pt x="282" y="122"/>
                    <a:pt x="234" y="73"/>
                  </a:cubicBezTo>
                  <a:cubicBezTo>
                    <a:pt x="164" y="2"/>
                    <a:pt x="31" y="72"/>
                    <a:pt x="47" y="173"/>
                  </a:cubicBezTo>
                  <a:cubicBezTo>
                    <a:pt x="51" y="198"/>
                    <a:pt x="77" y="205"/>
                    <a:pt x="57" y="239"/>
                  </a:cubicBezTo>
                  <a:cubicBezTo>
                    <a:pt x="13" y="229"/>
                    <a:pt x="0" y="194"/>
                    <a:pt x="1" y="147"/>
                  </a:cubicBezTo>
                  <a:cubicBezTo>
                    <a:pt x="4" y="70"/>
                    <a:pt x="70" y="17"/>
                    <a:pt x="137" y="9"/>
                  </a:cubicBezTo>
                  <a:cubicBezTo>
                    <a:pt x="221" y="0"/>
                    <a:pt x="300" y="40"/>
                    <a:pt x="310" y="119"/>
                  </a:cubicBezTo>
                  <a:cubicBezTo>
                    <a:pt x="323" y="208"/>
                    <a:pt x="273" y="305"/>
                    <a:pt x="183" y="298"/>
                  </a:cubicBezTo>
                  <a:cubicBezTo>
                    <a:pt x="158" y="296"/>
                    <a:pt x="148" y="284"/>
                    <a:pt x="129" y="2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57137" y="4320455"/>
            <a:ext cx="2067722" cy="1143187"/>
            <a:chOff x="3182904" y="4096656"/>
            <a:chExt cx="1960614" cy="1083970"/>
          </a:xfrm>
        </p:grpSpPr>
        <p:grpSp>
          <p:nvGrpSpPr>
            <p:cNvPr id="59" name="Group 58"/>
            <p:cNvGrpSpPr/>
            <p:nvPr/>
          </p:nvGrpSpPr>
          <p:grpSpPr>
            <a:xfrm>
              <a:off x="3182904" y="4578494"/>
              <a:ext cx="1960614" cy="602132"/>
              <a:chOff x="646238" y="4912323"/>
              <a:chExt cx="1960614" cy="602132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8858768" y="1889686"/>
                  <a:ext cx="1503290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2</a:t>
                  </a:r>
                </a:p>
              </p:txBody>
            </p:sp>
          </p:grpSp>
        </p:grpSp>
        <p:sp>
          <p:nvSpPr>
            <p:cNvPr id="28" name="Content Placeholder 2"/>
            <p:cNvSpPr txBox="1"/>
            <p:nvPr/>
          </p:nvSpPr>
          <p:spPr>
            <a:xfrm>
              <a:off x="3319198" y="4096656"/>
              <a:ext cx="1284431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15M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11936" y="4320455"/>
            <a:ext cx="2067722" cy="1143187"/>
            <a:chOff x="5226084" y="4096656"/>
            <a:chExt cx="1960614" cy="1083970"/>
          </a:xfrm>
        </p:grpSpPr>
        <p:grpSp>
          <p:nvGrpSpPr>
            <p:cNvPr id="64" name="Group 63"/>
            <p:cNvGrpSpPr/>
            <p:nvPr/>
          </p:nvGrpSpPr>
          <p:grpSpPr>
            <a:xfrm>
              <a:off x="5226084" y="4578494"/>
              <a:ext cx="1960614" cy="602132"/>
              <a:chOff x="646238" y="4912323"/>
              <a:chExt cx="1960614" cy="602132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67" name="TextBox 66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8858768" y="1889686"/>
                  <a:ext cx="1624616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3</a:t>
                  </a:r>
                </a:p>
              </p:txBody>
            </p:sp>
          </p:grpSp>
        </p:grpSp>
        <p:sp>
          <p:nvSpPr>
            <p:cNvPr id="33" name="Content Placeholder 2"/>
            <p:cNvSpPr txBox="1"/>
            <p:nvPr/>
          </p:nvSpPr>
          <p:spPr>
            <a:xfrm>
              <a:off x="5367668" y="4096656"/>
              <a:ext cx="1284431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13M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666753" y="4320455"/>
            <a:ext cx="2067722" cy="1143187"/>
            <a:chOff x="7269282" y="4096656"/>
            <a:chExt cx="1960614" cy="1083970"/>
          </a:xfrm>
        </p:grpSpPr>
        <p:grpSp>
          <p:nvGrpSpPr>
            <p:cNvPr id="69" name="Group 68"/>
            <p:cNvGrpSpPr/>
            <p:nvPr/>
          </p:nvGrpSpPr>
          <p:grpSpPr>
            <a:xfrm>
              <a:off x="7269282" y="4578494"/>
              <a:ext cx="1960614" cy="602132"/>
              <a:chOff x="646238" y="4912323"/>
              <a:chExt cx="1960614" cy="602132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72" name="TextBox 71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8858767" y="1889686"/>
                  <a:ext cx="1563203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4</a:t>
                  </a:r>
                </a:p>
              </p:txBody>
            </p:sp>
          </p:grpSp>
        </p:grpSp>
        <p:sp>
          <p:nvSpPr>
            <p:cNvPr id="38" name="Content Placeholder 2"/>
            <p:cNvSpPr txBox="1"/>
            <p:nvPr/>
          </p:nvSpPr>
          <p:spPr>
            <a:xfrm>
              <a:off x="7421924" y="4096656"/>
              <a:ext cx="1284431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16M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821570" y="4320454"/>
            <a:ext cx="1898833" cy="1143188"/>
            <a:chOff x="9312480" y="4096655"/>
            <a:chExt cx="1800474" cy="1083971"/>
          </a:xfrm>
        </p:grpSpPr>
        <p:grpSp>
          <p:nvGrpSpPr>
            <p:cNvPr id="74" name="Group 73"/>
            <p:cNvGrpSpPr/>
            <p:nvPr/>
          </p:nvGrpSpPr>
          <p:grpSpPr>
            <a:xfrm>
              <a:off x="9312480" y="4578494"/>
              <a:ext cx="1800474" cy="602132"/>
              <a:chOff x="646238" y="4912323"/>
              <a:chExt cx="1960614" cy="602132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77" name="TextBox 76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8858768" y="1889686"/>
                  <a:ext cx="1705890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5</a:t>
                  </a:r>
                </a:p>
              </p:txBody>
            </p:sp>
          </p:grpSp>
        </p:grpSp>
        <p:sp>
          <p:nvSpPr>
            <p:cNvPr id="43" name="Content Placeholder 2"/>
            <p:cNvSpPr txBox="1"/>
            <p:nvPr/>
          </p:nvSpPr>
          <p:spPr>
            <a:xfrm>
              <a:off x="9463318" y="4096655"/>
              <a:ext cx="1284431" cy="341035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14M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  <a:p>
              <a:pPr marL="0" indent="0">
                <a:buNone/>
              </a:pPr>
              <a:endParaRPr lang="en-US" sz="253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Extrabold" panose="020B09060308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02339" y="4320454"/>
            <a:ext cx="1902377" cy="1143188"/>
            <a:chOff x="1139724" y="4096655"/>
            <a:chExt cx="1803834" cy="1083971"/>
          </a:xfrm>
        </p:grpSpPr>
        <p:sp>
          <p:nvSpPr>
            <p:cNvPr id="23" name="Content Placeholder 2"/>
            <p:cNvSpPr txBox="1"/>
            <p:nvPr/>
          </p:nvSpPr>
          <p:spPr>
            <a:xfrm>
              <a:off x="1271277" y="4096655"/>
              <a:ext cx="1284432" cy="341036"/>
            </a:xfrm>
            <a:prstGeom prst="rect">
              <a:avLst/>
            </a:prstGeom>
          </p:spPr>
          <p:txBody>
            <a:bodyPr vert="horz" lIns="96435" tIns="48218" rIns="96435" bIns="48218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53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Extrabold" panose="020B0906030804020204" pitchFamily="34" charset="0"/>
                  <a:sym typeface="Times New Roman" panose="02020603050405020304" pitchFamily="18" charset="0"/>
                </a:rPr>
                <a:t>18M </a:t>
              </a:r>
              <a:r>
                <a:rPr lang="en-US" sz="105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USER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139724" y="4578494"/>
              <a:ext cx="1803834" cy="602132"/>
              <a:chOff x="646238" y="4912323"/>
              <a:chExt cx="1960614" cy="602132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646238" y="4960938"/>
                <a:ext cx="142688" cy="14268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900960" y="4912323"/>
                <a:ext cx="1705892" cy="602132"/>
                <a:chOff x="8858766" y="1889686"/>
                <a:chExt cx="1705892" cy="602132"/>
              </a:xfrm>
            </p:grpSpPr>
            <p:sp>
              <p:nvSpPr>
                <p:cNvPr id="56" name="TextBox 55"/>
                <p:cNvSpPr txBox="1"/>
                <p:nvPr/>
              </p:nvSpPr>
              <p:spPr>
                <a:xfrm>
                  <a:off x="8858766" y="2076319"/>
                  <a:ext cx="1705892" cy="4154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Loem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ipsum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dolor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amet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cnsectetur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aiscing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elit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Seddiet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tincidunt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 </a:t>
                  </a:r>
                  <a:r>
                    <a:rPr lang="en-US" sz="950" err="1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velitama</a:t>
                  </a:r>
                  <a:r>
                    <a:rPr lang="en-US" sz="950">
                      <a:solidFill>
                        <a:schemeClr val="bg1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Open Sans" panose="020B0606030504020204" pitchFamily="34" charset="0"/>
                      <a:sym typeface="Times New Roman" panose="02020603050405020304" pitchFamily="18" charset="0"/>
                    </a:rPr>
                    <a:t>. </a:t>
                  </a: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8858767" y="1889686"/>
                  <a:ext cx="1544481" cy="18470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GB" sz="1265" b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anose="02020603050405020304" pitchFamily="18" charset="0"/>
                      <a:ea typeface="微软雅黑" panose="020B0503020204020204" pitchFamily="34" charset="-122"/>
                      <a:cs typeface="Clear Sans" panose="020B0503030202020304" pitchFamily="34" charset="0"/>
                      <a:sym typeface="Times New Roman" panose="02020603050405020304" pitchFamily="18" charset="0"/>
                    </a:rPr>
                    <a:t>Social media 1</a:t>
                  </a:r>
                </a:p>
              </p:txBody>
            </p:sp>
          </p:grpSp>
        </p:grpSp>
      </p:grpSp>
      <p:grpSp>
        <p:nvGrpSpPr>
          <p:cNvPr id="86" name="Group 85"/>
          <p:cNvGrpSpPr/>
          <p:nvPr/>
        </p:nvGrpSpPr>
        <p:grpSpPr>
          <a:xfrm>
            <a:off x="2127422" y="2193417"/>
            <a:ext cx="8762505" cy="1339239"/>
            <a:chOff x="2016887" y="2166882"/>
            <a:chExt cx="8308609" cy="1269867"/>
          </a:xfrm>
          <a:solidFill>
            <a:schemeClr val="accent3"/>
          </a:solidFill>
        </p:grpSpPr>
        <p:grpSp>
          <p:nvGrpSpPr>
            <p:cNvPr id="80" name="Group 3929"/>
            <p:cNvGrpSpPr/>
            <p:nvPr/>
          </p:nvGrpSpPr>
          <p:grpSpPr>
            <a:xfrm>
              <a:off x="2016887" y="2192987"/>
              <a:ext cx="492712" cy="1243762"/>
              <a:chOff x="0" y="0"/>
              <a:chExt cx="1037078" cy="2617926"/>
            </a:xfrm>
            <a:grpFill/>
          </p:grpSpPr>
          <p:sp>
            <p:nvSpPr>
              <p:cNvPr id="84" name="Shape 3927"/>
              <p:cNvSpPr/>
              <p:nvPr/>
            </p:nvSpPr>
            <p:spPr>
              <a:xfrm>
                <a:off x="0" y="448467"/>
                <a:ext cx="1037078" cy="2169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338" y="0"/>
                    </a:moveTo>
                    <a:cubicBezTo>
                      <a:pt x="5538" y="0"/>
                      <a:pt x="5538" y="0"/>
                      <a:pt x="5538" y="0"/>
                    </a:cubicBezTo>
                    <a:cubicBezTo>
                      <a:pt x="1662" y="0"/>
                      <a:pt x="0" y="1580"/>
                      <a:pt x="0" y="2107"/>
                    </a:cubicBezTo>
                    <a:cubicBezTo>
                      <a:pt x="0" y="9746"/>
                      <a:pt x="0" y="9746"/>
                      <a:pt x="0" y="9746"/>
                    </a:cubicBezTo>
                    <a:cubicBezTo>
                      <a:pt x="0" y="10141"/>
                      <a:pt x="831" y="10537"/>
                      <a:pt x="1938" y="10537"/>
                    </a:cubicBezTo>
                    <a:cubicBezTo>
                      <a:pt x="3046" y="10537"/>
                      <a:pt x="3600" y="10141"/>
                      <a:pt x="3600" y="9746"/>
                    </a:cubicBezTo>
                    <a:cubicBezTo>
                      <a:pt x="3600" y="3424"/>
                      <a:pt x="3600" y="3424"/>
                      <a:pt x="3600" y="3424"/>
                    </a:cubicBezTo>
                    <a:cubicBezTo>
                      <a:pt x="5262" y="3424"/>
                      <a:pt x="5262" y="3424"/>
                      <a:pt x="5262" y="3424"/>
                    </a:cubicBezTo>
                    <a:cubicBezTo>
                      <a:pt x="5262" y="9483"/>
                      <a:pt x="5262" y="9483"/>
                      <a:pt x="5262" y="9483"/>
                    </a:cubicBezTo>
                    <a:cubicBezTo>
                      <a:pt x="5262" y="9483"/>
                      <a:pt x="5262" y="9615"/>
                      <a:pt x="5262" y="9746"/>
                    </a:cubicBezTo>
                    <a:cubicBezTo>
                      <a:pt x="5262" y="20283"/>
                      <a:pt x="5262" y="20283"/>
                      <a:pt x="5262" y="20283"/>
                    </a:cubicBezTo>
                    <a:cubicBezTo>
                      <a:pt x="5262" y="21073"/>
                      <a:pt x="6369" y="21600"/>
                      <a:pt x="7754" y="21600"/>
                    </a:cubicBezTo>
                    <a:cubicBezTo>
                      <a:pt x="9138" y="21600"/>
                      <a:pt x="10246" y="21073"/>
                      <a:pt x="10246" y="20283"/>
                    </a:cubicBezTo>
                    <a:cubicBezTo>
                      <a:pt x="10246" y="10932"/>
                      <a:pt x="10246" y="10932"/>
                      <a:pt x="10246" y="10932"/>
                    </a:cubicBezTo>
                    <a:cubicBezTo>
                      <a:pt x="11354" y="10932"/>
                      <a:pt x="11354" y="10932"/>
                      <a:pt x="11354" y="10932"/>
                    </a:cubicBezTo>
                    <a:cubicBezTo>
                      <a:pt x="11354" y="20283"/>
                      <a:pt x="11354" y="20283"/>
                      <a:pt x="11354" y="20283"/>
                    </a:cubicBezTo>
                    <a:cubicBezTo>
                      <a:pt x="11354" y="21073"/>
                      <a:pt x="12462" y="21600"/>
                      <a:pt x="13846" y="21600"/>
                    </a:cubicBezTo>
                    <a:cubicBezTo>
                      <a:pt x="15231" y="21600"/>
                      <a:pt x="16338" y="21073"/>
                      <a:pt x="16338" y="20283"/>
                    </a:cubicBezTo>
                    <a:cubicBezTo>
                      <a:pt x="16338" y="3424"/>
                      <a:pt x="16338" y="3424"/>
                      <a:pt x="16338" y="3424"/>
                    </a:cubicBezTo>
                    <a:cubicBezTo>
                      <a:pt x="17723" y="3424"/>
                      <a:pt x="17723" y="3424"/>
                      <a:pt x="17723" y="3424"/>
                    </a:cubicBezTo>
                    <a:cubicBezTo>
                      <a:pt x="17723" y="9746"/>
                      <a:pt x="17723" y="9746"/>
                      <a:pt x="17723" y="9746"/>
                    </a:cubicBezTo>
                    <a:cubicBezTo>
                      <a:pt x="17723" y="10141"/>
                      <a:pt x="18554" y="10537"/>
                      <a:pt x="19662" y="10537"/>
                    </a:cubicBezTo>
                    <a:cubicBezTo>
                      <a:pt x="20769" y="10537"/>
                      <a:pt x="21600" y="10141"/>
                      <a:pt x="21600" y="9746"/>
                    </a:cubicBezTo>
                    <a:cubicBezTo>
                      <a:pt x="21600" y="1976"/>
                      <a:pt x="21600" y="1976"/>
                      <a:pt x="21600" y="1976"/>
                    </a:cubicBezTo>
                    <a:cubicBezTo>
                      <a:pt x="21600" y="1317"/>
                      <a:pt x="19938" y="0"/>
                      <a:pt x="16338" y="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5" name="Shape 3928"/>
              <p:cNvSpPr/>
              <p:nvPr/>
            </p:nvSpPr>
            <p:spPr>
              <a:xfrm>
                <a:off x="319533" y="0"/>
                <a:ext cx="414836" cy="409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81" name="Group 3932"/>
            <p:cNvGrpSpPr/>
            <p:nvPr/>
          </p:nvGrpSpPr>
          <p:grpSpPr>
            <a:xfrm>
              <a:off x="9753600" y="2166882"/>
              <a:ext cx="571896" cy="1241098"/>
              <a:chOff x="0" y="0"/>
              <a:chExt cx="1203749" cy="2612313"/>
            </a:xfrm>
            <a:grpFill/>
          </p:grpSpPr>
          <p:sp>
            <p:nvSpPr>
              <p:cNvPr id="82" name="Shape 3930"/>
              <p:cNvSpPr/>
              <p:nvPr/>
            </p:nvSpPr>
            <p:spPr>
              <a:xfrm>
                <a:off x="399397" y="0"/>
                <a:ext cx="386804" cy="386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3" name="Shape 3931"/>
              <p:cNvSpPr/>
              <p:nvPr/>
            </p:nvSpPr>
            <p:spPr>
              <a:xfrm>
                <a:off x="0" y="465283"/>
                <a:ext cx="1203749" cy="2147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extrusionOk="0">
                    <a:moveTo>
                      <a:pt x="21191" y="8000"/>
                    </a:moveTo>
                    <a:cubicBezTo>
                      <a:pt x="17435" y="1333"/>
                      <a:pt x="17435" y="1333"/>
                      <a:pt x="17435" y="1333"/>
                    </a:cubicBezTo>
                    <a:cubicBezTo>
                      <a:pt x="17200" y="533"/>
                      <a:pt x="16261" y="0"/>
                      <a:pt x="14852" y="0"/>
                    </a:cubicBezTo>
                    <a:cubicBezTo>
                      <a:pt x="6400" y="0"/>
                      <a:pt x="6400" y="0"/>
                      <a:pt x="6400" y="0"/>
                    </a:cubicBezTo>
                    <a:cubicBezTo>
                      <a:pt x="5461" y="0"/>
                      <a:pt x="4756" y="267"/>
                      <a:pt x="4287" y="667"/>
                    </a:cubicBezTo>
                    <a:cubicBezTo>
                      <a:pt x="4052" y="800"/>
                      <a:pt x="4052" y="800"/>
                      <a:pt x="4052" y="933"/>
                    </a:cubicBezTo>
                    <a:lnTo>
                      <a:pt x="4052" y="933"/>
                    </a:lnTo>
                    <a:lnTo>
                      <a:pt x="3817" y="1067"/>
                    </a:lnTo>
                    <a:cubicBezTo>
                      <a:pt x="61" y="8000"/>
                      <a:pt x="61" y="8000"/>
                      <a:pt x="61" y="8000"/>
                    </a:cubicBezTo>
                    <a:cubicBezTo>
                      <a:pt x="-174" y="8400"/>
                      <a:pt x="296" y="8933"/>
                      <a:pt x="1000" y="9067"/>
                    </a:cubicBezTo>
                    <a:cubicBezTo>
                      <a:pt x="1939" y="9200"/>
                      <a:pt x="2878" y="8933"/>
                      <a:pt x="3113" y="8533"/>
                    </a:cubicBezTo>
                    <a:cubicBezTo>
                      <a:pt x="5930" y="3067"/>
                      <a:pt x="5930" y="3067"/>
                      <a:pt x="5930" y="3067"/>
                    </a:cubicBezTo>
                    <a:cubicBezTo>
                      <a:pt x="6165" y="3067"/>
                      <a:pt x="6165" y="3067"/>
                      <a:pt x="6400" y="3067"/>
                    </a:cubicBezTo>
                    <a:cubicBezTo>
                      <a:pt x="6635" y="3067"/>
                      <a:pt x="6635" y="3067"/>
                      <a:pt x="6635" y="3067"/>
                    </a:cubicBezTo>
                    <a:cubicBezTo>
                      <a:pt x="1939" y="12800"/>
                      <a:pt x="1939" y="12800"/>
                      <a:pt x="1939" y="12800"/>
                    </a:cubicBezTo>
                    <a:cubicBezTo>
                      <a:pt x="6635" y="12800"/>
                      <a:pt x="6635" y="12800"/>
                      <a:pt x="6635" y="12800"/>
                    </a:cubicBezTo>
                    <a:cubicBezTo>
                      <a:pt x="6635" y="20667"/>
                      <a:pt x="6635" y="20667"/>
                      <a:pt x="6635" y="20667"/>
                    </a:cubicBezTo>
                    <a:cubicBezTo>
                      <a:pt x="6635" y="21200"/>
                      <a:pt x="7574" y="21600"/>
                      <a:pt x="8513" y="21600"/>
                    </a:cubicBezTo>
                    <a:cubicBezTo>
                      <a:pt x="9452" y="21600"/>
                      <a:pt x="10156" y="21200"/>
                      <a:pt x="10156" y="20667"/>
                    </a:cubicBezTo>
                    <a:cubicBezTo>
                      <a:pt x="10156" y="12800"/>
                      <a:pt x="10156" y="12800"/>
                      <a:pt x="10156" y="12800"/>
                    </a:cubicBezTo>
                    <a:cubicBezTo>
                      <a:pt x="11330" y="12800"/>
                      <a:pt x="11330" y="12800"/>
                      <a:pt x="11330" y="12800"/>
                    </a:cubicBezTo>
                    <a:cubicBezTo>
                      <a:pt x="11330" y="20667"/>
                      <a:pt x="11330" y="20667"/>
                      <a:pt x="11330" y="20667"/>
                    </a:cubicBezTo>
                    <a:cubicBezTo>
                      <a:pt x="11330" y="21200"/>
                      <a:pt x="12035" y="21600"/>
                      <a:pt x="12974" y="21600"/>
                    </a:cubicBezTo>
                    <a:cubicBezTo>
                      <a:pt x="13913" y="21600"/>
                      <a:pt x="14852" y="21200"/>
                      <a:pt x="14852" y="20667"/>
                    </a:cubicBezTo>
                    <a:cubicBezTo>
                      <a:pt x="14852" y="12800"/>
                      <a:pt x="14852" y="12800"/>
                      <a:pt x="14852" y="12800"/>
                    </a:cubicBezTo>
                    <a:cubicBezTo>
                      <a:pt x="19313" y="12800"/>
                      <a:pt x="19313" y="12800"/>
                      <a:pt x="19313" y="12800"/>
                    </a:cubicBezTo>
                    <a:cubicBezTo>
                      <a:pt x="14617" y="3067"/>
                      <a:pt x="14617" y="3067"/>
                      <a:pt x="14617" y="3067"/>
                    </a:cubicBezTo>
                    <a:cubicBezTo>
                      <a:pt x="14852" y="3067"/>
                      <a:pt x="14852" y="3067"/>
                      <a:pt x="14852" y="3067"/>
                    </a:cubicBezTo>
                    <a:cubicBezTo>
                      <a:pt x="15087" y="3067"/>
                      <a:pt x="15087" y="3067"/>
                      <a:pt x="15087" y="3067"/>
                    </a:cubicBezTo>
                    <a:cubicBezTo>
                      <a:pt x="18374" y="8533"/>
                      <a:pt x="18374" y="8533"/>
                      <a:pt x="18374" y="8533"/>
                    </a:cubicBezTo>
                    <a:cubicBezTo>
                      <a:pt x="18609" y="8933"/>
                      <a:pt x="19548" y="9200"/>
                      <a:pt x="20252" y="9067"/>
                    </a:cubicBezTo>
                    <a:cubicBezTo>
                      <a:pt x="21191" y="8933"/>
                      <a:pt x="21426" y="8400"/>
                      <a:pt x="21191" y="8000"/>
                    </a:cubicBezTo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574372" y="2005599"/>
            <a:ext cx="1738361" cy="1738361"/>
            <a:chOff x="5285286" y="1901709"/>
            <a:chExt cx="1648314" cy="1648314"/>
          </a:xfrm>
        </p:grpSpPr>
        <p:sp>
          <p:nvSpPr>
            <p:cNvPr id="19" name="Oval 18"/>
            <p:cNvSpPr/>
            <p:nvPr/>
          </p:nvSpPr>
          <p:spPr>
            <a:xfrm>
              <a:off x="5285286" y="1901709"/>
              <a:ext cx="1648314" cy="1648314"/>
            </a:xfrm>
            <a:prstGeom prst="ellipse">
              <a:avLst/>
            </a:prstGeom>
            <a:solidFill>
              <a:schemeClr val="accent3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87" name="Group 32"/>
            <p:cNvGrpSpPr/>
            <p:nvPr/>
          </p:nvGrpSpPr>
          <p:grpSpPr bwMode="auto">
            <a:xfrm>
              <a:off x="5743211" y="2585531"/>
              <a:ext cx="747794" cy="325511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88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9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79" name="文本框 78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90" name="矩形 89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矩形 90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 bwMode="auto">
          <a:xfrm>
            <a:off x="1316049" y="4330877"/>
            <a:ext cx="2732334" cy="1647437"/>
          </a:xfrm>
          <a:prstGeom prst="rect">
            <a:avLst/>
          </a:prstGeom>
          <a:solidFill>
            <a:schemeClr val="accent1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 sz="14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" name="Freeform 5"/>
          <p:cNvSpPr/>
          <p:nvPr/>
        </p:nvSpPr>
        <p:spPr bwMode="auto">
          <a:xfrm>
            <a:off x="3298330" y="5221564"/>
            <a:ext cx="750053" cy="756749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4" name="Rectangle 9"/>
          <p:cNvSpPr/>
          <p:nvPr/>
        </p:nvSpPr>
        <p:spPr bwMode="auto">
          <a:xfrm>
            <a:off x="3305028" y="3574127"/>
            <a:ext cx="2732334" cy="1647437"/>
          </a:xfrm>
          <a:prstGeom prst="rect">
            <a:avLst/>
          </a:prstGeom>
          <a:solidFill>
            <a:schemeClr val="accent2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 sz="14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" name="Freeform 10"/>
          <p:cNvSpPr/>
          <p:nvPr/>
        </p:nvSpPr>
        <p:spPr bwMode="auto">
          <a:xfrm>
            <a:off x="5287309" y="4464815"/>
            <a:ext cx="750053" cy="756749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6" name="Rectangle 11"/>
          <p:cNvSpPr/>
          <p:nvPr/>
        </p:nvSpPr>
        <p:spPr bwMode="auto">
          <a:xfrm>
            <a:off x="5280613" y="2824075"/>
            <a:ext cx="2732334" cy="1647437"/>
          </a:xfrm>
          <a:prstGeom prst="rect">
            <a:avLst/>
          </a:prstGeom>
          <a:solidFill>
            <a:schemeClr val="accent3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 sz="14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7" name="Freeform 12"/>
          <p:cNvSpPr/>
          <p:nvPr/>
        </p:nvSpPr>
        <p:spPr bwMode="auto">
          <a:xfrm>
            <a:off x="7262894" y="3701368"/>
            <a:ext cx="750053" cy="756749"/>
          </a:xfrm>
          <a:custGeom>
            <a:avLst/>
            <a:gdLst>
              <a:gd name="T0" fmla="*/ 0 w 21600"/>
              <a:gd name="T1" fmla="*/ 0 h 21600"/>
              <a:gd name="T2" fmla="*/ 1422400 w 21600"/>
              <a:gd name="T3" fmla="*/ 0 h 21600"/>
              <a:gd name="T4" fmla="*/ 1422400 w 21600"/>
              <a:gd name="T5" fmla="*/ 1435100 h 21600"/>
              <a:gd name="T6" fmla="*/ 0 w 21600"/>
              <a:gd name="T7" fmla="*/ 0 h 21600"/>
              <a:gd name="T8" fmla="*/ 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4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8" name="AutoShape 13"/>
          <p:cNvSpPr/>
          <p:nvPr/>
        </p:nvSpPr>
        <p:spPr bwMode="auto">
          <a:xfrm>
            <a:off x="7278201" y="1712390"/>
            <a:ext cx="3375237" cy="2350611"/>
          </a:xfrm>
          <a:prstGeom prst="rightArrow">
            <a:avLst>
              <a:gd name="adj1" fmla="val 69463"/>
              <a:gd name="adj2" fmla="val 28319"/>
            </a:avLst>
          </a:prstGeom>
          <a:solidFill>
            <a:schemeClr val="accent4"/>
          </a:solidFill>
          <a:ln w="25400">
            <a:noFill/>
            <a:miter lim="800000"/>
          </a:ln>
        </p:spPr>
        <p:txBody>
          <a:bodyPr lIns="0" tIns="0" rIns="0" bIns="0"/>
          <a:lstStyle/>
          <a:p>
            <a:endParaRPr lang="en-US" sz="14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67315" y="4577299"/>
            <a:ext cx="1793974" cy="1138647"/>
            <a:chOff x="1366004" y="4568797"/>
            <a:chExt cx="1701046" cy="1079666"/>
          </a:xfrm>
        </p:grpSpPr>
        <p:sp>
          <p:nvSpPr>
            <p:cNvPr id="11" name="TextBox 10"/>
            <p:cNvSpPr txBox="1"/>
            <p:nvPr/>
          </p:nvSpPr>
          <p:spPr>
            <a:xfrm>
              <a:off x="1449803" y="4971408"/>
              <a:ext cx="1617247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met,nsectetur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dipisc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ing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Edimprdiet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</a:t>
              </a:r>
              <a:endParaRPr lang="en-US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duntvelitlaoreet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acilisis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66004" y="4568797"/>
              <a:ext cx="1535946" cy="30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Asset Allocation</a:t>
              </a:r>
              <a:endParaRPr lang="id-ID" sz="14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59344" y="3833159"/>
            <a:ext cx="1827512" cy="1138647"/>
            <a:chOff x="1366004" y="4568797"/>
            <a:chExt cx="1732847" cy="1079666"/>
          </a:xfrm>
        </p:grpSpPr>
        <p:sp>
          <p:nvSpPr>
            <p:cNvPr id="14" name="TextBox 13"/>
            <p:cNvSpPr txBox="1"/>
            <p:nvPr/>
          </p:nvSpPr>
          <p:spPr>
            <a:xfrm>
              <a:off x="1449803" y="4971408"/>
              <a:ext cx="1649048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met,nsectetur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dipisc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ing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Edimprdiet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</a:t>
              </a:r>
              <a:endParaRPr lang="en-US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duntvelitlaoreet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acilisis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66004" y="4568797"/>
              <a:ext cx="1374304" cy="30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7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Chaos Theory</a:t>
              </a:r>
              <a:endParaRPr lang="id-ID" sz="1475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40224" y="3109563"/>
            <a:ext cx="1937978" cy="1138647"/>
            <a:chOff x="1366004" y="4568797"/>
            <a:chExt cx="1837591" cy="1079666"/>
          </a:xfrm>
        </p:grpSpPr>
        <p:sp>
          <p:nvSpPr>
            <p:cNvPr id="17" name="TextBox 16"/>
            <p:cNvSpPr txBox="1"/>
            <p:nvPr/>
          </p:nvSpPr>
          <p:spPr>
            <a:xfrm>
              <a:off x="1449803" y="4971408"/>
              <a:ext cx="1595042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met,nsectetur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dipisc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ing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Edimprdiet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</a:t>
              </a:r>
              <a:endParaRPr lang="en-US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duntvelitlaoreet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acilisis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66004" y="4568797"/>
              <a:ext cx="1837591" cy="30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4565">
                <a:spcBef>
                  <a:spcPct val="20000"/>
                </a:spcBef>
                <a:defRPr/>
              </a:pPr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Qualitative Analysis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88826" y="2254721"/>
            <a:ext cx="2047456" cy="1138647"/>
            <a:chOff x="1366004" y="4568797"/>
            <a:chExt cx="1941398" cy="1079666"/>
          </a:xfrm>
        </p:grpSpPr>
        <p:sp>
          <p:nvSpPr>
            <p:cNvPr id="20" name="TextBox 19"/>
            <p:cNvSpPr txBox="1"/>
            <p:nvPr/>
          </p:nvSpPr>
          <p:spPr>
            <a:xfrm>
              <a:off x="1449803" y="4971408"/>
              <a:ext cx="1857599" cy="6770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Lorem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met,nsectetur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dipisc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ing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Edimprdiet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</a:t>
              </a:r>
              <a:endParaRPr lang="en-US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just"/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duntvelitlaoreet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acilisis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66004" y="4568797"/>
              <a:ext cx="1941398" cy="302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64565">
                <a:spcBef>
                  <a:spcPct val="20000"/>
                </a:spcBef>
                <a:defRPr/>
              </a:pPr>
              <a:r>
                <a:rPr lang="en-US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rPr>
                <a:t>Momentum Investing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3" name="矩形 22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607874" y="202"/>
            <a:ext cx="9643004" cy="412237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54629" y="2642527"/>
            <a:ext cx="1965174" cy="4325088"/>
          </a:xfrm>
          <a:prstGeom prst="rect">
            <a:avLst/>
          </a:prstGeom>
        </p:spPr>
      </p:pic>
      <p:sp>
        <p:nvSpPr>
          <p:cNvPr id="56" name="Title 13"/>
          <p:cNvSpPr txBox="1"/>
          <p:nvPr/>
        </p:nvSpPr>
        <p:spPr>
          <a:xfrm>
            <a:off x="4705598" y="2464636"/>
            <a:ext cx="3262015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Content Placeholder 2"/>
          <p:cNvSpPr txBox="1"/>
          <p:nvPr/>
        </p:nvSpPr>
        <p:spPr>
          <a:xfrm>
            <a:off x="4705598" y="3063736"/>
            <a:ext cx="4412644" cy="73789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4762590" y="4355361"/>
            <a:ext cx="1181103" cy="1963545"/>
            <a:chOff x="3293349" y="3363389"/>
            <a:chExt cx="1119984" cy="1858679"/>
          </a:xfrm>
        </p:grpSpPr>
        <p:grpSp>
          <p:nvGrpSpPr>
            <p:cNvPr id="48" name="Group 47"/>
            <p:cNvGrpSpPr/>
            <p:nvPr/>
          </p:nvGrpSpPr>
          <p:grpSpPr>
            <a:xfrm>
              <a:off x="3559771" y="3363389"/>
              <a:ext cx="587140" cy="587140"/>
              <a:chOff x="3707904" y="1338582"/>
              <a:chExt cx="587140" cy="587140"/>
            </a:xfrm>
            <a:solidFill>
              <a:schemeClr val="accent2"/>
            </a:solidFill>
          </p:grpSpPr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>
                <a:off x="3869342" y="1489799"/>
                <a:ext cx="232459" cy="261709"/>
              </a:xfrm>
              <a:custGeom>
                <a:avLst/>
                <a:gdLst>
                  <a:gd name="T0" fmla="*/ 300 w 320"/>
                  <a:gd name="T1" fmla="*/ 0 h 360"/>
                  <a:gd name="T2" fmla="*/ 256 w 320"/>
                  <a:gd name="T3" fmla="*/ 0 h 360"/>
                  <a:gd name="T4" fmla="*/ 240 w 320"/>
                  <a:gd name="T5" fmla="*/ 20 h 360"/>
                  <a:gd name="T6" fmla="*/ 240 w 320"/>
                  <a:gd name="T7" fmla="*/ 360 h 360"/>
                  <a:gd name="T8" fmla="*/ 320 w 320"/>
                  <a:gd name="T9" fmla="*/ 360 h 360"/>
                  <a:gd name="T10" fmla="*/ 320 w 320"/>
                  <a:gd name="T11" fmla="*/ 20 h 360"/>
                  <a:gd name="T12" fmla="*/ 300 w 320"/>
                  <a:gd name="T13" fmla="*/ 0 h 360"/>
                  <a:gd name="T14" fmla="*/ 180 w 320"/>
                  <a:gd name="T15" fmla="*/ 120 h 360"/>
                  <a:gd name="T16" fmla="*/ 136 w 320"/>
                  <a:gd name="T17" fmla="*/ 120 h 360"/>
                  <a:gd name="T18" fmla="*/ 120 w 320"/>
                  <a:gd name="T19" fmla="*/ 140 h 360"/>
                  <a:gd name="T20" fmla="*/ 120 w 320"/>
                  <a:gd name="T21" fmla="*/ 360 h 360"/>
                  <a:gd name="T22" fmla="*/ 200 w 320"/>
                  <a:gd name="T23" fmla="*/ 360 h 360"/>
                  <a:gd name="T24" fmla="*/ 200 w 320"/>
                  <a:gd name="T25" fmla="*/ 140 h 360"/>
                  <a:gd name="T26" fmla="*/ 180 w 320"/>
                  <a:gd name="T27" fmla="*/ 120 h 360"/>
                  <a:gd name="T28" fmla="*/ 60 w 320"/>
                  <a:gd name="T29" fmla="*/ 240 h 360"/>
                  <a:gd name="T30" fmla="*/ 16 w 320"/>
                  <a:gd name="T31" fmla="*/ 240 h 360"/>
                  <a:gd name="T32" fmla="*/ 0 w 320"/>
                  <a:gd name="T33" fmla="*/ 260 h 360"/>
                  <a:gd name="T34" fmla="*/ 0 w 320"/>
                  <a:gd name="T35" fmla="*/ 360 h 360"/>
                  <a:gd name="T36" fmla="*/ 80 w 320"/>
                  <a:gd name="T37" fmla="*/ 360 h 360"/>
                  <a:gd name="T38" fmla="*/ 80 w 320"/>
                  <a:gd name="T39" fmla="*/ 260 h 360"/>
                  <a:gd name="T40" fmla="*/ 60 w 320"/>
                  <a:gd name="T41" fmla="*/ 24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0" h="360">
                    <a:moveTo>
                      <a:pt x="300" y="0"/>
                    </a:moveTo>
                    <a:cubicBezTo>
                      <a:pt x="256" y="0"/>
                      <a:pt x="256" y="0"/>
                      <a:pt x="256" y="0"/>
                    </a:cubicBezTo>
                    <a:cubicBezTo>
                      <a:pt x="245" y="0"/>
                      <a:pt x="240" y="9"/>
                      <a:pt x="240" y="20"/>
                    </a:cubicBezTo>
                    <a:cubicBezTo>
                      <a:pt x="240" y="360"/>
                      <a:pt x="240" y="360"/>
                      <a:pt x="240" y="360"/>
                    </a:cubicBezTo>
                    <a:cubicBezTo>
                      <a:pt x="320" y="360"/>
                      <a:pt x="320" y="360"/>
                      <a:pt x="320" y="360"/>
                    </a:cubicBezTo>
                    <a:cubicBezTo>
                      <a:pt x="320" y="20"/>
                      <a:pt x="320" y="20"/>
                      <a:pt x="320" y="20"/>
                    </a:cubicBezTo>
                    <a:cubicBezTo>
                      <a:pt x="320" y="9"/>
                      <a:pt x="311" y="0"/>
                      <a:pt x="300" y="0"/>
                    </a:cubicBezTo>
                    <a:close/>
                    <a:moveTo>
                      <a:pt x="180" y="120"/>
                    </a:moveTo>
                    <a:cubicBezTo>
                      <a:pt x="136" y="120"/>
                      <a:pt x="136" y="120"/>
                      <a:pt x="136" y="120"/>
                    </a:cubicBezTo>
                    <a:cubicBezTo>
                      <a:pt x="125" y="120"/>
                      <a:pt x="120" y="129"/>
                      <a:pt x="120" y="140"/>
                    </a:cubicBezTo>
                    <a:cubicBezTo>
                      <a:pt x="120" y="360"/>
                      <a:pt x="120" y="360"/>
                      <a:pt x="120" y="360"/>
                    </a:cubicBezTo>
                    <a:cubicBezTo>
                      <a:pt x="200" y="360"/>
                      <a:pt x="200" y="360"/>
                      <a:pt x="200" y="360"/>
                    </a:cubicBezTo>
                    <a:cubicBezTo>
                      <a:pt x="200" y="140"/>
                      <a:pt x="200" y="140"/>
                      <a:pt x="200" y="140"/>
                    </a:cubicBezTo>
                    <a:cubicBezTo>
                      <a:pt x="200" y="129"/>
                      <a:pt x="191" y="120"/>
                      <a:pt x="180" y="120"/>
                    </a:cubicBezTo>
                    <a:close/>
                    <a:moveTo>
                      <a:pt x="60" y="240"/>
                    </a:moveTo>
                    <a:cubicBezTo>
                      <a:pt x="16" y="240"/>
                      <a:pt x="16" y="240"/>
                      <a:pt x="16" y="240"/>
                    </a:cubicBezTo>
                    <a:cubicBezTo>
                      <a:pt x="5" y="240"/>
                      <a:pt x="0" y="249"/>
                      <a:pt x="0" y="260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80" y="360"/>
                      <a:pt x="80" y="360"/>
                      <a:pt x="80" y="360"/>
                    </a:cubicBezTo>
                    <a:cubicBezTo>
                      <a:pt x="80" y="260"/>
                      <a:pt x="80" y="260"/>
                      <a:pt x="80" y="260"/>
                    </a:cubicBezTo>
                    <a:cubicBezTo>
                      <a:pt x="80" y="249"/>
                      <a:pt x="71" y="240"/>
                      <a:pt x="60" y="2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23"/>
              <p:cNvSpPr>
                <a:spLocks noEditPoints="1"/>
              </p:cNvSpPr>
              <p:nvPr/>
            </p:nvSpPr>
            <p:spPr bwMode="auto">
              <a:xfrm>
                <a:off x="3707904" y="1338582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3" name="Content Placeholder 2"/>
            <p:cNvSpPr txBox="1"/>
            <p:nvPr/>
          </p:nvSpPr>
          <p:spPr>
            <a:xfrm>
              <a:off x="3293349" y="4174339"/>
              <a:ext cx="1119984" cy="10477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66510" y="4366822"/>
            <a:ext cx="1120148" cy="1971354"/>
            <a:chOff x="4766526" y="3372697"/>
            <a:chExt cx="1062183" cy="1866072"/>
          </a:xfrm>
        </p:grpSpPr>
        <p:grpSp>
          <p:nvGrpSpPr>
            <p:cNvPr id="49" name="Group 48"/>
            <p:cNvGrpSpPr/>
            <p:nvPr/>
          </p:nvGrpSpPr>
          <p:grpSpPr>
            <a:xfrm>
              <a:off x="5004048" y="3372697"/>
              <a:ext cx="587140" cy="587140"/>
              <a:chOff x="5607375" y="3562825"/>
              <a:chExt cx="587140" cy="587140"/>
            </a:xfrm>
          </p:grpSpPr>
          <p:sp>
            <p:nvSpPr>
              <p:cNvPr id="15" name="Freeform 15"/>
              <p:cNvSpPr>
                <a:spLocks noEditPoints="1"/>
              </p:cNvSpPr>
              <p:nvPr/>
            </p:nvSpPr>
            <p:spPr bwMode="auto">
              <a:xfrm>
                <a:off x="5746497" y="3702123"/>
                <a:ext cx="308897" cy="30854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3" name="Freeform 23"/>
              <p:cNvSpPr>
                <a:spLocks noEditPoints="1"/>
              </p:cNvSpPr>
              <p:nvPr/>
            </p:nvSpPr>
            <p:spPr bwMode="auto">
              <a:xfrm>
                <a:off x="5607375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5" name="Content Placeholder 2"/>
            <p:cNvSpPr txBox="1"/>
            <p:nvPr/>
          </p:nvSpPr>
          <p:spPr>
            <a:xfrm>
              <a:off x="4766526" y="4191040"/>
              <a:ext cx="1062183" cy="10477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909475" y="4366825"/>
            <a:ext cx="1211587" cy="1948146"/>
            <a:chOff x="6152258" y="3372697"/>
            <a:chExt cx="1148889" cy="1844102"/>
          </a:xfrm>
        </p:grpSpPr>
        <p:grpSp>
          <p:nvGrpSpPr>
            <p:cNvPr id="50" name="Group 49"/>
            <p:cNvGrpSpPr/>
            <p:nvPr/>
          </p:nvGrpSpPr>
          <p:grpSpPr>
            <a:xfrm>
              <a:off x="6433132" y="3372697"/>
              <a:ext cx="587140" cy="587140"/>
              <a:chOff x="6665323" y="3562825"/>
              <a:chExt cx="587140" cy="587140"/>
            </a:xfrm>
          </p:grpSpPr>
          <p:sp>
            <p:nvSpPr>
              <p:cNvPr id="18" name="Freeform 19"/>
              <p:cNvSpPr>
                <a:spLocks noEditPoints="1"/>
              </p:cNvSpPr>
              <p:nvPr/>
            </p:nvSpPr>
            <p:spPr bwMode="auto">
              <a:xfrm>
                <a:off x="6808144" y="3735126"/>
                <a:ext cx="301499" cy="242538"/>
              </a:xfrm>
              <a:custGeom>
                <a:avLst/>
                <a:gdLst>
                  <a:gd name="T0" fmla="*/ 393 w 400"/>
                  <a:gd name="T1" fmla="*/ 61 h 322"/>
                  <a:gd name="T2" fmla="*/ 300 w 400"/>
                  <a:gd name="T3" fmla="*/ 3 h 322"/>
                  <a:gd name="T4" fmla="*/ 286 w 400"/>
                  <a:gd name="T5" fmla="*/ 3 h 322"/>
                  <a:gd name="T6" fmla="*/ 200 w 400"/>
                  <a:gd name="T7" fmla="*/ 57 h 322"/>
                  <a:gd name="T8" fmla="*/ 113 w 400"/>
                  <a:gd name="T9" fmla="*/ 3 h 322"/>
                  <a:gd name="T10" fmla="*/ 100 w 400"/>
                  <a:gd name="T11" fmla="*/ 3 h 322"/>
                  <a:gd name="T12" fmla="*/ 6 w 400"/>
                  <a:gd name="T13" fmla="*/ 61 h 322"/>
                  <a:gd name="T14" fmla="*/ 0 w 400"/>
                  <a:gd name="T15" fmla="*/ 73 h 322"/>
                  <a:gd name="T16" fmla="*/ 0 w 400"/>
                  <a:gd name="T17" fmla="*/ 307 h 322"/>
                  <a:gd name="T18" fmla="*/ 6 w 400"/>
                  <a:gd name="T19" fmla="*/ 319 h 322"/>
                  <a:gd name="T20" fmla="*/ 20 w 400"/>
                  <a:gd name="T21" fmla="*/ 319 h 322"/>
                  <a:gd name="T22" fmla="*/ 106 w 400"/>
                  <a:gd name="T23" fmla="*/ 265 h 322"/>
                  <a:gd name="T24" fmla="*/ 193 w 400"/>
                  <a:gd name="T25" fmla="*/ 319 h 322"/>
                  <a:gd name="T26" fmla="*/ 207 w 400"/>
                  <a:gd name="T27" fmla="*/ 319 h 322"/>
                  <a:gd name="T28" fmla="*/ 293 w 400"/>
                  <a:gd name="T29" fmla="*/ 265 h 322"/>
                  <a:gd name="T30" fmla="*/ 380 w 400"/>
                  <a:gd name="T31" fmla="*/ 319 h 322"/>
                  <a:gd name="T32" fmla="*/ 387 w 400"/>
                  <a:gd name="T33" fmla="*/ 321 h 322"/>
                  <a:gd name="T34" fmla="*/ 393 w 400"/>
                  <a:gd name="T35" fmla="*/ 319 h 322"/>
                  <a:gd name="T36" fmla="*/ 400 w 400"/>
                  <a:gd name="T37" fmla="*/ 307 h 322"/>
                  <a:gd name="T38" fmla="*/ 400 w 400"/>
                  <a:gd name="T39" fmla="*/ 73 h 322"/>
                  <a:gd name="T40" fmla="*/ 393 w 400"/>
                  <a:gd name="T41" fmla="*/ 61 h 322"/>
                  <a:gd name="T42" fmla="*/ 93 w 400"/>
                  <a:gd name="T43" fmla="*/ 241 h 322"/>
                  <a:gd name="T44" fmla="*/ 26 w 400"/>
                  <a:gd name="T45" fmla="*/ 283 h 322"/>
                  <a:gd name="T46" fmla="*/ 26 w 400"/>
                  <a:gd name="T47" fmla="*/ 81 h 322"/>
                  <a:gd name="T48" fmla="*/ 93 w 400"/>
                  <a:gd name="T49" fmla="*/ 39 h 322"/>
                  <a:gd name="T50" fmla="*/ 93 w 400"/>
                  <a:gd name="T51" fmla="*/ 241 h 322"/>
                  <a:gd name="T52" fmla="*/ 187 w 400"/>
                  <a:gd name="T53" fmla="*/ 283 h 322"/>
                  <a:gd name="T54" fmla="*/ 119 w 400"/>
                  <a:gd name="T55" fmla="*/ 241 h 322"/>
                  <a:gd name="T56" fmla="*/ 119 w 400"/>
                  <a:gd name="T57" fmla="*/ 39 h 322"/>
                  <a:gd name="T58" fmla="*/ 187 w 400"/>
                  <a:gd name="T59" fmla="*/ 81 h 322"/>
                  <a:gd name="T60" fmla="*/ 187 w 400"/>
                  <a:gd name="T61" fmla="*/ 283 h 322"/>
                  <a:gd name="T62" fmla="*/ 280 w 400"/>
                  <a:gd name="T63" fmla="*/ 241 h 322"/>
                  <a:gd name="T64" fmla="*/ 213 w 400"/>
                  <a:gd name="T65" fmla="*/ 283 h 322"/>
                  <a:gd name="T66" fmla="*/ 213 w 400"/>
                  <a:gd name="T67" fmla="*/ 81 h 322"/>
                  <a:gd name="T68" fmla="*/ 280 w 400"/>
                  <a:gd name="T69" fmla="*/ 39 h 322"/>
                  <a:gd name="T70" fmla="*/ 280 w 400"/>
                  <a:gd name="T71" fmla="*/ 241 h 322"/>
                  <a:gd name="T72" fmla="*/ 374 w 400"/>
                  <a:gd name="T73" fmla="*/ 283 h 322"/>
                  <a:gd name="T74" fmla="*/ 306 w 400"/>
                  <a:gd name="T75" fmla="*/ 241 h 322"/>
                  <a:gd name="T76" fmla="*/ 306 w 400"/>
                  <a:gd name="T77" fmla="*/ 39 h 322"/>
                  <a:gd name="T78" fmla="*/ 374 w 400"/>
                  <a:gd name="T79" fmla="*/ 81 h 322"/>
                  <a:gd name="T80" fmla="*/ 374 w 400"/>
                  <a:gd name="T81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0" h="322">
                    <a:moveTo>
                      <a:pt x="393" y="61"/>
                    </a:moveTo>
                    <a:cubicBezTo>
                      <a:pt x="300" y="3"/>
                      <a:pt x="300" y="3"/>
                      <a:pt x="300" y="3"/>
                    </a:cubicBezTo>
                    <a:cubicBezTo>
                      <a:pt x="296" y="0"/>
                      <a:pt x="291" y="0"/>
                      <a:pt x="286" y="3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09" y="0"/>
                      <a:pt x="104" y="0"/>
                      <a:pt x="100" y="3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2" y="64"/>
                      <a:pt x="0" y="68"/>
                      <a:pt x="0" y="7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12"/>
                      <a:pt x="2" y="317"/>
                      <a:pt x="6" y="319"/>
                    </a:cubicBezTo>
                    <a:cubicBezTo>
                      <a:pt x="11" y="322"/>
                      <a:pt x="16" y="321"/>
                      <a:pt x="20" y="319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93" y="319"/>
                      <a:pt x="193" y="319"/>
                      <a:pt x="193" y="319"/>
                    </a:cubicBezTo>
                    <a:cubicBezTo>
                      <a:pt x="197" y="322"/>
                      <a:pt x="202" y="322"/>
                      <a:pt x="207" y="319"/>
                    </a:cubicBezTo>
                    <a:cubicBezTo>
                      <a:pt x="293" y="265"/>
                      <a:pt x="293" y="265"/>
                      <a:pt x="293" y="265"/>
                    </a:cubicBezTo>
                    <a:cubicBezTo>
                      <a:pt x="380" y="319"/>
                      <a:pt x="380" y="319"/>
                      <a:pt x="380" y="319"/>
                    </a:cubicBezTo>
                    <a:cubicBezTo>
                      <a:pt x="382" y="320"/>
                      <a:pt x="384" y="321"/>
                      <a:pt x="387" y="321"/>
                    </a:cubicBezTo>
                    <a:cubicBezTo>
                      <a:pt x="389" y="321"/>
                      <a:pt x="391" y="320"/>
                      <a:pt x="393" y="319"/>
                    </a:cubicBezTo>
                    <a:cubicBezTo>
                      <a:pt x="397" y="317"/>
                      <a:pt x="400" y="312"/>
                      <a:pt x="400" y="307"/>
                    </a:cubicBezTo>
                    <a:cubicBezTo>
                      <a:pt x="400" y="73"/>
                      <a:pt x="400" y="73"/>
                      <a:pt x="400" y="73"/>
                    </a:cubicBezTo>
                    <a:cubicBezTo>
                      <a:pt x="400" y="68"/>
                      <a:pt x="397" y="64"/>
                      <a:pt x="393" y="61"/>
                    </a:cubicBezTo>
                    <a:close/>
                    <a:moveTo>
                      <a:pt x="93" y="241"/>
                    </a:moveTo>
                    <a:cubicBezTo>
                      <a:pt x="26" y="283"/>
                      <a:pt x="26" y="283"/>
                      <a:pt x="26" y="283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93" y="39"/>
                      <a:pt x="93" y="39"/>
                      <a:pt x="93" y="39"/>
                    </a:cubicBezTo>
                    <a:lnTo>
                      <a:pt x="93" y="241"/>
                    </a:lnTo>
                    <a:close/>
                    <a:moveTo>
                      <a:pt x="187" y="283"/>
                    </a:moveTo>
                    <a:cubicBezTo>
                      <a:pt x="119" y="241"/>
                      <a:pt x="119" y="241"/>
                      <a:pt x="119" y="241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87" y="81"/>
                      <a:pt x="187" y="81"/>
                      <a:pt x="187" y="81"/>
                    </a:cubicBezTo>
                    <a:lnTo>
                      <a:pt x="187" y="283"/>
                    </a:lnTo>
                    <a:close/>
                    <a:moveTo>
                      <a:pt x="280" y="241"/>
                    </a:moveTo>
                    <a:cubicBezTo>
                      <a:pt x="213" y="283"/>
                      <a:pt x="213" y="283"/>
                      <a:pt x="213" y="283"/>
                    </a:cubicBezTo>
                    <a:cubicBezTo>
                      <a:pt x="213" y="81"/>
                      <a:pt x="213" y="81"/>
                      <a:pt x="213" y="81"/>
                    </a:cubicBezTo>
                    <a:cubicBezTo>
                      <a:pt x="280" y="39"/>
                      <a:pt x="280" y="39"/>
                      <a:pt x="280" y="39"/>
                    </a:cubicBezTo>
                    <a:lnTo>
                      <a:pt x="280" y="241"/>
                    </a:lnTo>
                    <a:close/>
                    <a:moveTo>
                      <a:pt x="374" y="283"/>
                    </a:moveTo>
                    <a:cubicBezTo>
                      <a:pt x="306" y="241"/>
                      <a:pt x="306" y="241"/>
                      <a:pt x="306" y="241"/>
                    </a:cubicBezTo>
                    <a:cubicBezTo>
                      <a:pt x="306" y="39"/>
                      <a:pt x="306" y="39"/>
                      <a:pt x="306" y="39"/>
                    </a:cubicBezTo>
                    <a:cubicBezTo>
                      <a:pt x="374" y="81"/>
                      <a:pt x="374" y="81"/>
                      <a:pt x="374" y="81"/>
                    </a:cubicBezTo>
                    <a:lnTo>
                      <a:pt x="374" y="28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23"/>
              <p:cNvSpPr>
                <a:spLocks noEditPoints="1"/>
              </p:cNvSpPr>
              <p:nvPr/>
            </p:nvSpPr>
            <p:spPr bwMode="auto">
              <a:xfrm>
                <a:off x="6665323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" name="Content Placeholder 2"/>
            <p:cNvSpPr txBox="1"/>
            <p:nvPr/>
          </p:nvSpPr>
          <p:spPr>
            <a:xfrm>
              <a:off x="6152258" y="4169071"/>
              <a:ext cx="1148889" cy="104772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9543880" y="4370703"/>
            <a:ext cx="1150628" cy="1944267"/>
            <a:chOff x="7560390" y="3375849"/>
            <a:chExt cx="1091087" cy="1840431"/>
          </a:xfrm>
        </p:grpSpPr>
        <p:grpSp>
          <p:nvGrpSpPr>
            <p:cNvPr id="51" name="Group 50"/>
            <p:cNvGrpSpPr/>
            <p:nvPr/>
          </p:nvGrpSpPr>
          <p:grpSpPr>
            <a:xfrm>
              <a:off x="7812360" y="3375849"/>
              <a:ext cx="587140" cy="587140"/>
              <a:chOff x="7740352" y="3562825"/>
              <a:chExt cx="587140" cy="587140"/>
            </a:xfrm>
          </p:grpSpPr>
          <p:sp>
            <p:nvSpPr>
              <p:cNvPr id="42" name="Freeform 23"/>
              <p:cNvSpPr>
                <a:spLocks noEditPoints="1"/>
              </p:cNvSpPr>
              <p:nvPr/>
            </p:nvSpPr>
            <p:spPr bwMode="auto">
              <a:xfrm>
                <a:off x="7740352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27"/>
              <p:cNvSpPr>
                <a:spLocks noEditPoints="1"/>
              </p:cNvSpPr>
              <p:nvPr/>
            </p:nvSpPr>
            <p:spPr bwMode="auto">
              <a:xfrm>
                <a:off x="7931746" y="3722078"/>
                <a:ext cx="204352" cy="268635"/>
              </a:xfrm>
              <a:custGeom>
                <a:avLst/>
                <a:gdLst>
                  <a:gd name="T0" fmla="*/ 96 w 256"/>
                  <a:gd name="T1" fmla="*/ 48 h 336"/>
                  <a:gd name="T2" fmla="*/ 48 w 256"/>
                  <a:gd name="T3" fmla="*/ 0 h 336"/>
                  <a:gd name="T4" fmla="*/ 0 w 256"/>
                  <a:gd name="T5" fmla="*/ 48 h 336"/>
                  <a:gd name="T6" fmla="*/ 29 w 256"/>
                  <a:gd name="T7" fmla="*/ 92 h 336"/>
                  <a:gd name="T8" fmla="*/ 29 w 256"/>
                  <a:gd name="T9" fmla="*/ 244 h 336"/>
                  <a:gd name="T10" fmla="*/ 0 w 256"/>
                  <a:gd name="T11" fmla="*/ 288 h 336"/>
                  <a:gd name="T12" fmla="*/ 48 w 256"/>
                  <a:gd name="T13" fmla="*/ 336 h 336"/>
                  <a:gd name="T14" fmla="*/ 96 w 256"/>
                  <a:gd name="T15" fmla="*/ 288 h 336"/>
                  <a:gd name="T16" fmla="*/ 67 w 256"/>
                  <a:gd name="T17" fmla="*/ 244 h 336"/>
                  <a:gd name="T18" fmla="*/ 67 w 256"/>
                  <a:gd name="T19" fmla="*/ 92 h 336"/>
                  <a:gd name="T20" fmla="*/ 96 w 256"/>
                  <a:gd name="T21" fmla="*/ 48 h 336"/>
                  <a:gd name="T22" fmla="*/ 75 w 256"/>
                  <a:gd name="T23" fmla="*/ 288 h 336"/>
                  <a:gd name="T24" fmla="*/ 48 w 256"/>
                  <a:gd name="T25" fmla="*/ 316 h 336"/>
                  <a:gd name="T26" fmla="*/ 20 w 256"/>
                  <a:gd name="T27" fmla="*/ 288 h 336"/>
                  <a:gd name="T28" fmla="*/ 48 w 256"/>
                  <a:gd name="T29" fmla="*/ 260 h 336"/>
                  <a:gd name="T30" fmla="*/ 75 w 256"/>
                  <a:gd name="T31" fmla="*/ 288 h 336"/>
                  <a:gd name="T32" fmla="*/ 48 w 256"/>
                  <a:gd name="T33" fmla="*/ 76 h 336"/>
                  <a:gd name="T34" fmla="*/ 20 w 256"/>
                  <a:gd name="T35" fmla="*/ 48 h 336"/>
                  <a:gd name="T36" fmla="*/ 48 w 256"/>
                  <a:gd name="T37" fmla="*/ 20 h 336"/>
                  <a:gd name="T38" fmla="*/ 75 w 256"/>
                  <a:gd name="T39" fmla="*/ 48 h 336"/>
                  <a:gd name="T40" fmla="*/ 48 w 256"/>
                  <a:gd name="T41" fmla="*/ 76 h 336"/>
                  <a:gd name="T42" fmla="*/ 227 w 256"/>
                  <a:gd name="T43" fmla="*/ 244 h 336"/>
                  <a:gd name="T44" fmla="*/ 227 w 256"/>
                  <a:gd name="T45" fmla="*/ 92 h 336"/>
                  <a:gd name="T46" fmla="*/ 256 w 256"/>
                  <a:gd name="T47" fmla="*/ 48 h 336"/>
                  <a:gd name="T48" fmla="*/ 208 w 256"/>
                  <a:gd name="T49" fmla="*/ 0 h 336"/>
                  <a:gd name="T50" fmla="*/ 160 w 256"/>
                  <a:gd name="T51" fmla="*/ 48 h 336"/>
                  <a:gd name="T52" fmla="*/ 189 w 256"/>
                  <a:gd name="T53" fmla="*/ 92 h 336"/>
                  <a:gd name="T54" fmla="*/ 189 w 256"/>
                  <a:gd name="T55" fmla="*/ 244 h 336"/>
                  <a:gd name="T56" fmla="*/ 160 w 256"/>
                  <a:gd name="T57" fmla="*/ 288 h 336"/>
                  <a:gd name="T58" fmla="*/ 208 w 256"/>
                  <a:gd name="T59" fmla="*/ 336 h 336"/>
                  <a:gd name="T60" fmla="*/ 256 w 256"/>
                  <a:gd name="T61" fmla="*/ 288 h 336"/>
                  <a:gd name="T62" fmla="*/ 227 w 256"/>
                  <a:gd name="T63" fmla="*/ 244 h 336"/>
                  <a:gd name="T64" fmla="*/ 180 w 256"/>
                  <a:gd name="T65" fmla="*/ 48 h 336"/>
                  <a:gd name="T66" fmla="*/ 208 w 256"/>
                  <a:gd name="T67" fmla="*/ 20 h 336"/>
                  <a:gd name="T68" fmla="*/ 235 w 256"/>
                  <a:gd name="T69" fmla="*/ 48 h 336"/>
                  <a:gd name="T70" fmla="*/ 208 w 256"/>
                  <a:gd name="T71" fmla="*/ 76 h 336"/>
                  <a:gd name="T72" fmla="*/ 180 w 256"/>
                  <a:gd name="T73" fmla="*/ 48 h 336"/>
                  <a:gd name="T74" fmla="*/ 208 w 256"/>
                  <a:gd name="T75" fmla="*/ 316 h 336"/>
                  <a:gd name="T76" fmla="*/ 180 w 256"/>
                  <a:gd name="T77" fmla="*/ 288 h 336"/>
                  <a:gd name="T78" fmla="*/ 208 w 256"/>
                  <a:gd name="T79" fmla="*/ 260 h 336"/>
                  <a:gd name="T80" fmla="*/ 235 w 256"/>
                  <a:gd name="T81" fmla="*/ 288 h 336"/>
                  <a:gd name="T82" fmla="*/ 208 w 256"/>
                  <a:gd name="T83" fmla="*/ 31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336">
                    <a:moveTo>
                      <a:pt x="96" y="48"/>
                    </a:moveTo>
                    <a:cubicBezTo>
                      <a:pt x="96" y="21"/>
                      <a:pt x="74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68"/>
                      <a:pt x="12" y="85"/>
                      <a:pt x="29" y="92"/>
                    </a:cubicBezTo>
                    <a:cubicBezTo>
                      <a:pt x="29" y="244"/>
                      <a:pt x="29" y="244"/>
                      <a:pt x="29" y="244"/>
                    </a:cubicBezTo>
                    <a:cubicBezTo>
                      <a:pt x="12" y="251"/>
                      <a:pt x="0" y="268"/>
                      <a:pt x="0" y="288"/>
                    </a:cubicBezTo>
                    <a:cubicBezTo>
                      <a:pt x="0" y="314"/>
                      <a:pt x="21" y="336"/>
                      <a:pt x="48" y="336"/>
                    </a:cubicBezTo>
                    <a:cubicBezTo>
                      <a:pt x="74" y="336"/>
                      <a:pt x="96" y="314"/>
                      <a:pt x="96" y="288"/>
                    </a:cubicBezTo>
                    <a:cubicBezTo>
                      <a:pt x="96" y="268"/>
                      <a:pt x="84" y="251"/>
                      <a:pt x="67" y="244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4" y="85"/>
                      <a:pt x="96" y="68"/>
                      <a:pt x="96" y="48"/>
                    </a:cubicBezTo>
                    <a:close/>
                    <a:moveTo>
                      <a:pt x="75" y="288"/>
                    </a:moveTo>
                    <a:cubicBezTo>
                      <a:pt x="75" y="303"/>
                      <a:pt x="63" y="316"/>
                      <a:pt x="48" y="316"/>
                    </a:cubicBezTo>
                    <a:cubicBezTo>
                      <a:pt x="32" y="316"/>
                      <a:pt x="20" y="303"/>
                      <a:pt x="20" y="288"/>
                    </a:cubicBezTo>
                    <a:cubicBezTo>
                      <a:pt x="20" y="273"/>
                      <a:pt x="32" y="260"/>
                      <a:pt x="48" y="260"/>
                    </a:cubicBezTo>
                    <a:cubicBezTo>
                      <a:pt x="63" y="260"/>
                      <a:pt x="75" y="273"/>
                      <a:pt x="75" y="288"/>
                    </a:cubicBezTo>
                    <a:close/>
                    <a:moveTo>
                      <a:pt x="48" y="76"/>
                    </a:moveTo>
                    <a:cubicBezTo>
                      <a:pt x="32" y="76"/>
                      <a:pt x="20" y="63"/>
                      <a:pt x="20" y="48"/>
                    </a:cubicBezTo>
                    <a:cubicBezTo>
                      <a:pt x="20" y="33"/>
                      <a:pt x="32" y="20"/>
                      <a:pt x="48" y="20"/>
                    </a:cubicBezTo>
                    <a:cubicBezTo>
                      <a:pt x="63" y="20"/>
                      <a:pt x="75" y="33"/>
                      <a:pt x="75" y="48"/>
                    </a:cubicBezTo>
                    <a:cubicBezTo>
                      <a:pt x="75" y="63"/>
                      <a:pt x="63" y="76"/>
                      <a:pt x="48" y="76"/>
                    </a:cubicBezTo>
                    <a:close/>
                    <a:moveTo>
                      <a:pt x="227" y="244"/>
                    </a:moveTo>
                    <a:cubicBezTo>
                      <a:pt x="227" y="92"/>
                      <a:pt x="227" y="92"/>
                      <a:pt x="227" y="92"/>
                    </a:cubicBezTo>
                    <a:cubicBezTo>
                      <a:pt x="244" y="85"/>
                      <a:pt x="256" y="68"/>
                      <a:pt x="256" y="48"/>
                    </a:cubicBezTo>
                    <a:cubicBezTo>
                      <a:pt x="256" y="21"/>
                      <a:pt x="234" y="0"/>
                      <a:pt x="208" y="0"/>
                    </a:cubicBezTo>
                    <a:cubicBezTo>
                      <a:pt x="181" y="0"/>
                      <a:pt x="160" y="21"/>
                      <a:pt x="160" y="48"/>
                    </a:cubicBezTo>
                    <a:cubicBezTo>
                      <a:pt x="160" y="68"/>
                      <a:pt x="172" y="85"/>
                      <a:pt x="189" y="92"/>
                    </a:cubicBezTo>
                    <a:cubicBezTo>
                      <a:pt x="189" y="244"/>
                      <a:pt x="189" y="244"/>
                      <a:pt x="189" y="244"/>
                    </a:cubicBezTo>
                    <a:cubicBezTo>
                      <a:pt x="172" y="251"/>
                      <a:pt x="160" y="268"/>
                      <a:pt x="160" y="288"/>
                    </a:cubicBezTo>
                    <a:cubicBezTo>
                      <a:pt x="160" y="314"/>
                      <a:pt x="181" y="336"/>
                      <a:pt x="208" y="336"/>
                    </a:cubicBezTo>
                    <a:cubicBezTo>
                      <a:pt x="234" y="336"/>
                      <a:pt x="256" y="314"/>
                      <a:pt x="256" y="288"/>
                    </a:cubicBezTo>
                    <a:cubicBezTo>
                      <a:pt x="256" y="268"/>
                      <a:pt x="244" y="251"/>
                      <a:pt x="227" y="244"/>
                    </a:cubicBezTo>
                    <a:close/>
                    <a:moveTo>
                      <a:pt x="180" y="48"/>
                    </a:moveTo>
                    <a:cubicBezTo>
                      <a:pt x="180" y="33"/>
                      <a:pt x="192" y="20"/>
                      <a:pt x="208" y="20"/>
                    </a:cubicBezTo>
                    <a:cubicBezTo>
                      <a:pt x="223" y="20"/>
                      <a:pt x="235" y="33"/>
                      <a:pt x="235" y="48"/>
                    </a:cubicBezTo>
                    <a:cubicBezTo>
                      <a:pt x="235" y="63"/>
                      <a:pt x="223" y="76"/>
                      <a:pt x="208" y="76"/>
                    </a:cubicBezTo>
                    <a:cubicBezTo>
                      <a:pt x="192" y="76"/>
                      <a:pt x="180" y="63"/>
                      <a:pt x="180" y="48"/>
                    </a:cubicBezTo>
                    <a:close/>
                    <a:moveTo>
                      <a:pt x="208" y="316"/>
                    </a:moveTo>
                    <a:cubicBezTo>
                      <a:pt x="192" y="316"/>
                      <a:pt x="180" y="303"/>
                      <a:pt x="180" y="288"/>
                    </a:cubicBezTo>
                    <a:cubicBezTo>
                      <a:pt x="180" y="273"/>
                      <a:pt x="192" y="260"/>
                      <a:pt x="208" y="260"/>
                    </a:cubicBezTo>
                    <a:cubicBezTo>
                      <a:pt x="223" y="260"/>
                      <a:pt x="235" y="273"/>
                      <a:pt x="235" y="288"/>
                    </a:cubicBezTo>
                    <a:cubicBezTo>
                      <a:pt x="235" y="303"/>
                      <a:pt x="223" y="316"/>
                      <a:pt x="208" y="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6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9" name="Content Placeholder 2"/>
            <p:cNvSpPr txBox="1"/>
            <p:nvPr/>
          </p:nvSpPr>
          <p:spPr>
            <a:xfrm>
              <a:off x="7560390" y="4168551"/>
              <a:ext cx="1091087" cy="104772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7" name="矩形 26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  <p:bldP spid="56" grpId="0"/>
          <p:bldP spid="57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5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9" grpId="0" animBg="1"/>
          <p:bldP spid="56" grpId="0"/>
          <p:bldP spid="57" grpId="0" build="p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3" y="1466620"/>
            <a:ext cx="6871018" cy="5029371"/>
          </a:xfrm>
        </p:spPr>
      </p:pic>
      <p:sp>
        <p:nvSpPr>
          <p:cNvPr id="11" name="Rectangle 10"/>
          <p:cNvSpPr/>
          <p:nvPr/>
        </p:nvSpPr>
        <p:spPr>
          <a:xfrm>
            <a:off x="4851556" y="4586366"/>
            <a:ext cx="8006489" cy="1922861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1556" y="3099736"/>
            <a:ext cx="2039905" cy="1486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7" y="4586366"/>
            <a:ext cx="4850850" cy="1486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550" y="4912128"/>
            <a:ext cx="3676442" cy="6168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147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</a:t>
            </a:r>
            <a:r>
              <a:rPr lang="zh-CN" altLang="en-US" sz="1475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endParaRPr lang="en-US" altLang="zh-CN" sz="1475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4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3172" y="3295335"/>
            <a:ext cx="1620560" cy="779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67773" y="4912129"/>
            <a:ext cx="1469288" cy="1251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861327" y="4912129"/>
            <a:ext cx="1469288" cy="1251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114549" y="4912129"/>
            <a:ext cx="1469288" cy="1251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608103" y="4912129"/>
            <a:ext cx="1469288" cy="1251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5996" y="2122917"/>
            <a:ext cx="4894736" cy="1818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47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</a:t>
            </a:r>
            <a:r>
              <a:rPr lang="zh-CN" altLang="en-US" sz="147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此</a:t>
            </a:r>
            <a:endParaRPr lang="en-US" altLang="zh-CN" sz="1475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/>
            <a:endParaRPr lang="en-US" altLang="zh-CN" sz="1475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4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矩形 15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3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3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3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3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3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3" grpId="0" animBg="1"/>
      <p:bldP spid="14" grpId="0"/>
      <p:bldP spid="17" grpId="0"/>
      <p:bldP spid="19" grpId="0" build="p"/>
      <p:bldP spid="20" grpId="0" build="p"/>
      <p:bldP spid="25" grpId="0" build="p"/>
      <p:bldP spid="26" grpId="0" build="p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77107" y="-720245"/>
            <a:ext cx="13012963" cy="867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/>
          <p:cNvSpPr/>
          <p:nvPr/>
        </p:nvSpPr>
        <p:spPr>
          <a:xfrm>
            <a:off x="353" y="1894978"/>
            <a:ext cx="12858044" cy="3645205"/>
          </a:xfrm>
          <a:prstGeom prst="rect">
            <a:avLst/>
          </a:prstGeom>
          <a:solidFill>
            <a:schemeClr val="accent3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416822" y="2401257"/>
            <a:ext cx="4288353" cy="1313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935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en-US" altLang="zh-CN" sz="39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点击添加标题文字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113051" y="2300001"/>
            <a:ext cx="0" cy="2706073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59715" y="4541560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86682" y="2401260"/>
            <a:ext cx="1683435" cy="1683435"/>
            <a:chOff x="1068965" y="491752"/>
            <a:chExt cx="1197175" cy="1197175"/>
          </a:xfrm>
        </p:grpSpPr>
        <p:grpSp>
          <p:nvGrpSpPr>
            <p:cNvPr id="16" name="组合 15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KSO_Shape"/>
            <p:cNvSpPr/>
            <p:nvPr/>
          </p:nvSpPr>
          <p:spPr bwMode="auto">
            <a:xfrm>
              <a:off x="1288029" y="829734"/>
              <a:ext cx="759046" cy="52120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52755" y="3920093"/>
            <a:ext cx="1445380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工作前言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2993" y="3920093"/>
            <a:ext cx="1385412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工作回顾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53264" y="3920093"/>
            <a:ext cx="1445380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工作计划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52756" y="4408135"/>
            <a:ext cx="1385412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工作团队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32994" y="4408135"/>
            <a:ext cx="1385412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工作进度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52721" y="4408135"/>
            <a:ext cx="1385412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去年相比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9069507" y="-1095189"/>
            <a:ext cx="1658273" cy="16582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922067" y="-399143"/>
            <a:ext cx="886212" cy="8862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876562" y="43963"/>
            <a:ext cx="1252224" cy="12522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142402" y="-223037"/>
            <a:ext cx="964353" cy="96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78286" y="7087798"/>
            <a:ext cx="828035" cy="8280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573289" y="6369756"/>
            <a:ext cx="355046" cy="3550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474520" y="6084582"/>
            <a:ext cx="743971" cy="7439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2134202" y="-1488900"/>
            <a:ext cx="1658273" cy="16582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2170393" y="584472"/>
            <a:ext cx="313689" cy="3136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733215" y="6617653"/>
            <a:ext cx="1658273" cy="16582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793808" y="6477739"/>
            <a:ext cx="731480" cy="7314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09730" y="6920844"/>
            <a:ext cx="445584" cy="44558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65106" y="6663083"/>
            <a:ext cx="222791" cy="2227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6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12" grpId="0"/>
          <p:bldP spid="14" grpId="0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6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12" grpId="0"/>
          <p:bldP spid="14" grpId="0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25106" y="1770479"/>
            <a:ext cx="1705416" cy="1706939"/>
            <a:chOff x="6376412" y="1678768"/>
            <a:chExt cx="1617076" cy="1618520"/>
          </a:xfrm>
          <a:solidFill>
            <a:schemeClr val="accent3"/>
          </a:solidFill>
        </p:grpSpPr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6376412" y="1678768"/>
              <a:ext cx="1617076" cy="1618520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70" name="Shape 4168"/>
            <p:cNvSpPr/>
            <p:nvPr/>
          </p:nvSpPr>
          <p:spPr>
            <a:xfrm>
              <a:off x="7101470" y="2315605"/>
              <a:ext cx="519944" cy="337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3211"/>
                  </a:moveTo>
                  <a:cubicBezTo>
                    <a:pt x="11747" y="14381"/>
                    <a:pt x="9458" y="18011"/>
                    <a:pt x="9360" y="18165"/>
                  </a:cubicBezTo>
                  <a:cubicBezTo>
                    <a:pt x="9249" y="18377"/>
                    <a:pt x="8939" y="18735"/>
                    <a:pt x="8644" y="18441"/>
                  </a:cubicBezTo>
                  <a:cubicBezTo>
                    <a:pt x="8559" y="18357"/>
                    <a:pt x="8459" y="18187"/>
                    <a:pt x="8459" y="17853"/>
                  </a:cubicBezTo>
                  <a:cubicBezTo>
                    <a:pt x="8459" y="17530"/>
                    <a:pt x="8554" y="17204"/>
                    <a:pt x="8565" y="17168"/>
                  </a:cubicBezTo>
                  <a:lnTo>
                    <a:pt x="9680" y="13369"/>
                  </a:lnTo>
                  <a:cubicBezTo>
                    <a:pt x="9471" y="13239"/>
                    <a:pt x="9111" y="13015"/>
                    <a:pt x="8832" y="12829"/>
                  </a:cubicBezTo>
                  <a:lnTo>
                    <a:pt x="8758" y="12781"/>
                  </a:lnTo>
                  <a:cubicBezTo>
                    <a:pt x="8476" y="12597"/>
                    <a:pt x="8124" y="12367"/>
                    <a:pt x="8124" y="11770"/>
                  </a:cubicBezTo>
                  <a:cubicBezTo>
                    <a:pt x="8124" y="11484"/>
                    <a:pt x="8211" y="11152"/>
                    <a:pt x="8393" y="10758"/>
                  </a:cubicBezTo>
                  <a:cubicBezTo>
                    <a:pt x="8927" y="9588"/>
                    <a:pt x="11216" y="5958"/>
                    <a:pt x="11314" y="5804"/>
                  </a:cubicBezTo>
                  <a:cubicBezTo>
                    <a:pt x="11426" y="5592"/>
                    <a:pt x="11735" y="5234"/>
                    <a:pt x="12030" y="5528"/>
                  </a:cubicBezTo>
                  <a:cubicBezTo>
                    <a:pt x="12115" y="5612"/>
                    <a:pt x="12215" y="5782"/>
                    <a:pt x="12215" y="6116"/>
                  </a:cubicBezTo>
                  <a:cubicBezTo>
                    <a:pt x="12215" y="6438"/>
                    <a:pt x="12120" y="6765"/>
                    <a:pt x="12110" y="6801"/>
                  </a:cubicBezTo>
                  <a:lnTo>
                    <a:pt x="10992" y="10600"/>
                  </a:lnTo>
                  <a:cubicBezTo>
                    <a:pt x="11203" y="10730"/>
                    <a:pt x="11563" y="10954"/>
                    <a:pt x="11842" y="11140"/>
                  </a:cubicBezTo>
                  <a:lnTo>
                    <a:pt x="11916" y="11188"/>
                  </a:lnTo>
                  <a:cubicBezTo>
                    <a:pt x="12198" y="11372"/>
                    <a:pt x="12550" y="11602"/>
                    <a:pt x="12550" y="12201"/>
                  </a:cubicBezTo>
                  <a:cubicBezTo>
                    <a:pt x="12550" y="12485"/>
                    <a:pt x="12462" y="12817"/>
                    <a:pt x="12281" y="13211"/>
                  </a:cubicBezTo>
                  <a:close/>
                  <a:moveTo>
                    <a:pt x="16430" y="6048"/>
                  </a:moveTo>
                  <a:cubicBezTo>
                    <a:pt x="16132" y="6048"/>
                    <a:pt x="15840" y="6088"/>
                    <a:pt x="15557" y="6162"/>
                  </a:cubicBezTo>
                  <a:cubicBezTo>
                    <a:pt x="14848" y="2597"/>
                    <a:pt x="12653" y="0"/>
                    <a:pt x="10054" y="0"/>
                  </a:cubicBezTo>
                  <a:cubicBezTo>
                    <a:pt x="6881" y="0"/>
                    <a:pt x="4310" y="3869"/>
                    <a:pt x="4310" y="8641"/>
                  </a:cubicBezTo>
                  <a:cubicBezTo>
                    <a:pt x="4310" y="9067"/>
                    <a:pt x="4330" y="9486"/>
                    <a:pt x="4369" y="9896"/>
                  </a:cubicBezTo>
                  <a:cubicBezTo>
                    <a:pt x="4217" y="9868"/>
                    <a:pt x="4064" y="9850"/>
                    <a:pt x="3906" y="9850"/>
                  </a:cubicBezTo>
                  <a:cubicBezTo>
                    <a:pt x="1749" y="9850"/>
                    <a:pt x="0" y="12481"/>
                    <a:pt x="0" y="15726"/>
                  </a:cubicBezTo>
                  <a:cubicBezTo>
                    <a:pt x="0" y="18969"/>
                    <a:pt x="1749" y="21600"/>
                    <a:pt x="3906" y="21600"/>
                  </a:cubicBezTo>
                  <a:lnTo>
                    <a:pt x="16430" y="21600"/>
                  </a:lnTo>
                  <a:cubicBezTo>
                    <a:pt x="19285" y="21600"/>
                    <a:pt x="21600" y="18119"/>
                    <a:pt x="21600" y="13823"/>
                  </a:cubicBezTo>
                  <a:cubicBezTo>
                    <a:pt x="21600" y="9530"/>
                    <a:pt x="19285" y="6048"/>
                    <a:pt x="16430" y="604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02166" y="2542123"/>
            <a:ext cx="618433" cy="407211"/>
            <a:chOff x="3672114" y="2961703"/>
            <a:chExt cx="1188615" cy="782652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 flipH="1">
            <a:off x="6871813" y="3313178"/>
            <a:ext cx="1253548" cy="825408"/>
            <a:chOff x="3672114" y="2961703"/>
            <a:chExt cx="1188615" cy="782652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flipH="1">
            <a:off x="8405314" y="2542123"/>
            <a:ext cx="618433" cy="407211"/>
            <a:chOff x="3672114" y="2961703"/>
            <a:chExt cx="1188615" cy="782652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4412341" y="2961703"/>
              <a:ext cx="448388" cy="773992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672114" y="3744355"/>
              <a:ext cx="74022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9257042" y="2716659"/>
            <a:ext cx="2337191" cy="993497"/>
            <a:chOff x="9179005" y="2464956"/>
            <a:chExt cx="2216125" cy="942034"/>
          </a:xfrm>
        </p:grpSpPr>
        <p:sp>
          <p:nvSpPr>
            <p:cNvPr id="23" name="TextBox 22"/>
            <p:cNvSpPr txBox="1"/>
            <p:nvPr/>
          </p:nvSpPr>
          <p:spPr>
            <a:xfrm>
              <a:off x="9256677" y="2852871"/>
              <a:ext cx="2138453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179005" y="2464956"/>
              <a:ext cx="1320097" cy="4126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Improve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92127" y="2716659"/>
            <a:ext cx="2157254" cy="993497"/>
            <a:chOff x="905232" y="2464956"/>
            <a:chExt cx="2045509" cy="942034"/>
          </a:xfrm>
        </p:grpSpPr>
        <p:sp>
          <p:nvSpPr>
            <p:cNvPr id="26" name="TextBox 25"/>
            <p:cNvSpPr txBox="1"/>
            <p:nvPr/>
          </p:nvSpPr>
          <p:spPr>
            <a:xfrm>
              <a:off x="905232" y="2852871"/>
              <a:ext cx="1967465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30644" y="2464956"/>
              <a:ext cx="1320097" cy="4126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Measure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56247" y="3913018"/>
            <a:ext cx="2151539" cy="993497"/>
            <a:chOff x="9179005" y="2464956"/>
            <a:chExt cx="2040090" cy="942034"/>
          </a:xfrm>
        </p:grpSpPr>
        <p:sp>
          <p:nvSpPr>
            <p:cNvPr id="29" name="TextBox 28"/>
            <p:cNvSpPr txBox="1"/>
            <p:nvPr/>
          </p:nvSpPr>
          <p:spPr>
            <a:xfrm>
              <a:off x="9256677" y="2852871"/>
              <a:ext cx="1962418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cnsectetur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adipiscing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Seddiet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tincidunt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179005" y="2464956"/>
              <a:ext cx="1320097" cy="4126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Plan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938277" y="3489722"/>
            <a:ext cx="1010045" cy="2889017"/>
            <a:chOff x="5630340" y="3308955"/>
            <a:chExt cx="957725" cy="2739366"/>
          </a:xfrm>
        </p:grpSpPr>
        <p:grpSp>
          <p:nvGrpSpPr>
            <p:cNvPr id="50" name="Group 49"/>
            <p:cNvGrpSpPr/>
            <p:nvPr/>
          </p:nvGrpSpPr>
          <p:grpSpPr>
            <a:xfrm>
              <a:off x="5630340" y="4068408"/>
              <a:ext cx="957725" cy="688825"/>
              <a:chOff x="5615826" y="4108318"/>
              <a:chExt cx="957725" cy="688825"/>
            </a:xfrm>
          </p:grpSpPr>
          <p:sp>
            <p:nvSpPr>
              <p:cNvPr id="51" name="Rectangle 9"/>
              <p:cNvSpPr>
                <a:spLocks noChangeArrowheads="1"/>
              </p:cNvSpPr>
              <p:nvPr/>
            </p:nvSpPr>
            <p:spPr bwMode="auto">
              <a:xfrm>
                <a:off x="5615826" y="4108318"/>
                <a:ext cx="957725" cy="688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ctr" anchorCtr="0" compatLnSpc="1"/>
              <a:lstStyle/>
              <a:p>
                <a:pPr algn="ctr"/>
                <a:endParaRPr lang="id-ID" sz="295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2" name="Rectangle 17"/>
              <p:cNvSpPr>
                <a:spLocks noChangeArrowheads="1"/>
              </p:cNvSpPr>
              <p:nvPr/>
            </p:nvSpPr>
            <p:spPr bwMode="auto">
              <a:xfrm>
                <a:off x="6094688" y="4108318"/>
                <a:ext cx="478863" cy="688825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630340" y="4819854"/>
              <a:ext cx="957725" cy="688825"/>
              <a:chOff x="5615826" y="4859764"/>
              <a:chExt cx="957725" cy="688825"/>
            </a:xfrm>
          </p:grpSpPr>
          <p:sp>
            <p:nvSpPr>
              <p:cNvPr id="54" name="Rectangle 8"/>
              <p:cNvSpPr>
                <a:spLocks noChangeArrowheads="1"/>
              </p:cNvSpPr>
              <p:nvPr/>
            </p:nvSpPr>
            <p:spPr bwMode="auto">
              <a:xfrm>
                <a:off x="5615826" y="4859764"/>
                <a:ext cx="957725" cy="688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ctr" anchorCtr="0" compatLnSpc="1"/>
              <a:lstStyle/>
              <a:p>
                <a:pPr algn="ctr"/>
                <a:endParaRPr lang="id-ID" sz="295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Rectangle 18"/>
              <p:cNvSpPr>
                <a:spLocks noChangeArrowheads="1"/>
              </p:cNvSpPr>
              <p:nvPr/>
            </p:nvSpPr>
            <p:spPr bwMode="auto">
              <a:xfrm>
                <a:off x="6094688" y="4859764"/>
                <a:ext cx="478863" cy="688825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630340" y="5567616"/>
              <a:ext cx="957725" cy="480705"/>
              <a:chOff x="5615826" y="5607526"/>
              <a:chExt cx="957725" cy="480705"/>
            </a:xfrm>
          </p:grpSpPr>
          <p:sp>
            <p:nvSpPr>
              <p:cNvPr id="57" name="Freeform 7"/>
              <p:cNvSpPr/>
              <p:nvPr/>
            </p:nvSpPr>
            <p:spPr bwMode="auto">
              <a:xfrm>
                <a:off x="5615826" y="5607526"/>
                <a:ext cx="957725" cy="480705"/>
              </a:xfrm>
              <a:custGeom>
                <a:avLst/>
                <a:gdLst>
                  <a:gd name="T0" fmla="*/ 260 w 520"/>
                  <a:gd name="T1" fmla="*/ 261 h 261"/>
                  <a:gd name="T2" fmla="*/ 0 w 520"/>
                  <a:gd name="T3" fmla="*/ 0 h 261"/>
                  <a:gd name="T4" fmla="*/ 520 w 520"/>
                  <a:gd name="T5" fmla="*/ 0 h 261"/>
                  <a:gd name="T6" fmla="*/ 260 w 52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0" h="261">
                    <a:moveTo>
                      <a:pt x="260" y="261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260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8" name="Freeform 13"/>
              <p:cNvSpPr/>
              <p:nvPr/>
            </p:nvSpPr>
            <p:spPr bwMode="auto">
              <a:xfrm>
                <a:off x="5954713" y="5944571"/>
                <a:ext cx="279950" cy="143659"/>
              </a:xfrm>
              <a:custGeom>
                <a:avLst/>
                <a:gdLst>
                  <a:gd name="T0" fmla="*/ 76 w 152"/>
                  <a:gd name="T1" fmla="*/ 78 h 78"/>
                  <a:gd name="T2" fmla="*/ 152 w 152"/>
                  <a:gd name="T3" fmla="*/ 0 h 78"/>
                  <a:gd name="T4" fmla="*/ 0 w 152"/>
                  <a:gd name="T5" fmla="*/ 0 h 78"/>
                  <a:gd name="T6" fmla="*/ 0 w 152"/>
                  <a:gd name="T7" fmla="*/ 0 h 78"/>
                  <a:gd name="T8" fmla="*/ 76 w 152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8">
                    <a:moveTo>
                      <a:pt x="76" y="78"/>
                    </a:moveTo>
                    <a:lnTo>
                      <a:pt x="15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6" y="7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9" name="Freeform 20"/>
              <p:cNvSpPr/>
              <p:nvPr/>
            </p:nvSpPr>
            <p:spPr bwMode="auto">
              <a:xfrm>
                <a:off x="6094688" y="5607526"/>
                <a:ext cx="478863" cy="480705"/>
              </a:xfrm>
              <a:custGeom>
                <a:avLst/>
                <a:gdLst>
                  <a:gd name="T0" fmla="*/ 0 w 260"/>
                  <a:gd name="T1" fmla="*/ 261 h 261"/>
                  <a:gd name="T2" fmla="*/ 260 w 260"/>
                  <a:gd name="T3" fmla="*/ 0 h 261"/>
                  <a:gd name="T4" fmla="*/ 0 w 260"/>
                  <a:gd name="T5" fmla="*/ 0 h 261"/>
                  <a:gd name="T6" fmla="*/ 0 w 26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61">
                    <a:moveTo>
                      <a:pt x="0" y="261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5630340" y="3308955"/>
              <a:ext cx="957725" cy="688825"/>
              <a:chOff x="5615826" y="4108318"/>
              <a:chExt cx="957725" cy="688825"/>
            </a:xfrm>
          </p:grpSpPr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>
                <a:off x="5615826" y="4108318"/>
                <a:ext cx="957725" cy="6888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ctr" anchorCtr="0" compatLnSpc="1"/>
              <a:lstStyle/>
              <a:p>
                <a:pPr algn="ctr"/>
                <a:endParaRPr lang="id-ID" sz="295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2" name="Rectangle 17"/>
              <p:cNvSpPr>
                <a:spLocks noChangeArrowheads="1"/>
              </p:cNvSpPr>
              <p:nvPr/>
            </p:nvSpPr>
            <p:spPr bwMode="auto">
              <a:xfrm>
                <a:off x="6094688" y="4108318"/>
                <a:ext cx="478863" cy="688825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414422" y="1770479"/>
            <a:ext cx="1705416" cy="1706939"/>
            <a:chOff x="4185421" y="1678768"/>
            <a:chExt cx="1617076" cy="1618520"/>
          </a:xfrm>
          <a:solidFill>
            <a:schemeClr val="accent1"/>
          </a:solidFill>
        </p:grpSpPr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4185421" y="1678768"/>
              <a:ext cx="1617076" cy="1618520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8" name="Shape 2102"/>
            <p:cNvSpPr/>
            <p:nvPr/>
          </p:nvSpPr>
          <p:spPr>
            <a:xfrm>
              <a:off x="4581544" y="2292503"/>
              <a:ext cx="535463" cy="428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66579" y="1770479"/>
            <a:ext cx="1705416" cy="1706939"/>
            <a:chOff x="5277897" y="1678768"/>
            <a:chExt cx="1617076" cy="1618520"/>
          </a:xfrm>
          <a:solidFill>
            <a:schemeClr val="accent2"/>
          </a:solidFill>
        </p:grpSpPr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5277897" y="1678768"/>
              <a:ext cx="1617076" cy="1618520"/>
            </a:xfrm>
            <a:custGeom>
              <a:avLst/>
              <a:gdLst>
                <a:gd name="T0" fmla="*/ 235 w 471"/>
                <a:gd name="T1" fmla="*/ 0 h 471"/>
                <a:gd name="T2" fmla="*/ 0 w 471"/>
                <a:gd name="T3" fmla="*/ 235 h 471"/>
                <a:gd name="T4" fmla="*/ 235 w 471"/>
                <a:gd name="T5" fmla="*/ 471 h 471"/>
                <a:gd name="T6" fmla="*/ 471 w 471"/>
                <a:gd name="T7" fmla="*/ 235 h 471"/>
                <a:gd name="T8" fmla="*/ 235 w 471"/>
                <a:gd name="T9" fmla="*/ 0 h 471"/>
                <a:gd name="T10" fmla="*/ 235 w 471"/>
                <a:gd name="T11" fmla="*/ 408 h 471"/>
                <a:gd name="T12" fmla="*/ 62 w 471"/>
                <a:gd name="T13" fmla="*/ 235 h 471"/>
                <a:gd name="T14" fmla="*/ 235 w 471"/>
                <a:gd name="T15" fmla="*/ 62 h 471"/>
                <a:gd name="T16" fmla="*/ 408 w 471"/>
                <a:gd name="T17" fmla="*/ 235 h 471"/>
                <a:gd name="T18" fmla="*/ 235 w 471"/>
                <a:gd name="T19" fmla="*/ 40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471">
                  <a:moveTo>
                    <a:pt x="235" y="0"/>
                  </a:moveTo>
                  <a:cubicBezTo>
                    <a:pt x="105" y="0"/>
                    <a:pt x="0" y="105"/>
                    <a:pt x="0" y="235"/>
                  </a:cubicBezTo>
                  <a:cubicBezTo>
                    <a:pt x="0" y="365"/>
                    <a:pt x="105" y="471"/>
                    <a:pt x="235" y="471"/>
                  </a:cubicBezTo>
                  <a:cubicBezTo>
                    <a:pt x="365" y="471"/>
                    <a:pt x="471" y="365"/>
                    <a:pt x="471" y="235"/>
                  </a:cubicBezTo>
                  <a:cubicBezTo>
                    <a:pt x="471" y="105"/>
                    <a:pt x="365" y="0"/>
                    <a:pt x="235" y="0"/>
                  </a:cubicBezTo>
                  <a:close/>
                  <a:moveTo>
                    <a:pt x="235" y="408"/>
                  </a:moveTo>
                  <a:cubicBezTo>
                    <a:pt x="140" y="408"/>
                    <a:pt x="62" y="331"/>
                    <a:pt x="62" y="235"/>
                  </a:cubicBezTo>
                  <a:cubicBezTo>
                    <a:pt x="62" y="140"/>
                    <a:pt x="140" y="62"/>
                    <a:pt x="235" y="62"/>
                  </a:cubicBezTo>
                  <a:cubicBezTo>
                    <a:pt x="331" y="62"/>
                    <a:pt x="408" y="140"/>
                    <a:pt x="408" y="235"/>
                  </a:cubicBezTo>
                  <a:cubicBezTo>
                    <a:pt x="408" y="331"/>
                    <a:pt x="331" y="408"/>
                    <a:pt x="235" y="40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9" name="Freeform 51"/>
            <p:cNvSpPr>
              <a:spLocks noEditPoints="1"/>
            </p:cNvSpPr>
            <p:nvPr/>
          </p:nvSpPr>
          <p:spPr bwMode="auto">
            <a:xfrm>
              <a:off x="5860986" y="2325610"/>
              <a:ext cx="490768" cy="405417"/>
            </a:xfrm>
            <a:custGeom>
              <a:avLst/>
              <a:gdLst>
                <a:gd name="T0" fmla="*/ 83 w 107"/>
                <a:gd name="T1" fmla="*/ 63 h 88"/>
                <a:gd name="T2" fmla="*/ 83 w 107"/>
                <a:gd name="T3" fmla="*/ 7 h 88"/>
                <a:gd name="T4" fmla="*/ 83 w 107"/>
                <a:gd name="T5" fmla="*/ 3 h 88"/>
                <a:gd name="T6" fmla="*/ 85 w 107"/>
                <a:gd name="T7" fmla="*/ 0 h 88"/>
                <a:gd name="T8" fmla="*/ 87 w 107"/>
                <a:gd name="T9" fmla="*/ 0 h 88"/>
                <a:gd name="T10" fmla="*/ 89 w 107"/>
                <a:gd name="T11" fmla="*/ 0 h 88"/>
                <a:gd name="T12" fmla="*/ 89 w 107"/>
                <a:gd name="T13" fmla="*/ 69 h 88"/>
                <a:gd name="T14" fmla="*/ 87 w 107"/>
                <a:gd name="T15" fmla="*/ 70 h 88"/>
                <a:gd name="T16" fmla="*/ 85 w 107"/>
                <a:gd name="T17" fmla="*/ 69 h 88"/>
                <a:gd name="T18" fmla="*/ 83 w 107"/>
                <a:gd name="T19" fmla="*/ 67 h 88"/>
                <a:gd name="T20" fmla="*/ 83 w 107"/>
                <a:gd name="T21" fmla="*/ 63 h 88"/>
                <a:gd name="T22" fmla="*/ 24 w 107"/>
                <a:gd name="T23" fmla="*/ 63 h 88"/>
                <a:gd name="T24" fmla="*/ 24 w 107"/>
                <a:gd name="T25" fmla="*/ 7 h 88"/>
                <a:gd name="T26" fmla="*/ 24 w 107"/>
                <a:gd name="T27" fmla="*/ 3 h 88"/>
                <a:gd name="T28" fmla="*/ 22 w 107"/>
                <a:gd name="T29" fmla="*/ 0 h 88"/>
                <a:gd name="T30" fmla="*/ 20 w 107"/>
                <a:gd name="T31" fmla="*/ 0 h 88"/>
                <a:gd name="T32" fmla="*/ 18 w 107"/>
                <a:gd name="T33" fmla="*/ 0 h 88"/>
                <a:gd name="T34" fmla="*/ 18 w 107"/>
                <a:gd name="T35" fmla="*/ 69 h 88"/>
                <a:gd name="T36" fmla="*/ 20 w 107"/>
                <a:gd name="T37" fmla="*/ 70 h 88"/>
                <a:gd name="T38" fmla="*/ 22 w 107"/>
                <a:gd name="T39" fmla="*/ 69 h 88"/>
                <a:gd name="T40" fmla="*/ 24 w 107"/>
                <a:gd name="T41" fmla="*/ 67 h 88"/>
                <a:gd name="T42" fmla="*/ 24 w 107"/>
                <a:gd name="T43" fmla="*/ 63 h 88"/>
                <a:gd name="T44" fmla="*/ 36 w 107"/>
                <a:gd name="T45" fmla="*/ 51 h 88"/>
                <a:gd name="T46" fmla="*/ 36 w 107"/>
                <a:gd name="T47" fmla="*/ 55 h 88"/>
                <a:gd name="T48" fmla="*/ 33 w 107"/>
                <a:gd name="T49" fmla="*/ 58 h 88"/>
                <a:gd name="T50" fmla="*/ 31 w 107"/>
                <a:gd name="T51" fmla="*/ 59 h 88"/>
                <a:gd name="T52" fmla="*/ 29 w 107"/>
                <a:gd name="T53" fmla="*/ 58 h 88"/>
                <a:gd name="T54" fmla="*/ 29 w 107"/>
                <a:gd name="T55" fmla="*/ 12 h 88"/>
                <a:gd name="T56" fmla="*/ 31 w 107"/>
                <a:gd name="T57" fmla="*/ 11 h 88"/>
                <a:gd name="T58" fmla="*/ 33 w 107"/>
                <a:gd name="T59" fmla="*/ 12 h 88"/>
                <a:gd name="T60" fmla="*/ 36 w 107"/>
                <a:gd name="T61" fmla="*/ 14 h 88"/>
                <a:gd name="T62" fmla="*/ 36 w 107"/>
                <a:gd name="T63" fmla="*/ 18 h 88"/>
                <a:gd name="T64" fmla="*/ 36 w 107"/>
                <a:gd name="T65" fmla="*/ 51 h 88"/>
                <a:gd name="T66" fmla="*/ 61 w 107"/>
                <a:gd name="T67" fmla="*/ 80 h 88"/>
                <a:gd name="T68" fmla="*/ 54 w 107"/>
                <a:gd name="T69" fmla="*/ 88 h 88"/>
                <a:gd name="T70" fmla="*/ 46 w 107"/>
                <a:gd name="T71" fmla="*/ 80 h 88"/>
                <a:gd name="T72" fmla="*/ 46 w 107"/>
                <a:gd name="T73" fmla="*/ 24 h 88"/>
                <a:gd name="T74" fmla="*/ 54 w 107"/>
                <a:gd name="T75" fmla="*/ 16 h 88"/>
                <a:gd name="T76" fmla="*/ 61 w 107"/>
                <a:gd name="T77" fmla="*/ 24 h 88"/>
                <a:gd name="T78" fmla="*/ 61 w 107"/>
                <a:gd name="T79" fmla="*/ 80 h 88"/>
                <a:gd name="T80" fmla="*/ 71 w 107"/>
                <a:gd name="T81" fmla="*/ 51 h 88"/>
                <a:gd name="T82" fmla="*/ 71 w 107"/>
                <a:gd name="T83" fmla="*/ 55 h 88"/>
                <a:gd name="T84" fmla="*/ 74 w 107"/>
                <a:gd name="T85" fmla="*/ 58 h 88"/>
                <a:gd name="T86" fmla="*/ 76 w 107"/>
                <a:gd name="T87" fmla="*/ 59 h 88"/>
                <a:gd name="T88" fmla="*/ 78 w 107"/>
                <a:gd name="T89" fmla="*/ 58 h 88"/>
                <a:gd name="T90" fmla="*/ 78 w 107"/>
                <a:gd name="T91" fmla="*/ 12 h 88"/>
                <a:gd name="T92" fmla="*/ 76 w 107"/>
                <a:gd name="T93" fmla="*/ 11 h 88"/>
                <a:gd name="T94" fmla="*/ 74 w 107"/>
                <a:gd name="T95" fmla="*/ 12 h 88"/>
                <a:gd name="T96" fmla="*/ 71 w 107"/>
                <a:gd name="T97" fmla="*/ 14 h 88"/>
                <a:gd name="T98" fmla="*/ 71 w 107"/>
                <a:gd name="T99" fmla="*/ 18 h 88"/>
                <a:gd name="T100" fmla="*/ 71 w 107"/>
                <a:gd name="T101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the a passages lorem ipsum available but the majority have suffered  of the alteration  in some form  The humour There are many variations of the a passages lorem ipsum available but the majority have suffered  of the alteration  in some but the majority have suffered  of the alteration  in some form  The</a:t>
            </a:r>
            <a:br>
              <a:rPr lang="en-US" smtClean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mtClean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of the humour</a:t>
            </a:r>
          </a:p>
          <a:p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dirty="0" smtClean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Title Goes Here</a:t>
            </a:r>
            <a:endParaRPr lang="en-US" dirty="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pic>
        <p:nvPicPr>
          <p:cNvPr id="2" name="图片占位符 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rcRect/>
          <a:stretch>
            <a:fillRect/>
          </a:stretch>
        </p:blipFill>
        <p:spPr/>
      </p:pic>
      <p:sp>
        <p:nvSpPr>
          <p:cNvPr id="6" name="文本框 5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doors dir="vert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104860" y="1978005"/>
            <a:ext cx="1705916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Business Service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22008" y="1978005"/>
            <a:ext cx="1191352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Innovation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55486" y="1978005"/>
            <a:ext cx="974946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Building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80354" y="5717729"/>
            <a:ext cx="1215397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Organising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57441" y="5717729"/>
            <a:ext cx="1394934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Development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618072" y="5717729"/>
            <a:ext cx="1263487" cy="3519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8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Advertising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145617" y="1453097"/>
            <a:ext cx="3219245" cy="3418674"/>
            <a:chOff x="6819593" y="1214376"/>
            <a:chExt cx="3052489" cy="3241587"/>
          </a:xfrm>
        </p:grpSpPr>
        <p:grpSp>
          <p:nvGrpSpPr>
            <p:cNvPr id="2" name="Group 45"/>
            <p:cNvGrpSpPr/>
            <p:nvPr/>
          </p:nvGrpSpPr>
          <p:grpSpPr>
            <a:xfrm>
              <a:off x="6819593" y="1214376"/>
              <a:ext cx="3052489" cy="3114679"/>
              <a:chOff x="5144977" y="929194"/>
              <a:chExt cx="2475022" cy="2525446"/>
            </a:xfrm>
            <a:solidFill>
              <a:srgbClr val="895881"/>
            </a:solidFill>
          </p:grpSpPr>
          <p:sp>
            <p:nvSpPr>
              <p:cNvPr id="3" name="Rectangle 2"/>
              <p:cNvSpPr/>
              <p:nvPr/>
            </p:nvSpPr>
            <p:spPr bwMode="auto">
              <a:xfrm rot="13500000">
                <a:off x="5633321" y="1875554"/>
                <a:ext cx="1090742" cy="2067430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" name="Isosceles Triangle 3"/>
              <p:cNvSpPr/>
              <p:nvPr/>
            </p:nvSpPr>
            <p:spPr bwMode="auto">
              <a:xfrm rot="2700000">
                <a:off x="6247517" y="1454261"/>
                <a:ext cx="1897550" cy="847415"/>
              </a:xfrm>
              <a:prstGeom prst="triangle">
                <a:avLst>
                  <a:gd name="adj" fmla="val 47444"/>
                </a:avLst>
              </a:pr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6" name="Freeform 37"/>
            <p:cNvSpPr>
              <a:spLocks noEditPoints="1"/>
            </p:cNvSpPr>
            <p:nvPr/>
          </p:nvSpPr>
          <p:spPr bwMode="auto">
            <a:xfrm>
              <a:off x="7511475" y="3890502"/>
              <a:ext cx="569408" cy="565461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478767" y="2693568"/>
            <a:ext cx="1452711" cy="1800582"/>
            <a:chOff x="6142833" y="2554042"/>
            <a:chExt cx="1377461" cy="1707312"/>
          </a:xfrm>
        </p:grpSpPr>
        <p:grpSp>
          <p:nvGrpSpPr>
            <p:cNvPr id="7" name="Group 25"/>
            <p:cNvGrpSpPr/>
            <p:nvPr/>
          </p:nvGrpSpPr>
          <p:grpSpPr>
            <a:xfrm rot="18900000">
              <a:off x="6142833" y="2554042"/>
              <a:ext cx="1377461" cy="1707312"/>
              <a:chOff x="4800600" y="1504950"/>
              <a:chExt cx="1371600" cy="1700048"/>
            </a:xfrm>
            <a:solidFill>
              <a:srgbClr val="00BBD6"/>
            </a:solidFill>
          </p:grpSpPr>
          <p:sp>
            <p:nvSpPr>
              <p:cNvPr id="8" name="Rectangle 7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Isosceles Triangle 8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6491680" y="2902131"/>
              <a:ext cx="617799" cy="517344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64" name="Freeform 103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5" name="Freeform 104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277608" y="3648745"/>
            <a:ext cx="1800583" cy="1452711"/>
            <a:chOff x="5003894" y="3459740"/>
            <a:chExt cx="1707313" cy="1377461"/>
          </a:xfrm>
        </p:grpSpPr>
        <p:grpSp>
          <p:nvGrpSpPr>
            <p:cNvPr id="10" name="Group 22"/>
            <p:cNvGrpSpPr/>
            <p:nvPr/>
          </p:nvGrpSpPr>
          <p:grpSpPr>
            <a:xfrm rot="13500000">
              <a:off x="5168820" y="3294814"/>
              <a:ext cx="1377461" cy="1707313"/>
              <a:chOff x="4800600" y="1504950"/>
              <a:chExt cx="1371600" cy="1700048"/>
            </a:xfrm>
            <a:solidFill>
              <a:srgbClr val="937963"/>
            </a:solidFill>
          </p:grpSpPr>
          <p:sp>
            <p:nvSpPr>
              <p:cNvPr id="11" name="Rectangle 10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Isosceles Triangle 11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2" name="Freeform 101"/>
            <p:cNvSpPr>
              <a:spLocks noEditPoints="1"/>
            </p:cNvSpPr>
            <p:nvPr/>
          </p:nvSpPr>
          <p:spPr bwMode="auto">
            <a:xfrm>
              <a:off x="5461537" y="4081844"/>
              <a:ext cx="581051" cy="537569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424325" y="2693567"/>
            <a:ext cx="1452711" cy="1800582"/>
            <a:chOff x="4194811" y="2554041"/>
            <a:chExt cx="1377461" cy="1707312"/>
          </a:xfrm>
        </p:grpSpPr>
        <p:grpSp>
          <p:nvGrpSpPr>
            <p:cNvPr id="13" name="Group 19"/>
            <p:cNvGrpSpPr/>
            <p:nvPr/>
          </p:nvGrpSpPr>
          <p:grpSpPr>
            <a:xfrm rot="18900000">
              <a:off x="4194811" y="2554041"/>
              <a:ext cx="1377461" cy="1707312"/>
              <a:chOff x="4800600" y="1504950"/>
              <a:chExt cx="1371600" cy="1700048"/>
            </a:xfrm>
            <a:solidFill>
              <a:srgbClr val="F23B48"/>
            </a:solidFill>
          </p:grpSpPr>
          <p:sp>
            <p:nvSpPr>
              <p:cNvPr id="14" name="Rectangle 13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7" name="Freeform 37"/>
            <p:cNvSpPr>
              <a:spLocks noEditPoints="1"/>
            </p:cNvSpPr>
            <p:nvPr/>
          </p:nvSpPr>
          <p:spPr bwMode="auto">
            <a:xfrm rot="1263101">
              <a:off x="4560133" y="2974829"/>
              <a:ext cx="521567" cy="525139"/>
            </a:xfrm>
            <a:custGeom>
              <a:avLst/>
              <a:gdLst>
                <a:gd name="T0" fmla="*/ 62 w 62"/>
                <a:gd name="T1" fmla="*/ 62 h 62"/>
                <a:gd name="T2" fmla="*/ 57 w 62"/>
                <a:gd name="T3" fmla="*/ 46 h 62"/>
                <a:gd name="T4" fmla="*/ 57 w 62"/>
                <a:gd name="T5" fmla="*/ 46 h 62"/>
                <a:gd name="T6" fmla="*/ 15 w 62"/>
                <a:gd name="T7" fmla="*/ 5 h 62"/>
                <a:gd name="T8" fmla="*/ 15 w 62"/>
                <a:gd name="T9" fmla="*/ 5 h 62"/>
                <a:gd name="T10" fmla="*/ 15 w 62"/>
                <a:gd name="T11" fmla="*/ 4 h 62"/>
                <a:gd name="T12" fmla="*/ 3 w 62"/>
                <a:gd name="T13" fmla="*/ 3 h 62"/>
                <a:gd name="T14" fmla="*/ 5 w 62"/>
                <a:gd name="T15" fmla="*/ 15 h 62"/>
                <a:gd name="T16" fmla="*/ 5 w 62"/>
                <a:gd name="T17" fmla="*/ 15 h 62"/>
                <a:gd name="T18" fmla="*/ 5 w 62"/>
                <a:gd name="T19" fmla="*/ 15 h 62"/>
                <a:gd name="T20" fmla="*/ 47 w 62"/>
                <a:gd name="T21" fmla="*/ 57 h 62"/>
                <a:gd name="T22" fmla="*/ 47 w 62"/>
                <a:gd name="T23" fmla="*/ 57 h 62"/>
                <a:gd name="T24" fmla="*/ 62 w 62"/>
                <a:gd name="T25" fmla="*/ 62 h 62"/>
                <a:gd name="T26" fmla="*/ 56 w 62"/>
                <a:gd name="T27" fmla="*/ 48 h 62"/>
                <a:gd name="T28" fmla="*/ 58 w 62"/>
                <a:gd name="T29" fmla="*/ 54 h 62"/>
                <a:gd name="T30" fmla="*/ 54 w 62"/>
                <a:gd name="T31" fmla="*/ 58 h 62"/>
                <a:gd name="T32" fmla="*/ 49 w 62"/>
                <a:gd name="T33" fmla="*/ 56 h 62"/>
                <a:gd name="T34" fmla="*/ 56 w 62"/>
                <a:gd name="T35" fmla="*/ 48 h 62"/>
                <a:gd name="T36" fmla="*/ 54 w 62"/>
                <a:gd name="T37" fmla="*/ 46 h 62"/>
                <a:gd name="T38" fmla="*/ 51 w 62"/>
                <a:gd name="T39" fmla="*/ 49 h 62"/>
                <a:gd name="T40" fmla="*/ 12 w 62"/>
                <a:gd name="T41" fmla="*/ 10 h 62"/>
                <a:gd name="T42" fmla="*/ 15 w 62"/>
                <a:gd name="T43" fmla="*/ 7 h 62"/>
                <a:gd name="T44" fmla="*/ 54 w 62"/>
                <a:gd name="T45" fmla="*/ 46 h 62"/>
                <a:gd name="T46" fmla="*/ 7 w 62"/>
                <a:gd name="T47" fmla="*/ 15 h 62"/>
                <a:gd name="T48" fmla="*/ 10 w 62"/>
                <a:gd name="T49" fmla="*/ 12 h 62"/>
                <a:gd name="T50" fmla="*/ 50 w 62"/>
                <a:gd name="T51" fmla="*/ 51 h 62"/>
                <a:gd name="T52" fmla="*/ 47 w 62"/>
                <a:gd name="T53" fmla="*/ 54 h 62"/>
                <a:gd name="T54" fmla="*/ 7 w 62"/>
                <a:gd name="T55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2" h="62">
                  <a:moveTo>
                    <a:pt x="62" y="62"/>
                  </a:moveTo>
                  <a:cubicBezTo>
                    <a:pt x="57" y="46"/>
                    <a:pt x="57" y="46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1" y="1"/>
                    <a:pt x="6" y="0"/>
                    <a:pt x="3" y="3"/>
                  </a:cubicBezTo>
                  <a:cubicBezTo>
                    <a:pt x="0" y="6"/>
                    <a:pt x="1" y="11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lnTo>
                    <a:pt x="62" y="62"/>
                  </a:lnTo>
                  <a:close/>
                  <a:moveTo>
                    <a:pt x="56" y="48"/>
                  </a:moveTo>
                  <a:cubicBezTo>
                    <a:pt x="57" y="49"/>
                    <a:pt x="57" y="51"/>
                    <a:pt x="58" y="54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51" y="57"/>
                    <a:pt x="49" y="56"/>
                    <a:pt x="49" y="56"/>
                  </a:cubicBezTo>
                  <a:cubicBezTo>
                    <a:pt x="49" y="55"/>
                    <a:pt x="56" y="49"/>
                    <a:pt x="56" y="48"/>
                  </a:cubicBezTo>
                  <a:close/>
                  <a:moveTo>
                    <a:pt x="54" y="46"/>
                  </a:moveTo>
                  <a:cubicBezTo>
                    <a:pt x="54" y="47"/>
                    <a:pt x="53" y="48"/>
                    <a:pt x="51" y="4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4" y="9"/>
                    <a:pt x="15" y="8"/>
                    <a:pt x="15" y="7"/>
                  </a:cubicBezTo>
                  <a:cubicBezTo>
                    <a:pt x="16" y="8"/>
                    <a:pt x="53" y="45"/>
                    <a:pt x="54" y="46"/>
                  </a:cubicBezTo>
                  <a:close/>
                  <a:moveTo>
                    <a:pt x="7" y="15"/>
                  </a:moveTo>
                  <a:cubicBezTo>
                    <a:pt x="8" y="15"/>
                    <a:pt x="9" y="13"/>
                    <a:pt x="10" y="12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48" y="52"/>
                    <a:pt x="47" y="54"/>
                    <a:pt x="47" y="54"/>
                  </a:cubicBezTo>
                  <a:cubicBezTo>
                    <a:pt x="45" y="53"/>
                    <a:pt x="9" y="16"/>
                    <a:pt x="7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23167" y="3648745"/>
            <a:ext cx="1800583" cy="1452711"/>
            <a:chOff x="3055873" y="3459740"/>
            <a:chExt cx="1707313" cy="1377461"/>
          </a:xfrm>
        </p:grpSpPr>
        <p:grpSp>
          <p:nvGrpSpPr>
            <p:cNvPr id="16" name="Group 16"/>
            <p:cNvGrpSpPr/>
            <p:nvPr/>
          </p:nvGrpSpPr>
          <p:grpSpPr>
            <a:xfrm rot="13500000">
              <a:off x="3220799" y="3294814"/>
              <a:ext cx="1377461" cy="1707313"/>
              <a:chOff x="4800600" y="1504950"/>
              <a:chExt cx="1371600" cy="1700048"/>
            </a:xfrm>
            <a:solidFill>
              <a:srgbClr val="B2D235"/>
            </a:solidFill>
          </p:grpSpPr>
          <p:sp>
            <p:nvSpPr>
              <p:cNvPr id="17" name="Rectangle 16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8" name="Isosceles Triangle 17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527950" y="3906879"/>
              <a:ext cx="616139" cy="721838"/>
              <a:chOff x="6492876" y="4329113"/>
              <a:chExt cx="379413" cy="444501"/>
            </a:xfrm>
            <a:solidFill>
              <a:schemeClr val="bg1"/>
            </a:solidFill>
          </p:grpSpPr>
          <p:sp>
            <p:nvSpPr>
              <p:cNvPr id="33" name="Freeform 13"/>
              <p:cNvSpPr/>
              <p:nvPr/>
            </p:nvSpPr>
            <p:spPr bwMode="auto">
              <a:xfrm>
                <a:off x="6630988" y="4329113"/>
                <a:ext cx="7938" cy="38100"/>
              </a:xfrm>
              <a:custGeom>
                <a:avLst/>
                <a:gdLst>
                  <a:gd name="T0" fmla="*/ 2 w 2"/>
                  <a:gd name="T1" fmla="*/ 10 h 10"/>
                  <a:gd name="T2" fmla="*/ 2 w 2"/>
                  <a:gd name="T3" fmla="*/ 0 h 10"/>
                  <a:gd name="T4" fmla="*/ 0 w 2"/>
                  <a:gd name="T5" fmla="*/ 2 h 10"/>
                  <a:gd name="T6" fmla="*/ 0 w 2"/>
                  <a:gd name="T7" fmla="*/ 8 h 10"/>
                  <a:gd name="T8" fmla="*/ 2 w 2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0">
                    <a:moveTo>
                      <a:pt x="2" y="1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1" y="10"/>
                      <a:pt x="2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4" name="Freeform 14"/>
              <p:cNvSpPr/>
              <p:nvPr/>
            </p:nvSpPr>
            <p:spPr bwMode="auto">
              <a:xfrm>
                <a:off x="6707188" y="4329113"/>
                <a:ext cx="3175" cy="38100"/>
              </a:xfrm>
              <a:custGeom>
                <a:avLst/>
                <a:gdLst>
                  <a:gd name="T0" fmla="*/ 1 w 1"/>
                  <a:gd name="T1" fmla="*/ 8 h 10"/>
                  <a:gd name="T2" fmla="*/ 1 w 1"/>
                  <a:gd name="T3" fmla="*/ 2 h 10"/>
                  <a:gd name="T4" fmla="*/ 0 w 1"/>
                  <a:gd name="T5" fmla="*/ 0 h 10"/>
                  <a:gd name="T6" fmla="*/ 0 w 1"/>
                  <a:gd name="T7" fmla="*/ 10 h 10"/>
                  <a:gd name="T8" fmla="*/ 1 w 1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0">
                    <a:moveTo>
                      <a:pt x="1" y="8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10"/>
                      <a:pt x="1" y="9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6" name="Rectangle 15"/>
              <p:cNvSpPr>
                <a:spLocks noChangeArrowheads="1"/>
              </p:cNvSpPr>
              <p:nvPr/>
            </p:nvSpPr>
            <p:spPr bwMode="auto">
              <a:xfrm>
                <a:off x="6696076" y="4329113"/>
                <a:ext cx="6350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7" name="Rectangle 16"/>
              <p:cNvSpPr>
                <a:spLocks noChangeArrowheads="1"/>
              </p:cNvSpPr>
              <p:nvPr/>
            </p:nvSpPr>
            <p:spPr bwMode="auto">
              <a:xfrm>
                <a:off x="6683376" y="4329113"/>
                <a:ext cx="793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8" name="Rectangle 17"/>
              <p:cNvSpPr>
                <a:spLocks noChangeArrowheads="1"/>
              </p:cNvSpPr>
              <p:nvPr/>
            </p:nvSpPr>
            <p:spPr bwMode="auto">
              <a:xfrm>
                <a:off x="6672263" y="4329113"/>
                <a:ext cx="7938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9" name="Freeform 18"/>
              <p:cNvSpPr/>
              <p:nvPr/>
            </p:nvSpPr>
            <p:spPr bwMode="auto">
              <a:xfrm>
                <a:off x="6665913" y="4329113"/>
                <a:ext cx="3175" cy="41275"/>
              </a:xfrm>
              <a:custGeom>
                <a:avLst/>
                <a:gdLst>
                  <a:gd name="T0" fmla="*/ 2 w 2"/>
                  <a:gd name="T1" fmla="*/ 0 h 26"/>
                  <a:gd name="T2" fmla="*/ 0 w 2"/>
                  <a:gd name="T3" fmla="*/ 0 h 26"/>
                  <a:gd name="T4" fmla="*/ 0 w 2"/>
                  <a:gd name="T5" fmla="*/ 24 h 26"/>
                  <a:gd name="T6" fmla="*/ 2 w 2"/>
                  <a:gd name="T7" fmla="*/ 26 h 26"/>
                  <a:gd name="T8" fmla="*/ 2 w 2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6">
                    <a:moveTo>
                      <a:pt x="2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" y="26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0" name="Rectangle 19"/>
              <p:cNvSpPr>
                <a:spLocks noChangeArrowheads="1"/>
              </p:cNvSpPr>
              <p:nvPr/>
            </p:nvSpPr>
            <p:spPr bwMode="auto">
              <a:xfrm>
                <a:off x="6653213" y="4329113"/>
                <a:ext cx="4763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1" name="Rectangle 20"/>
              <p:cNvSpPr>
                <a:spLocks noChangeArrowheads="1"/>
              </p:cNvSpPr>
              <p:nvPr/>
            </p:nvSpPr>
            <p:spPr bwMode="auto">
              <a:xfrm>
                <a:off x="6642101" y="4329113"/>
                <a:ext cx="7938" cy="381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2" name="Rectangle 21"/>
              <p:cNvSpPr>
                <a:spLocks noChangeArrowheads="1"/>
              </p:cNvSpPr>
              <p:nvPr/>
            </p:nvSpPr>
            <p:spPr bwMode="auto">
              <a:xfrm>
                <a:off x="6677026" y="4433888"/>
                <a:ext cx="11113" cy="539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3" name="Freeform 22"/>
              <p:cNvSpPr/>
              <p:nvPr/>
            </p:nvSpPr>
            <p:spPr bwMode="auto">
              <a:xfrm>
                <a:off x="6751638" y="4479926"/>
                <a:ext cx="44450" cy="41275"/>
              </a:xfrm>
              <a:custGeom>
                <a:avLst/>
                <a:gdLst>
                  <a:gd name="T0" fmla="*/ 28 w 28"/>
                  <a:gd name="T1" fmla="*/ 5 h 26"/>
                  <a:gd name="T2" fmla="*/ 24 w 28"/>
                  <a:gd name="T3" fmla="*/ 0 h 26"/>
                  <a:gd name="T4" fmla="*/ 0 w 28"/>
                  <a:gd name="T5" fmla="*/ 21 h 26"/>
                  <a:gd name="T6" fmla="*/ 5 w 28"/>
                  <a:gd name="T7" fmla="*/ 26 h 26"/>
                  <a:gd name="T8" fmla="*/ 28 w 28"/>
                  <a:gd name="T9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28" y="5"/>
                    </a:moveTo>
                    <a:lnTo>
                      <a:pt x="24" y="0"/>
                    </a:lnTo>
                    <a:lnTo>
                      <a:pt x="0" y="21"/>
                    </a:lnTo>
                    <a:lnTo>
                      <a:pt x="5" y="26"/>
                    </a:lnTo>
                    <a:lnTo>
                      <a:pt x="28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4" name="Freeform 23"/>
              <p:cNvSpPr/>
              <p:nvPr/>
            </p:nvSpPr>
            <p:spPr bwMode="auto">
              <a:xfrm>
                <a:off x="6575426" y="4476751"/>
                <a:ext cx="44450" cy="41275"/>
              </a:xfrm>
              <a:custGeom>
                <a:avLst/>
                <a:gdLst>
                  <a:gd name="T0" fmla="*/ 28 w 28"/>
                  <a:gd name="T1" fmla="*/ 21 h 26"/>
                  <a:gd name="T2" fmla="*/ 5 w 28"/>
                  <a:gd name="T3" fmla="*/ 0 h 26"/>
                  <a:gd name="T4" fmla="*/ 0 w 28"/>
                  <a:gd name="T5" fmla="*/ 4 h 26"/>
                  <a:gd name="T6" fmla="*/ 23 w 28"/>
                  <a:gd name="T7" fmla="*/ 26 h 26"/>
                  <a:gd name="T8" fmla="*/ 28 w 28"/>
                  <a:gd name="T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28" y="21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23" y="26"/>
                    </a:lnTo>
                    <a:lnTo>
                      <a:pt x="28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5" name="Rectangle 24"/>
              <p:cNvSpPr>
                <a:spLocks noChangeArrowheads="1"/>
              </p:cNvSpPr>
              <p:nvPr/>
            </p:nvSpPr>
            <p:spPr bwMode="auto">
              <a:xfrm>
                <a:off x="6778626" y="4578351"/>
                <a:ext cx="52388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6" name="Rectangle 25"/>
              <p:cNvSpPr>
                <a:spLocks noChangeArrowheads="1"/>
              </p:cNvSpPr>
              <p:nvPr/>
            </p:nvSpPr>
            <p:spPr bwMode="auto">
              <a:xfrm>
                <a:off x="6537326" y="4578351"/>
                <a:ext cx="49213" cy="111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7" name="Freeform 26"/>
              <p:cNvSpPr>
                <a:spLocks noEditPoints="1"/>
              </p:cNvSpPr>
              <p:nvPr/>
            </p:nvSpPr>
            <p:spPr bwMode="auto">
              <a:xfrm>
                <a:off x="6657976" y="4529138"/>
                <a:ext cx="49213" cy="90488"/>
              </a:xfrm>
              <a:custGeom>
                <a:avLst/>
                <a:gdLst>
                  <a:gd name="T0" fmla="*/ 9 w 13"/>
                  <a:gd name="T1" fmla="*/ 11 h 24"/>
                  <a:gd name="T2" fmla="*/ 6 w 13"/>
                  <a:gd name="T3" fmla="*/ 0 h 24"/>
                  <a:gd name="T4" fmla="*/ 4 w 13"/>
                  <a:gd name="T5" fmla="*/ 12 h 24"/>
                  <a:gd name="T6" fmla="*/ 0 w 13"/>
                  <a:gd name="T7" fmla="*/ 18 h 24"/>
                  <a:gd name="T8" fmla="*/ 7 w 13"/>
                  <a:gd name="T9" fmla="*/ 24 h 24"/>
                  <a:gd name="T10" fmla="*/ 13 w 13"/>
                  <a:gd name="T11" fmla="*/ 17 h 24"/>
                  <a:gd name="T12" fmla="*/ 9 w 13"/>
                  <a:gd name="T13" fmla="*/ 11 h 24"/>
                  <a:gd name="T14" fmla="*/ 7 w 13"/>
                  <a:gd name="T15" fmla="*/ 21 h 24"/>
                  <a:gd name="T16" fmla="*/ 3 w 13"/>
                  <a:gd name="T17" fmla="*/ 17 h 24"/>
                  <a:gd name="T18" fmla="*/ 7 w 13"/>
                  <a:gd name="T19" fmla="*/ 14 h 24"/>
                  <a:gd name="T20" fmla="*/ 10 w 13"/>
                  <a:gd name="T21" fmla="*/ 17 h 24"/>
                  <a:gd name="T22" fmla="*/ 7 w 13"/>
                  <a:gd name="T23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24">
                    <a:moveTo>
                      <a:pt x="9" y="11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2" y="13"/>
                      <a:pt x="0" y="15"/>
                      <a:pt x="0" y="18"/>
                    </a:cubicBezTo>
                    <a:cubicBezTo>
                      <a:pt x="0" y="21"/>
                      <a:pt x="3" y="24"/>
                      <a:pt x="7" y="24"/>
                    </a:cubicBezTo>
                    <a:cubicBezTo>
                      <a:pt x="10" y="24"/>
                      <a:pt x="13" y="21"/>
                      <a:pt x="13" y="17"/>
                    </a:cubicBezTo>
                    <a:cubicBezTo>
                      <a:pt x="13" y="15"/>
                      <a:pt x="12" y="12"/>
                      <a:pt x="9" y="11"/>
                    </a:cubicBezTo>
                    <a:close/>
                    <a:moveTo>
                      <a:pt x="7" y="21"/>
                    </a:moveTo>
                    <a:cubicBezTo>
                      <a:pt x="5" y="21"/>
                      <a:pt x="3" y="19"/>
                      <a:pt x="3" y="17"/>
                    </a:cubicBezTo>
                    <a:cubicBezTo>
                      <a:pt x="3" y="15"/>
                      <a:pt x="5" y="14"/>
                      <a:pt x="7" y="14"/>
                    </a:cubicBezTo>
                    <a:cubicBezTo>
                      <a:pt x="9" y="14"/>
                      <a:pt x="10" y="15"/>
                      <a:pt x="10" y="17"/>
                    </a:cubicBezTo>
                    <a:cubicBezTo>
                      <a:pt x="10" y="19"/>
                      <a:pt x="9" y="21"/>
                      <a:pt x="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8" name="Freeform 27"/>
              <p:cNvSpPr/>
              <p:nvPr/>
            </p:nvSpPr>
            <p:spPr bwMode="auto">
              <a:xfrm>
                <a:off x="6743701" y="4645026"/>
                <a:ext cx="46038" cy="46038"/>
              </a:xfrm>
              <a:custGeom>
                <a:avLst/>
                <a:gdLst>
                  <a:gd name="T0" fmla="*/ 0 w 29"/>
                  <a:gd name="T1" fmla="*/ 5 h 29"/>
                  <a:gd name="T2" fmla="*/ 24 w 29"/>
                  <a:gd name="T3" fmla="*/ 29 h 29"/>
                  <a:gd name="T4" fmla="*/ 29 w 29"/>
                  <a:gd name="T5" fmla="*/ 24 h 29"/>
                  <a:gd name="T6" fmla="*/ 5 w 29"/>
                  <a:gd name="T7" fmla="*/ 0 h 29"/>
                  <a:gd name="T8" fmla="*/ 0 w 29"/>
                  <a:gd name="T9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9">
                    <a:moveTo>
                      <a:pt x="0" y="5"/>
                    </a:moveTo>
                    <a:lnTo>
                      <a:pt x="24" y="29"/>
                    </a:lnTo>
                    <a:lnTo>
                      <a:pt x="29" y="24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9" name="Freeform 28"/>
              <p:cNvSpPr/>
              <p:nvPr/>
            </p:nvSpPr>
            <p:spPr bwMode="auto">
              <a:xfrm>
                <a:off x="6578601" y="4649788"/>
                <a:ext cx="46038" cy="44450"/>
              </a:xfrm>
              <a:custGeom>
                <a:avLst/>
                <a:gdLst>
                  <a:gd name="T0" fmla="*/ 0 w 29"/>
                  <a:gd name="T1" fmla="*/ 23 h 28"/>
                  <a:gd name="T2" fmla="*/ 5 w 29"/>
                  <a:gd name="T3" fmla="*/ 28 h 28"/>
                  <a:gd name="T4" fmla="*/ 29 w 29"/>
                  <a:gd name="T5" fmla="*/ 4 h 28"/>
                  <a:gd name="T6" fmla="*/ 24 w 29"/>
                  <a:gd name="T7" fmla="*/ 0 h 28"/>
                  <a:gd name="T8" fmla="*/ 0 w 29"/>
                  <a:gd name="T9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0" y="23"/>
                    </a:moveTo>
                    <a:lnTo>
                      <a:pt x="5" y="28"/>
                    </a:lnTo>
                    <a:lnTo>
                      <a:pt x="29" y="4"/>
                    </a:lnTo>
                    <a:lnTo>
                      <a:pt x="24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0" name="Rectangle 29"/>
              <p:cNvSpPr>
                <a:spLocks noChangeArrowheads="1"/>
              </p:cNvSpPr>
              <p:nvPr/>
            </p:nvSpPr>
            <p:spPr bwMode="auto">
              <a:xfrm>
                <a:off x="6677026" y="4679951"/>
                <a:ext cx="11113" cy="492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1" name="Freeform 30"/>
              <p:cNvSpPr>
                <a:spLocks noEditPoints="1"/>
              </p:cNvSpPr>
              <p:nvPr/>
            </p:nvSpPr>
            <p:spPr bwMode="auto">
              <a:xfrm>
                <a:off x="6492876" y="4378326"/>
                <a:ext cx="379413" cy="395288"/>
              </a:xfrm>
              <a:custGeom>
                <a:avLst/>
                <a:gdLst>
                  <a:gd name="T0" fmla="*/ 51 w 101"/>
                  <a:gd name="T1" fmla="*/ 4 h 105"/>
                  <a:gd name="T2" fmla="*/ 51 w 101"/>
                  <a:gd name="T3" fmla="*/ 0 h 105"/>
                  <a:gd name="T4" fmla="*/ 45 w 101"/>
                  <a:gd name="T5" fmla="*/ 0 h 105"/>
                  <a:gd name="T6" fmla="*/ 45 w 101"/>
                  <a:gd name="T7" fmla="*/ 4 h 105"/>
                  <a:gd name="T8" fmla="*/ 0 w 101"/>
                  <a:gd name="T9" fmla="*/ 54 h 105"/>
                  <a:gd name="T10" fmla="*/ 50 w 101"/>
                  <a:gd name="T11" fmla="*/ 105 h 105"/>
                  <a:gd name="T12" fmla="*/ 101 w 101"/>
                  <a:gd name="T13" fmla="*/ 54 h 105"/>
                  <a:gd name="T14" fmla="*/ 51 w 101"/>
                  <a:gd name="T15" fmla="*/ 4 h 105"/>
                  <a:gd name="T16" fmla="*/ 50 w 101"/>
                  <a:gd name="T17" fmla="*/ 97 h 105"/>
                  <a:gd name="T18" fmla="*/ 8 w 101"/>
                  <a:gd name="T19" fmla="*/ 54 h 105"/>
                  <a:gd name="T20" fmla="*/ 51 w 101"/>
                  <a:gd name="T21" fmla="*/ 12 h 105"/>
                  <a:gd name="T22" fmla="*/ 93 w 101"/>
                  <a:gd name="T23" fmla="*/ 54 h 105"/>
                  <a:gd name="T24" fmla="*/ 50 w 101"/>
                  <a:gd name="T25" fmla="*/ 9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105">
                    <a:moveTo>
                      <a:pt x="51" y="4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20" y="7"/>
                      <a:pt x="0" y="28"/>
                      <a:pt x="0" y="54"/>
                    </a:cubicBezTo>
                    <a:cubicBezTo>
                      <a:pt x="0" y="82"/>
                      <a:pt x="23" y="105"/>
                      <a:pt x="50" y="105"/>
                    </a:cubicBezTo>
                    <a:cubicBezTo>
                      <a:pt x="78" y="105"/>
                      <a:pt x="101" y="82"/>
                      <a:pt x="101" y="54"/>
                    </a:cubicBezTo>
                    <a:cubicBezTo>
                      <a:pt x="101" y="27"/>
                      <a:pt x="78" y="4"/>
                      <a:pt x="51" y="4"/>
                    </a:cubicBezTo>
                    <a:close/>
                    <a:moveTo>
                      <a:pt x="50" y="97"/>
                    </a:moveTo>
                    <a:cubicBezTo>
                      <a:pt x="27" y="97"/>
                      <a:pt x="8" y="78"/>
                      <a:pt x="8" y="54"/>
                    </a:cubicBezTo>
                    <a:cubicBezTo>
                      <a:pt x="8" y="31"/>
                      <a:pt x="27" y="12"/>
                      <a:pt x="51" y="12"/>
                    </a:cubicBezTo>
                    <a:cubicBezTo>
                      <a:pt x="74" y="12"/>
                      <a:pt x="93" y="31"/>
                      <a:pt x="93" y="54"/>
                    </a:cubicBezTo>
                    <a:cubicBezTo>
                      <a:pt x="93" y="78"/>
                      <a:pt x="74" y="97"/>
                      <a:pt x="50" y="9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369880" y="2693568"/>
            <a:ext cx="1452711" cy="1800582"/>
            <a:chOff x="2246786" y="2554042"/>
            <a:chExt cx="1377461" cy="1707312"/>
          </a:xfrm>
        </p:grpSpPr>
        <p:grpSp>
          <p:nvGrpSpPr>
            <p:cNvPr id="19" name="Group 15"/>
            <p:cNvGrpSpPr/>
            <p:nvPr/>
          </p:nvGrpSpPr>
          <p:grpSpPr>
            <a:xfrm rot="18900000">
              <a:off x="2246786" y="2554042"/>
              <a:ext cx="1377461" cy="1707312"/>
              <a:chOff x="4800600" y="1504950"/>
              <a:chExt cx="1371600" cy="1700048"/>
            </a:xfrm>
            <a:solidFill>
              <a:srgbClr val="FFC000"/>
            </a:solidFill>
          </p:grpSpPr>
          <p:sp>
            <p:nvSpPr>
              <p:cNvPr id="20" name="Rectangle 19"/>
              <p:cNvSpPr/>
              <p:nvPr/>
            </p:nvSpPr>
            <p:spPr bwMode="auto">
              <a:xfrm>
                <a:off x="4800600" y="1504950"/>
                <a:ext cx="1371600" cy="13716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1" name="Isosceles Triangle 20"/>
              <p:cNvSpPr/>
              <p:nvPr/>
            </p:nvSpPr>
            <p:spPr bwMode="auto">
              <a:xfrm rot="10800000">
                <a:off x="5295900" y="2876550"/>
                <a:ext cx="381000" cy="328448"/>
              </a:xfrm>
              <a:prstGeom prst="triangl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rtlCol="0" anchor="t" anchorCtr="0" compatLnSpc="1"/>
              <a:lstStyle/>
              <a:p>
                <a:pPr algn="ctr"/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1" name="Freeform 82"/>
            <p:cNvSpPr>
              <a:spLocks noEditPoints="1"/>
            </p:cNvSpPr>
            <p:nvPr/>
          </p:nvSpPr>
          <p:spPr bwMode="auto">
            <a:xfrm flipH="1">
              <a:off x="2488692" y="3034084"/>
              <a:ext cx="657963" cy="577602"/>
            </a:xfrm>
            <a:custGeom>
              <a:avLst/>
              <a:gdLst>
                <a:gd name="T0" fmla="*/ 110 w 111"/>
                <a:gd name="T1" fmla="*/ 13 h 97"/>
                <a:gd name="T2" fmla="*/ 101 w 111"/>
                <a:gd name="T3" fmla="*/ 3 h 97"/>
                <a:gd name="T4" fmla="*/ 96 w 111"/>
                <a:gd name="T5" fmla="*/ 3 h 97"/>
                <a:gd name="T6" fmla="*/ 95 w 111"/>
                <a:gd name="T7" fmla="*/ 5 h 97"/>
                <a:gd name="T8" fmla="*/ 92 w 111"/>
                <a:gd name="T9" fmla="*/ 6 h 97"/>
                <a:gd name="T10" fmla="*/ 92 w 111"/>
                <a:gd name="T11" fmla="*/ 6 h 97"/>
                <a:gd name="T12" fmla="*/ 67 w 111"/>
                <a:gd name="T13" fmla="*/ 32 h 97"/>
                <a:gd name="T14" fmla="*/ 66 w 111"/>
                <a:gd name="T15" fmla="*/ 37 h 97"/>
                <a:gd name="T16" fmla="*/ 68 w 111"/>
                <a:gd name="T17" fmla="*/ 41 h 97"/>
                <a:gd name="T18" fmla="*/ 68 w 111"/>
                <a:gd name="T19" fmla="*/ 41 h 97"/>
                <a:gd name="T20" fmla="*/ 69 w 111"/>
                <a:gd name="T21" fmla="*/ 41 h 97"/>
                <a:gd name="T22" fmla="*/ 63 w 111"/>
                <a:gd name="T23" fmla="*/ 46 h 97"/>
                <a:gd name="T24" fmla="*/ 45 w 111"/>
                <a:gd name="T25" fmla="*/ 28 h 97"/>
                <a:gd name="T26" fmla="*/ 39 w 111"/>
                <a:gd name="T27" fmla="*/ 7 h 97"/>
                <a:gd name="T28" fmla="*/ 18 w 111"/>
                <a:gd name="T29" fmla="*/ 1 h 97"/>
                <a:gd name="T30" fmla="*/ 30 w 111"/>
                <a:gd name="T31" fmla="*/ 14 h 97"/>
                <a:gd name="T32" fmla="*/ 27 w 111"/>
                <a:gd name="T33" fmla="*/ 26 h 97"/>
                <a:gd name="T34" fmla="*/ 15 w 111"/>
                <a:gd name="T35" fmla="*/ 29 h 97"/>
                <a:gd name="T36" fmla="*/ 3 w 111"/>
                <a:gd name="T37" fmla="*/ 17 h 97"/>
                <a:gd name="T38" fmla="*/ 9 w 111"/>
                <a:gd name="T39" fmla="*/ 37 h 97"/>
                <a:gd name="T40" fmla="*/ 31 w 111"/>
                <a:gd name="T41" fmla="*/ 43 h 97"/>
                <a:gd name="T42" fmla="*/ 31 w 111"/>
                <a:gd name="T43" fmla="*/ 43 h 97"/>
                <a:gd name="T44" fmla="*/ 48 w 111"/>
                <a:gd name="T45" fmla="*/ 60 h 97"/>
                <a:gd name="T46" fmla="*/ 32 w 111"/>
                <a:gd name="T47" fmla="*/ 78 h 97"/>
                <a:gd name="T48" fmla="*/ 31 w 111"/>
                <a:gd name="T49" fmla="*/ 77 h 97"/>
                <a:gd name="T50" fmla="*/ 26 w 111"/>
                <a:gd name="T51" fmla="*/ 80 h 97"/>
                <a:gd name="T52" fmla="*/ 18 w 111"/>
                <a:gd name="T53" fmla="*/ 93 h 97"/>
                <a:gd name="T54" fmla="*/ 20 w 111"/>
                <a:gd name="T55" fmla="*/ 95 h 97"/>
                <a:gd name="T56" fmla="*/ 33 w 111"/>
                <a:gd name="T57" fmla="*/ 87 h 97"/>
                <a:gd name="T58" fmla="*/ 37 w 111"/>
                <a:gd name="T59" fmla="*/ 83 h 97"/>
                <a:gd name="T60" fmla="*/ 35 w 111"/>
                <a:gd name="T61" fmla="*/ 82 h 97"/>
                <a:gd name="T62" fmla="*/ 53 w 111"/>
                <a:gd name="T63" fmla="*/ 64 h 97"/>
                <a:gd name="T64" fmla="*/ 82 w 111"/>
                <a:gd name="T65" fmla="*/ 93 h 97"/>
                <a:gd name="T66" fmla="*/ 89 w 111"/>
                <a:gd name="T67" fmla="*/ 97 h 97"/>
                <a:gd name="T68" fmla="*/ 96 w 111"/>
                <a:gd name="T69" fmla="*/ 93 h 97"/>
                <a:gd name="T70" fmla="*/ 96 w 111"/>
                <a:gd name="T71" fmla="*/ 79 h 97"/>
                <a:gd name="T72" fmla="*/ 67 w 111"/>
                <a:gd name="T73" fmla="*/ 50 h 97"/>
                <a:gd name="T74" fmla="*/ 72 w 111"/>
                <a:gd name="T75" fmla="*/ 45 h 97"/>
                <a:gd name="T76" fmla="*/ 75 w 111"/>
                <a:gd name="T77" fmla="*/ 47 h 97"/>
                <a:gd name="T78" fmla="*/ 82 w 111"/>
                <a:gd name="T79" fmla="*/ 46 h 97"/>
                <a:gd name="T80" fmla="*/ 106 w 111"/>
                <a:gd name="T81" fmla="*/ 21 h 97"/>
                <a:gd name="T82" fmla="*/ 106 w 111"/>
                <a:gd name="T83" fmla="*/ 20 h 97"/>
                <a:gd name="T84" fmla="*/ 106 w 111"/>
                <a:gd name="T85" fmla="*/ 20 h 97"/>
                <a:gd name="T86" fmla="*/ 107 w 111"/>
                <a:gd name="T87" fmla="*/ 18 h 97"/>
                <a:gd name="T88" fmla="*/ 110 w 111"/>
                <a:gd name="T89" fmla="*/ 18 h 97"/>
                <a:gd name="T90" fmla="*/ 110 w 111"/>
                <a:gd name="T91" fmla="*/ 13 h 97"/>
                <a:gd name="T92" fmla="*/ 90 w 111"/>
                <a:gd name="T93" fmla="*/ 84 h 97"/>
                <a:gd name="T94" fmla="*/ 94 w 111"/>
                <a:gd name="T95" fmla="*/ 87 h 97"/>
                <a:gd name="T96" fmla="*/ 90 w 111"/>
                <a:gd name="T97" fmla="*/ 92 h 97"/>
                <a:gd name="T98" fmla="*/ 86 w 111"/>
                <a:gd name="T99" fmla="*/ 87 h 97"/>
                <a:gd name="T100" fmla="*/ 90 w 111"/>
                <a:gd name="T101" fmla="*/ 84 h 97"/>
                <a:gd name="T102" fmla="*/ 76 w 111"/>
                <a:gd name="T103" fmla="*/ 32 h 97"/>
                <a:gd name="T104" fmla="*/ 74 w 111"/>
                <a:gd name="T105" fmla="*/ 31 h 97"/>
                <a:gd name="T106" fmla="*/ 93 w 111"/>
                <a:gd name="T107" fmla="*/ 13 h 97"/>
                <a:gd name="T108" fmla="*/ 95 w 111"/>
                <a:gd name="T109" fmla="*/ 14 h 97"/>
                <a:gd name="T110" fmla="*/ 76 w 111"/>
                <a:gd name="T111" fmla="*/ 32 h 97"/>
                <a:gd name="T112" fmla="*/ 76 w 111"/>
                <a:gd name="T113" fmla="*/ 32 h 97"/>
                <a:gd name="T114" fmla="*/ 82 w 111"/>
                <a:gd name="T115" fmla="*/ 39 h 97"/>
                <a:gd name="T116" fmla="*/ 80 w 111"/>
                <a:gd name="T117" fmla="*/ 37 h 97"/>
                <a:gd name="T118" fmla="*/ 99 w 111"/>
                <a:gd name="T119" fmla="*/ 18 h 97"/>
                <a:gd name="T120" fmla="*/ 101 w 111"/>
                <a:gd name="T121" fmla="*/ 20 h 97"/>
                <a:gd name="T122" fmla="*/ 82 w 111"/>
                <a:gd name="T123" fmla="*/ 39 h 97"/>
                <a:gd name="T124" fmla="*/ 82 w 111"/>
                <a:gd name="T125" fmla="*/ 3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1" h="97">
                  <a:moveTo>
                    <a:pt x="110" y="13"/>
                  </a:moveTo>
                  <a:cubicBezTo>
                    <a:pt x="101" y="3"/>
                    <a:pt x="101" y="3"/>
                    <a:pt x="101" y="3"/>
                  </a:cubicBezTo>
                  <a:cubicBezTo>
                    <a:pt x="99" y="1"/>
                    <a:pt x="97" y="1"/>
                    <a:pt x="96" y="3"/>
                  </a:cubicBezTo>
                  <a:cubicBezTo>
                    <a:pt x="95" y="4"/>
                    <a:pt x="95" y="4"/>
                    <a:pt x="95" y="5"/>
                  </a:cubicBezTo>
                  <a:cubicBezTo>
                    <a:pt x="94" y="5"/>
                    <a:pt x="93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67" y="33"/>
                    <a:pt x="67" y="36"/>
                    <a:pt x="66" y="37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1"/>
                    <a:pt x="45" y="13"/>
                    <a:pt x="39" y="7"/>
                  </a:cubicBezTo>
                  <a:cubicBezTo>
                    <a:pt x="34" y="1"/>
                    <a:pt x="25" y="0"/>
                    <a:pt x="18" y="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3"/>
                    <a:pt x="3" y="32"/>
                    <a:pt x="9" y="37"/>
                  </a:cubicBezTo>
                  <a:cubicBezTo>
                    <a:pt x="14" y="43"/>
                    <a:pt x="23" y="46"/>
                    <a:pt x="31" y="43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33" y="87"/>
                    <a:pt x="33" y="87"/>
                    <a:pt x="33" y="87"/>
                  </a:cubicBezTo>
                  <a:cubicBezTo>
                    <a:pt x="37" y="83"/>
                    <a:pt x="37" y="83"/>
                    <a:pt x="37" y="83"/>
                  </a:cubicBezTo>
                  <a:cubicBezTo>
                    <a:pt x="35" y="82"/>
                    <a:pt x="35" y="82"/>
                    <a:pt x="35" y="82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4" y="96"/>
                    <a:pt x="86" y="97"/>
                    <a:pt x="89" y="97"/>
                  </a:cubicBezTo>
                  <a:cubicBezTo>
                    <a:pt x="91" y="97"/>
                    <a:pt x="94" y="96"/>
                    <a:pt x="96" y="93"/>
                  </a:cubicBezTo>
                  <a:cubicBezTo>
                    <a:pt x="101" y="89"/>
                    <a:pt x="101" y="83"/>
                    <a:pt x="96" y="79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7" y="46"/>
                    <a:pt x="79" y="46"/>
                    <a:pt x="82" y="46"/>
                  </a:cubicBezTo>
                  <a:cubicBezTo>
                    <a:pt x="106" y="21"/>
                    <a:pt x="106" y="21"/>
                    <a:pt x="106" y="21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7" y="19"/>
                    <a:pt x="107" y="19"/>
                    <a:pt x="107" y="18"/>
                  </a:cubicBezTo>
                  <a:cubicBezTo>
                    <a:pt x="109" y="18"/>
                    <a:pt x="110" y="18"/>
                    <a:pt x="110" y="18"/>
                  </a:cubicBezTo>
                  <a:cubicBezTo>
                    <a:pt x="111" y="16"/>
                    <a:pt x="111" y="14"/>
                    <a:pt x="110" y="13"/>
                  </a:cubicBezTo>
                  <a:close/>
                  <a:moveTo>
                    <a:pt x="90" y="84"/>
                  </a:moveTo>
                  <a:cubicBezTo>
                    <a:pt x="92" y="84"/>
                    <a:pt x="94" y="86"/>
                    <a:pt x="94" y="87"/>
                  </a:cubicBezTo>
                  <a:cubicBezTo>
                    <a:pt x="94" y="90"/>
                    <a:pt x="92" y="92"/>
                    <a:pt x="90" y="92"/>
                  </a:cubicBezTo>
                  <a:cubicBezTo>
                    <a:pt x="87" y="92"/>
                    <a:pt x="86" y="90"/>
                    <a:pt x="86" y="87"/>
                  </a:cubicBezTo>
                  <a:cubicBezTo>
                    <a:pt x="86" y="86"/>
                    <a:pt x="87" y="84"/>
                    <a:pt x="90" y="84"/>
                  </a:cubicBezTo>
                  <a:close/>
                  <a:moveTo>
                    <a:pt x="76" y="32"/>
                  </a:moveTo>
                  <a:cubicBezTo>
                    <a:pt x="74" y="31"/>
                    <a:pt x="74" y="31"/>
                    <a:pt x="74" y="31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2"/>
                    <a:pt x="76" y="32"/>
                    <a:pt x="76" y="32"/>
                  </a:cubicBezTo>
                  <a:close/>
                  <a:moveTo>
                    <a:pt x="82" y="39"/>
                  </a:moveTo>
                  <a:cubicBezTo>
                    <a:pt x="80" y="37"/>
                    <a:pt x="80" y="37"/>
                    <a:pt x="80" y="37"/>
                  </a:cubicBezTo>
                  <a:cubicBezTo>
                    <a:pt x="99" y="18"/>
                    <a:pt x="99" y="18"/>
                    <a:pt x="99" y="18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8" name="文本框 67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69" name="矩形 68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/>
          <p:cNvSpPr/>
          <p:nvPr/>
        </p:nvSpPr>
        <p:spPr bwMode="auto">
          <a:xfrm>
            <a:off x="353" y="2385770"/>
            <a:ext cx="12858044" cy="3026998"/>
          </a:xfrm>
          <a:custGeom>
            <a:avLst/>
            <a:gdLst>
              <a:gd name="T0" fmla="*/ 1712119 w 21600"/>
              <a:gd name="T1" fmla="*/ 1022350 h 21600"/>
              <a:gd name="T2" fmla="*/ 1712119 w 21600"/>
              <a:gd name="T3" fmla="*/ 1022350 h 21600"/>
              <a:gd name="T4" fmla="*/ 1712119 w 21600"/>
              <a:gd name="T5" fmla="*/ 1022350 h 21600"/>
              <a:gd name="T6" fmla="*/ 1712119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25400" cap="flat" cmpd="sng">
            <a:noFill/>
            <a:prstDash val="solid"/>
            <a:miter lim="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endParaRPr lang="en-US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401132" y="1930379"/>
            <a:ext cx="2829304" cy="3964562"/>
            <a:chOff x="3224619" y="1830386"/>
            <a:chExt cx="2682747" cy="3759198"/>
          </a:xfrm>
        </p:grpSpPr>
        <p:grpSp>
          <p:nvGrpSpPr>
            <p:cNvPr id="3" name="Group 130"/>
            <p:cNvGrpSpPr/>
            <p:nvPr/>
          </p:nvGrpSpPr>
          <p:grpSpPr>
            <a:xfrm>
              <a:off x="3224619" y="1830386"/>
              <a:ext cx="2682747" cy="3759198"/>
              <a:chOff x="2418464" y="1466850"/>
              <a:chExt cx="2012060" cy="2819399"/>
            </a:xfrm>
          </p:grpSpPr>
          <p:sp>
            <p:nvSpPr>
              <p:cNvPr id="4" name="直角三角形 14"/>
              <p:cNvSpPr/>
              <p:nvPr/>
            </p:nvSpPr>
            <p:spPr>
              <a:xfrm flipH="1">
                <a:off x="2418464" y="1470559"/>
                <a:ext cx="238160" cy="325919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" name="矩形 7"/>
              <p:cNvSpPr/>
              <p:nvPr/>
            </p:nvSpPr>
            <p:spPr>
              <a:xfrm rot="5400000">
                <a:off x="2014443" y="2108330"/>
                <a:ext cx="2819399" cy="153643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" name="直角三角形 15"/>
              <p:cNvSpPr/>
              <p:nvPr/>
            </p:nvSpPr>
            <p:spPr>
              <a:xfrm flipH="1" flipV="1">
                <a:off x="2423227" y="3956623"/>
                <a:ext cx="238160" cy="325919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" name="直角三角形 16"/>
              <p:cNvSpPr/>
              <p:nvPr/>
            </p:nvSpPr>
            <p:spPr>
              <a:xfrm>
                <a:off x="4192364" y="1470559"/>
                <a:ext cx="238160" cy="325919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直角三角形 17"/>
              <p:cNvSpPr/>
              <p:nvPr/>
            </p:nvSpPr>
            <p:spPr>
              <a:xfrm flipV="1">
                <a:off x="4192364" y="3956623"/>
                <a:ext cx="238160" cy="325919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535815" y="3360806"/>
              <a:ext cx="2054002" cy="1358949"/>
              <a:chOff x="979039" y="4695531"/>
              <a:chExt cx="2054002" cy="1358949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1349186" y="4695531"/>
                <a:ext cx="1310517" cy="41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85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Photography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979039" y="5120612"/>
                <a:ext cx="2054002" cy="93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Deloorem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ipsume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sit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denimaos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anatebus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daname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loverana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donWre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dimasa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quosdalamsandinam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sant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salam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maka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dolore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57" name="AutoShape 36"/>
            <p:cNvSpPr/>
            <p:nvPr/>
          </p:nvSpPr>
          <p:spPr bwMode="auto">
            <a:xfrm>
              <a:off x="4223127" y="2743530"/>
              <a:ext cx="666476" cy="465365"/>
            </a:xfrm>
            <a:custGeom>
              <a:avLst/>
              <a:gdLst>
                <a:gd name="T0" fmla="*/ 2348 w 21600"/>
                <a:gd name="T1" fmla="*/ 2618 h 21600"/>
                <a:gd name="T2" fmla="*/ 13148 w 21600"/>
                <a:gd name="T3" fmla="*/ 2618 h 21600"/>
                <a:gd name="T4" fmla="*/ 13148 w 21600"/>
                <a:gd name="T5" fmla="*/ 2618 h 21600"/>
                <a:gd name="T6" fmla="*/ 13148 w 21600"/>
                <a:gd name="T7" fmla="*/ 1309 h 21600"/>
                <a:gd name="T8" fmla="*/ 13617 w 21600"/>
                <a:gd name="T9" fmla="*/ 0 h 21600"/>
                <a:gd name="T10" fmla="*/ 17843 w 21600"/>
                <a:gd name="T11" fmla="*/ 0 h 21600"/>
                <a:gd name="T12" fmla="*/ 18783 w 21600"/>
                <a:gd name="T13" fmla="*/ 1309 h 21600"/>
                <a:gd name="T14" fmla="*/ 18783 w 21600"/>
                <a:gd name="T15" fmla="*/ 2618 h 21600"/>
                <a:gd name="T16" fmla="*/ 18783 w 21600"/>
                <a:gd name="T17" fmla="*/ 2618 h 21600"/>
                <a:gd name="T18" fmla="*/ 19252 w 21600"/>
                <a:gd name="T19" fmla="*/ 2618 h 21600"/>
                <a:gd name="T20" fmla="*/ 21600 w 21600"/>
                <a:gd name="T21" fmla="*/ 5891 h 21600"/>
                <a:gd name="T22" fmla="*/ 21600 w 21600"/>
                <a:gd name="T23" fmla="*/ 18327 h 21600"/>
                <a:gd name="T24" fmla="*/ 19252 w 21600"/>
                <a:gd name="T25" fmla="*/ 21600 h 21600"/>
                <a:gd name="T26" fmla="*/ 2348 w 21600"/>
                <a:gd name="T27" fmla="*/ 21600 h 21600"/>
                <a:gd name="T28" fmla="*/ 0 w 21600"/>
                <a:gd name="T29" fmla="*/ 18327 h 21600"/>
                <a:gd name="T30" fmla="*/ 0 w 21600"/>
                <a:gd name="T31" fmla="*/ 5891 h 21600"/>
                <a:gd name="T32" fmla="*/ 2348 w 21600"/>
                <a:gd name="T33" fmla="*/ 2618 h 21600"/>
                <a:gd name="T34" fmla="*/ 14087 w 21600"/>
                <a:gd name="T35" fmla="*/ 2618 h 21600"/>
                <a:gd name="T36" fmla="*/ 17374 w 21600"/>
                <a:gd name="T37" fmla="*/ 2618 h 21600"/>
                <a:gd name="T38" fmla="*/ 17374 w 21600"/>
                <a:gd name="T39" fmla="*/ 1309 h 21600"/>
                <a:gd name="T40" fmla="*/ 14087 w 21600"/>
                <a:gd name="T41" fmla="*/ 1309 h 21600"/>
                <a:gd name="T42" fmla="*/ 14087 w 21600"/>
                <a:gd name="T43" fmla="*/ 2618 h 21600"/>
                <a:gd name="T44" fmla="*/ 11270 w 21600"/>
                <a:gd name="T45" fmla="*/ 4582 h 21600"/>
                <a:gd name="T46" fmla="*/ 5635 w 21600"/>
                <a:gd name="T47" fmla="*/ 12436 h 21600"/>
                <a:gd name="T48" fmla="*/ 11270 w 21600"/>
                <a:gd name="T49" fmla="*/ 19636 h 21600"/>
                <a:gd name="T50" fmla="*/ 16435 w 21600"/>
                <a:gd name="T51" fmla="*/ 12436 h 21600"/>
                <a:gd name="T52" fmla="*/ 11270 w 21600"/>
                <a:gd name="T53" fmla="*/ 4582 h 21600"/>
                <a:gd name="T54" fmla="*/ 14557 w 21600"/>
                <a:gd name="T55" fmla="*/ 12436 h 21600"/>
                <a:gd name="T56" fmla="*/ 11270 w 21600"/>
                <a:gd name="T57" fmla="*/ 7200 h 21600"/>
                <a:gd name="T58" fmla="*/ 7513 w 21600"/>
                <a:gd name="T59" fmla="*/ 12436 h 21600"/>
                <a:gd name="T60" fmla="*/ 11270 w 21600"/>
                <a:gd name="T61" fmla="*/ 17018 h 21600"/>
                <a:gd name="T62" fmla="*/ 14557 w 21600"/>
                <a:gd name="T63" fmla="*/ 12436 h 21600"/>
                <a:gd name="T64" fmla="*/ 11270 w 21600"/>
                <a:gd name="T65" fmla="*/ 6545 h 21600"/>
                <a:gd name="T66" fmla="*/ 6574 w 21600"/>
                <a:gd name="T67" fmla="*/ 12436 h 21600"/>
                <a:gd name="T68" fmla="*/ 11270 w 21600"/>
                <a:gd name="T69" fmla="*/ 18327 h 21600"/>
                <a:gd name="T70" fmla="*/ 15496 w 21600"/>
                <a:gd name="T71" fmla="*/ 12436 h 21600"/>
                <a:gd name="T72" fmla="*/ 11270 w 21600"/>
                <a:gd name="T73" fmla="*/ 6545 h 21600"/>
                <a:gd name="T74" fmla="*/ 11270 w 21600"/>
                <a:gd name="T75" fmla="*/ 65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00" h="21600">
                  <a:moveTo>
                    <a:pt x="2348" y="2618"/>
                  </a:move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1309"/>
                    <a:pt x="13148" y="1309"/>
                    <a:pt x="13148" y="1309"/>
                  </a:cubicBezTo>
                  <a:cubicBezTo>
                    <a:pt x="13148" y="655"/>
                    <a:pt x="13148" y="0"/>
                    <a:pt x="13617" y="0"/>
                  </a:cubicBezTo>
                  <a:cubicBezTo>
                    <a:pt x="17843" y="0"/>
                    <a:pt x="17843" y="0"/>
                    <a:pt x="17843" y="0"/>
                  </a:cubicBezTo>
                  <a:cubicBezTo>
                    <a:pt x="18313" y="0"/>
                    <a:pt x="18783" y="655"/>
                    <a:pt x="18783" y="1309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9252" y="2618"/>
                    <a:pt x="19252" y="2618"/>
                    <a:pt x="19252" y="2618"/>
                  </a:cubicBezTo>
                  <a:cubicBezTo>
                    <a:pt x="20661" y="2618"/>
                    <a:pt x="21600" y="3927"/>
                    <a:pt x="21600" y="5891"/>
                  </a:cubicBezTo>
                  <a:cubicBezTo>
                    <a:pt x="21600" y="18327"/>
                    <a:pt x="21600" y="18327"/>
                    <a:pt x="21600" y="18327"/>
                  </a:cubicBezTo>
                  <a:cubicBezTo>
                    <a:pt x="21600" y="20291"/>
                    <a:pt x="20661" y="21600"/>
                    <a:pt x="19252" y="21600"/>
                  </a:cubicBezTo>
                  <a:cubicBezTo>
                    <a:pt x="2348" y="21600"/>
                    <a:pt x="2348" y="21600"/>
                    <a:pt x="2348" y="21600"/>
                  </a:cubicBezTo>
                  <a:cubicBezTo>
                    <a:pt x="939" y="21600"/>
                    <a:pt x="0" y="20291"/>
                    <a:pt x="0" y="18327"/>
                  </a:cubicBezTo>
                  <a:cubicBezTo>
                    <a:pt x="0" y="5891"/>
                    <a:pt x="0" y="5891"/>
                    <a:pt x="0" y="5891"/>
                  </a:cubicBezTo>
                  <a:cubicBezTo>
                    <a:pt x="0" y="3927"/>
                    <a:pt x="939" y="2618"/>
                    <a:pt x="2348" y="2618"/>
                  </a:cubicBezTo>
                  <a:close/>
                  <a:moveTo>
                    <a:pt x="14087" y="2618"/>
                  </a:moveTo>
                  <a:cubicBezTo>
                    <a:pt x="17374" y="2618"/>
                    <a:pt x="17374" y="2618"/>
                    <a:pt x="17374" y="2618"/>
                  </a:cubicBezTo>
                  <a:cubicBezTo>
                    <a:pt x="17374" y="1309"/>
                    <a:pt x="17374" y="1309"/>
                    <a:pt x="17374" y="1309"/>
                  </a:cubicBezTo>
                  <a:cubicBezTo>
                    <a:pt x="14087" y="1309"/>
                    <a:pt x="14087" y="1309"/>
                    <a:pt x="14087" y="1309"/>
                  </a:cubicBezTo>
                  <a:cubicBezTo>
                    <a:pt x="14087" y="2618"/>
                    <a:pt x="14087" y="2618"/>
                    <a:pt x="14087" y="2618"/>
                  </a:cubicBezTo>
                  <a:close/>
                  <a:moveTo>
                    <a:pt x="11270" y="4582"/>
                  </a:moveTo>
                  <a:cubicBezTo>
                    <a:pt x="7983" y="4582"/>
                    <a:pt x="5635" y="7855"/>
                    <a:pt x="5635" y="12436"/>
                  </a:cubicBezTo>
                  <a:cubicBezTo>
                    <a:pt x="5635" y="16364"/>
                    <a:pt x="7983" y="19636"/>
                    <a:pt x="11270" y="19636"/>
                  </a:cubicBezTo>
                  <a:cubicBezTo>
                    <a:pt x="14087" y="19636"/>
                    <a:pt x="16435" y="16364"/>
                    <a:pt x="16435" y="12436"/>
                  </a:cubicBezTo>
                  <a:cubicBezTo>
                    <a:pt x="16435" y="7855"/>
                    <a:pt x="14087" y="4582"/>
                    <a:pt x="11270" y="4582"/>
                  </a:cubicBezTo>
                  <a:close/>
                  <a:moveTo>
                    <a:pt x="14557" y="12436"/>
                  </a:moveTo>
                  <a:cubicBezTo>
                    <a:pt x="14557" y="9818"/>
                    <a:pt x="13148" y="7200"/>
                    <a:pt x="11270" y="7200"/>
                  </a:cubicBezTo>
                  <a:cubicBezTo>
                    <a:pt x="8922" y="7200"/>
                    <a:pt x="7513" y="9818"/>
                    <a:pt x="7513" y="12436"/>
                  </a:cubicBezTo>
                  <a:cubicBezTo>
                    <a:pt x="7513" y="15055"/>
                    <a:pt x="8922" y="17018"/>
                    <a:pt x="11270" y="17018"/>
                  </a:cubicBezTo>
                  <a:cubicBezTo>
                    <a:pt x="13148" y="17018"/>
                    <a:pt x="14557" y="15055"/>
                    <a:pt x="14557" y="12436"/>
                  </a:cubicBezTo>
                  <a:close/>
                  <a:moveTo>
                    <a:pt x="11270" y="6545"/>
                  </a:moveTo>
                  <a:cubicBezTo>
                    <a:pt x="8452" y="6545"/>
                    <a:pt x="6574" y="9164"/>
                    <a:pt x="6574" y="12436"/>
                  </a:cubicBezTo>
                  <a:cubicBezTo>
                    <a:pt x="6574" y="15709"/>
                    <a:pt x="8452" y="18327"/>
                    <a:pt x="11270" y="18327"/>
                  </a:cubicBezTo>
                  <a:cubicBezTo>
                    <a:pt x="13617" y="18327"/>
                    <a:pt x="15496" y="15709"/>
                    <a:pt x="15496" y="12436"/>
                  </a:cubicBezTo>
                  <a:cubicBezTo>
                    <a:pt x="15496" y="9164"/>
                    <a:pt x="13617" y="6545"/>
                    <a:pt x="11270" y="6545"/>
                  </a:cubicBezTo>
                  <a:close/>
                  <a:moveTo>
                    <a:pt x="11270" y="654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5560" y="1923688"/>
            <a:ext cx="2836000" cy="3971255"/>
            <a:chOff x="393699" y="1824041"/>
            <a:chExt cx="2689096" cy="3765545"/>
          </a:xfrm>
        </p:grpSpPr>
        <p:grpSp>
          <p:nvGrpSpPr>
            <p:cNvPr id="9" name="Group 129"/>
            <p:cNvGrpSpPr/>
            <p:nvPr/>
          </p:nvGrpSpPr>
          <p:grpSpPr>
            <a:xfrm>
              <a:off x="393699" y="1824041"/>
              <a:ext cx="2689096" cy="3765545"/>
              <a:chOff x="295274" y="1462091"/>
              <a:chExt cx="2016822" cy="2824159"/>
            </a:xfrm>
          </p:grpSpPr>
          <p:sp>
            <p:nvSpPr>
              <p:cNvPr id="10" name="直角三角形 16"/>
              <p:cNvSpPr/>
              <p:nvPr/>
            </p:nvSpPr>
            <p:spPr>
              <a:xfrm>
                <a:off x="2073936" y="1470560"/>
                <a:ext cx="238160" cy="325919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直角三角形 14"/>
              <p:cNvSpPr/>
              <p:nvPr/>
            </p:nvSpPr>
            <p:spPr>
              <a:xfrm flipH="1">
                <a:off x="295274" y="1462091"/>
                <a:ext cx="238160" cy="325919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矩形 7"/>
              <p:cNvSpPr/>
              <p:nvPr/>
            </p:nvSpPr>
            <p:spPr>
              <a:xfrm rot="5400000">
                <a:off x="-106031" y="2108331"/>
                <a:ext cx="2819399" cy="153643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" name="直角三角形 15"/>
              <p:cNvSpPr/>
              <p:nvPr/>
            </p:nvSpPr>
            <p:spPr>
              <a:xfrm flipH="1" flipV="1">
                <a:off x="304800" y="3956624"/>
                <a:ext cx="238160" cy="325919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" name="直角三角形 17"/>
              <p:cNvSpPr/>
              <p:nvPr/>
            </p:nvSpPr>
            <p:spPr>
              <a:xfrm flipV="1">
                <a:off x="2073936" y="3956624"/>
                <a:ext cx="238160" cy="325919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11246" y="3360806"/>
              <a:ext cx="2054002" cy="1358949"/>
              <a:chOff x="979039" y="4695531"/>
              <a:chExt cx="2054002" cy="1358949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1553622" y="4695531"/>
                <a:ext cx="901645" cy="41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85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Printing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79039" y="5120612"/>
                <a:ext cx="2054002" cy="93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Deloorem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ipsume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sit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denimaos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anatebus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daname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loverana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donWre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dimasa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quosdalamsandinam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sant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salam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maka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dolore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58" name="AutoShape 38"/>
            <p:cNvSpPr/>
            <p:nvPr/>
          </p:nvSpPr>
          <p:spPr bwMode="auto">
            <a:xfrm>
              <a:off x="1447556" y="2682648"/>
              <a:ext cx="581337" cy="585844"/>
            </a:xfrm>
            <a:custGeom>
              <a:avLst/>
              <a:gdLst>
                <a:gd name="T0" fmla="*/ 16241 w 21600"/>
                <a:gd name="T1" fmla="*/ 491 h 21600"/>
                <a:gd name="T2" fmla="*/ 15753 w 21600"/>
                <a:gd name="T3" fmla="*/ 0 h 21600"/>
                <a:gd name="T4" fmla="*/ 5847 w 21600"/>
                <a:gd name="T5" fmla="*/ 0 h 21600"/>
                <a:gd name="T6" fmla="*/ 5359 w 21600"/>
                <a:gd name="T7" fmla="*/ 491 h 21600"/>
                <a:gd name="T8" fmla="*/ 5359 w 21600"/>
                <a:gd name="T9" fmla="*/ 5400 h 21600"/>
                <a:gd name="T10" fmla="*/ 16241 w 21600"/>
                <a:gd name="T11" fmla="*/ 5400 h 21600"/>
                <a:gd name="T12" fmla="*/ 16241 w 21600"/>
                <a:gd name="T13" fmla="*/ 491 h 21600"/>
                <a:gd name="T14" fmla="*/ 16403 w 21600"/>
                <a:gd name="T15" fmla="*/ 16691 h 21600"/>
                <a:gd name="T16" fmla="*/ 15916 w 21600"/>
                <a:gd name="T17" fmla="*/ 16364 h 21600"/>
                <a:gd name="T18" fmla="*/ 5684 w 21600"/>
                <a:gd name="T19" fmla="*/ 16364 h 21600"/>
                <a:gd name="T20" fmla="*/ 5197 w 21600"/>
                <a:gd name="T21" fmla="*/ 16691 h 21600"/>
                <a:gd name="T22" fmla="*/ 3573 w 21600"/>
                <a:gd name="T23" fmla="*/ 21109 h 21600"/>
                <a:gd name="T24" fmla="*/ 3735 w 21600"/>
                <a:gd name="T25" fmla="*/ 21436 h 21600"/>
                <a:gd name="T26" fmla="*/ 4060 w 21600"/>
                <a:gd name="T27" fmla="*/ 21600 h 21600"/>
                <a:gd name="T28" fmla="*/ 17540 w 21600"/>
                <a:gd name="T29" fmla="*/ 21600 h 21600"/>
                <a:gd name="T30" fmla="*/ 17865 w 21600"/>
                <a:gd name="T31" fmla="*/ 21436 h 21600"/>
                <a:gd name="T32" fmla="*/ 18027 w 21600"/>
                <a:gd name="T33" fmla="*/ 21109 h 21600"/>
                <a:gd name="T34" fmla="*/ 16403 w 21600"/>
                <a:gd name="T35" fmla="*/ 16691 h 21600"/>
                <a:gd name="T36" fmla="*/ 4872 w 21600"/>
                <a:gd name="T37" fmla="*/ 9164 h 21600"/>
                <a:gd name="T38" fmla="*/ 4872 w 21600"/>
                <a:gd name="T39" fmla="*/ 10964 h 21600"/>
                <a:gd name="T40" fmla="*/ 16565 w 21600"/>
                <a:gd name="T41" fmla="*/ 10964 h 21600"/>
                <a:gd name="T42" fmla="*/ 16565 w 21600"/>
                <a:gd name="T43" fmla="*/ 9164 h 21600"/>
                <a:gd name="T44" fmla="*/ 15266 w 21600"/>
                <a:gd name="T45" fmla="*/ 6545 h 21600"/>
                <a:gd name="T46" fmla="*/ 6334 w 21600"/>
                <a:gd name="T47" fmla="*/ 6545 h 21600"/>
                <a:gd name="T48" fmla="*/ 4872 w 21600"/>
                <a:gd name="T49" fmla="*/ 9164 h 21600"/>
                <a:gd name="T50" fmla="*/ 10719 w 21600"/>
                <a:gd name="T51" fmla="*/ 8345 h 21600"/>
                <a:gd name="T52" fmla="*/ 12505 w 21600"/>
                <a:gd name="T53" fmla="*/ 9164 h 21600"/>
                <a:gd name="T54" fmla="*/ 10719 w 21600"/>
                <a:gd name="T55" fmla="*/ 10145 h 21600"/>
                <a:gd name="T56" fmla="*/ 9095 w 21600"/>
                <a:gd name="T57" fmla="*/ 9164 h 21600"/>
                <a:gd name="T58" fmla="*/ 10719 w 21600"/>
                <a:gd name="T59" fmla="*/ 8345 h 21600"/>
                <a:gd name="T60" fmla="*/ 19326 w 21600"/>
                <a:gd name="T61" fmla="*/ 6545 h 21600"/>
                <a:gd name="T62" fmla="*/ 16403 w 21600"/>
                <a:gd name="T63" fmla="*/ 6545 h 21600"/>
                <a:gd name="T64" fmla="*/ 17540 w 21600"/>
                <a:gd name="T65" fmla="*/ 8836 h 21600"/>
                <a:gd name="T66" fmla="*/ 17540 w 21600"/>
                <a:gd name="T67" fmla="*/ 8836 h 21600"/>
                <a:gd name="T68" fmla="*/ 17702 w 21600"/>
                <a:gd name="T69" fmla="*/ 9000 h 21600"/>
                <a:gd name="T70" fmla="*/ 17702 w 21600"/>
                <a:gd name="T71" fmla="*/ 11455 h 21600"/>
                <a:gd name="T72" fmla="*/ 17215 w 21600"/>
                <a:gd name="T73" fmla="*/ 11945 h 21600"/>
                <a:gd name="T74" fmla="*/ 4385 w 21600"/>
                <a:gd name="T75" fmla="*/ 11945 h 21600"/>
                <a:gd name="T76" fmla="*/ 3898 w 21600"/>
                <a:gd name="T77" fmla="*/ 11455 h 21600"/>
                <a:gd name="T78" fmla="*/ 3898 w 21600"/>
                <a:gd name="T79" fmla="*/ 9000 h 21600"/>
                <a:gd name="T80" fmla="*/ 4060 w 21600"/>
                <a:gd name="T81" fmla="*/ 8836 h 21600"/>
                <a:gd name="T82" fmla="*/ 5197 w 21600"/>
                <a:gd name="T83" fmla="*/ 6545 h 21600"/>
                <a:gd name="T84" fmla="*/ 2274 w 21600"/>
                <a:gd name="T85" fmla="*/ 6545 h 21600"/>
                <a:gd name="T86" fmla="*/ 0 w 21600"/>
                <a:gd name="T87" fmla="*/ 8836 h 21600"/>
                <a:gd name="T88" fmla="*/ 0 w 21600"/>
                <a:gd name="T89" fmla="*/ 16527 h 21600"/>
                <a:gd name="T90" fmla="*/ 2274 w 21600"/>
                <a:gd name="T91" fmla="*/ 18818 h 21600"/>
                <a:gd name="T92" fmla="*/ 3086 w 21600"/>
                <a:gd name="T93" fmla="*/ 18818 h 21600"/>
                <a:gd name="T94" fmla="*/ 4060 w 21600"/>
                <a:gd name="T95" fmla="*/ 16200 h 21600"/>
                <a:gd name="T96" fmla="*/ 5684 w 21600"/>
                <a:gd name="T97" fmla="*/ 15055 h 21600"/>
                <a:gd name="T98" fmla="*/ 15916 w 21600"/>
                <a:gd name="T99" fmla="*/ 15055 h 21600"/>
                <a:gd name="T100" fmla="*/ 17540 w 21600"/>
                <a:gd name="T101" fmla="*/ 16200 h 21600"/>
                <a:gd name="T102" fmla="*/ 18514 w 21600"/>
                <a:gd name="T103" fmla="*/ 18818 h 21600"/>
                <a:gd name="T104" fmla="*/ 19326 w 21600"/>
                <a:gd name="T105" fmla="*/ 18818 h 21600"/>
                <a:gd name="T106" fmla="*/ 21600 w 21600"/>
                <a:gd name="T107" fmla="*/ 16527 h 21600"/>
                <a:gd name="T108" fmla="*/ 21600 w 21600"/>
                <a:gd name="T109" fmla="*/ 8836 h 21600"/>
                <a:gd name="T110" fmla="*/ 19326 w 21600"/>
                <a:gd name="T111" fmla="*/ 6545 h 21600"/>
                <a:gd name="T112" fmla="*/ 19326 w 21600"/>
                <a:gd name="T113" fmla="*/ 65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00" h="2160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  <a:moveTo>
                    <a:pt x="19326" y="654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426611" y="1930381"/>
            <a:ext cx="2831534" cy="3964562"/>
            <a:chOff x="6093379" y="1830388"/>
            <a:chExt cx="2684861" cy="3759198"/>
          </a:xfrm>
        </p:grpSpPr>
        <p:grpSp>
          <p:nvGrpSpPr>
            <p:cNvPr id="15" name="Group 131"/>
            <p:cNvGrpSpPr/>
            <p:nvPr/>
          </p:nvGrpSpPr>
          <p:grpSpPr>
            <a:xfrm>
              <a:off x="6093379" y="1830388"/>
              <a:ext cx="2684861" cy="3759198"/>
              <a:chOff x="4570034" y="1466851"/>
              <a:chExt cx="2013646" cy="2819399"/>
            </a:xfrm>
          </p:grpSpPr>
          <p:sp>
            <p:nvSpPr>
              <p:cNvPr id="16" name="直角三角形 14"/>
              <p:cNvSpPr/>
              <p:nvPr/>
            </p:nvSpPr>
            <p:spPr>
              <a:xfrm flipH="1">
                <a:off x="4570034" y="1470560"/>
                <a:ext cx="238160" cy="325919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" name="矩形 7"/>
              <p:cNvSpPr/>
              <p:nvPr/>
            </p:nvSpPr>
            <p:spPr>
              <a:xfrm rot="5400000">
                <a:off x="4167157" y="2108331"/>
                <a:ext cx="2819399" cy="153643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8" name="直角三角形 15"/>
              <p:cNvSpPr/>
              <p:nvPr/>
            </p:nvSpPr>
            <p:spPr>
              <a:xfrm flipH="1" flipV="1">
                <a:off x="4576384" y="3956624"/>
                <a:ext cx="238160" cy="325919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" name="直角三角形 16"/>
              <p:cNvSpPr/>
              <p:nvPr/>
            </p:nvSpPr>
            <p:spPr>
              <a:xfrm>
                <a:off x="6345520" y="1470560"/>
                <a:ext cx="238160" cy="325919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" name="直角三角形 17"/>
              <p:cNvSpPr/>
              <p:nvPr/>
            </p:nvSpPr>
            <p:spPr>
              <a:xfrm flipV="1">
                <a:off x="6345520" y="3956624"/>
                <a:ext cx="238160" cy="325919"/>
              </a:xfrm>
              <a:prstGeom prst="rtTriangl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6419393" y="3360806"/>
              <a:ext cx="2054002" cy="1358949"/>
              <a:chOff x="979039" y="4695531"/>
              <a:chExt cx="2054002" cy="1358949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1225039" y="4695531"/>
                <a:ext cx="1546112" cy="41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85" b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Graphic Design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979039" y="5120612"/>
                <a:ext cx="2054002" cy="93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Deloorem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ipsume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sit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denimaos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anatebus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daname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loverana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donWre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dimasa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quosdalamsandinam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sant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salam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maka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dolore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.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7159310" y="2671764"/>
              <a:ext cx="615447" cy="596728"/>
              <a:chOff x="4411266" y="2303265"/>
              <a:chExt cx="325040" cy="315154"/>
            </a:xfrm>
            <a:solidFill>
              <a:schemeClr val="bg1"/>
            </a:solidFill>
          </p:grpSpPr>
          <p:sp>
            <p:nvSpPr>
              <p:cNvPr id="60" name="Freeform 28"/>
              <p:cNvSpPr/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1" name="Freeform 30"/>
              <p:cNvSpPr/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9414897" y="1930381"/>
            <a:ext cx="2831534" cy="3964562"/>
            <a:chOff x="8926872" y="1830388"/>
            <a:chExt cx="2684861" cy="3759198"/>
          </a:xfrm>
        </p:grpSpPr>
        <p:grpSp>
          <p:nvGrpSpPr>
            <p:cNvPr id="24" name="Group 132"/>
            <p:cNvGrpSpPr/>
            <p:nvPr/>
          </p:nvGrpSpPr>
          <p:grpSpPr>
            <a:xfrm>
              <a:off x="8926872" y="1830388"/>
              <a:ext cx="2684861" cy="3759198"/>
              <a:chOff x="6695154" y="1466851"/>
              <a:chExt cx="2013646" cy="2819399"/>
            </a:xfrm>
          </p:grpSpPr>
          <p:sp>
            <p:nvSpPr>
              <p:cNvPr id="25" name="直角三角形 14"/>
              <p:cNvSpPr/>
              <p:nvPr/>
            </p:nvSpPr>
            <p:spPr>
              <a:xfrm flipH="1">
                <a:off x="6695154" y="1470560"/>
                <a:ext cx="238160" cy="325919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6" name="矩形 7"/>
              <p:cNvSpPr/>
              <p:nvPr/>
            </p:nvSpPr>
            <p:spPr>
              <a:xfrm rot="5400000">
                <a:off x="6292277" y="2108331"/>
                <a:ext cx="2819399" cy="153643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7" name="直角三角形 15"/>
              <p:cNvSpPr/>
              <p:nvPr/>
            </p:nvSpPr>
            <p:spPr>
              <a:xfrm flipH="1" flipV="1">
                <a:off x="6701504" y="3956624"/>
                <a:ext cx="238160" cy="325919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8" name="直角三角形 16"/>
              <p:cNvSpPr/>
              <p:nvPr/>
            </p:nvSpPr>
            <p:spPr>
              <a:xfrm>
                <a:off x="8470640" y="1470560"/>
                <a:ext cx="238160" cy="325919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9" name="直角三角形 17"/>
              <p:cNvSpPr/>
              <p:nvPr/>
            </p:nvSpPr>
            <p:spPr>
              <a:xfrm flipV="1">
                <a:off x="8470640" y="3956624"/>
                <a:ext cx="238160" cy="325919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9237638" y="3360806"/>
              <a:ext cx="2054002" cy="1358949"/>
              <a:chOff x="979039" y="4695531"/>
              <a:chExt cx="2054002" cy="1358949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359067" y="4695531"/>
                <a:ext cx="1290757" cy="4126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85" b="1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Clear Sans" panose="020B0503030202020304" pitchFamily="34" charset="0"/>
                    <a:sym typeface="Times New Roman" panose="02020603050405020304" pitchFamily="18" charset="0"/>
                  </a:rPr>
                  <a:t>Infographics</a:t>
                </a:r>
                <a:endParaRPr lang="en-US" sz="168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979039" y="5120612"/>
                <a:ext cx="2054002" cy="93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Deloorem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ipsume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sit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denimaos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anatebus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daname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loverana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donWre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dimasa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quosdalamsandinam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sant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salam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maka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dolore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62" name="Shape 719"/>
            <p:cNvSpPr/>
            <p:nvPr/>
          </p:nvSpPr>
          <p:spPr>
            <a:xfrm>
              <a:off x="9970653" y="2759225"/>
              <a:ext cx="548178" cy="471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46" extrusionOk="0">
                  <a:moveTo>
                    <a:pt x="9262" y="7207"/>
                  </a:moveTo>
                  <a:lnTo>
                    <a:pt x="14475" y="11108"/>
                  </a:lnTo>
                  <a:cubicBezTo>
                    <a:pt x="14915" y="11436"/>
                    <a:pt x="15500" y="11301"/>
                    <a:pt x="15796" y="10800"/>
                  </a:cubicBezTo>
                  <a:lnTo>
                    <a:pt x="21160" y="1771"/>
                  </a:lnTo>
                  <a:cubicBezTo>
                    <a:pt x="21464" y="1257"/>
                    <a:pt x="21354" y="555"/>
                    <a:pt x="20913" y="200"/>
                  </a:cubicBezTo>
                  <a:cubicBezTo>
                    <a:pt x="20472" y="-154"/>
                    <a:pt x="19869" y="-26"/>
                    <a:pt x="19564" y="487"/>
                  </a:cubicBezTo>
                  <a:lnTo>
                    <a:pt x="14734" y="8618"/>
                  </a:lnTo>
                  <a:lnTo>
                    <a:pt x="9490" y="4694"/>
                  </a:lnTo>
                  <a:cubicBezTo>
                    <a:pt x="9273" y="4532"/>
                    <a:pt x="9010" y="4478"/>
                    <a:pt x="8757" y="4541"/>
                  </a:cubicBezTo>
                  <a:cubicBezTo>
                    <a:pt x="8505" y="4607"/>
                    <a:pt x="8285" y="4785"/>
                    <a:pt x="8147" y="5039"/>
                  </a:cubicBezTo>
                  <a:lnTo>
                    <a:pt x="152" y="19712"/>
                  </a:lnTo>
                  <a:cubicBezTo>
                    <a:pt x="-136" y="20237"/>
                    <a:pt x="-2" y="20936"/>
                    <a:pt x="450" y="21269"/>
                  </a:cubicBezTo>
                  <a:cubicBezTo>
                    <a:pt x="611" y="21389"/>
                    <a:pt x="791" y="21446"/>
                    <a:pt x="969" y="21446"/>
                  </a:cubicBezTo>
                  <a:cubicBezTo>
                    <a:pt x="1290" y="21446"/>
                    <a:pt x="1604" y="21260"/>
                    <a:pt x="1788" y="20921"/>
                  </a:cubicBezTo>
                  <a:cubicBezTo>
                    <a:pt x="1788" y="20921"/>
                    <a:pt x="9262" y="7207"/>
                    <a:pt x="9262" y="7207"/>
                  </a:cubicBezTo>
                  <a:close/>
                  <a:moveTo>
                    <a:pt x="19712" y="12707"/>
                  </a:moveTo>
                  <a:lnTo>
                    <a:pt x="14952" y="17715"/>
                  </a:lnTo>
                  <a:lnTo>
                    <a:pt x="9355" y="12653"/>
                  </a:lnTo>
                  <a:cubicBezTo>
                    <a:pt x="9249" y="12556"/>
                    <a:pt x="9125" y="12487"/>
                    <a:pt x="8994" y="12450"/>
                  </a:cubicBezTo>
                  <a:lnTo>
                    <a:pt x="8249" y="12234"/>
                  </a:lnTo>
                  <a:lnTo>
                    <a:pt x="7154" y="14242"/>
                  </a:lnTo>
                  <a:lnTo>
                    <a:pt x="8327" y="14582"/>
                  </a:lnTo>
                  <a:lnTo>
                    <a:pt x="14404" y="20078"/>
                  </a:lnTo>
                  <a:cubicBezTo>
                    <a:pt x="14580" y="20237"/>
                    <a:pt x="14789" y="20317"/>
                    <a:pt x="14999" y="20317"/>
                  </a:cubicBezTo>
                  <a:cubicBezTo>
                    <a:pt x="15232" y="20317"/>
                    <a:pt x="15466" y="20218"/>
                    <a:pt x="15650" y="20026"/>
                  </a:cubicBezTo>
                  <a:lnTo>
                    <a:pt x="21012" y="14382"/>
                  </a:lnTo>
                  <a:cubicBezTo>
                    <a:pt x="21410" y="13963"/>
                    <a:pt x="21441" y="13250"/>
                    <a:pt x="21081" y="12788"/>
                  </a:cubicBezTo>
                  <a:cubicBezTo>
                    <a:pt x="20722" y="12325"/>
                    <a:pt x="20109" y="12289"/>
                    <a:pt x="19712" y="12707"/>
                  </a:cubicBezTo>
                  <a:close/>
                  <a:moveTo>
                    <a:pt x="735" y="12382"/>
                  </a:moveTo>
                  <a:lnTo>
                    <a:pt x="2190" y="12804"/>
                  </a:lnTo>
                  <a:lnTo>
                    <a:pt x="3284" y="10795"/>
                  </a:lnTo>
                  <a:lnTo>
                    <a:pt x="1204" y="10192"/>
                  </a:lnTo>
                  <a:cubicBezTo>
                    <a:pt x="683" y="10040"/>
                    <a:pt x="158" y="10410"/>
                    <a:pt x="28" y="11015"/>
                  </a:cubicBezTo>
                  <a:cubicBezTo>
                    <a:pt x="-100" y="11620"/>
                    <a:pt x="216" y="12231"/>
                    <a:pt x="735" y="123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64" name="矩形 63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/>
          <p:nvPr/>
        </p:nvSpPr>
        <p:spPr bwMode="auto">
          <a:xfrm>
            <a:off x="10116881" y="6946"/>
            <a:ext cx="2738844" cy="4042418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rgbClr val="DCDDDD"/>
          </a:solidFill>
          <a:ln w="6">
            <a:noFill/>
            <a:prstDash val="solid"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/>
          </a:p>
        </p:txBody>
      </p:sp>
      <p:sp>
        <p:nvSpPr>
          <p:cNvPr id="26" name="Freeform 6"/>
          <p:cNvSpPr/>
          <p:nvPr/>
        </p:nvSpPr>
        <p:spPr bwMode="auto">
          <a:xfrm>
            <a:off x="7492" y="6947"/>
            <a:ext cx="9656265" cy="7218761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6">
            <a:noFill/>
            <a:prstDash val="solid"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/>
          </a:p>
        </p:txBody>
      </p:sp>
      <p:sp>
        <p:nvSpPr>
          <p:cNvPr id="27" name="Freeform 7"/>
          <p:cNvSpPr>
            <a:spLocks noEditPoints="1"/>
          </p:cNvSpPr>
          <p:nvPr/>
        </p:nvSpPr>
        <p:spPr bwMode="auto">
          <a:xfrm>
            <a:off x="6641431" y="6947"/>
            <a:ext cx="6214295" cy="7218761"/>
          </a:xfrm>
          <a:custGeom>
            <a:avLst/>
            <a:gdLst>
              <a:gd name="T0" fmla="*/ 658 w 2784"/>
              <a:gd name="T1" fmla="*/ 2207 h 3234"/>
              <a:gd name="T2" fmla="*/ 1354 w 2784"/>
              <a:gd name="T3" fmla="*/ 3234 h 3234"/>
              <a:gd name="T4" fmla="*/ 0 w 2784"/>
              <a:gd name="T5" fmla="*/ 3234 h 3234"/>
              <a:gd name="T6" fmla="*/ 658 w 2784"/>
              <a:gd name="T7" fmla="*/ 2207 h 3234"/>
              <a:gd name="T8" fmla="*/ 658 w 2784"/>
              <a:gd name="T9" fmla="*/ 2207 h 3234"/>
              <a:gd name="T10" fmla="*/ 1819 w 2784"/>
              <a:gd name="T11" fmla="*/ 390 h 3234"/>
              <a:gd name="T12" fmla="*/ 2069 w 2784"/>
              <a:gd name="T13" fmla="*/ 0 h 3234"/>
              <a:gd name="T14" fmla="*/ 2784 w 2784"/>
              <a:gd name="T15" fmla="*/ 0 h 3234"/>
              <a:gd name="T16" fmla="*/ 2784 w 2784"/>
              <a:gd name="T17" fmla="*/ 1811 h 3234"/>
              <a:gd name="T18" fmla="*/ 1819 w 2784"/>
              <a:gd name="T19" fmla="*/ 39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84" h="3234">
                <a:moveTo>
                  <a:pt x="658" y="2207"/>
                </a:moveTo>
                <a:lnTo>
                  <a:pt x="1354" y="3234"/>
                </a:lnTo>
                <a:lnTo>
                  <a:pt x="0" y="3234"/>
                </a:lnTo>
                <a:lnTo>
                  <a:pt x="658" y="2207"/>
                </a:lnTo>
                <a:lnTo>
                  <a:pt x="658" y="2207"/>
                </a:lnTo>
                <a:close/>
                <a:moveTo>
                  <a:pt x="1819" y="390"/>
                </a:moveTo>
                <a:lnTo>
                  <a:pt x="2069" y="0"/>
                </a:lnTo>
                <a:lnTo>
                  <a:pt x="2784" y="0"/>
                </a:lnTo>
                <a:lnTo>
                  <a:pt x="2784" y="1811"/>
                </a:lnTo>
                <a:lnTo>
                  <a:pt x="1819" y="390"/>
                </a:lnTo>
                <a:close/>
              </a:path>
            </a:pathLst>
          </a:custGeom>
          <a:solidFill>
            <a:srgbClr val="C00000"/>
          </a:solidFill>
          <a:ln w="6">
            <a:noFill/>
            <a:prstDash val="solid"/>
            <a:round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/>
          </a:p>
        </p:txBody>
      </p:sp>
      <p:cxnSp>
        <p:nvCxnSpPr>
          <p:cNvPr id="28" name="直接连接符 27"/>
          <p:cNvCxnSpPr/>
          <p:nvPr/>
        </p:nvCxnSpPr>
        <p:spPr>
          <a:xfrm flipV="1">
            <a:off x="455699" y="2732032"/>
            <a:ext cx="5011054" cy="7126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408956" y="2085030"/>
            <a:ext cx="118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885672" y="1895096"/>
            <a:ext cx="1194558" cy="6982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9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4134249" y="2022695"/>
            <a:ext cx="675147" cy="480490"/>
            <a:chOff x="4304043" y="1286668"/>
            <a:chExt cx="3837944" cy="2757793"/>
          </a:xfrm>
          <a:solidFill>
            <a:schemeClr val="bg1"/>
          </a:solidFill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32" name="圆角矩形 31"/>
            <p:cNvSpPr/>
            <p:nvPr/>
          </p:nvSpPr>
          <p:spPr>
            <a:xfrm>
              <a:off x="4304043" y="1286668"/>
              <a:ext cx="3837944" cy="27577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4351930" y="1330004"/>
              <a:ext cx="3742172" cy="26711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1167595" y="1591352"/>
            <a:ext cx="11098" cy="508503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燕尾形箭头 34"/>
          <p:cNvSpPr/>
          <p:nvPr/>
        </p:nvSpPr>
        <p:spPr>
          <a:xfrm>
            <a:off x="1468187" y="3116255"/>
            <a:ext cx="404995" cy="372142"/>
          </a:xfrm>
          <a:prstGeom prst="notched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2035268" y="3031434"/>
            <a:ext cx="3929061" cy="541787"/>
            <a:chOff x="3527609" y="1954206"/>
            <a:chExt cx="2794344" cy="385318"/>
          </a:xfrm>
        </p:grpSpPr>
        <p:sp>
          <p:nvSpPr>
            <p:cNvPr id="37" name="圆角矩形 36"/>
            <p:cNvSpPr/>
            <p:nvPr/>
          </p:nvSpPr>
          <p:spPr>
            <a:xfrm>
              <a:off x="3995937" y="1954206"/>
              <a:ext cx="2224710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4333183" y="1954206"/>
              <a:ext cx="1988770" cy="369403"/>
            </a:xfrm>
            <a:prstGeom prst="rect">
              <a:avLst/>
            </a:prstGeom>
          </p:spPr>
          <p:txBody>
            <a:bodyPr wrap="square" lIns="171485" tIns="85743" rIns="171485" bIns="85743">
              <a:spAutoFit/>
            </a:bodyPr>
            <a:lstStyle/>
            <a:p>
              <a:pPr>
                <a:defRPr/>
              </a:pPr>
              <a:r>
                <a:rPr lang="zh-CN" altLang="en-US" sz="225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年度工作概述</a:t>
              </a:r>
              <a:endParaRPr lang="zh-CN" altLang="zh-CN" sz="225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3542139" y="1954206"/>
              <a:ext cx="385318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  <p:sp>
          <p:nvSpPr>
            <p:cNvPr id="40" name="文本框 48"/>
            <p:cNvSpPr txBox="1">
              <a:spLocks noChangeArrowheads="1"/>
            </p:cNvSpPr>
            <p:nvPr/>
          </p:nvSpPr>
          <p:spPr bwMode="auto">
            <a:xfrm>
              <a:off x="3527609" y="1954206"/>
              <a:ext cx="501137" cy="3734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1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1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035268" y="3714863"/>
            <a:ext cx="3929061" cy="541787"/>
            <a:chOff x="3527609" y="1954206"/>
            <a:chExt cx="2794344" cy="385318"/>
          </a:xfrm>
        </p:grpSpPr>
        <p:sp>
          <p:nvSpPr>
            <p:cNvPr id="42" name="圆角矩形 41"/>
            <p:cNvSpPr/>
            <p:nvPr/>
          </p:nvSpPr>
          <p:spPr>
            <a:xfrm>
              <a:off x="3995937" y="1954206"/>
              <a:ext cx="2224710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4333183" y="1954206"/>
              <a:ext cx="1988770" cy="369403"/>
            </a:xfrm>
            <a:prstGeom prst="rect">
              <a:avLst/>
            </a:prstGeom>
          </p:spPr>
          <p:txBody>
            <a:bodyPr wrap="square" lIns="171485" tIns="85743" rIns="171485" bIns="85743">
              <a:spAutoFit/>
            </a:bodyPr>
            <a:lstStyle/>
            <a:p>
              <a:pPr>
                <a:defRPr/>
              </a:pPr>
              <a:r>
                <a:rPr lang="zh-CN" altLang="en-US" sz="225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工作完成情况</a:t>
              </a:r>
              <a:endParaRPr lang="zh-CN" altLang="zh-CN" sz="225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3542139" y="1954206"/>
              <a:ext cx="385318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  <p:sp>
          <p:nvSpPr>
            <p:cNvPr id="45" name="文本框 48"/>
            <p:cNvSpPr txBox="1">
              <a:spLocks noChangeArrowheads="1"/>
            </p:cNvSpPr>
            <p:nvPr/>
          </p:nvSpPr>
          <p:spPr bwMode="auto">
            <a:xfrm>
              <a:off x="3527609" y="1954206"/>
              <a:ext cx="501137" cy="3734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1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1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035268" y="4398292"/>
            <a:ext cx="3929061" cy="541787"/>
            <a:chOff x="3527609" y="1954206"/>
            <a:chExt cx="2794344" cy="385318"/>
          </a:xfrm>
        </p:grpSpPr>
        <p:sp>
          <p:nvSpPr>
            <p:cNvPr id="47" name="圆角矩形 46"/>
            <p:cNvSpPr/>
            <p:nvPr/>
          </p:nvSpPr>
          <p:spPr>
            <a:xfrm>
              <a:off x="3995937" y="1954206"/>
              <a:ext cx="2224710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4333183" y="1954206"/>
              <a:ext cx="1988770" cy="369403"/>
            </a:xfrm>
            <a:prstGeom prst="rect">
              <a:avLst/>
            </a:prstGeom>
          </p:spPr>
          <p:txBody>
            <a:bodyPr wrap="square" lIns="171485" tIns="85743" rIns="171485" bIns="85743">
              <a:spAutoFit/>
            </a:bodyPr>
            <a:lstStyle/>
            <a:p>
              <a:pPr>
                <a:defRPr/>
              </a:pPr>
              <a:r>
                <a:rPr lang="zh-CN" altLang="en-US" sz="225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成功项目展示</a:t>
              </a:r>
              <a:endParaRPr lang="zh-CN" altLang="zh-CN" sz="225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3542139" y="1954206"/>
              <a:ext cx="385318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  <p:sp>
          <p:nvSpPr>
            <p:cNvPr id="50" name="文本框 48"/>
            <p:cNvSpPr txBox="1">
              <a:spLocks noChangeArrowheads="1"/>
            </p:cNvSpPr>
            <p:nvPr/>
          </p:nvSpPr>
          <p:spPr bwMode="auto">
            <a:xfrm>
              <a:off x="3527609" y="1954206"/>
              <a:ext cx="501137" cy="3734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1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1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35268" y="5081721"/>
            <a:ext cx="3929061" cy="541787"/>
            <a:chOff x="3527609" y="1954206"/>
            <a:chExt cx="2794344" cy="385318"/>
          </a:xfrm>
        </p:grpSpPr>
        <p:sp>
          <p:nvSpPr>
            <p:cNvPr id="52" name="圆角矩形 51"/>
            <p:cNvSpPr/>
            <p:nvPr/>
          </p:nvSpPr>
          <p:spPr>
            <a:xfrm>
              <a:off x="3995937" y="1954206"/>
              <a:ext cx="2224710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  <p:sp>
          <p:nvSpPr>
            <p:cNvPr id="53" name="矩形 52"/>
            <p:cNvSpPr/>
            <p:nvPr/>
          </p:nvSpPr>
          <p:spPr>
            <a:xfrm>
              <a:off x="4333183" y="1954206"/>
              <a:ext cx="1988770" cy="369403"/>
            </a:xfrm>
            <a:prstGeom prst="rect">
              <a:avLst/>
            </a:prstGeom>
          </p:spPr>
          <p:txBody>
            <a:bodyPr wrap="square" lIns="171485" tIns="85743" rIns="171485" bIns="85743">
              <a:spAutoFit/>
            </a:bodyPr>
            <a:lstStyle/>
            <a:p>
              <a:pPr>
                <a:defRPr/>
              </a:pPr>
              <a:r>
                <a:rPr lang="zh-CN" altLang="en-US" sz="225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工作存在不足</a:t>
              </a:r>
              <a:endParaRPr lang="zh-CN" altLang="zh-CN" sz="225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3542139" y="1954206"/>
              <a:ext cx="385318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  <p:sp>
          <p:nvSpPr>
            <p:cNvPr id="55" name="文本框 48"/>
            <p:cNvSpPr txBox="1">
              <a:spLocks noChangeArrowheads="1"/>
            </p:cNvSpPr>
            <p:nvPr/>
          </p:nvSpPr>
          <p:spPr bwMode="auto">
            <a:xfrm>
              <a:off x="3527609" y="1954206"/>
              <a:ext cx="501137" cy="3734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1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1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035268" y="5765150"/>
            <a:ext cx="3929061" cy="541787"/>
            <a:chOff x="3527609" y="1954206"/>
            <a:chExt cx="2794344" cy="385318"/>
          </a:xfrm>
        </p:grpSpPr>
        <p:sp>
          <p:nvSpPr>
            <p:cNvPr id="57" name="圆角矩形 56"/>
            <p:cNvSpPr/>
            <p:nvPr/>
          </p:nvSpPr>
          <p:spPr>
            <a:xfrm>
              <a:off x="3995937" y="1954206"/>
              <a:ext cx="2224710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  <p:sp>
          <p:nvSpPr>
            <p:cNvPr id="58" name="矩形 57"/>
            <p:cNvSpPr/>
            <p:nvPr/>
          </p:nvSpPr>
          <p:spPr>
            <a:xfrm>
              <a:off x="4333183" y="1954206"/>
              <a:ext cx="1988770" cy="369403"/>
            </a:xfrm>
            <a:prstGeom prst="rect">
              <a:avLst/>
            </a:prstGeom>
          </p:spPr>
          <p:txBody>
            <a:bodyPr wrap="square" lIns="171485" tIns="85743" rIns="171485" bIns="85743">
              <a:spAutoFit/>
            </a:bodyPr>
            <a:lstStyle/>
            <a:p>
              <a:pPr>
                <a:defRPr/>
              </a:pPr>
              <a:r>
                <a:rPr lang="zh-CN" altLang="en-US" sz="225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明年工作计划</a:t>
              </a:r>
              <a:endParaRPr lang="zh-CN" altLang="zh-CN" sz="225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9" name="圆角矩形 58"/>
            <p:cNvSpPr/>
            <p:nvPr/>
          </p:nvSpPr>
          <p:spPr>
            <a:xfrm>
              <a:off x="3542139" y="1954206"/>
              <a:ext cx="385318" cy="38531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 </a:t>
              </a:r>
              <a:endParaRPr lang="zh-CN" altLang="en-US" dirty="0"/>
            </a:p>
          </p:txBody>
        </p:sp>
        <p:sp>
          <p:nvSpPr>
            <p:cNvPr id="60" name="文本框 48"/>
            <p:cNvSpPr txBox="1">
              <a:spLocks noChangeArrowheads="1"/>
            </p:cNvSpPr>
            <p:nvPr/>
          </p:nvSpPr>
          <p:spPr bwMode="auto">
            <a:xfrm>
              <a:off x="3527609" y="1954206"/>
              <a:ext cx="501137" cy="37343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2810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zh-CN" altLang="en-US" sz="281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ransition spd="slow" advTm="8278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4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2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2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10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2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10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200" tmFilter="0, 0; .2, .5; .8, .5; 1, 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100" autoRev="1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2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10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2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2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10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68" presetID="2" presetClass="entr" presetSubtype="8" fill="hold" grpId="0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7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7" grpId="0" animBg="1"/>
          <p:bldP spid="29" grpId="0"/>
          <p:bldP spid="30" grpId="0"/>
          <p:bldP spid="3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6" presetClass="entr" presetSubtype="4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8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2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36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8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4900"/>
                                </p:stCondLst>
                                <p:childTnLst>
                                  <p:par>
                                    <p:cTn id="52" presetID="26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200" tmFilter="0, 0; .2, .5; .8, .5; 1, 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100" autoRev="1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6" presetClass="emph" presetSubtype="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200" tmFilter="0, 0; .2, .5; .8, .5; 1, 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100" autoRev="1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6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200" tmFilter="0, 0; .2, .5; .8, .5; 1, 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100" autoRev="1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26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2" dur="200" tmFilter="0, 0; .2, .5; .8, .5; 1, 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3" dur="100" autoRev="1" fill="hold"/>
                                            <p:tgtEl>
                                              <p:spTgt spid="5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4" presetID="26" presetClass="emp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5" dur="200" tmFilter="0, 0; .2, .5; .8, .5; 1, 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6" dur="100" autoRev="1" fill="hold"/>
                                            <p:tgtEl>
                                              <p:spTgt spid="56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400"/>
                                </p:stCondLst>
                                <p:childTnLst>
                                  <p:par>
                                    <p:cTn id="68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 animBg="1"/>
          <p:bldP spid="27" grpId="0" animBg="1"/>
          <p:bldP spid="29" grpId="0"/>
          <p:bldP spid="30" grpId="0"/>
          <p:bldP spid="35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/>
        </p:nvSpPr>
        <p:spPr>
          <a:xfrm>
            <a:off x="6334518" y="3525762"/>
            <a:ext cx="3185342" cy="2010213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354" y="1456204"/>
            <a:ext cx="6273985" cy="4079769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6334514" y="1456203"/>
            <a:ext cx="6524235" cy="2010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9673410" y="3525762"/>
            <a:ext cx="3185340" cy="2010213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itle 13"/>
          <p:cNvSpPr txBox="1"/>
          <p:nvPr/>
        </p:nvSpPr>
        <p:spPr>
          <a:xfrm>
            <a:off x="2613161" y="5795267"/>
            <a:ext cx="7755739" cy="707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 Light"/>
                <a:sym typeface="Arial" panose="020B0604020202020204" pitchFamily="34" charset="0"/>
              </a:rPr>
              <a:t>请替换文字内容，修改文字内容，也可以直接复制你的内容到此。修改文字内容，也可以直接复制你的内容到此。请替换文字内容，修改文字内容，也可以直接复制你的内容到此。请替换文字内容，修改文字内容，也可以直接复制你的内容到此。修改文字内容，也可以直接复制你的内容到此。请替换文字内容，修改文字内容，也可以直接复制你的内容到此。请替换文字内容，修改文字内容，也可以直接复制你的内容到此。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ato Light"/>
              <a:sym typeface="Arial" panose="020B0604020202020204" pitchFamily="34" charset="0"/>
            </a:endParaRPr>
          </a:p>
        </p:txBody>
      </p:sp>
      <p:sp>
        <p:nvSpPr>
          <p:cNvPr id="7" name="TextBox 39"/>
          <p:cNvSpPr txBox="1"/>
          <p:nvPr/>
        </p:nvSpPr>
        <p:spPr>
          <a:xfrm>
            <a:off x="6658696" y="1907311"/>
            <a:ext cx="587587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6" grpId="0" animBg="1"/>
          <p:bldP spid="9" grpId="0" animBg="1"/>
          <p:bldP spid="12" grpId="0" animBg="1"/>
          <p:bldP spid="35" grpId="0"/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1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6" grpId="0" animBg="1"/>
          <p:bldP spid="9" grpId="0" animBg="1"/>
          <p:bldP spid="12" grpId="0" animBg="1"/>
          <p:bldP spid="35" grpId="0"/>
          <p:bldP spid="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77107" y="-720245"/>
            <a:ext cx="13012963" cy="867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/>
          <p:cNvSpPr/>
          <p:nvPr/>
        </p:nvSpPr>
        <p:spPr>
          <a:xfrm>
            <a:off x="353" y="1894978"/>
            <a:ext cx="12858044" cy="3645205"/>
          </a:xfrm>
          <a:prstGeom prst="rect">
            <a:avLst/>
          </a:prstGeom>
          <a:solidFill>
            <a:schemeClr val="accent3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416822" y="2401257"/>
            <a:ext cx="4288353" cy="1313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935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en-US" altLang="zh-CN" sz="39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点击添加标题文字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113051" y="2300001"/>
            <a:ext cx="0" cy="2706073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59715" y="4541560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86682" y="2401260"/>
            <a:ext cx="1683435" cy="1683435"/>
            <a:chOff x="1068965" y="491752"/>
            <a:chExt cx="1197175" cy="1197175"/>
          </a:xfrm>
        </p:grpSpPr>
        <p:grpSp>
          <p:nvGrpSpPr>
            <p:cNvPr id="16" name="组合 15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KSO_Shape"/>
            <p:cNvSpPr/>
            <p:nvPr/>
          </p:nvSpPr>
          <p:spPr bwMode="auto">
            <a:xfrm>
              <a:off x="1288029" y="829734"/>
              <a:ext cx="759046" cy="52120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52755" y="3920093"/>
            <a:ext cx="1445380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工作前言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2993" y="3920093"/>
            <a:ext cx="1385412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工作回顾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53264" y="3920093"/>
            <a:ext cx="1445380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工作计划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52756" y="4408135"/>
            <a:ext cx="1385412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工作团队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32994" y="4408135"/>
            <a:ext cx="1385412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工作进度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52721" y="4408135"/>
            <a:ext cx="1385412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去年相比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9069507" y="-1095189"/>
            <a:ext cx="1658273" cy="16582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922067" y="-399143"/>
            <a:ext cx="886212" cy="8862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876562" y="43963"/>
            <a:ext cx="1252224" cy="12522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142402" y="-223037"/>
            <a:ext cx="964353" cy="96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78286" y="7087798"/>
            <a:ext cx="828035" cy="8280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573289" y="6369756"/>
            <a:ext cx="355046" cy="3550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474520" y="6084582"/>
            <a:ext cx="743971" cy="7439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2134202" y="-1488900"/>
            <a:ext cx="1658273" cy="16582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2170393" y="584472"/>
            <a:ext cx="313689" cy="3136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733215" y="6617653"/>
            <a:ext cx="1658273" cy="16582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793808" y="6477739"/>
            <a:ext cx="731480" cy="7314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09730" y="6920844"/>
            <a:ext cx="445584" cy="44558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65106" y="6663083"/>
            <a:ext cx="222791" cy="2227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6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12" grpId="0"/>
          <p:bldP spid="14" grpId="0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6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12" grpId="0"/>
          <p:bldP spid="14" grpId="0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2796674" y="2672855"/>
            <a:ext cx="489717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70%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112120" y="3300448"/>
            <a:ext cx="489717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50%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503155" y="2228947"/>
            <a:ext cx="489717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80%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822961" y="2871848"/>
            <a:ext cx="489717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60%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144610" y="1708504"/>
            <a:ext cx="572700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100%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536447" y="2045261"/>
            <a:ext cx="489717" cy="546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rPr>
              <a:t>90%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9337539" y="5423496"/>
            <a:ext cx="894797" cy="536652"/>
            <a:chOff x="9098127" y="5192039"/>
            <a:chExt cx="848447" cy="508854"/>
          </a:xfrm>
        </p:grpSpPr>
        <p:sp>
          <p:nvSpPr>
            <p:cNvPr id="71" name="TextBox 70"/>
            <p:cNvSpPr txBox="1"/>
            <p:nvPr/>
          </p:nvSpPr>
          <p:spPr>
            <a:xfrm>
              <a:off x="9287320" y="5192039"/>
              <a:ext cx="485174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2015</a:t>
              </a:r>
              <a:endParaRPr lang="id-ID" sz="12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098127" y="5397994"/>
              <a:ext cx="848447" cy="302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$910.000</a:t>
              </a:r>
              <a:endParaRPr lang="id-ID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992738" y="5423496"/>
            <a:ext cx="894797" cy="536652"/>
            <a:chOff x="9098126" y="5192039"/>
            <a:chExt cx="848447" cy="508854"/>
          </a:xfrm>
        </p:grpSpPr>
        <p:sp>
          <p:nvSpPr>
            <p:cNvPr id="75" name="TextBox 74"/>
            <p:cNvSpPr txBox="1"/>
            <p:nvPr/>
          </p:nvSpPr>
          <p:spPr>
            <a:xfrm>
              <a:off x="9282558" y="5192039"/>
              <a:ext cx="485174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2014</a:t>
              </a:r>
              <a:endParaRPr lang="id-ID" sz="12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098126" y="5397994"/>
              <a:ext cx="848447" cy="302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$980.000</a:t>
              </a:r>
              <a:endParaRPr lang="id-ID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612934" y="5423496"/>
            <a:ext cx="894797" cy="536652"/>
            <a:chOff x="9098127" y="5192039"/>
            <a:chExt cx="848447" cy="508854"/>
          </a:xfrm>
        </p:grpSpPr>
        <p:sp>
          <p:nvSpPr>
            <p:cNvPr id="78" name="TextBox 77"/>
            <p:cNvSpPr txBox="1"/>
            <p:nvPr/>
          </p:nvSpPr>
          <p:spPr>
            <a:xfrm>
              <a:off x="9277790" y="5192039"/>
              <a:ext cx="485174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2013</a:t>
              </a:r>
              <a:endParaRPr lang="id-ID" sz="12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9098127" y="5397994"/>
              <a:ext cx="848447" cy="302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$710.000</a:t>
              </a:r>
              <a:endParaRPr lang="id-ID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5298150" y="5423496"/>
            <a:ext cx="894797" cy="536652"/>
            <a:chOff x="9098127" y="5192039"/>
            <a:chExt cx="848447" cy="508854"/>
          </a:xfrm>
        </p:grpSpPr>
        <p:sp>
          <p:nvSpPr>
            <p:cNvPr id="81" name="TextBox 80"/>
            <p:cNvSpPr txBox="1"/>
            <p:nvPr/>
          </p:nvSpPr>
          <p:spPr>
            <a:xfrm>
              <a:off x="9273032" y="5192039"/>
              <a:ext cx="485174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2012</a:t>
              </a:r>
              <a:endParaRPr lang="id-ID" sz="12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098127" y="5397994"/>
              <a:ext cx="848447" cy="302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$850.000</a:t>
              </a:r>
              <a:endParaRPr lang="id-ID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906967" y="5423496"/>
            <a:ext cx="894797" cy="536652"/>
            <a:chOff x="9098127" y="5192039"/>
            <a:chExt cx="848447" cy="508854"/>
          </a:xfrm>
        </p:grpSpPr>
        <p:sp>
          <p:nvSpPr>
            <p:cNvPr id="84" name="TextBox 83"/>
            <p:cNvSpPr txBox="1"/>
            <p:nvPr/>
          </p:nvSpPr>
          <p:spPr>
            <a:xfrm>
              <a:off x="9282049" y="5192039"/>
              <a:ext cx="476662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2011</a:t>
              </a:r>
              <a:endParaRPr lang="id-ID" sz="12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9098127" y="5397994"/>
              <a:ext cx="848447" cy="302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$380.000</a:t>
              </a:r>
              <a:endParaRPr lang="id-ID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584336" y="5423496"/>
            <a:ext cx="894797" cy="536652"/>
            <a:chOff x="9098127" y="5192039"/>
            <a:chExt cx="848447" cy="508854"/>
          </a:xfrm>
        </p:grpSpPr>
        <p:sp>
          <p:nvSpPr>
            <p:cNvPr id="87" name="TextBox 86"/>
            <p:cNvSpPr txBox="1"/>
            <p:nvPr/>
          </p:nvSpPr>
          <p:spPr>
            <a:xfrm>
              <a:off x="9277795" y="5192039"/>
              <a:ext cx="485174" cy="272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65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2010</a:t>
              </a:r>
              <a:endParaRPr lang="id-ID" sz="12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098127" y="5397994"/>
              <a:ext cx="848447" cy="302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75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$790.000</a:t>
              </a:r>
              <a:endParaRPr lang="id-ID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07561" y="3255863"/>
            <a:ext cx="1648345" cy="2019509"/>
            <a:chOff x="2092875" y="3087209"/>
            <a:chExt cx="1562961" cy="1914899"/>
          </a:xfrm>
        </p:grpSpPr>
        <p:grpSp>
          <p:nvGrpSpPr>
            <p:cNvPr id="16" name="Group 15"/>
            <p:cNvGrpSpPr/>
            <p:nvPr/>
          </p:nvGrpSpPr>
          <p:grpSpPr>
            <a:xfrm>
              <a:off x="2092875" y="3087209"/>
              <a:ext cx="1562961" cy="1914899"/>
              <a:chOff x="2558934" y="1581150"/>
              <a:chExt cx="1172221" cy="1891074"/>
            </a:xfrm>
          </p:grpSpPr>
          <p:sp>
            <p:nvSpPr>
              <p:cNvPr id="19" name="Freeform 5"/>
              <p:cNvSpPr/>
              <p:nvPr/>
            </p:nvSpPr>
            <p:spPr bwMode="auto">
              <a:xfrm>
                <a:off x="2558934" y="1581150"/>
                <a:ext cx="1172221" cy="1891074"/>
              </a:xfrm>
              <a:custGeom>
                <a:avLst/>
                <a:gdLst>
                  <a:gd name="T0" fmla="*/ 0 w 1148"/>
                  <a:gd name="T1" fmla="*/ 1852 h 1852"/>
                  <a:gd name="T2" fmla="*/ 575 w 1148"/>
                  <a:gd name="T3" fmla="*/ 0 h 1852"/>
                  <a:gd name="T4" fmla="*/ 1148 w 1148"/>
                  <a:gd name="T5" fmla="*/ 1852 h 1852"/>
                  <a:gd name="T6" fmla="*/ 0 w 1148"/>
                  <a:gd name="T7" fmla="*/ 1852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1852">
                    <a:moveTo>
                      <a:pt x="0" y="1852"/>
                    </a:moveTo>
                    <a:lnTo>
                      <a:pt x="575" y="0"/>
                    </a:lnTo>
                    <a:lnTo>
                      <a:pt x="1148" y="1852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1">
                  <a:alpha val="59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0" name="Freeform 6"/>
              <p:cNvSpPr/>
              <p:nvPr/>
            </p:nvSpPr>
            <p:spPr bwMode="auto">
              <a:xfrm>
                <a:off x="2920403" y="1581150"/>
                <a:ext cx="449283" cy="909799"/>
              </a:xfrm>
              <a:custGeom>
                <a:avLst/>
                <a:gdLst>
                  <a:gd name="T0" fmla="*/ 0 w 440"/>
                  <a:gd name="T1" fmla="*/ 711 h 891"/>
                  <a:gd name="T2" fmla="*/ 221 w 440"/>
                  <a:gd name="T3" fmla="*/ 0 h 891"/>
                  <a:gd name="T4" fmla="*/ 440 w 440"/>
                  <a:gd name="T5" fmla="*/ 711 h 891"/>
                  <a:gd name="T6" fmla="*/ 437 w 440"/>
                  <a:gd name="T7" fmla="*/ 801 h 891"/>
                  <a:gd name="T8" fmla="*/ 344 w 440"/>
                  <a:gd name="T9" fmla="*/ 630 h 891"/>
                  <a:gd name="T10" fmla="*/ 371 w 440"/>
                  <a:gd name="T11" fmla="*/ 853 h 891"/>
                  <a:gd name="T12" fmla="*/ 290 w 440"/>
                  <a:gd name="T13" fmla="*/ 652 h 891"/>
                  <a:gd name="T14" fmla="*/ 235 w 440"/>
                  <a:gd name="T15" fmla="*/ 799 h 891"/>
                  <a:gd name="T16" fmla="*/ 166 w 440"/>
                  <a:gd name="T17" fmla="*/ 642 h 891"/>
                  <a:gd name="T18" fmla="*/ 128 w 440"/>
                  <a:gd name="T19" fmla="*/ 801 h 891"/>
                  <a:gd name="T20" fmla="*/ 109 w 440"/>
                  <a:gd name="T21" fmla="*/ 694 h 891"/>
                  <a:gd name="T22" fmla="*/ 47 w 440"/>
                  <a:gd name="T23" fmla="*/ 891 h 891"/>
                  <a:gd name="T24" fmla="*/ 0 w 440"/>
                  <a:gd name="T25" fmla="*/ 71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0" h="891">
                    <a:moveTo>
                      <a:pt x="0" y="711"/>
                    </a:moveTo>
                    <a:lnTo>
                      <a:pt x="221" y="0"/>
                    </a:lnTo>
                    <a:lnTo>
                      <a:pt x="440" y="711"/>
                    </a:lnTo>
                    <a:lnTo>
                      <a:pt x="437" y="801"/>
                    </a:lnTo>
                    <a:lnTo>
                      <a:pt x="344" y="630"/>
                    </a:lnTo>
                    <a:lnTo>
                      <a:pt x="371" y="853"/>
                    </a:lnTo>
                    <a:lnTo>
                      <a:pt x="290" y="652"/>
                    </a:lnTo>
                    <a:lnTo>
                      <a:pt x="235" y="799"/>
                    </a:lnTo>
                    <a:lnTo>
                      <a:pt x="166" y="642"/>
                    </a:lnTo>
                    <a:lnTo>
                      <a:pt x="128" y="801"/>
                    </a:lnTo>
                    <a:lnTo>
                      <a:pt x="109" y="694"/>
                    </a:lnTo>
                    <a:lnTo>
                      <a:pt x="47" y="891"/>
                    </a:lnTo>
                    <a:lnTo>
                      <a:pt x="0" y="71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2366508" y="4663553"/>
              <a:ext cx="967004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Income 01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35458" y="3895528"/>
            <a:ext cx="1648345" cy="1379842"/>
            <a:chOff x="3351987" y="3693741"/>
            <a:chExt cx="1562961" cy="1308366"/>
          </a:xfrm>
        </p:grpSpPr>
        <p:grpSp>
          <p:nvGrpSpPr>
            <p:cNvPr id="22" name="Group 21"/>
            <p:cNvGrpSpPr/>
            <p:nvPr/>
          </p:nvGrpSpPr>
          <p:grpSpPr>
            <a:xfrm>
              <a:off x="3351987" y="3693741"/>
              <a:ext cx="1562961" cy="1308366"/>
              <a:chOff x="3535104" y="1581150"/>
              <a:chExt cx="1172221" cy="1891074"/>
            </a:xfrm>
          </p:grpSpPr>
          <p:sp>
            <p:nvSpPr>
              <p:cNvPr id="25" name="Freeform 5"/>
              <p:cNvSpPr/>
              <p:nvPr/>
            </p:nvSpPr>
            <p:spPr bwMode="auto">
              <a:xfrm>
                <a:off x="3535104" y="1581150"/>
                <a:ext cx="1172221" cy="1891074"/>
              </a:xfrm>
              <a:custGeom>
                <a:avLst/>
                <a:gdLst>
                  <a:gd name="T0" fmla="*/ 0 w 1148"/>
                  <a:gd name="T1" fmla="*/ 1852 h 1852"/>
                  <a:gd name="T2" fmla="*/ 575 w 1148"/>
                  <a:gd name="T3" fmla="*/ 0 h 1852"/>
                  <a:gd name="T4" fmla="*/ 1148 w 1148"/>
                  <a:gd name="T5" fmla="*/ 1852 h 1852"/>
                  <a:gd name="T6" fmla="*/ 0 w 1148"/>
                  <a:gd name="T7" fmla="*/ 1852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1852">
                    <a:moveTo>
                      <a:pt x="0" y="1852"/>
                    </a:moveTo>
                    <a:lnTo>
                      <a:pt x="575" y="0"/>
                    </a:lnTo>
                    <a:lnTo>
                      <a:pt x="1148" y="1852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2">
                  <a:alpha val="66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6" name="Freeform 6"/>
              <p:cNvSpPr/>
              <p:nvPr/>
            </p:nvSpPr>
            <p:spPr bwMode="auto">
              <a:xfrm>
                <a:off x="3896573" y="1581150"/>
                <a:ext cx="449283" cy="909799"/>
              </a:xfrm>
              <a:custGeom>
                <a:avLst/>
                <a:gdLst>
                  <a:gd name="T0" fmla="*/ 0 w 440"/>
                  <a:gd name="T1" fmla="*/ 711 h 891"/>
                  <a:gd name="T2" fmla="*/ 221 w 440"/>
                  <a:gd name="T3" fmla="*/ 0 h 891"/>
                  <a:gd name="T4" fmla="*/ 440 w 440"/>
                  <a:gd name="T5" fmla="*/ 711 h 891"/>
                  <a:gd name="T6" fmla="*/ 437 w 440"/>
                  <a:gd name="T7" fmla="*/ 801 h 891"/>
                  <a:gd name="T8" fmla="*/ 344 w 440"/>
                  <a:gd name="T9" fmla="*/ 630 h 891"/>
                  <a:gd name="T10" fmla="*/ 371 w 440"/>
                  <a:gd name="T11" fmla="*/ 853 h 891"/>
                  <a:gd name="T12" fmla="*/ 290 w 440"/>
                  <a:gd name="T13" fmla="*/ 652 h 891"/>
                  <a:gd name="T14" fmla="*/ 235 w 440"/>
                  <a:gd name="T15" fmla="*/ 799 h 891"/>
                  <a:gd name="T16" fmla="*/ 166 w 440"/>
                  <a:gd name="T17" fmla="*/ 642 h 891"/>
                  <a:gd name="T18" fmla="*/ 128 w 440"/>
                  <a:gd name="T19" fmla="*/ 801 h 891"/>
                  <a:gd name="T20" fmla="*/ 109 w 440"/>
                  <a:gd name="T21" fmla="*/ 694 h 891"/>
                  <a:gd name="T22" fmla="*/ 47 w 440"/>
                  <a:gd name="T23" fmla="*/ 891 h 891"/>
                  <a:gd name="T24" fmla="*/ 0 w 440"/>
                  <a:gd name="T25" fmla="*/ 71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0" h="891">
                    <a:moveTo>
                      <a:pt x="0" y="711"/>
                    </a:moveTo>
                    <a:lnTo>
                      <a:pt x="221" y="0"/>
                    </a:lnTo>
                    <a:lnTo>
                      <a:pt x="440" y="711"/>
                    </a:lnTo>
                    <a:lnTo>
                      <a:pt x="437" y="801"/>
                    </a:lnTo>
                    <a:lnTo>
                      <a:pt x="344" y="630"/>
                    </a:lnTo>
                    <a:lnTo>
                      <a:pt x="371" y="853"/>
                    </a:lnTo>
                    <a:lnTo>
                      <a:pt x="290" y="652"/>
                    </a:lnTo>
                    <a:lnTo>
                      <a:pt x="235" y="799"/>
                    </a:lnTo>
                    <a:lnTo>
                      <a:pt x="166" y="642"/>
                    </a:lnTo>
                    <a:lnTo>
                      <a:pt x="128" y="801"/>
                    </a:lnTo>
                    <a:lnTo>
                      <a:pt x="109" y="694"/>
                    </a:lnTo>
                    <a:lnTo>
                      <a:pt x="47" y="891"/>
                    </a:lnTo>
                    <a:lnTo>
                      <a:pt x="0" y="71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3652432" y="4663553"/>
              <a:ext cx="967004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Income 02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26493" y="2794784"/>
            <a:ext cx="1648345" cy="2480589"/>
            <a:chOff x="4670967" y="2650014"/>
            <a:chExt cx="1562961" cy="2352095"/>
          </a:xfrm>
        </p:grpSpPr>
        <p:grpSp>
          <p:nvGrpSpPr>
            <p:cNvPr id="28" name="Group 27"/>
            <p:cNvGrpSpPr/>
            <p:nvPr/>
          </p:nvGrpSpPr>
          <p:grpSpPr>
            <a:xfrm>
              <a:off x="4670967" y="2650014"/>
              <a:ext cx="1562961" cy="2352095"/>
              <a:chOff x="4489950" y="1581150"/>
              <a:chExt cx="1172221" cy="1891074"/>
            </a:xfrm>
          </p:grpSpPr>
          <p:sp>
            <p:nvSpPr>
              <p:cNvPr id="31" name="Freeform 5"/>
              <p:cNvSpPr/>
              <p:nvPr/>
            </p:nvSpPr>
            <p:spPr bwMode="auto">
              <a:xfrm>
                <a:off x="4489950" y="1581150"/>
                <a:ext cx="1172221" cy="1891074"/>
              </a:xfrm>
              <a:custGeom>
                <a:avLst/>
                <a:gdLst>
                  <a:gd name="T0" fmla="*/ 0 w 1148"/>
                  <a:gd name="T1" fmla="*/ 1852 h 1852"/>
                  <a:gd name="T2" fmla="*/ 575 w 1148"/>
                  <a:gd name="T3" fmla="*/ 0 h 1852"/>
                  <a:gd name="T4" fmla="*/ 1148 w 1148"/>
                  <a:gd name="T5" fmla="*/ 1852 h 1852"/>
                  <a:gd name="T6" fmla="*/ 0 w 1148"/>
                  <a:gd name="T7" fmla="*/ 1852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1852">
                    <a:moveTo>
                      <a:pt x="0" y="1852"/>
                    </a:moveTo>
                    <a:lnTo>
                      <a:pt x="575" y="0"/>
                    </a:lnTo>
                    <a:lnTo>
                      <a:pt x="1148" y="1852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3">
                  <a:alpha val="59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2" name="Freeform 6"/>
              <p:cNvSpPr/>
              <p:nvPr/>
            </p:nvSpPr>
            <p:spPr bwMode="auto">
              <a:xfrm>
                <a:off x="4851419" y="1581150"/>
                <a:ext cx="449283" cy="909799"/>
              </a:xfrm>
              <a:custGeom>
                <a:avLst/>
                <a:gdLst>
                  <a:gd name="T0" fmla="*/ 0 w 440"/>
                  <a:gd name="T1" fmla="*/ 711 h 891"/>
                  <a:gd name="T2" fmla="*/ 221 w 440"/>
                  <a:gd name="T3" fmla="*/ 0 h 891"/>
                  <a:gd name="T4" fmla="*/ 440 w 440"/>
                  <a:gd name="T5" fmla="*/ 711 h 891"/>
                  <a:gd name="T6" fmla="*/ 437 w 440"/>
                  <a:gd name="T7" fmla="*/ 801 h 891"/>
                  <a:gd name="T8" fmla="*/ 344 w 440"/>
                  <a:gd name="T9" fmla="*/ 630 h 891"/>
                  <a:gd name="T10" fmla="*/ 371 w 440"/>
                  <a:gd name="T11" fmla="*/ 853 h 891"/>
                  <a:gd name="T12" fmla="*/ 290 w 440"/>
                  <a:gd name="T13" fmla="*/ 652 h 891"/>
                  <a:gd name="T14" fmla="*/ 235 w 440"/>
                  <a:gd name="T15" fmla="*/ 799 h 891"/>
                  <a:gd name="T16" fmla="*/ 166 w 440"/>
                  <a:gd name="T17" fmla="*/ 642 h 891"/>
                  <a:gd name="T18" fmla="*/ 128 w 440"/>
                  <a:gd name="T19" fmla="*/ 801 h 891"/>
                  <a:gd name="T20" fmla="*/ 109 w 440"/>
                  <a:gd name="T21" fmla="*/ 694 h 891"/>
                  <a:gd name="T22" fmla="*/ 47 w 440"/>
                  <a:gd name="T23" fmla="*/ 891 h 891"/>
                  <a:gd name="T24" fmla="*/ 0 w 440"/>
                  <a:gd name="T25" fmla="*/ 71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0" h="891">
                    <a:moveTo>
                      <a:pt x="0" y="711"/>
                    </a:moveTo>
                    <a:lnTo>
                      <a:pt x="221" y="0"/>
                    </a:lnTo>
                    <a:lnTo>
                      <a:pt x="440" y="711"/>
                    </a:lnTo>
                    <a:lnTo>
                      <a:pt x="437" y="801"/>
                    </a:lnTo>
                    <a:lnTo>
                      <a:pt x="344" y="630"/>
                    </a:lnTo>
                    <a:lnTo>
                      <a:pt x="371" y="853"/>
                    </a:lnTo>
                    <a:lnTo>
                      <a:pt x="290" y="652"/>
                    </a:lnTo>
                    <a:lnTo>
                      <a:pt x="235" y="799"/>
                    </a:lnTo>
                    <a:lnTo>
                      <a:pt x="166" y="642"/>
                    </a:lnTo>
                    <a:lnTo>
                      <a:pt x="128" y="801"/>
                    </a:lnTo>
                    <a:lnTo>
                      <a:pt x="109" y="694"/>
                    </a:lnTo>
                    <a:lnTo>
                      <a:pt x="47" y="891"/>
                    </a:lnTo>
                    <a:lnTo>
                      <a:pt x="0" y="71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91" name="TextBox 90"/>
            <p:cNvSpPr txBox="1"/>
            <p:nvPr/>
          </p:nvSpPr>
          <p:spPr>
            <a:xfrm>
              <a:off x="4971411" y="4663553"/>
              <a:ext cx="967004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Income 03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34289" y="3469293"/>
            <a:ext cx="1648345" cy="1806080"/>
            <a:chOff x="5911019" y="3289584"/>
            <a:chExt cx="1562961" cy="1712525"/>
          </a:xfrm>
        </p:grpSpPr>
        <p:grpSp>
          <p:nvGrpSpPr>
            <p:cNvPr id="34" name="Group 33"/>
            <p:cNvGrpSpPr/>
            <p:nvPr/>
          </p:nvGrpSpPr>
          <p:grpSpPr>
            <a:xfrm>
              <a:off x="5911019" y="3289584"/>
              <a:ext cx="1562961" cy="1712525"/>
              <a:chOff x="5437529" y="1581150"/>
              <a:chExt cx="1172221" cy="1891074"/>
            </a:xfrm>
          </p:grpSpPr>
          <p:sp>
            <p:nvSpPr>
              <p:cNvPr id="37" name="Freeform 5"/>
              <p:cNvSpPr/>
              <p:nvPr/>
            </p:nvSpPr>
            <p:spPr bwMode="auto">
              <a:xfrm>
                <a:off x="5437529" y="1581150"/>
                <a:ext cx="1172221" cy="1891074"/>
              </a:xfrm>
              <a:custGeom>
                <a:avLst/>
                <a:gdLst>
                  <a:gd name="T0" fmla="*/ 0 w 1148"/>
                  <a:gd name="T1" fmla="*/ 1852 h 1852"/>
                  <a:gd name="T2" fmla="*/ 575 w 1148"/>
                  <a:gd name="T3" fmla="*/ 0 h 1852"/>
                  <a:gd name="T4" fmla="*/ 1148 w 1148"/>
                  <a:gd name="T5" fmla="*/ 1852 h 1852"/>
                  <a:gd name="T6" fmla="*/ 0 w 1148"/>
                  <a:gd name="T7" fmla="*/ 1852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1852">
                    <a:moveTo>
                      <a:pt x="0" y="1852"/>
                    </a:moveTo>
                    <a:lnTo>
                      <a:pt x="575" y="0"/>
                    </a:lnTo>
                    <a:lnTo>
                      <a:pt x="1148" y="1852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4">
                  <a:alpha val="66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8" name="Freeform 6"/>
              <p:cNvSpPr/>
              <p:nvPr/>
            </p:nvSpPr>
            <p:spPr bwMode="auto">
              <a:xfrm>
                <a:off x="5798998" y="1581150"/>
                <a:ext cx="449283" cy="909799"/>
              </a:xfrm>
              <a:custGeom>
                <a:avLst/>
                <a:gdLst>
                  <a:gd name="T0" fmla="*/ 0 w 440"/>
                  <a:gd name="T1" fmla="*/ 711 h 891"/>
                  <a:gd name="T2" fmla="*/ 221 w 440"/>
                  <a:gd name="T3" fmla="*/ 0 h 891"/>
                  <a:gd name="T4" fmla="*/ 440 w 440"/>
                  <a:gd name="T5" fmla="*/ 711 h 891"/>
                  <a:gd name="T6" fmla="*/ 437 w 440"/>
                  <a:gd name="T7" fmla="*/ 801 h 891"/>
                  <a:gd name="T8" fmla="*/ 344 w 440"/>
                  <a:gd name="T9" fmla="*/ 630 h 891"/>
                  <a:gd name="T10" fmla="*/ 371 w 440"/>
                  <a:gd name="T11" fmla="*/ 853 h 891"/>
                  <a:gd name="T12" fmla="*/ 290 w 440"/>
                  <a:gd name="T13" fmla="*/ 652 h 891"/>
                  <a:gd name="T14" fmla="*/ 235 w 440"/>
                  <a:gd name="T15" fmla="*/ 799 h 891"/>
                  <a:gd name="T16" fmla="*/ 166 w 440"/>
                  <a:gd name="T17" fmla="*/ 642 h 891"/>
                  <a:gd name="T18" fmla="*/ 128 w 440"/>
                  <a:gd name="T19" fmla="*/ 801 h 891"/>
                  <a:gd name="T20" fmla="*/ 109 w 440"/>
                  <a:gd name="T21" fmla="*/ 694 h 891"/>
                  <a:gd name="T22" fmla="*/ 47 w 440"/>
                  <a:gd name="T23" fmla="*/ 891 h 891"/>
                  <a:gd name="T24" fmla="*/ 0 w 440"/>
                  <a:gd name="T25" fmla="*/ 71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0" h="891">
                    <a:moveTo>
                      <a:pt x="0" y="711"/>
                    </a:moveTo>
                    <a:lnTo>
                      <a:pt x="221" y="0"/>
                    </a:lnTo>
                    <a:lnTo>
                      <a:pt x="440" y="711"/>
                    </a:lnTo>
                    <a:lnTo>
                      <a:pt x="437" y="801"/>
                    </a:lnTo>
                    <a:lnTo>
                      <a:pt x="344" y="630"/>
                    </a:lnTo>
                    <a:lnTo>
                      <a:pt x="371" y="853"/>
                    </a:lnTo>
                    <a:lnTo>
                      <a:pt x="290" y="652"/>
                    </a:lnTo>
                    <a:lnTo>
                      <a:pt x="235" y="799"/>
                    </a:lnTo>
                    <a:lnTo>
                      <a:pt x="166" y="642"/>
                    </a:lnTo>
                    <a:lnTo>
                      <a:pt x="128" y="801"/>
                    </a:lnTo>
                    <a:lnTo>
                      <a:pt x="109" y="694"/>
                    </a:lnTo>
                    <a:lnTo>
                      <a:pt x="47" y="891"/>
                    </a:lnTo>
                    <a:lnTo>
                      <a:pt x="0" y="71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6220712" y="4663553"/>
              <a:ext cx="967004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Income 04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609366" y="2223371"/>
            <a:ext cx="1648345" cy="3052002"/>
            <a:chOff x="7214867" y="2108200"/>
            <a:chExt cx="1562961" cy="2893909"/>
          </a:xfrm>
        </p:grpSpPr>
        <p:grpSp>
          <p:nvGrpSpPr>
            <p:cNvPr id="40" name="Group 39"/>
            <p:cNvGrpSpPr/>
            <p:nvPr/>
          </p:nvGrpSpPr>
          <p:grpSpPr>
            <a:xfrm>
              <a:off x="7214867" y="2108200"/>
              <a:ext cx="1562961" cy="2893909"/>
              <a:chOff x="6386010" y="1581150"/>
              <a:chExt cx="1172221" cy="1891074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6386010" y="1581150"/>
                <a:ext cx="1172221" cy="1891074"/>
              </a:xfrm>
              <a:custGeom>
                <a:avLst/>
                <a:gdLst>
                  <a:gd name="T0" fmla="*/ 0 w 1148"/>
                  <a:gd name="T1" fmla="*/ 1852 h 1852"/>
                  <a:gd name="T2" fmla="*/ 575 w 1148"/>
                  <a:gd name="T3" fmla="*/ 0 h 1852"/>
                  <a:gd name="T4" fmla="*/ 1148 w 1148"/>
                  <a:gd name="T5" fmla="*/ 1852 h 1852"/>
                  <a:gd name="T6" fmla="*/ 0 w 1148"/>
                  <a:gd name="T7" fmla="*/ 1852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1852">
                    <a:moveTo>
                      <a:pt x="0" y="1852"/>
                    </a:moveTo>
                    <a:lnTo>
                      <a:pt x="575" y="0"/>
                    </a:lnTo>
                    <a:lnTo>
                      <a:pt x="1148" y="1852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5">
                  <a:alpha val="59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6747479" y="1581150"/>
                <a:ext cx="449283" cy="909799"/>
              </a:xfrm>
              <a:custGeom>
                <a:avLst/>
                <a:gdLst>
                  <a:gd name="T0" fmla="*/ 0 w 440"/>
                  <a:gd name="T1" fmla="*/ 711 h 891"/>
                  <a:gd name="T2" fmla="*/ 221 w 440"/>
                  <a:gd name="T3" fmla="*/ 0 h 891"/>
                  <a:gd name="T4" fmla="*/ 440 w 440"/>
                  <a:gd name="T5" fmla="*/ 711 h 891"/>
                  <a:gd name="T6" fmla="*/ 437 w 440"/>
                  <a:gd name="T7" fmla="*/ 801 h 891"/>
                  <a:gd name="T8" fmla="*/ 344 w 440"/>
                  <a:gd name="T9" fmla="*/ 630 h 891"/>
                  <a:gd name="T10" fmla="*/ 371 w 440"/>
                  <a:gd name="T11" fmla="*/ 853 h 891"/>
                  <a:gd name="T12" fmla="*/ 290 w 440"/>
                  <a:gd name="T13" fmla="*/ 652 h 891"/>
                  <a:gd name="T14" fmla="*/ 235 w 440"/>
                  <a:gd name="T15" fmla="*/ 799 h 891"/>
                  <a:gd name="T16" fmla="*/ 166 w 440"/>
                  <a:gd name="T17" fmla="*/ 642 h 891"/>
                  <a:gd name="T18" fmla="*/ 128 w 440"/>
                  <a:gd name="T19" fmla="*/ 801 h 891"/>
                  <a:gd name="T20" fmla="*/ 109 w 440"/>
                  <a:gd name="T21" fmla="*/ 694 h 891"/>
                  <a:gd name="T22" fmla="*/ 47 w 440"/>
                  <a:gd name="T23" fmla="*/ 891 h 891"/>
                  <a:gd name="T24" fmla="*/ 0 w 440"/>
                  <a:gd name="T25" fmla="*/ 71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0" h="891">
                    <a:moveTo>
                      <a:pt x="0" y="711"/>
                    </a:moveTo>
                    <a:lnTo>
                      <a:pt x="221" y="0"/>
                    </a:lnTo>
                    <a:lnTo>
                      <a:pt x="440" y="711"/>
                    </a:lnTo>
                    <a:lnTo>
                      <a:pt x="437" y="801"/>
                    </a:lnTo>
                    <a:lnTo>
                      <a:pt x="344" y="630"/>
                    </a:lnTo>
                    <a:lnTo>
                      <a:pt x="371" y="853"/>
                    </a:lnTo>
                    <a:lnTo>
                      <a:pt x="290" y="652"/>
                    </a:lnTo>
                    <a:lnTo>
                      <a:pt x="235" y="799"/>
                    </a:lnTo>
                    <a:lnTo>
                      <a:pt x="166" y="642"/>
                    </a:lnTo>
                    <a:lnTo>
                      <a:pt x="128" y="801"/>
                    </a:lnTo>
                    <a:lnTo>
                      <a:pt x="109" y="694"/>
                    </a:lnTo>
                    <a:lnTo>
                      <a:pt x="47" y="891"/>
                    </a:lnTo>
                    <a:lnTo>
                      <a:pt x="0" y="711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93" name="TextBox 92"/>
            <p:cNvSpPr txBox="1"/>
            <p:nvPr/>
          </p:nvSpPr>
          <p:spPr>
            <a:xfrm>
              <a:off x="7516168" y="4663553"/>
              <a:ext cx="967004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Income 05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958557" y="2616197"/>
            <a:ext cx="1648345" cy="2659176"/>
            <a:chOff x="8494170" y="2480678"/>
            <a:chExt cx="1562961" cy="2521431"/>
          </a:xfrm>
        </p:grpSpPr>
        <p:grpSp>
          <p:nvGrpSpPr>
            <p:cNvPr id="46" name="Group 45"/>
            <p:cNvGrpSpPr/>
            <p:nvPr/>
          </p:nvGrpSpPr>
          <p:grpSpPr>
            <a:xfrm>
              <a:off x="8494170" y="2480678"/>
              <a:ext cx="1562961" cy="2521431"/>
              <a:chOff x="7362179" y="1581150"/>
              <a:chExt cx="1172221" cy="1891074"/>
            </a:xfrm>
          </p:grpSpPr>
          <p:sp>
            <p:nvSpPr>
              <p:cNvPr id="49" name="Freeform 5"/>
              <p:cNvSpPr/>
              <p:nvPr/>
            </p:nvSpPr>
            <p:spPr bwMode="auto">
              <a:xfrm>
                <a:off x="7362179" y="1581150"/>
                <a:ext cx="1172221" cy="1891074"/>
              </a:xfrm>
              <a:custGeom>
                <a:avLst/>
                <a:gdLst>
                  <a:gd name="T0" fmla="*/ 0 w 1148"/>
                  <a:gd name="T1" fmla="*/ 1852 h 1852"/>
                  <a:gd name="T2" fmla="*/ 575 w 1148"/>
                  <a:gd name="T3" fmla="*/ 0 h 1852"/>
                  <a:gd name="T4" fmla="*/ 1148 w 1148"/>
                  <a:gd name="T5" fmla="*/ 1852 h 1852"/>
                  <a:gd name="T6" fmla="*/ 0 w 1148"/>
                  <a:gd name="T7" fmla="*/ 1852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8" h="1852">
                    <a:moveTo>
                      <a:pt x="0" y="1852"/>
                    </a:moveTo>
                    <a:lnTo>
                      <a:pt x="575" y="0"/>
                    </a:lnTo>
                    <a:lnTo>
                      <a:pt x="1148" y="1852"/>
                    </a:lnTo>
                    <a:lnTo>
                      <a:pt x="0" y="1852"/>
                    </a:lnTo>
                    <a:close/>
                  </a:path>
                </a:pathLst>
              </a:custGeom>
              <a:solidFill>
                <a:schemeClr val="accent6">
                  <a:alpha val="66000"/>
                </a:schemeClr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0" name="Freeform 6"/>
              <p:cNvSpPr/>
              <p:nvPr/>
            </p:nvSpPr>
            <p:spPr bwMode="auto">
              <a:xfrm>
                <a:off x="7723648" y="1581150"/>
                <a:ext cx="449283" cy="909799"/>
              </a:xfrm>
              <a:custGeom>
                <a:avLst/>
                <a:gdLst>
                  <a:gd name="T0" fmla="*/ 0 w 440"/>
                  <a:gd name="T1" fmla="*/ 711 h 891"/>
                  <a:gd name="T2" fmla="*/ 221 w 440"/>
                  <a:gd name="T3" fmla="*/ 0 h 891"/>
                  <a:gd name="T4" fmla="*/ 440 w 440"/>
                  <a:gd name="T5" fmla="*/ 711 h 891"/>
                  <a:gd name="T6" fmla="*/ 437 w 440"/>
                  <a:gd name="T7" fmla="*/ 801 h 891"/>
                  <a:gd name="T8" fmla="*/ 344 w 440"/>
                  <a:gd name="T9" fmla="*/ 630 h 891"/>
                  <a:gd name="T10" fmla="*/ 371 w 440"/>
                  <a:gd name="T11" fmla="*/ 853 h 891"/>
                  <a:gd name="T12" fmla="*/ 290 w 440"/>
                  <a:gd name="T13" fmla="*/ 652 h 891"/>
                  <a:gd name="T14" fmla="*/ 235 w 440"/>
                  <a:gd name="T15" fmla="*/ 799 h 891"/>
                  <a:gd name="T16" fmla="*/ 166 w 440"/>
                  <a:gd name="T17" fmla="*/ 642 h 891"/>
                  <a:gd name="T18" fmla="*/ 128 w 440"/>
                  <a:gd name="T19" fmla="*/ 801 h 891"/>
                  <a:gd name="T20" fmla="*/ 109 w 440"/>
                  <a:gd name="T21" fmla="*/ 694 h 891"/>
                  <a:gd name="T22" fmla="*/ 47 w 440"/>
                  <a:gd name="T23" fmla="*/ 891 h 891"/>
                  <a:gd name="T24" fmla="*/ 0 w 440"/>
                  <a:gd name="T25" fmla="*/ 71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0" h="891">
                    <a:moveTo>
                      <a:pt x="0" y="711"/>
                    </a:moveTo>
                    <a:lnTo>
                      <a:pt x="221" y="0"/>
                    </a:lnTo>
                    <a:lnTo>
                      <a:pt x="440" y="711"/>
                    </a:lnTo>
                    <a:lnTo>
                      <a:pt x="437" y="801"/>
                    </a:lnTo>
                    <a:lnTo>
                      <a:pt x="344" y="630"/>
                    </a:lnTo>
                    <a:lnTo>
                      <a:pt x="371" y="853"/>
                    </a:lnTo>
                    <a:lnTo>
                      <a:pt x="290" y="652"/>
                    </a:lnTo>
                    <a:lnTo>
                      <a:pt x="235" y="799"/>
                    </a:lnTo>
                    <a:lnTo>
                      <a:pt x="166" y="642"/>
                    </a:lnTo>
                    <a:lnTo>
                      <a:pt x="128" y="801"/>
                    </a:lnTo>
                    <a:lnTo>
                      <a:pt x="109" y="694"/>
                    </a:lnTo>
                    <a:lnTo>
                      <a:pt x="47" y="891"/>
                    </a:lnTo>
                    <a:lnTo>
                      <a:pt x="0" y="71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94" name="TextBox 93"/>
            <p:cNvSpPr txBox="1"/>
            <p:nvPr/>
          </p:nvSpPr>
          <p:spPr>
            <a:xfrm>
              <a:off x="8820016" y="4663553"/>
              <a:ext cx="967004" cy="3028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75" b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Income 06</a:t>
              </a:r>
            </a:p>
          </p:txBody>
        </p:sp>
      </p:grpSp>
      <p:sp>
        <p:nvSpPr>
          <p:cNvPr id="55" name="Shape 1834"/>
          <p:cNvSpPr/>
          <p:nvPr/>
        </p:nvSpPr>
        <p:spPr>
          <a:xfrm>
            <a:off x="2207561" y="5272390"/>
            <a:ext cx="8399340" cy="63649"/>
          </a:xfrm>
          <a:prstGeom prst="rect">
            <a:avLst/>
          </a:prstGeom>
          <a:solidFill>
            <a:srgbClr val="44546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375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58" name="矩形 57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706253" y="2222353"/>
            <a:ext cx="3448412" cy="3446976"/>
            <a:chOff x="4462135" y="2107235"/>
            <a:chExt cx="3269785" cy="3268423"/>
          </a:xfrm>
        </p:grpSpPr>
        <p:grpSp>
          <p:nvGrpSpPr>
            <p:cNvPr id="15" name="Group 14"/>
            <p:cNvGrpSpPr/>
            <p:nvPr/>
          </p:nvGrpSpPr>
          <p:grpSpPr>
            <a:xfrm>
              <a:off x="4462135" y="2107235"/>
              <a:ext cx="3269785" cy="3268423"/>
              <a:chOff x="4462135" y="2107235"/>
              <a:chExt cx="3269785" cy="3268423"/>
            </a:xfrm>
          </p:grpSpPr>
          <p:sp>
            <p:nvSpPr>
              <p:cNvPr id="5" name="Shape 1135"/>
              <p:cNvSpPr/>
              <p:nvPr/>
            </p:nvSpPr>
            <p:spPr>
              <a:xfrm rot="10800000">
                <a:off x="4462135" y="2107235"/>
                <a:ext cx="3269785" cy="326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</a:path>
                </a:pathLst>
              </a:custGeom>
              <a:ln w="25400">
                <a:solidFill>
                  <a:schemeClr val="accent1"/>
                </a:solidFill>
                <a:miter lim="400000"/>
              </a:ln>
            </p:spPr>
            <p:txBody>
              <a:bodyPr lIns="40181" tIns="40181" rIns="40181" bIns="40181" anchor="ctr"/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8" name="Shape 1139"/>
              <p:cNvSpPr/>
              <p:nvPr/>
            </p:nvSpPr>
            <p:spPr>
              <a:xfrm rot="1790900">
                <a:off x="5372437" y="3107985"/>
                <a:ext cx="1484498" cy="1285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00" y="21600"/>
                    </a:moveTo>
                    <a:lnTo>
                      <a:pt x="0" y="10800"/>
                    </a:ln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10800"/>
                    </a:lnTo>
                    <a:lnTo>
                      <a:pt x="16200" y="21600"/>
                    </a:lnTo>
                    <a:cubicBezTo>
                      <a:pt x="16200" y="21600"/>
                      <a:pt x="5400" y="21600"/>
                      <a:pt x="5400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3375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63" name="Text Placeholder 2"/>
            <p:cNvSpPr txBox="1"/>
            <p:nvPr/>
          </p:nvSpPr>
          <p:spPr>
            <a:xfrm>
              <a:off x="5136908" y="364778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8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Internal</a:t>
              </a:r>
            </a:p>
            <a:p>
              <a:r>
                <a:rPr lang="en-GB" sz="1685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Marketing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013768" y="2184983"/>
            <a:ext cx="3116614" cy="861835"/>
            <a:chOff x="1603804" y="2296759"/>
            <a:chExt cx="2955174" cy="817192"/>
          </a:xfrm>
        </p:grpSpPr>
        <p:sp>
          <p:nvSpPr>
            <p:cNvPr id="33" name="Text Placeholder 2"/>
            <p:cNvSpPr txBox="1"/>
            <p:nvPr/>
          </p:nvSpPr>
          <p:spPr>
            <a:xfrm>
              <a:off x="1603804" y="22967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Culture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79271" y="25598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804002" y="3523896"/>
            <a:ext cx="3116614" cy="861835"/>
            <a:chOff x="1603804" y="2296759"/>
            <a:chExt cx="2955174" cy="817192"/>
          </a:xfrm>
        </p:grpSpPr>
        <p:sp>
          <p:nvSpPr>
            <p:cNvPr id="36" name="Text Placeholder 2"/>
            <p:cNvSpPr txBox="1"/>
            <p:nvPr/>
          </p:nvSpPr>
          <p:spPr>
            <a:xfrm>
              <a:off x="1603804" y="22967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Quality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679271" y="25598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013768" y="4876632"/>
            <a:ext cx="3116614" cy="861835"/>
            <a:chOff x="1603804" y="2296759"/>
            <a:chExt cx="2955174" cy="817192"/>
          </a:xfrm>
        </p:grpSpPr>
        <p:sp>
          <p:nvSpPr>
            <p:cNvPr id="39" name="Text Placeholder 2"/>
            <p:cNvSpPr txBox="1"/>
            <p:nvPr/>
          </p:nvSpPr>
          <p:spPr>
            <a:xfrm>
              <a:off x="1603804" y="22967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Reward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79271" y="25598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719666" y="2184983"/>
            <a:ext cx="3115369" cy="861835"/>
            <a:chOff x="1679271" y="2296759"/>
            <a:chExt cx="2953993" cy="817192"/>
          </a:xfrm>
        </p:grpSpPr>
        <p:sp>
          <p:nvSpPr>
            <p:cNvPr id="42" name="Text Placeholder 2"/>
            <p:cNvSpPr txBox="1"/>
            <p:nvPr/>
          </p:nvSpPr>
          <p:spPr>
            <a:xfrm>
              <a:off x="2619804" y="22967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Staff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79271" y="25598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942826" y="3525025"/>
            <a:ext cx="3115369" cy="861835"/>
            <a:chOff x="1679271" y="2296759"/>
            <a:chExt cx="2953993" cy="817192"/>
          </a:xfrm>
        </p:grpSpPr>
        <p:sp>
          <p:nvSpPr>
            <p:cNvPr id="45" name="Text Placeholder 2"/>
            <p:cNvSpPr txBox="1"/>
            <p:nvPr/>
          </p:nvSpPr>
          <p:spPr>
            <a:xfrm>
              <a:off x="2619804" y="22967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Motivation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79271" y="25598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719666" y="4882953"/>
            <a:ext cx="3115369" cy="861835"/>
            <a:chOff x="1679271" y="2296759"/>
            <a:chExt cx="2953993" cy="817192"/>
          </a:xfrm>
        </p:grpSpPr>
        <p:sp>
          <p:nvSpPr>
            <p:cNvPr id="48" name="Text Placeholder 2"/>
            <p:cNvSpPr txBox="1"/>
            <p:nvPr/>
          </p:nvSpPr>
          <p:spPr>
            <a:xfrm>
              <a:off x="2619804" y="22967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Training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79271" y="25598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933221" y="1982278"/>
            <a:ext cx="1457311" cy="1262077"/>
            <a:chOff x="4677346" y="1879596"/>
            <a:chExt cx="1381823" cy="1196702"/>
          </a:xfrm>
        </p:grpSpPr>
        <p:sp>
          <p:nvSpPr>
            <p:cNvPr id="11" name="Shape 1157"/>
            <p:cNvSpPr/>
            <p:nvPr/>
          </p:nvSpPr>
          <p:spPr>
            <a:xfrm rot="1790900">
              <a:off x="4677346" y="1879596"/>
              <a:ext cx="1381823" cy="1196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0" name="Freeform 11"/>
            <p:cNvSpPr>
              <a:spLocks noEditPoints="1"/>
            </p:cNvSpPr>
            <p:nvPr/>
          </p:nvSpPr>
          <p:spPr bwMode="auto">
            <a:xfrm>
              <a:off x="5064572" y="2224733"/>
              <a:ext cx="587184" cy="486035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468214" y="4661607"/>
            <a:ext cx="1457316" cy="1262061"/>
            <a:chOff x="6132827" y="4420137"/>
            <a:chExt cx="1381827" cy="1196686"/>
          </a:xfrm>
        </p:grpSpPr>
        <p:sp>
          <p:nvSpPr>
            <p:cNvPr id="8" name="Shape 1148"/>
            <p:cNvSpPr/>
            <p:nvPr/>
          </p:nvSpPr>
          <p:spPr>
            <a:xfrm rot="1790900">
              <a:off x="6132827" y="4420137"/>
              <a:ext cx="1381827" cy="119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1" name="Freeform 54"/>
            <p:cNvSpPr>
              <a:spLocks noEditPoints="1"/>
            </p:cNvSpPr>
            <p:nvPr/>
          </p:nvSpPr>
          <p:spPr bwMode="auto">
            <a:xfrm>
              <a:off x="6589659" y="4809873"/>
              <a:ext cx="468847" cy="483971"/>
            </a:xfrm>
            <a:custGeom>
              <a:avLst/>
              <a:gdLst>
                <a:gd name="T0" fmla="*/ 83 w 130"/>
                <a:gd name="T1" fmla="*/ 92 h 134"/>
                <a:gd name="T2" fmla="*/ 128 w 130"/>
                <a:gd name="T3" fmla="*/ 26 h 134"/>
                <a:gd name="T4" fmla="*/ 128 w 130"/>
                <a:gd name="T5" fmla="*/ 21 h 134"/>
                <a:gd name="T6" fmla="*/ 118 w 130"/>
                <a:gd name="T7" fmla="*/ 10 h 134"/>
                <a:gd name="T8" fmla="*/ 112 w 130"/>
                <a:gd name="T9" fmla="*/ 10 h 134"/>
                <a:gd name="T10" fmla="*/ 107 w 130"/>
                <a:gd name="T11" fmla="*/ 15 h 134"/>
                <a:gd name="T12" fmla="*/ 101 w 130"/>
                <a:gd name="T13" fmla="*/ 16 h 134"/>
                <a:gd name="T14" fmla="*/ 102 w 130"/>
                <a:gd name="T15" fmla="*/ 0 h 134"/>
                <a:gd name="T16" fmla="*/ 28 w 130"/>
                <a:gd name="T17" fmla="*/ 0 h 134"/>
                <a:gd name="T18" fmla="*/ 28 w 130"/>
                <a:gd name="T19" fmla="*/ 16 h 134"/>
                <a:gd name="T20" fmla="*/ 23 w 130"/>
                <a:gd name="T21" fmla="*/ 15 h 134"/>
                <a:gd name="T22" fmla="*/ 18 w 130"/>
                <a:gd name="T23" fmla="*/ 10 h 134"/>
                <a:gd name="T24" fmla="*/ 12 w 130"/>
                <a:gd name="T25" fmla="*/ 10 h 134"/>
                <a:gd name="T26" fmla="*/ 1 w 130"/>
                <a:gd name="T27" fmla="*/ 21 h 134"/>
                <a:gd name="T28" fmla="*/ 1 w 130"/>
                <a:gd name="T29" fmla="*/ 26 h 134"/>
                <a:gd name="T30" fmla="*/ 47 w 130"/>
                <a:gd name="T31" fmla="*/ 92 h 134"/>
                <a:gd name="T32" fmla="*/ 59 w 130"/>
                <a:gd name="T33" fmla="*/ 97 h 134"/>
                <a:gd name="T34" fmla="*/ 59 w 130"/>
                <a:gd name="T35" fmla="*/ 103 h 134"/>
                <a:gd name="T36" fmla="*/ 54 w 130"/>
                <a:gd name="T37" fmla="*/ 105 h 134"/>
                <a:gd name="T38" fmla="*/ 59 w 130"/>
                <a:gd name="T39" fmla="*/ 108 h 134"/>
                <a:gd name="T40" fmla="*/ 59 w 130"/>
                <a:gd name="T41" fmla="*/ 114 h 134"/>
                <a:gd name="T42" fmla="*/ 55 w 130"/>
                <a:gd name="T43" fmla="*/ 119 h 134"/>
                <a:gd name="T44" fmla="*/ 49 w 130"/>
                <a:gd name="T45" fmla="*/ 124 h 134"/>
                <a:gd name="T46" fmla="*/ 44 w 130"/>
                <a:gd name="T47" fmla="*/ 129 h 134"/>
                <a:gd name="T48" fmla="*/ 49 w 130"/>
                <a:gd name="T49" fmla="*/ 134 h 134"/>
                <a:gd name="T50" fmla="*/ 80 w 130"/>
                <a:gd name="T51" fmla="*/ 134 h 134"/>
                <a:gd name="T52" fmla="*/ 86 w 130"/>
                <a:gd name="T53" fmla="*/ 129 h 134"/>
                <a:gd name="T54" fmla="*/ 80 w 130"/>
                <a:gd name="T55" fmla="*/ 124 h 134"/>
                <a:gd name="T56" fmla="*/ 75 w 130"/>
                <a:gd name="T57" fmla="*/ 118 h 134"/>
                <a:gd name="T58" fmla="*/ 70 w 130"/>
                <a:gd name="T59" fmla="*/ 114 h 134"/>
                <a:gd name="T60" fmla="*/ 70 w 130"/>
                <a:gd name="T61" fmla="*/ 108 h 134"/>
                <a:gd name="T62" fmla="*/ 75 w 130"/>
                <a:gd name="T63" fmla="*/ 105 h 134"/>
                <a:gd name="T64" fmla="*/ 70 w 130"/>
                <a:gd name="T65" fmla="*/ 103 h 134"/>
                <a:gd name="T66" fmla="*/ 70 w 130"/>
                <a:gd name="T67" fmla="*/ 97 h 134"/>
                <a:gd name="T68" fmla="*/ 83 w 130"/>
                <a:gd name="T69" fmla="*/ 92 h 134"/>
                <a:gd name="T70" fmla="*/ 102 w 130"/>
                <a:gd name="T71" fmla="*/ 21 h 134"/>
                <a:gd name="T72" fmla="*/ 107 w 130"/>
                <a:gd name="T73" fmla="*/ 21 h 134"/>
                <a:gd name="T74" fmla="*/ 113 w 130"/>
                <a:gd name="T75" fmla="*/ 16 h 134"/>
                <a:gd name="T76" fmla="*/ 118 w 130"/>
                <a:gd name="T77" fmla="*/ 21 h 134"/>
                <a:gd name="T78" fmla="*/ 118 w 130"/>
                <a:gd name="T79" fmla="*/ 26 h 134"/>
                <a:gd name="T80" fmla="*/ 91 w 130"/>
                <a:gd name="T81" fmla="*/ 71 h 134"/>
                <a:gd name="T82" fmla="*/ 102 w 130"/>
                <a:gd name="T83" fmla="*/ 21 h 134"/>
                <a:gd name="T84" fmla="*/ 37 w 130"/>
                <a:gd name="T85" fmla="*/ 72 h 134"/>
                <a:gd name="T86" fmla="*/ 10 w 130"/>
                <a:gd name="T87" fmla="*/ 27 h 134"/>
                <a:gd name="T88" fmla="*/ 10 w 130"/>
                <a:gd name="T89" fmla="*/ 22 h 134"/>
                <a:gd name="T90" fmla="*/ 15 w 130"/>
                <a:gd name="T91" fmla="*/ 16 h 134"/>
                <a:gd name="T92" fmla="*/ 21 w 130"/>
                <a:gd name="T93" fmla="*/ 22 h 134"/>
                <a:gd name="T94" fmla="*/ 26 w 130"/>
                <a:gd name="T95" fmla="*/ 22 h 134"/>
                <a:gd name="T96" fmla="*/ 37 w 130"/>
                <a:gd name="T97" fmla="*/ 7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0" h="134">
                  <a:moveTo>
                    <a:pt x="83" y="92"/>
                  </a:moveTo>
                  <a:cubicBezTo>
                    <a:pt x="130" y="63"/>
                    <a:pt x="128" y="26"/>
                    <a:pt x="128" y="26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8" y="21"/>
                    <a:pt x="128" y="10"/>
                    <a:pt x="118" y="10"/>
                  </a:cubicBezTo>
                  <a:cubicBezTo>
                    <a:pt x="115" y="10"/>
                    <a:pt x="112" y="10"/>
                    <a:pt x="112" y="10"/>
                  </a:cubicBezTo>
                  <a:cubicBezTo>
                    <a:pt x="107" y="10"/>
                    <a:pt x="107" y="15"/>
                    <a:pt x="107" y="15"/>
                  </a:cubicBezTo>
                  <a:cubicBezTo>
                    <a:pt x="107" y="15"/>
                    <a:pt x="105" y="16"/>
                    <a:pt x="101" y="16"/>
                  </a:cubicBezTo>
                  <a:cubicBezTo>
                    <a:pt x="101" y="12"/>
                    <a:pt x="102" y="0"/>
                    <a:pt x="102" y="0"/>
                  </a:cubicBezTo>
                  <a:cubicBezTo>
                    <a:pt x="56" y="6"/>
                    <a:pt x="28" y="0"/>
                    <a:pt x="28" y="0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4" y="16"/>
                    <a:pt x="23" y="15"/>
                    <a:pt x="23" y="15"/>
                  </a:cubicBezTo>
                  <a:cubicBezTo>
                    <a:pt x="23" y="15"/>
                    <a:pt x="22" y="10"/>
                    <a:pt x="18" y="10"/>
                  </a:cubicBezTo>
                  <a:cubicBezTo>
                    <a:pt x="18" y="10"/>
                    <a:pt x="15" y="10"/>
                    <a:pt x="12" y="10"/>
                  </a:cubicBezTo>
                  <a:cubicBezTo>
                    <a:pt x="2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7" y="92"/>
                  </a:cubicBezTo>
                  <a:cubicBezTo>
                    <a:pt x="47" y="92"/>
                    <a:pt x="52" y="97"/>
                    <a:pt x="59" y="97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2"/>
                    <a:pt x="54" y="105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5" y="119"/>
                  </a:cubicBezTo>
                  <a:cubicBezTo>
                    <a:pt x="55" y="124"/>
                    <a:pt x="49" y="124"/>
                    <a:pt x="49" y="124"/>
                  </a:cubicBezTo>
                  <a:cubicBezTo>
                    <a:pt x="49" y="124"/>
                    <a:pt x="44" y="125"/>
                    <a:pt x="44" y="129"/>
                  </a:cubicBezTo>
                  <a:cubicBezTo>
                    <a:pt x="44" y="129"/>
                    <a:pt x="43" y="134"/>
                    <a:pt x="49" y="134"/>
                  </a:cubicBezTo>
                  <a:cubicBezTo>
                    <a:pt x="57" y="134"/>
                    <a:pt x="80" y="134"/>
                    <a:pt x="80" y="134"/>
                  </a:cubicBezTo>
                  <a:cubicBezTo>
                    <a:pt x="85" y="134"/>
                    <a:pt x="86" y="129"/>
                    <a:pt x="86" y="129"/>
                  </a:cubicBezTo>
                  <a:cubicBezTo>
                    <a:pt x="86" y="129"/>
                    <a:pt x="86" y="124"/>
                    <a:pt x="80" y="124"/>
                  </a:cubicBezTo>
                  <a:cubicBezTo>
                    <a:pt x="75" y="124"/>
                    <a:pt x="75" y="118"/>
                    <a:pt x="75" y="118"/>
                  </a:cubicBezTo>
                  <a:cubicBezTo>
                    <a:pt x="75" y="118"/>
                    <a:pt x="70" y="119"/>
                    <a:pt x="70" y="114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75" y="109"/>
                    <a:pt x="75" y="105"/>
                  </a:cubicBezTo>
                  <a:cubicBezTo>
                    <a:pt x="75" y="102"/>
                    <a:pt x="70" y="103"/>
                    <a:pt x="70" y="103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5" y="97"/>
                    <a:pt x="79" y="95"/>
                    <a:pt x="83" y="92"/>
                  </a:cubicBezTo>
                  <a:close/>
                  <a:moveTo>
                    <a:pt x="102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3" y="16"/>
                    <a:pt x="113" y="16"/>
                  </a:cubicBezTo>
                  <a:cubicBezTo>
                    <a:pt x="118" y="16"/>
                    <a:pt x="118" y="21"/>
                    <a:pt x="118" y="21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6"/>
                    <a:pt x="116" y="47"/>
                    <a:pt x="91" y="71"/>
                  </a:cubicBezTo>
                  <a:cubicBezTo>
                    <a:pt x="97" y="61"/>
                    <a:pt x="102" y="38"/>
                    <a:pt x="102" y="21"/>
                  </a:cubicBezTo>
                  <a:close/>
                  <a:moveTo>
                    <a:pt x="37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6"/>
                    <a:pt x="15" y="16"/>
                  </a:cubicBezTo>
                  <a:cubicBezTo>
                    <a:pt x="15" y="16"/>
                    <a:pt x="15" y="22"/>
                    <a:pt x="21" y="22"/>
                  </a:cubicBezTo>
                  <a:cubicBezTo>
                    <a:pt x="21" y="22"/>
                    <a:pt x="25" y="22"/>
                    <a:pt x="26" y="22"/>
                  </a:cubicBezTo>
                  <a:cubicBezTo>
                    <a:pt x="26" y="39"/>
                    <a:pt x="31" y="62"/>
                    <a:pt x="37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40505" y="4646753"/>
            <a:ext cx="1457307" cy="1262071"/>
            <a:chOff x="4684253" y="4406052"/>
            <a:chExt cx="1381819" cy="1196696"/>
          </a:xfrm>
        </p:grpSpPr>
        <p:sp>
          <p:nvSpPr>
            <p:cNvPr id="9" name="Shape 1151"/>
            <p:cNvSpPr/>
            <p:nvPr/>
          </p:nvSpPr>
          <p:spPr>
            <a:xfrm rot="1790900">
              <a:off x="4684253" y="4406052"/>
              <a:ext cx="1381819" cy="1196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Freeform 2"/>
            <p:cNvSpPr>
              <a:spLocks noChangeArrowheads="1"/>
            </p:cNvSpPr>
            <p:nvPr/>
          </p:nvSpPr>
          <p:spPr bwMode="auto">
            <a:xfrm>
              <a:off x="5116864" y="4775933"/>
              <a:ext cx="501549" cy="501549"/>
            </a:xfrm>
            <a:custGeom>
              <a:avLst/>
              <a:gdLst>
                <a:gd name="T0" fmla="*/ 3437 w 6844"/>
                <a:gd name="T1" fmla="*/ 1719 h 6844"/>
                <a:gd name="T2" fmla="*/ 3437 w 6844"/>
                <a:gd name="T3" fmla="*/ 2875 h 6844"/>
                <a:gd name="T4" fmla="*/ 3437 w 6844"/>
                <a:gd name="T5" fmla="*/ 1719 h 6844"/>
                <a:gd name="T6" fmla="*/ 6843 w 6844"/>
                <a:gd name="T7" fmla="*/ 188 h 6844"/>
                <a:gd name="T8" fmla="*/ 5437 w 6844"/>
                <a:gd name="T9" fmla="*/ 2375 h 6844"/>
                <a:gd name="T10" fmla="*/ 5124 w 6844"/>
                <a:gd name="T11" fmla="*/ 1250 h 6844"/>
                <a:gd name="T12" fmla="*/ 5093 w 6844"/>
                <a:gd name="T13" fmla="*/ 2719 h 6844"/>
                <a:gd name="T14" fmla="*/ 4437 w 6844"/>
                <a:gd name="T15" fmla="*/ 3749 h 6844"/>
                <a:gd name="T16" fmla="*/ 5218 w 6844"/>
                <a:gd name="T17" fmla="*/ 4562 h 6844"/>
                <a:gd name="T18" fmla="*/ 5218 w 6844"/>
                <a:gd name="T19" fmla="*/ 4593 h 6844"/>
                <a:gd name="T20" fmla="*/ 5124 w 6844"/>
                <a:gd name="T21" fmla="*/ 6624 h 6844"/>
                <a:gd name="T22" fmla="*/ 4812 w 6844"/>
                <a:gd name="T23" fmla="*/ 6843 h 6844"/>
                <a:gd name="T24" fmla="*/ 4812 w 6844"/>
                <a:gd name="T25" fmla="*/ 5093 h 6844"/>
                <a:gd name="T26" fmla="*/ 2594 w 6844"/>
                <a:gd name="T27" fmla="*/ 5812 h 6844"/>
                <a:gd name="T28" fmla="*/ 2438 w 6844"/>
                <a:gd name="T29" fmla="*/ 5968 h 6844"/>
                <a:gd name="T30" fmla="*/ 875 w 6844"/>
                <a:gd name="T31" fmla="*/ 6843 h 6844"/>
                <a:gd name="T32" fmla="*/ 719 w 6844"/>
                <a:gd name="T33" fmla="*/ 6312 h 6844"/>
                <a:gd name="T34" fmla="*/ 2844 w 6844"/>
                <a:gd name="T35" fmla="*/ 4562 h 6844"/>
                <a:gd name="T36" fmla="*/ 1782 w 6844"/>
                <a:gd name="T37" fmla="*/ 2750 h 6844"/>
                <a:gd name="T38" fmla="*/ 1719 w 6844"/>
                <a:gd name="T39" fmla="*/ 2594 h 6844"/>
                <a:gd name="T40" fmla="*/ 1250 w 6844"/>
                <a:gd name="T41" fmla="*/ 1313 h 6844"/>
                <a:gd name="T42" fmla="*/ 407 w 6844"/>
                <a:gd name="T43" fmla="*/ 2563 h 6844"/>
                <a:gd name="T44" fmla="*/ 1032 w 6844"/>
                <a:gd name="T45" fmla="*/ 32 h 6844"/>
                <a:gd name="T46" fmla="*/ 1813 w 6844"/>
                <a:gd name="T47" fmla="*/ 938 h 6844"/>
                <a:gd name="T48" fmla="*/ 2157 w 6844"/>
                <a:gd name="T49" fmla="*/ 907 h 6844"/>
                <a:gd name="T50" fmla="*/ 4718 w 6844"/>
                <a:gd name="T51" fmla="*/ 907 h 6844"/>
                <a:gd name="T52" fmla="*/ 5031 w 6844"/>
                <a:gd name="T53" fmla="*/ 938 h 6844"/>
                <a:gd name="T54" fmla="*/ 5812 w 6844"/>
                <a:gd name="T55" fmla="*/ 0 h 6844"/>
                <a:gd name="T56" fmla="*/ 4562 w 6844"/>
                <a:gd name="T57" fmla="*/ 1188 h 6844"/>
                <a:gd name="T58" fmla="*/ 3437 w 6844"/>
                <a:gd name="T59" fmla="*/ 1157 h 6844"/>
                <a:gd name="T60" fmla="*/ 2282 w 6844"/>
                <a:gd name="T61" fmla="*/ 2469 h 6844"/>
                <a:gd name="T62" fmla="*/ 3718 w 6844"/>
                <a:gd name="T63" fmla="*/ 3157 h 6844"/>
                <a:gd name="T64" fmla="*/ 4562 w 6844"/>
                <a:gd name="T65" fmla="*/ 1188 h 6844"/>
                <a:gd name="T66" fmla="*/ 4562 w 6844"/>
                <a:gd name="T67" fmla="*/ 1188 h 6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44" h="6844">
                  <a:moveTo>
                    <a:pt x="3437" y="1719"/>
                  </a:moveTo>
                  <a:lnTo>
                    <a:pt x="3437" y="1719"/>
                  </a:lnTo>
                  <a:cubicBezTo>
                    <a:pt x="3749" y="1719"/>
                    <a:pt x="3999" y="2000"/>
                    <a:pt x="3999" y="2313"/>
                  </a:cubicBezTo>
                  <a:cubicBezTo>
                    <a:pt x="3999" y="2625"/>
                    <a:pt x="3749" y="2875"/>
                    <a:pt x="3437" y="2875"/>
                  </a:cubicBezTo>
                  <a:cubicBezTo>
                    <a:pt x="3125" y="2875"/>
                    <a:pt x="2844" y="2625"/>
                    <a:pt x="2844" y="2313"/>
                  </a:cubicBezTo>
                  <a:cubicBezTo>
                    <a:pt x="2844" y="2000"/>
                    <a:pt x="3125" y="1719"/>
                    <a:pt x="3437" y="1719"/>
                  </a:cubicBezTo>
                  <a:close/>
                  <a:moveTo>
                    <a:pt x="6843" y="188"/>
                  </a:moveTo>
                  <a:lnTo>
                    <a:pt x="6843" y="188"/>
                  </a:lnTo>
                  <a:cubicBezTo>
                    <a:pt x="6437" y="2532"/>
                    <a:pt x="6437" y="2532"/>
                    <a:pt x="6437" y="2532"/>
                  </a:cubicBezTo>
                  <a:cubicBezTo>
                    <a:pt x="5437" y="2375"/>
                    <a:pt x="5437" y="2375"/>
                    <a:pt x="5437" y="2375"/>
                  </a:cubicBezTo>
                  <a:cubicBezTo>
                    <a:pt x="5593" y="1282"/>
                    <a:pt x="5593" y="1282"/>
                    <a:pt x="5593" y="1282"/>
                  </a:cubicBezTo>
                  <a:cubicBezTo>
                    <a:pt x="5468" y="1282"/>
                    <a:pt x="5312" y="1250"/>
                    <a:pt x="5124" y="1250"/>
                  </a:cubicBezTo>
                  <a:cubicBezTo>
                    <a:pt x="5124" y="2594"/>
                    <a:pt x="5124" y="2594"/>
                    <a:pt x="5124" y="2594"/>
                  </a:cubicBezTo>
                  <a:cubicBezTo>
                    <a:pt x="5124" y="2625"/>
                    <a:pt x="5124" y="2688"/>
                    <a:pt x="5093" y="2719"/>
                  </a:cubicBezTo>
                  <a:lnTo>
                    <a:pt x="5093" y="2750"/>
                  </a:lnTo>
                  <a:cubicBezTo>
                    <a:pt x="4437" y="3749"/>
                    <a:pt x="4437" y="3749"/>
                    <a:pt x="4437" y="3749"/>
                  </a:cubicBezTo>
                  <a:cubicBezTo>
                    <a:pt x="4249" y="4281"/>
                    <a:pt x="4249" y="4281"/>
                    <a:pt x="4249" y="4281"/>
                  </a:cubicBezTo>
                  <a:cubicBezTo>
                    <a:pt x="5218" y="4562"/>
                    <a:pt x="5218" y="4562"/>
                    <a:pt x="5218" y="4562"/>
                  </a:cubicBezTo>
                  <a:cubicBezTo>
                    <a:pt x="5218" y="4562"/>
                    <a:pt x="5218" y="4562"/>
                    <a:pt x="5187" y="4593"/>
                  </a:cubicBezTo>
                  <a:cubicBezTo>
                    <a:pt x="5218" y="4593"/>
                    <a:pt x="5218" y="4593"/>
                    <a:pt x="5218" y="4593"/>
                  </a:cubicBezTo>
                  <a:cubicBezTo>
                    <a:pt x="5343" y="4624"/>
                    <a:pt x="5437" y="4749"/>
                    <a:pt x="5406" y="4906"/>
                  </a:cubicBezTo>
                  <a:cubicBezTo>
                    <a:pt x="5124" y="6624"/>
                    <a:pt x="5124" y="6624"/>
                    <a:pt x="5124" y="6624"/>
                  </a:cubicBezTo>
                  <a:cubicBezTo>
                    <a:pt x="5093" y="6749"/>
                    <a:pt x="4999" y="6843"/>
                    <a:pt x="4843" y="6843"/>
                  </a:cubicBezTo>
                  <a:lnTo>
                    <a:pt x="4812" y="6843"/>
                  </a:lnTo>
                  <a:cubicBezTo>
                    <a:pt x="4656" y="6812"/>
                    <a:pt x="4531" y="6687"/>
                    <a:pt x="4562" y="6531"/>
                  </a:cubicBezTo>
                  <a:cubicBezTo>
                    <a:pt x="4812" y="5093"/>
                    <a:pt x="4812" y="5093"/>
                    <a:pt x="4812" y="5093"/>
                  </a:cubicBezTo>
                  <a:cubicBezTo>
                    <a:pt x="3531" y="5124"/>
                    <a:pt x="3531" y="5124"/>
                    <a:pt x="3531" y="5124"/>
                  </a:cubicBezTo>
                  <a:cubicBezTo>
                    <a:pt x="2594" y="5812"/>
                    <a:pt x="2594" y="5812"/>
                    <a:pt x="2594" y="5812"/>
                  </a:cubicBezTo>
                  <a:cubicBezTo>
                    <a:pt x="2500" y="5906"/>
                    <a:pt x="2500" y="5906"/>
                    <a:pt x="2500" y="5906"/>
                  </a:cubicBezTo>
                  <a:cubicBezTo>
                    <a:pt x="2469" y="5937"/>
                    <a:pt x="2469" y="5937"/>
                    <a:pt x="2438" y="5968"/>
                  </a:cubicBezTo>
                  <a:cubicBezTo>
                    <a:pt x="1000" y="6812"/>
                    <a:pt x="1000" y="6812"/>
                    <a:pt x="1000" y="6812"/>
                  </a:cubicBezTo>
                  <a:cubicBezTo>
                    <a:pt x="969" y="6843"/>
                    <a:pt x="907" y="6843"/>
                    <a:pt x="875" y="6843"/>
                  </a:cubicBezTo>
                  <a:cubicBezTo>
                    <a:pt x="782" y="6843"/>
                    <a:pt x="688" y="6812"/>
                    <a:pt x="625" y="6718"/>
                  </a:cubicBezTo>
                  <a:cubicBezTo>
                    <a:pt x="532" y="6562"/>
                    <a:pt x="594" y="6406"/>
                    <a:pt x="719" y="6312"/>
                  </a:cubicBezTo>
                  <a:cubicBezTo>
                    <a:pt x="1969" y="5562"/>
                    <a:pt x="1969" y="5562"/>
                    <a:pt x="1969" y="5562"/>
                  </a:cubicBezTo>
                  <a:cubicBezTo>
                    <a:pt x="2844" y="4562"/>
                    <a:pt x="2844" y="4562"/>
                    <a:pt x="2844" y="4562"/>
                  </a:cubicBezTo>
                  <a:cubicBezTo>
                    <a:pt x="2563" y="3718"/>
                    <a:pt x="2563" y="3718"/>
                    <a:pt x="2563" y="3718"/>
                  </a:cubicBezTo>
                  <a:cubicBezTo>
                    <a:pt x="1782" y="2750"/>
                    <a:pt x="1782" y="2750"/>
                    <a:pt x="1782" y="2750"/>
                  </a:cubicBezTo>
                  <a:lnTo>
                    <a:pt x="1782" y="2750"/>
                  </a:lnTo>
                  <a:cubicBezTo>
                    <a:pt x="1750" y="2688"/>
                    <a:pt x="1719" y="2657"/>
                    <a:pt x="1719" y="2594"/>
                  </a:cubicBezTo>
                  <a:cubicBezTo>
                    <a:pt x="1719" y="1250"/>
                    <a:pt x="1719" y="1250"/>
                    <a:pt x="1719" y="1250"/>
                  </a:cubicBezTo>
                  <a:cubicBezTo>
                    <a:pt x="1532" y="1250"/>
                    <a:pt x="1375" y="1282"/>
                    <a:pt x="1250" y="1313"/>
                  </a:cubicBezTo>
                  <a:cubicBezTo>
                    <a:pt x="1407" y="2375"/>
                    <a:pt x="1407" y="2375"/>
                    <a:pt x="1407" y="2375"/>
                  </a:cubicBezTo>
                  <a:cubicBezTo>
                    <a:pt x="407" y="2563"/>
                    <a:pt x="407" y="2563"/>
                    <a:pt x="407" y="2563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032" y="32"/>
                    <a:pt x="1032" y="32"/>
                    <a:pt x="1032" y="32"/>
                  </a:cubicBezTo>
                  <a:cubicBezTo>
                    <a:pt x="1188" y="1032"/>
                    <a:pt x="1188" y="1032"/>
                    <a:pt x="1188" y="1032"/>
                  </a:cubicBezTo>
                  <a:cubicBezTo>
                    <a:pt x="1375" y="1000"/>
                    <a:pt x="1594" y="969"/>
                    <a:pt x="1813" y="938"/>
                  </a:cubicBezTo>
                  <a:cubicBezTo>
                    <a:pt x="1875" y="907"/>
                    <a:pt x="1938" y="875"/>
                    <a:pt x="2000" y="875"/>
                  </a:cubicBezTo>
                  <a:cubicBezTo>
                    <a:pt x="2063" y="875"/>
                    <a:pt x="2094" y="907"/>
                    <a:pt x="2157" y="907"/>
                  </a:cubicBezTo>
                  <a:cubicBezTo>
                    <a:pt x="2532" y="907"/>
                    <a:pt x="2938" y="875"/>
                    <a:pt x="3437" y="875"/>
                  </a:cubicBezTo>
                  <a:cubicBezTo>
                    <a:pt x="3906" y="875"/>
                    <a:pt x="4343" y="907"/>
                    <a:pt x="4718" y="907"/>
                  </a:cubicBezTo>
                  <a:cubicBezTo>
                    <a:pt x="4749" y="907"/>
                    <a:pt x="4781" y="875"/>
                    <a:pt x="4843" y="875"/>
                  </a:cubicBezTo>
                  <a:cubicBezTo>
                    <a:pt x="4906" y="875"/>
                    <a:pt x="4968" y="907"/>
                    <a:pt x="5031" y="938"/>
                  </a:cubicBezTo>
                  <a:cubicBezTo>
                    <a:pt x="5281" y="969"/>
                    <a:pt x="5468" y="1000"/>
                    <a:pt x="5656" y="1000"/>
                  </a:cubicBezTo>
                  <a:cubicBezTo>
                    <a:pt x="5812" y="0"/>
                    <a:pt x="5812" y="0"/>
                    <a:pt x="5812" y="0"/>
                  </a:cubicBezTo>
                  <a:lnTo>
                    <a:pt x="6843" y="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ubicBezTo>
                    <a:pt x="4218" y="1188"/>
                    <a:pt x="3843" y="1157"/>
                    <a:pt x="3437" y="1157"/>
                  </a:cubicBezTo>
                  <a:cubicBezTo>
                    <a:pt x="3000" y="1157"/>
                    <a:pt x="2625" y="1188"/>
                    <a:pt x="2282" y="1188"/>
                  </a:cubicBezTo>
                  <a:cubicBezTo>
                    <a:pt x="2282" y="2469"/>
                    <a:pt x="2282" y="2469"/>
                    <a:pt x="2282" y="2469"/>
                  </a:cubicBezTo>
                  <a:cubicBezTo>
                    <a:pt x="3157" y="3157"/>
                    <a:pt x="3157" y="3157"/>
                    <a:pt x="3157" y="3157"/>
                  </a:cubicBezTo>
                  <a:cubicBezTo>
                    <a:pt x="3718" y="3157"/>
                    <a:pt x="3718" y="3157"/>
                    <a:pt x="3718" y="3157"/>
                  </a:cubicBezTo>
                  <a:cubicBezTo>
                    <a:pt x="4562" y="2469"/>
                    <a:pt x="4562" y="2469"/>
                    <a:pt x="4562" y="2469"/>
                  </a:cubicBezTo>
                  <a:lnTo>
                    <a:pt x="4562" y="1188"/>
                  </a:lnTo>
                  <a:close/>
                  <a:moveTo>
                    <a:pt x="4562" y="1188"/>
                  </a:moveTo>
                  <a:lnTo>
                    <a:pt x="4562" y="1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56839" y="3335279"/>
            <a:ext cx="1457311" cy="1262061"/>
            <a:chOff x="3941180" y="3162512"/>
            <a:chExt cx="1381823" cy="1196686"/>
          </a:xfrm>
        </p:grpSpPr>
        <p:sp>
          <p:nvSpPr>
            <p:cNvPr id="10" name="Shape 1154"/>
            <p:cNvSpPr/>
            <p:nvPr/>
          </p:nvSpPr>
          <p:spPr>
            <a:xfrm rot="1790900">
              <a:off x="3941180" y="3162512"/>
              <a:ext cx="1381823" cy="1196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4370992" y="3576180"/>
              <a:ext cx="502461" cy="383171"/>
              <a:chOff x="4914900" y="1812925"/>
              <a:chExt cx="441326" cy="336550"/>
            </a:xfrm>
            <a:solidFill>
              <a:schemeClr val="bg1"/>
            </a:solidFill>
          </p:grpSpPr>
          <p:sp>
            <p:nvSpPr>
              <p:cNvPr id="56" name="Freeform 5"/>
              <p:cNvSpPr/>
              <p:nvPr/>
            </p:nvSpPr>
            <p:spPr bwMode="auto">
              <a:xfrm>
                <a:off x="4914900" y="1849438"/>
                <a:ext cx="230188" cy="257175"/>
              </a:xfrm>
              <a:custGeom>
                <a:avLst/>
                <a:gdLst>
                  <a:gd name="T0" fmla="*/ 18 w 145"/>
                  <a:gd name="T1" fmla="*/ 143 h 162"/>
                  <a:gd name="T2" fmla="*/ 18 w 145"/>
                  <a:gd name="T3" fmla="*/ 21 h 162"/>
                  <a:gd name="T4" fmla="*/ 124 w 145"/>
                  <a:gd name="T5" fmla="*/ 21 h 162"/>
                  <a:gd name="T6" fmla="*/ 145 w 145"/>
                  <a:gd name="T7" fmla="*/ 0 h 162"/>
                  <a:gd name="T8" fmla="*/ 0 w 145"/>
                  <a:gd name="T9" fmla="*/ 0 h 162"/>
                  <a:gd name="T10" fmla="*/ 0 w 145"/>
                  <a:gd name="T11" fmla="*/ 162 h 162"/>
                  <a:gd name="T12" fmla="*/ 68 w 145"/>
                  <a:gd name="T13" fmla="*/ 162 h 162"/>
                  <a:gd name="T14" fmla="*/ 77 w 145"/>
                  <a:gd name="T15" fmla="*/ 143 h 162"/>
                  <a:gd name="T16" fmla="*/ 18 w 145"/>
                  <a:gd name="T17" fmla="*/ 143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162">
                    <a:moveTo>
                      <a:pt x="18" y="143"/>
                    </a:moveTo>
                    <a:lnTo>
                      <a:pt x="18" y="21"/>
                    </a:lnTo>
                    <a:lnTo>
                      <a:pt x="124" y="21"/>
                    </a:lnTo>
                    <a:lnTo>
                      <a:pt x="145" y="0"/>
                    </a:lnTo>
                    <a:lnTo>
                      <a:pt x="0" y="0"/>
                    </a:lnTo>
                    <a:lnTo>
                      <a:pt x="0" y="162"/>
                    </a:lnTo>
                    <a:lnTo>
                      <a:pt x="68" y="162"/>
                    </a:lnTo>
                    <a:lnTo>
                      <a:pt x="77" y="143"/>
                    </a:lnTo>
                    <a:lnTo>
                      <a:pt x="18" y="1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>
                <a:off x="5065713" y="1849438"/>
                <a:ext cx="290513" cy="257175"/>
              </a:xfrm>
              <a:custGeom>
                <a:avLst/>
                <a:gdLst>
                  <a:gd name="T0" fmla="*/ 76 w 88"/>
                  <a:gd name="T1" fmla="*/ 18 h 78"/>
                  <a:gd name="T2" fmla="*/ 76 w 88"/>
                  <a:gd name="T3" fmla="*/ 0 h 78"/>
                  <a:gd name="T4" fmla="*/ 40 w 88"/>
                  <a:gd name="T5" fmla="*/ 0 h 78"/>
                  <a:gd name="T6" fmla="*/ 37 w 88"/>
                  <a:gd name="T7" fmla="*/ 10 h 78"/>
                  <a:gd name="T8" fmla="*/ 67 w 88"/>
                  <a:gd name="T9" fmla="*/ 10 h 78"/>
                  <a:gd name="T10" fmla="*/ 67 w 88"/>
                  <a:gd name="T11" fmla="*/ 69 h 78"/>
                  <a:gd name="T12" fmla="*/ 10 w 88"/>
                  <a:gd name="T13" fmla="*/ 69 h 78"/>
                  <a:gd name="T14" fmla="*/ 0 w 88"/>
                  <a:gd name="T15" fmla="*/ 78 h 78"/>
                  <a:gd name="T16" fmla="*/ 76 w 88"/>
                  <a:gd name="T17" fmla="*/ 78 h 78"/>
                  <a:gd name="T18" fmla="*/ 76 w 88"/>
                  <a:gd name="T19" fmla="*/ 60 h 78"/>
                  <a:gd name="T20" fmla="*/ 88 w 88"/>
                  <a:gd name="T21" fmla="*/ 54 h 78"/>
                  <a:gd name="T22" fmla="*/ 88 w 88"/>
                  <a:gd name="T23" fmla="*/ 26 h 78"/>
                  <a:gd name="T24" fmla="*/ 76 w 88"/>
                  <a:gd name="T25" fmla="*/ 1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78">
                    <a:moveTo>
                      <a:pt x="76" y="18"/>
                    </a:moveTo>
                    <a:cubicBezTo>
                      <a:pt x="76" y="0"/>
                      <a:pt x="76" y="0"/>
                      <a:pt x="7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80" y="60"/>
                      <a:pt x="88" y="61"/>
                      <a:pt x="88" y="54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17"/>
                      <a:pt x="79" y="18"/>
                      <a:pt x="7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8" name="Freeform 7"/>
              <p:cNvSpPr/>
              <p:nvPr/>
            </p:nvSpPr>
            <p:spPr bwMode="auto">
              <a:xfrm>
                <a:off x="4970463" y="1905000"/>
                <a:ext cx="115888" cy="144463"/>
              </a:xfrm>
              <a:custGeom>
                <a:avLst/>
                <a:gdLst>
                  <a:gd name="T0" fmla="*/ 0 w 73"/>
                  <a:gd name="T1" fmla="*/ 0 h 91"/>
                  <a:gd name="T2" fmla="*/ 0 w 73"/>
                  <a:gd name="T3" fmla="*/ 91 h 91"/>
                  <a:gd name="T4" fmla="*/ 0 w 73"/>
                  <a:gd name="T5" fmla="*/ 91 h 91"/>
                  <a:gd name="T6" fmla="*/ 48 w 73"/>
                  <a:gd name="T7" fmla="*/ 91 h 91"/>
                  <a:gd name="T8" fmla="*/ 60 w 73"/>
                  <a:gd name="T9" fmla="*/ 60 h 91"/>
                  <a:gd name="T10" fmla="*/ 19 w 73"/>
                  <a:gd name="T11" fmla="*/ 60 h 91"/>
                  <a:gd name="T12" fmla="*/ 73 w 73"/>
                  <a:gd name="T13" fmla="*/ 0 h 91"/>
                  <a:gd name="T14" fmla="*/ 0 w 73"/>
                  <a:gd name="T15" fmla="*/ 0 h 91"/>
                  <a:gd name="T16" fmla="*/ 0 w 73"/>
                  <a:gd name="T17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3" h="91">
                    <a:moveTo>
                      <a:pt x="0" y="0"/>
                    </a:moveTo>
                    <a:lnTo>
                      <a:pt x="0" y="91"/>
                    </a:lnTo>
                    <a:lnTo>
                      <a:pt x="0" y="91"/>
                    </a:lnTo>
                    <a:lnTo>
                      <a:pt x="48" y="91"/>
                    </a:lnTo>
                    <a:lnTo>
                      <a:pt x="60" y="60"/>
                    </a:lnTo>
                    <a:lnTo>
                      <a:pt x="19" y="60"/>
                    </a:lnTo>
                    <a:lnTo>
                      <a:pt x="7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9" name="Freeform 8"/>
              <p:cNvSpPr/>
              <p:nvPr/>
            </p:nvSpPr>
            <p:spPr bwMode="auto">
              <a:xfrm>
                <a:off x="5126038" y="1905000"/>
                <a:ext cx="138113" cy="144463"/>
              </a:xfrm>
              <a:custGeom>
                <a:avLst/>
                <a:gdLst>
                  <a:gd name="T0" fmla="*/ 66 w 87"/>
                  <a:gd name="T1" fmla="*/ 21 h 91"/>
                  <a:gd name="T2" fmla="*/ 0 w 87"/>
                  <a:gd name="T3" fmla="*/ 91 h 91"/>
                  <a:gd name="T4" fmla="*/ 87 w 87"/>
                  <a:gd name="T5" fmla="*/ 91 h 91"/>
                  <a:gd name="T6" fmla="*/ 87 w 87"/>
                  <a:gd name="T7" fmla="*/ 0 h 91"/>
                  <a:gd name="T8" fmla="*/ 31 w 87"/>
                  <a:gd name="T9" fmla="*/ 0 h 91"/>
                  <a:gd name="T10" fmla="*/ 24 w 87"/>
                  <a:gd name="T11" fmla="*/ 21 h 91"/>
                  <a:gd name="T12" fmla="*/ 66 w 87"/>
                  <a:gd name="T13" fmla="*/ 2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7" h="91">
                    <a:moveTo>
                      <a:pt x="66" y="21"/>
                    </a:moveTo>
                    <a:lnTo>
                      <a:pt x="0" y="91"/>
                    </a:lnTo>
                    <a:lnTo>
                      <a:pt x="87" y="91"/>
                    </a:lnTo>
                    <a:lnTo>
                      <a:pt x="87" y="0"/>
                    </a:lnTo>
                    <a:lnTo>
                      <a:pt x="31" y="0"/>
                    </a:lnTo>
                    <a:lnTo>
                      <a:pt x="24" y="21"/>
                    </a:lnTo>
                    <a:lnTo>
                      <a:pt x="66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0" name="Freeform 9"/>
              <p:cNvSpPr/>
              <p:nvPr/>
            </p:nvSpPr>
            <p:spPr bwMode="auto">
              <a:xfrm>
                <a:off x="5019675" y="1812925"/>
                <a:ext cx="180975" cy="336550"/>
              </a:xfrm>
              <a:custGeom>
                <a:avLst/>
                <a:gdLst>
                  <a:gd name="T0" fmla="*/ 79 w 114"/>
                  <a:gd name="T1" fmla="*/ 87 h 212"/>
                  <a:gd name="T2" fmla="*/ 112 w 114"/>
                  <a:gd name="T3" fmla="*/ 0 h 212"/>
                  <a:gd name="T4" fmla="*/ 8 w 114"/>
                  <a:gd name="T5" fmla="*/ 110 h 212"/>
                  <a:gd name="T6" fmla="*/ 44 w 114"/>
                  <a:gd name="T7" fmla="*/ 110 h 212"/>
                  <a:gd name="T8" fmla="*/ 0 w 114"/>
                  <a:gd name="T9" fmla="*/ 212 h 212"/>
                  <a:gd name="T10" fmla="*/ 114 w 114"/>
                  <a:gd name="T11" fmla="*/ 85 h 212"/>
                  <a:gd name="T12" fmla="*/ 79 w 114"/>
                  <a:gd name="T13" fmla="*/ 8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212">
                    <a:moveTo>
                      <a:pt x="79" y="87"/>
                    </a:moveTo>
                    <a:lnTo>
                      <a:pt x="112" y="0"/>
                    </a:lnTo>
                    <a:lnTo>
                      <a:pt x="8" y="110"/>
                    </a:lnTo>
                    <a:lnTo>
                      <a:pt x="44" y="110"/>
                    </a:lnTo>
                    <a:lnTo>
                      <a:pt x="0" y="212"/>
                    </a:lnTo>
                    <a:lnTo>
                      <a:pt x="114" y="85"/>
                    </a:lnTo>
                    <a:lnTo>
                      <a:pt x="79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6466323" y="1987732"/>
            <a:ext cx="1457306" cy="1262062"/>
            <a:chOff x="6131034" y="1884768"/>
            <a:chExt cx="1381818" cy="1196687"/>
          </a:xfrm>
        </p:grpSpPr>
        <p:sp>
          <p:nvSpPr>
            <p:cNvPr id="6" name="Shape 1142"/>
            <p:cNvSpPr/>
            <p:nvPr/>
          </p:nvSpPr>
          <p:spPr>
            <a:xfrm rot="1790900">
              <a:off x="6131034" y="1884768"/>
              <a:ext cx="1381818" cy="119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1" name="Freeform 37"/>
            <p:cNvSpPr>
              <a:spLocks noEditPoints="1"/>
            </p:cNvSpPr>
            <p:nvPr/>
          </p:nvSpPr>
          <p:spPr bwMode="auto">
            <a:xfrm>
              <a:off x="6554399" y="2191871"/>
              <a:ext cx="564445" cy="560532"/>
            </a:xfrm>
            <a:custGeom>
              <a:avLst/>
              <a:gdLst>
                <a:gd name="T0" fmla="*/ 0 w 120"/>
                <a:gd name="T1" fmla="*/ 60 h 120"/>
                <a:gd name="T2" fmla="*/ 120 w 120"/>
                <a:gd name="T3" fmla="*/ 60 h 120"/>
                <a:gd name="T4" fmla="*/ 83 w 120"/>
                <a:gd name="T5" fmla="*/ 24 h 120"/>
                <a:gd name="T6" fmla="*/ 86 w 120"/>
                <a:gd name="T7" fmla="*/ 14 h 120"/>
                <a:gd name="T8" fmla="*/ 86 w 120"/>
                <a:gd name="T9" fmla="*/ 28 h 120"/>
                <a:gd name="T10" fmla="*/ 47 w 120"/>
                <a:gd name="T11" fmla="*/ 77 h 120"/>
                <a:gd name="T12" fmla="*/ 41 w 120"/>
                <a:gd name="T13" fmla="*/ 88 h 120"/>
                <a:gd name="T14" fmla="*/ 38 w 120"/>
                <a:gd name="T15" fmla="*/ 95 h 120"/>
                <a:gd name="T16" fmla="*/ 37 w 120"/>
                <a:gd name="T17" fmla="*/ 110 h 120"/>
                <a:gd name="T18" fmla="*/ 31 w 120"/>
                <a:gd name="T19" fmla="*/ 99 h 120"/>
                <a:gd name="T20" fmla="*/ 26 w 120"/>
                <a:gd name="T21" fmla="*/ 89 h 120"/>
                <a:gd name="T22" fmla="*/ 17 w 120"/>
                <a:gd name="T23" fmla="*/ 82 h 120"/>
                <a:gd name="T24" fmla="*/ 16 w 120"/>
                <a:gd name="T25" fmla="*/ 68 h 120"/>
                <a:gd name="T26" fmla="*/ 15 w 120"/>
                <a:gd name="T27" fmla="*/ 60 h 120"/>
                <a:gd name="T28" fmla="*/ 10 w 120"/>
                <a:gd name="T29" fmla="*/ 54 h 120"/>
                <a:gd name="T30" fmla="*/ 10 w 120"/>
                <a:gd name="T31" fmla="*/ 45 h 120"/>
                <a:gd name="T32" fmla="*/ 38 w 120"/>
                <a:gd name="T33" fmla="*/ 20 h 120"/>
                <a:gd name="T34" fmla="*/ 31 w 120"/>
                <a:gd name="T35" fmla="*/ 20 h 120"/>
                <a:gd name="T36" fmla="*/ 28 w 120"/>
                <a:gd name="T37" fmla="*/ 26 h 120"/>
                <a:gd name="T38" fmla="*/ 32 w 120"/>
                <a:gd name="T39" fmla="*/ 28 h 120"/>
                <a:gd name="T40" fmla="*/ 31 w 120"/>
                <a:gd name="T41" fmla="*/ 24 h 120"/>
                <a:gd name="T42" fmla="*/ 47 w 120"/>
                <a:gd name="T43" fmla="*/ 30 h 120"/>
                <a:gd name="T44" fmla="*/ 41 w 120"/>
                <a:gd name="T45" fmla="*/ 34 h 120"/>
                <a:gd name="T46" fmla="*/ 37 w 120"/>
                <a:gd name="T47" fmla="*/ 36 h 120"/>
                <a:gd name="T48" fmla="*/ 38 w 120"/>
                <a:gd name="T49" fmla="*/ 43 h 120"/>
                <a:gd name="T50" fmla="*/ 33 w 120"/>
                <a:gd name="T51" fmla="*/ 49 h 120"/>
                <a:gd name="T52" fmla="*/ 29 w 120"/>
                <a:gd name="T53" fmla="*/ 51 h 120"/>
                <a:gd name="T54" fmla="*/ 21 w 120"/>
                <a:gd name="T55" fmla="*/ 49 h 120"/>
                <a:gd name="T56" fmla="*/ 15 w 120"/>
                <a:gd name="T57" fmla="*/ 54 h 120"/>
                <a:gd name="T58" fmla="*/ 16 w 120"/>
                <a:gd name="T59" fmla="*/ 58 h 120"/>
                <a:gd name="T60" fmla="*/ 27 w 120"/>
                <a:gd name="T61" fmla="*/ 62 h 120"/>
                <a:gd name="T62" fmla="*/ 41 w 120"/>
                <a:gd name="T63" fmla="*/ 66 h 120"/>
                <a:gd name="T64" fmla="*/ 47 w 120"/>
                <a:gd name="T65" fmla="*/ 77 h 120"/>
                <a:gd name="T66" fmla="*/ 55 w 120"/>
                <a:gd name="T67" fmla="*/ 21 h 120"/>
                <a:gd name="T68" fmla="*/ 44 w 120"/>
                <a:gd name="T69" fmla="*/ 15 h 120"/>
                <a:gd name="T70" fmla="*/ 63 w 120"/>
                <a:gd name="T71" fmla="*/ 10 h 120"/>
                <a:gd name="T72" fmla="*/ 107 w 120"/>
                <a:gd name="T73" fmla="*/ 62 h 120"/>
                <a:gd name="T74" fmla="*/ 92 w 120"/>
                <a:gd name="T75" fmla="*/ 102 h 120"/>
                <a:gd name="T76" fmla="*/ 91 w 120"/>
                <a:gd name="T77" fmla="*/ 92 h 120"/>
                <a:gd name="T78" fmla="*/ 84 w 120"/>
                <a:gd name="T79" fmla="*/ 81 h 120"/>
                <a:gd name="T80" fmla="*/ 66 w 120"/>
                <a:gd name="T81" fmla="*/ 67 h 120"/>
                <a:gd name="T82" fmla="*/ 97 w 120"/>
                <a:gd name="T83" fmla="*/ 56 h 120"/>
                <a:gd name="T84" fmla="*/ 105 w 120"/>
                <a:gd name="T85" fmla="*/ 49 h 120"/>
                <a:gd name="T86" fmla="*/ 93 w 120"/>
                <a:gd name="T87" fmla="*/ 39 h 120"/>
                <a:gd name="T88" fmla="*/ 91 w 120"/>
                <a:gd name="T89" fmla="*/ 52 h 120"/>
                <a:gd name="T90" fmla="*/ 79 w 120"/>
                <a:gd name="T91" fmla="*/ 49 h 120"/>
                <a:gd name="T92" fmla="*/ 73 w 120"/>
                <a:gd name="T93" fmla="*/ 44 h 120"/>
                <a:gd name="T94" fmla="*/ 76 w 120"/>
                <a:gd name="T95" fmla="*/ 35 h 120"/>
                <a:gd name="T96" fmla="*/ 90 w 120"/>
                <a:gd name="T97" fmla="*/ 36 h 120"/>
                <a:gd name="T98" fmla="*/ 100 w 120"/>
                <a:gd name="T99" fmla="*/ 36 h 120"/>
                <a:gd name="T100" fmla="*/ 105 w 120"/>
                <a:gd name="T101" fmla="*/ 32 h 120"/>
                <a:gd name="T102" fmla="*/ 110 w 120"/>
                <a:gd name="T103" fmla="*/ 57 h 120"/>
                <a:gd name="T104" fmla="*/ 107 w 120"/>
                <a:gd name="T105" fmla="*/ 6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" h="120">
                  <a:moveTo>
                    <a:pt x="60" y="0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93"/>
                    <a:pt x="27" y="120"/>
                    <a:pt x="60" y="120"/>
                  </a:cubicBezTo>
                  <a:cubicBezTo>
                    <a:pt x="93" y="120"/>
                    <a:pt x="120" y="93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lose/>
                  <a:moveTo>
                    <a:pt x="83" y="24"/>
                  </a:moveTo>
                  <a:cubicBezTo>
                    <a:pt x="87" y="21"/>
                    <a:pt x="87" y="21"/>
                    <a:pt x="87" y="21"/>
                  </a:cubicBezTo>
                  <a:cubicBezTo>
                    <a:pt x="87" y="21"/>
                    <a:pt x="85" y="17"/>
                    <a:pt x="86" y="14"/>
                  </a:cubicBezTo>
                  <a:cubicBezTo>
                    <a:pt x="87" y="14"/>
                    <a:pt x="91" y="16"/>
                    <a:pt x="94" y="20"/>
                  </a:cubicBezTo>
                  <a:cubicBezTo>
                    <a:pt x="92" y="29"/>
                    <a:pt x="86" y="28"/>
                    <a:pt x="86" y="28"/>
                  </a:cubicBezTo>
                  <a:cubicBezTo>
                    <a:pt x="86" y="28"/>
                    <a:pt x="82" y="28"/>
                    <a:pt x="83" y="24"/>
                  </a:cubicBezTo>
                  <a:close/>
                  <a:moveTo>
                    <a:pt x="47" y="77"/>
                  </a:moveTo>
                  <a:cubicBezTo>
                    <a:pt x="46" y="78"/>
                    <a:pt x="45" y="81"/>
                    <a:pt x="44" y="84"/>
                  </a:cubicBezTo>
                  <a:cubicBezTo>
                    <a:pt x="43" y="86"/>
                    <a:pt x="42" y="87"/>
                    <a:pt x="41" y="88"/>
                  </a:cubicBezTo>
                  <a:cubicBezTo>
                    <a:pt x="39" y="89"/>
                    <a:pt x="39" y="91"/>
                    <a:pt x="39" y="91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9" y="99"/>
                    <a:pt x="40" y="100"/>
                  </a:cubicBezTo>
                  <a:cubicBezTo>
                    <a:pt x="40" y="102"/>
                    <a:pt x="37" y="110"/>
                    <a:pt x="37" y="110"/>
                  </a:cubicBezTo>
                  <a:cubicBezTo>
                    <a:pt x="34" y="109"/>
                    <a:pt x="33" y="106"/>
                    <a:pt x="32" y="104"/>
                  </a:cubicBezTo>
                  <a:cubicBezTo>
                    <a:pt x="32" y="102"/>
                    <a:pt x="30" y="101"/>
                    <a:pt x="31" y="99"/>
                  </a:cubicBezTo>
                  <a:cubicBezTo>
                    <a:pt x="31" y="96"/>
                    <a:pt x="29" y="95"/>
                    <a:pt x="28" y="94"/>
                  </a:cubicBezTo>
                  <a:cubicBezTo>
                    <a:pt x="27" y="92"/>
                    <a:pt x="26" y="90"/>
                    <a:pt x="26" y="89"/>
                  </a:cubicBezTo>
                  <a:cubicBezTo>
                    <a:pt x="26" y="88"/>
                    <a:pt x="23" y="86"/>
                    <a:pt x="23" y="86"/>
                  </a:cubicBezTo>
                  <a:cubicBezTo>
                    <a:pt x="23" y="86"/>
                    <a:pt x="18" y="83"/>
                    <a:pt x="17" y="82"/>
                  </a:cubicBezTo>
                  <a:cubicBezTo>
                    <a:pt x="16" y="81"/>
                    <a:pt x="15" y="77"/>
                    <a:pt x="15" y="75"/>
                  </a:cubicBezTo>
                  <a:cubicBezTo>
                    <a:pt x="15" y="73"/>
                    <a:pt x="16" y="68"/>
                    <a:pt x="16" y="68"/>
                  </a:cubicBezTo>
                  <a:cubicBezTo>
                    <a:pt x="16" y="68"/>
                    <a:pt x="18" y="66"/>
                    <a:pt x="17" y="65"/>
                  </a:cubicBezTo>
                  <a:cubicBezTo>
                    <a:pt x="15" y="64"/>
                    <a:pt x="15" y="60"/>
                    <a:pt x="15" y="6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3" y="58"/>
                    <a:pt x="11" y="55"/>
                    <a:pt x="10" y="54"/>
                  </a:cubicBezTo>
                  <a:cubicBezTo>
                    <a:pt x="10" y="52"/>
                    <a:pt x="10" y="51"/>
                    <a:pt x="11" y="50"/>
                  </a:cubicBezTo>
                  <a:cubicBezTo>
                    <a:pt x="11" y="49"/>
                    <a:pt x="10" y="46"/>
                    <a:pt x="10" y="45"/>
                  </a:cubicBezTo>
                  <a:cubicBezTo>
                    <a:pt x="20" y="20"/>
                    <a:pt x="37" y="15"/>
                    <a:pt x="37" y="1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5" y="21"/>
                    <a:pt x="34" y="21"/>
                  </a:cubicBezTo>
                  <a:cubicBezTo>
                    <a:pt x="32" y="20"/>
                    <a:pt x="31" y="20"/>
                    <a:pt x="31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8" y="25"/>
                    <a:pt x="28" y="26"/>
                  </a:cubicBezTo>
                  <a:cubicBezTo>
                    <a:pt x="28" y="27"/>
                    <a:pt x="29" y="29"/>
                    <a:pt x="29" y="29"/>
                  </a:cubicBezTo>
                  <a:cubicBezTo>
                    <a:pt x="29" y="29"/>
                    <a:pt x="32" y="29"/>
                    <a:pt x="32" y="28"/>
                  </a:cubicBezTo>
                  <a:cubicBezTo>
                    <a:pt x="32" y="27"/>
                    <a:pt x="32" y="26"/>
                    <a:pt x="32" y="26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24"/>
                    <a:pt x="34" y="23"/>
                    <a:pt x="40" y="24"/>
                  </a:cubicBezTo>
                  <a:cubicBezTo>
                    <a:pt x="47" y="24"/>
                    <a:pt x="44" y="29"/>
                    <a:pt x="47" y="30"/>
                  </a:cubicBezTo>
                  <a:cubicBezTo>
                    <a:pt x="50" y="31"/>
                    <a:pt x="45" y="35"/>
                    <a:pt x="44" y="37"/>
                  </a:cubicBezTo>
                  <a:cubicBezTo>
                    <a:pt x="43" y="39"/>
                    <a:pt x="41" y="34"/>
                    <a:pt x="41" y="34"/>
                  </a:cubicBezTo>
                  <a:cubicBezTo>
                    <a:pt x="41" y="34"/>
                    <a:pt x="43" y="32"/>
                    <a:pt x="40" y="32"/>
                  </a:cubicBezTo>
                  <a:cubicBezTo>
                    <a:pt x="37" y="31"/>
                    <a:pt x="35" y="36"/>
                    <a:pt x="37" y="36"/>
                  </a:cubicBezTo>
                  <a:cubicBezTo>
                    <a:pt x="38" y="36"/>
                    <a:pt x="40" y="38"/>
                    <a:pt x="39" y="39"/>
                  </a:cubicBezTo>
                  <a:cubicBezTo>
                    <a:pt x="39" y="40"/>
                    <a:pt x="39" y="40"/>
                    <a:pt x="38" y="43"/>
                  </a:cubicBezTo>
                  <a:cubicBezTo>
                    <a:pt x="36" y="46"/>
                    <a:pt x="34" y="48"/>
                    <a:pt x="34" y="48"/>
                  </a:cubicBezTo>
                  <a:cubicBezTo>
                    <a:pt x="34" y="48"/>
                    <a:pt x="32" y="47"/>
                    <a:pt x="33" y="49"/>
                  </a:cubicBezTo>
                  <a:cubicBezTo>
                    <a:pt x="34" y="51"/>
                    <a:pt x="33" y="54"/>
                    <a:pt x="33" y="55"/>
                  </a:cubicBezTo>
                  <a:cubicBezTo>
                    <a:pt x="33" y="57"/>
                    <a:pt x="29" y="54"/>
                    <a:pt x="29" y="51"/>
                  </a:cubicBezTo>
                  <a:cubicBezTo>
                    <a:pt x="28" y="48"/>
                    <a:pt x="25" y="51"/>
                    <a:pt x="24" y="51"/>
                  </a:cubicBezTo>
                  <a:cubicBezTo>
                    <a:pt x="23" y="51"/>
                    <a:pt x="21" y="50"/>
                    <a:pt x="21" y="49"/>
                  </a:cubicBezTo>
                  <a:cubicBezTo>
                    <a:pt x="20" y="48"/>
                    <a:pt x="15" y="52"/>
                    <a:pt x="14" y="52"/>
                  </a:cubicBezTo>
                  <a:cubicBezTo>
                    <a:pt x="13" y="53"/>
                    <a:pt x="13" y="55"/>
                    <a:pt x="15" y="54"/>
                  </a:cubicBezTo>
                  <a:cubicBezTo>
                    <a:pt x="17" y="53"/>
                    <a:pt x="19" y="54"/>
                    <a:pt x="19" y="56"/>
                  </a:cubicBezTo>
                  <a:cubicBezTo>
                    <a:pt x="18" y="58"/>
                    <a:pt x="16" y="57"/>
                    <a:pt x="16" y="58"/>
                  </a:cubicBezTo>
                  <a:cubicBezTo>
                    <a:pt x="17" y="60"/>
                    <a:pt x="19" y="61"/>
                    <a:pt x="19" y="63"/>
                  </a:cubicBezTo>
                  <a:cubicBezTo>
                    <a:pt x="20" y="65"/>
                    <a:pt x="25" y="63"/>
                    <a:pt x="27" y="62"/>
                  </a:cubicBezTo>
                  <a:cubicBezTo>
                    <a:pt x="28" y="62"/>
                    <a:pt x="33" y="61"/>
                    <a:pt x="33" y="63"/>
                  </a:cubicBezTo>
                  <a:cubicBezTo>
                    <a:pt x="34" y="65"/>
                    <a:pt x="39" y="66"/>
                    <a:pt x="41" y="66"/>
                  </a:cubicBezTo>
                  <a:cubicBezTo>
                    <a:pt x="43" y="67"/>
                    <a:pt x="46" y="67"/>
                    <a:pt x="49" y="69"/>
                  </a:cubicBezTo>
                  <a:cubicBezTo>
                    <a:pt x="51" y="72"/>
                    <a:pt x="47" y="76"/>
                    <a:pt x="47" y="77"/>
                  </a:cubicBezTo>
                  <a:close/>
                  <a:moveTo>
                    <a:pt x="59" y="14"/>
                  </a:moveTo>
                  <a:cubicBezTo>
                    <a:pt x="58" y="17"/>
                    <a:pt x="54" y="20"/>
                    <a:pt x="55" y="21"/>
                  </a:cubicBezTo>
                  <a:cubicBezTo>
                    <a:pt x="55" y="22"/>
                    <a:pt x="55" y="27"/>
                    <a:pt x="51" y="23"/>
                  </a:cubicBezTo>
                  <a:cubicBezTo>
                    <a:pt x="47" y="19"/>
                    <a:pt x="43" y="18"/>
                    <a:pt x="44" y="15"/>
                  </a:cubicBezTo>
                  <a:cubicBezTo>
                    <a:pt x="44" y="14"/>
                    <a:pt x="48" y="14"/>
                    <a:pt x="48" y="13"/>
                  </a:cubicBezTo>
                  <a:cubicBezTo>
                    <a:pt x="53" y="7"/>
                    <a:pt x="62" y="8"/>
                    <a:pt x="63" y="10"/>
                  </a:cubicBezTo>
                  <a:cubicBezTo>
                    <a:pt x="61" y="12"/>
                    <a:pt x="59" y="11"/>
                    <a:pt x="59" y="14"/>
                  </a:cubicBezTo>
                  <a:close/>
                  <a:moveTo>
                    <a:pt x="107" y="62"/>
                  </a:moveTo>
                  <a:cubicBezTo>
                    <a:pt x="107" y="62"/>
                    <a:pt x="109" y="65"/>
                    <a:pt x="112" y="65"/>
                  </a:cubicBezTo>
                  <a:cubicBezTo>
                    <a:pt x="110" y="87"/>
                    <a:pt x="92" y="102"/>
                    <a:pt x="92" y="102"/>
                  </a:cubicBezTo>
                  <a:cubicBezTo>
                    <a:pt x="89" y="99"/>
                    <a:pt x="90" y="96"/>
                    <a:pt x="90" y="96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5"/>
                    <a:pt x="91" y="77"/>
                    <a:pt x="84" y="81"/>
                  </a:cubicBezTo>
                  <a:cubicBezTo>
                    <a:pt x="77" y="83"/>
                    <a:pt x="80" y="83"/>
                    <a:pt x="72" y="83"/>
                  </a:cubicBezTo>
                  <a:cubicBezTo>
                    <a:pt x="64" y="84"/>
                    <a:pt x="66" y="67"/>
                    <a:pt x="66" y="67"/>
                  </a:cubicBezTo>
                  <a:cubicBezTo>
                    <a:pt x="66" y="43"/>
                    <a:pt x="84" y="61"/>
                    <a:pt x="84" y="61"/>
                  </a:cubicBezTo>
                  <a:cubicBezTo>
                    <a:pt x="95" y="69"/>
                    <a:pt x="97" y="56"/>
                    <a:pt x="97" y="56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1" y="43"/>
                    <a:pt x="94" y="48"/>
                  </a:cubicBezTo>
                  <a:cubicBezTo>
                    <a:pt x="94" y="48"/>
                    <a:pt x="93" y="53"/>
                    <a:pt x="91" y="5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2" y="47"/>
                    <a:pt x="79" y="49"/>
                  </a:cubicBezTo>
                  <a:cubicBezTo>
                    <a:pt x="75" y="52"/>
                    <a:pt x="69" y="49"/>
                    <a:pt x="69" y="49"/>
                  </a:cubicBezTo>
                  <a:cubicBezTo>
                    <a:pt x="69" y="49"/>
                    <a:pt x="69" y="46"/>
                    <a:pt x="73" y="44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6" y="42"/>
                    <a:pt x="75" y="38"/>
                    <a:pt x="76" y="35"/>
                  </a:cubicBezTo>
                  <a:cubicBezTo>
                    <a:pt x="77" y="32"/>
                    <a:pt x="78" y="35"/>
                    <a:pt x="81" y="33"/>
                  </a:cubicBezTo>
                  <a:cubicBezTo>
                    <a:pt x="84" y="31"/>
                    <a:pt x="86" y="37"/>
                    <a:pt x="90" y="36"/>
                  </a:cubicBezTo>
                  <a:cubicBezTo>
                    <a:pt x="94" y="36"/>
                    <a:pt x="92" y="35"/>
                    <a:pt x="95" y="33"/>
                  </a:cubicBezTo>
                  <a:cubicBezTo>
                    <a:pt x="98" y="32"/>
                    <a:pt x="100" y="36"/>
                    <a:pt x="100" y="36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5" y="30"/>
                    <a:pt x="105" y="32"/>
                  </a:cubicBezTo>
                  <a:cubicBezTo>
                    <a:pt x="109" y="38"/>
                    <a:pt x="114" y="55"/>
                    <a:pt x="112" y="58"/>
                  </a:cubicBezTo>
                  <a:cubicBezTo>
                    <a:pt x="111" y="57"/>
                    <a:pt x="110" y="57"/>
                    <a:pt x="110" y="57"/>
                  </a:cubicBezTo>
                  <a:cubicBezTo>
                    <a:pt x="103" y="57"/>
                    <a:pt x="103" y="57"/>
                    <a:pt x="103" y="57"/>
                  </a:cubicBezTo>
                  <a:lnTo>
                    <a:pt x="107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endParaRPr lang="en-US" sz="253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44597" y="3308606"/>
            <a:ext cx="1457316" cy="1262076"/>
            <a:chOff x="6868993" y="3137220"/>
            <a:chExt cx="1381827" cy="1196701"/>
          </a:xfrm>
        </p:grpSpPr>
        <p:sp>
          <p:nvSpPr>
            <p:cNvPr id="7" name="Shape 1145"/>
            <p:cNvSpPr/>
            <p:nvPr/>
          </p:nvSpPr>
          <p:spPr>
            <a:xfrm rot="1790900">
              <a:off x="6868993" y="3137220"/>
              <a:ext cx="1381827" cy="119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1600"/>
                  </a:moveTo>
                  <a:lnTo>
                    <a:pt x="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21600" y="10800"/>
                  </a:lnTo>
                  <a:lnTo>
                    <a:pt x="16200" y="21600"/>
                  </a:lnTo>
                  <a:cubicBezTo>
                    <a:pt x="16200" y="21600"/>
                    <a:pt x="5400" y="21600"/>
                    <a:pt x="5400" y="2160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2" name="Freeform 51"/>
            <p:cNvSpPr>
              <a:spLocks noEditPoints="1"/>
            </p:cNvSpPr>
            <p:nvPr/>
          </p:nvSpPr>
          <p:spPr bwMode="auto">
            <a:xfrm>
              <a:off x="7296534" y="3515468"/>
              <a:ext cx="532878" cy="440204"/>
            </a:xfrm>
            <a:custGeom>
              <a:avLst/>
              <a:gdLst>
                <a:gd name="T0" fmla="*/ 83 w 107"/>
                <a:gd name="T1" fmla="*/ 63 h 88"/>
                <a:gd name="T2" fmla="*/ 83 w 107"/>
                <a:gd name="T3" fmla="*/ 7 h 88"/>
                <a:gd name="T4" fmla="*/ 83 w 107"/>
                <a:gd name="T5" fmla="*/ 3 h 88"/>
                <a:gd name="T6" fmla="*/ 85 w 107"/>
                <a:gd name="T7" fmla="*/ 0 h 88"/>
                <a:gd name="T8" fmla="*/ 87 w 107"/>
                <a:gd name="T9" fmla="*/ 0 h 88"/>
                <a:gd name="T10" fmla="*/ 89 w 107"/>
                <a:gd name="T11" fmla="*/ 0 h 88"/>
                <a:gd name="T12" fmla="*/ 89 w 107"/>
                <a:gd name="T13" fmla="*/ 69 h 88"/>
                <a:gd name="T14" fmla="*/ 87 w 107"/>
                <a:gd name="T15" fmla="*/ 70 h 88"/>
                <a:gd name="T16" fmla="*/ 85 w 107"/>
                <a:gd name="T17" fmla="*/ 69 h 88"/>
                <a:gd name="T18" fmla="*/ 83 w 107"/>
                <a:gd name="T19" fmla="*/ 67 h 88"/>
                <a:gd name="T20" fmla="*/ 83 w 107"/>
                <a:gd name="T21" fmla="*/ 63 h 88"/>
                <a:gd name="T22" fmla="*/ 24 w 107"/>
                <a:gd name="T23" fmla="*/ 63 h 88"/>
                <a:gd name="T24" fmla="*/ 24 w 107"/>
                <a:gd name="T25" fmla="*/ 7 h 88"/>
                <a:gd name="T26" fmla="*/ 24 w 107"/>
                <a:gd name="T27" fmla="*/ 3 h 88"/>
                <a:gd name="T28" fmla="*/ 22 w 107"/>
                <a:gd name="T29" fmla="*/ 0 h 88"/>
                <a:gd name="T30" fmla="*/ 20 w 107"/>
                <a:gd name="T31" fmla="*/ 0 h 88"/>
                <a:gd name="T32" fmla="*/ 18 w 107"/>
                <a:gd name="T33" fmla="*/ 0 h 88"/>
                <a:gd name="T34" fmla="*/ 18 w 107"/>
                <a:gd name="T35" fmla="*/ 69 h 88"/>
                <a:gd name="T36" fmla="*/ 20 w 107"/>
                <a:gd name="T37" fmla="*/ 70 h 88"/>
                <a:gd name="T38" fmla="*/ 22 w 107"/>
                <a:gd name="T39" fmla="*/ 69 h 88"/>
                <a:gd name="T40" fmla="*/ 24 w 107"/>
                <a:gd name="T41" fmla="*/ 67 h 88"/>
                <a:gd name="T42" fmla="*/ 24 w 107"/>
                <a:gd name="T43" fmla="*/ 63 h 88"/>
                <a:gd name="T44" fmla="*/ 36 w 107"/>
                <a:gd name="T45" fmla="*/ 51 h 88"/>
                <a:gd name="T46" fmla="*/ 36 w 107"/>
                <a:gd name="T47" fmla="*/ 55 h 88"/>
                <a:gd name="T48" fmla="*/ 33 w 107"/>
                <a:gd name="T49" fmla="*/ 58 h 88"/>
                <a:gd name="T50" fmla="*/ 31 w 107"/>
                <a:gd name="T51" fmla="*/ 59 h 88"/>
                <a:gd name="T52" fmla="*/ 29 w 107"/>
                <a:gd name="T53" fmla="*/ 58 h 88"/>
                <a:gd name="T54" fmla="*/ 29 w 107"/>
                <a:gd name="T55" fmla="*/ 12 h 88"/>
                <a:gd name="T56" fmla="*/ 31 w 107"/>
                <a:gd name="T57" fmla="*/ 11 h 88"/>
                <a:gd name="T58" fmla="*/ 33 w 107"/>
                <a:gd name="T59" fmla="*/ 12 h 88"/>
                <a:gd name="T60" fmla="*/ 36 w 107"/>
                <a:gd name="T61" fmla="*/ 14 h 88"/>
                <a:gd name="T62" fmla="*/ 36 w 107"/>
                <a:gd name="T63" fmla="*/ 18 h 88"/>
                <a:gd name="T64" fmla="*/ 36 w 107"/>
                <a:gd name="T65" fmla="*/ 51 h 88"/>
                <a:gd name="T66" fmla="*/ 61 w 107"/>
                <a:gd name="T67" fmla="*/ 80 h 88"/>
                <a:gd name="T68" fmla="*/ 54 w 107"/>
                <a:gd name="T69" fmla="*/ 88 h 88"/>
                <a:gd name="T70" fmla="*/ 46 w 107"/>
                <a:gd name="T71" fmla="*/ 80 h 88"/>
                <a:gd name="T72" fmla="*/ 46 w 107"/>
                <a:gd name="T73" fmla="*/ 24 h 88"/>
                <a:gd name="T74" fmla="*/ 54 w 107"/>
                <a:gd name="T75" fmla="*/ 16 h 88"/>
                <a:gd name="T76" fmla="*/ 61 w 107"/>
                <a:gd name="T77" fmla="*/ 24 h 88"/>
                <a:gd name="T78" fmla="*/ 61 w 107"/>
                <a:gd name="T79" fmla="*/ 80 h 88"/>
                <a:gd name="T80" fmla="*/ 71 w 107"/>
                <a:gd name="T81" fmla="*/ 51 h 88"/>
                <a:gd name="T82" fmla="*/ 71 w 107"/>
                <a:gd name="T83" fmla="*/ 55 h 88"/>
                <a:gd name="T84" fmla="*/ 74 w 107"/>
                <a:gd name="T85" fmla="*/ 58 h 88"/>
                <a:gd name="T86" fmla="*/ 76 w 107"/>
                <a:gd name="T87" fmla="*/ 59 h 88"/>
                <a:gd name="T88" fmla="*/ 78 w 107"/>
                <a:gd name="T89" fmla="*/ 58 h 88"/>
                <a:gd name="T90" fmla="*/ 78 w 107"/>
                <a:gd name="T91" fmla="*/ 12 h 88"/>
                <a:gd name="T92" fmla="*/ 76 w 107"/>
                <a:gd name="T93" fmla="*/ 11 h 88"/>
                <a:gd name="T94" fmla="*/ 74 w 107"/>
                <a:gd name="T95" fmla="*/ 12 h 88"/>
                <a:gd name="T96" fmla="*/ 71 w 107"/>
                <a:gd name="T97" fmla="*/ 14 h 88"/>
                <a:gd name="T98" fmla="*/ 71 w 107"/>
                <a:gd name="T99" fmla="*/ 18 h 88"/>
                <a:gd name="T100" fmla="*/ 71 w 107"/>
                <a:gd name="T101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88">
                  <a:moveTo>
                    <a:pt x="83" y="63"/>
                  </a:moveTo>
                  <a:cubicBezTo>
                    <a:pt x="97" y="47"/>
                    <a:pt x="97" y="23"/>
                    <a:pt x="83" y="7"/>
                  </a:cubicBezTo>
                  <a:cubicBezTo>
                    <a:pt x="82" y="6"/>
                    <a:pt x="82" y="4"/>
                    <a:pt x="83" y="3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6" y="0"/>
                    <a:pt x="86" y="0"/>
                    <a:pt x="87" y="0"/>
                  </a:cubicBezTo>
                  <a:cubicBezTo>
                    <a:pt x="88" y="0"/>
                    <a:pt x="89" y="0"/>
                    <a:pt x="89" y="0"/>
                  </a:cubicBezTo>
                  <a:cubicBezTo>
                    <a:pt x="107" y="20"/>
                    <a:pt x="107" y="50"/>
                    <a:pt x="89" y="69"/>
                  </a:cubicBezTo>
                  <a:cubicBezTo>
                    <a:pt x="89" y="70"/>
                    <a:pt x="88" y="70"/>
                    <a:pt x="87" y="70"/>
                  </a:cubicBezTo>
                  <a:cubicBezTo>
                    <a:pt x="86" y="70"/>
                    <a:pt x="86" y="70"/>
                    <a:pt x="85" y="6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2" y="65"/>
                    <a:pt x="82" y="64"/>
                    <a:pt x="83" y="63"/>
                  </a:cubicBezTo>
                  <a:close/>
                  <a:moveTo>
                    <a:pt x="24" y="63"/>
                  </a:moveTo>
                  <a:cubicBezTo>
                    <a:pt x="10" y="47"/>
                    <a:pt x="10" y="23"/>
                    <a:pt x="24" y="7"/>
                  </a:cubicBezTo>
                  <a:cubicBezTo>
                    <a:pt x="25" y="6"/>
                    <a:pt x="25" y="4"/>
                    <a:pt x="24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0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0" y="20"/>
                    <a:pt x="0" y="50"/>
                    <a:pt x="18" y="69"/>
                  </a:cubicBezTo>
                  <a:cubicBezTo>
                    <a:pt x="18" y="70"/>
                    <a:pt x="19" y="70"/>
                    <a:pt x="20" y="70"/>
                  </a:cubicBezTo>
                  <a:cubicBezTo>
                    <a:pt x="21" y="70"/>
                    <a:pt x="21" y="70"/>
                    <a:pt x="22" y="69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lose/>
                  <a:moveTo>
                    <a:pt x="36" y="51"/>
                  </a:moveTo>
                  <a:cubicBezTo>
                    <a:pt x="37" y="53"/>
                    <a:pt x="37" y="54"/>
                    <a:pt x="36" y="55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1" y="59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18" y="44"/>
                    <a:pt x="18" y="25"/>
                    <a:pt x="29" y="12"/>
                  </a:cubicBezTo>
                  <a:cubicBezTo>
                    <a:pt x="30" y="11"/>
                    <a:pt x="30" y="11"/>
                    <a:pt x="31" y="11"/>
                  </a:cubicBezTo>
                  <a:cubicBezTo>
                    <a:pt x="32" y="11"/>
                    <a:pt x="33" y="11"/>
                    <a:pt x="33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5"/>
                    <a:pt x="37" y="17"/>
                    <a:pt x="36" y="18"/>
                  </a:cubicBezTo>
                  <a:cubicBezTo>
                    <a:pt x="28" y="28"/>
                    <a:pt x="28" y="42"/>
                    <a:pt x="36" y="51"/>
                  </a:cubicBezTo>
                  <a:close/>
                  <a:moveTo>
                    <a:pt x="61" y="80"/>
                  </a:moveTo>
                  <a:cubicBezTo>
                    <a:pt x="61" y="84"/>
                    <a:pt x="58" y="88"/>
                    <a:pt x="54" y="88"/>
                  </a:cubicBezTo>
                  <a:cubicBezTo>
                    <a:pt x="49" y="88"/>
                    <a:pt x="46" y="84"/>
                    <a:pt x="46" y="80"/>
                  </a:cubicBezTo>
                  <a:cubicBezTo>
                    <a:pt x="46" y="60"/>
                    <a:pt x="46" y="44"/>
                    <a:pt x="46" y="24"/>
                  </a:cubicBezTo>
                  <a:cubicBezTo>
                    <a:pt x="46" y="19"/>
                    <a:pt x="49" y="16"/>
                    <a:pt x="54" y="16"/>
                  </a:cubicBezTo>
                  <a:cubicBezTo>
                    <a:pt x="58" y="16"/>
                    <a:pt x="61" y="19"/>
                    <a:pt x="61" y="24"/>
                  </a:cubicBezTo>
                  <a:cubicBezTo>
                    <a:pt x="61" y="44"/>
                    <a:pt x="61" y="60"/>
                    <a:pt x="61" y="80"/>
                  </a:cubicBezTo>
                  <a:close/>
                  <a:moveTo>
                    <a:pt x="71" y="51"/>
                  </a:moveTo>
                  <a:cubicBezTo>
                    <a:pt x="70" y="53"/>
                    <a:pt x="70" y="54"/>
                    <a:pt x="71" y="5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5" y="59"/>
                    <a:pt x="76" y="59"/>
                  </a:cubicBezTo>
                  <a:cubicBezTo>
                    <a:pt x="77" y="58"/>
                    <a:pt x="77" y="58"/>
                    <a:pt x="78" y="58"/>
                  </a:cubicBezTo>
                  <a:cubicBezTo>
                    <a:pt x="89" y="44"/>
                    <a:pt x="89" y="25"/>
                    <a:pt x="78" y="12"/>
                  </a:cubicBezTo>
                  <a:cubicBezTo>
                    <a:pt x="77" y="11"/>
                    <a:pt x="77" y="11"/>
                    <a:pt x="76" y="11"/>
                  </a:cubicBezTo>
                  <a:cubicBezTo>
                    <a:pt x="75" y="11"/>
                    <a:pt x="74" y="11"/>
                    <a:pt x="74" y="12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0" y="15"/>
                    <a:pt x="70" y="17"/>
                    <a:pt x="71" y="18"/>
                  </a:cubicBezTo>
                  <a:cubicBezTo>
                    <a:pt x="79" y="28"/>
                    <a:pt x="79" y="42"/>
                    <a:pt x="71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54" name="矩形 53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矩形 13"/>
          <p:cNvSpPr>
            <a:spLocks noChangeArrowheads="1"/>
          </p:cNvSpPr>
          <p:nvPr/>
        </p:nvSpPr>
        <p:spPr bwMode="auto">
          <a:xfrm>
            <a:off x="258184" y="1618671"/>
            <a:ext cx="3010256" cy="369166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8" name="矩形 16"/>
          <p:cNvSpPr>
            <a:spLocks noChangeArrowheads="1"/>
          </p:cNvSpPr>
          <p:nvPr/>
        </p:nvSpPr>
        <p:spPr bwMode="auto">
          <a:xfrm>
            <a:off x="3368893" y="1613648"/>
            <a:ext cx="3010256" cy="3691666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89" name="矩形 17"/>
          <p:cNvSpPr>
            <a:spLocks noChangeArrowheads="1"/>
          </p:cNvSpPr>
          <p:nvPr/>
        </p:nvSpPr>
        <p:spPr bwMode="auto">
          <a:xfrm>
            <a:off x="6479602" y="1613648"/>
            <a:ext cx="3010256" cy="3691666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590" name="矩形 18"/>
          <p:cNvSpPr>
            <a:spLocks noChangeArrowheads="1"/>
          </p:cNvSpPr>
          <p:nvPr/>
        </p:nvSpPr>
        <p:spPr bwMode="auto">
          <a:xfrm>
            <a:off x="9590311" y="1578490"/>
            <a:ext cx="3010256" cy="3691665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50000"/>
              </a:lnSpc>
            </a:pPr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66"/>
          <p:cNvSpPr txBox="1">
            <a:spLocks noChangeArrowheads="1"/>
          </p:cNvSpPr>
          <p:nvPr/>
        </p:nvSpPr>
        <p:spPr bwMode="auto">
          <a:xfrm>
            <a:off x="812800" y="5980905"/>
            <a:ext cx="1123315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。请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3"/>
          <p:cNvSpPr txBox="1">
            <a:spLocks noChangeArrowheads="1"/>
          </p:cNvSpPr>
          <p:nvPr/>
        </p:nvSpPr>
        <p:spPr bwMode="auto">
          <a:xfrm>
            <a:off x="812800" y="5626374"/>
            <a:ext cx="183879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eaLnBrk="1" hangingPunct="1">
              <a:defRPr sz="9600">
                <a:solidFill>
                  <a:schemeClr val="bg1"/>
                </a:solidFill>
                <a:latin typeface="Helvetica-Roman-SemiB" pitchFamily="2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just"/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nimBg="1" autoUpdateAnimBg="0"/>
      <p:bldP spid="24588" grpId="0" animBg="1" autoUpdateAnimBg="0"/>
      <p:bldP spid="24589" grpId="0" animBg="1" autoUpdateAnimBg="0"/>
      <p:bldP spid="24590" grpId="0" animBg="1" autoUpdateAnimBg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38478" y="4977709"/>
            <a:ext cx="1202841" cy="1202840"/>
            <a:chOff x="3828951" y="3938814"/>
            <a:chExt cx="1140534" cy="1140533"/>
          </a:xfrm>
        </p:grpSpPr>
        <p:sp>
          <p:nvSpPr>
            <p:cNvPr id="13" name="Oval 12"/>
            <p:cNvSpPr/>
            <p:nvPr/>
          </p:nvSpPr>
          <p:spPr>
            <a:xfrm>
              <a:off x="3828951" y="3938814"/>
              <a:ext cx="1140534" cy="114053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179290" y="4285202"/>
              <a:ext cx="439856" cy="395289"/>
              <a:chOff x="5583238" y="3892551"/>
              <a:chExt cx="360363" cy="323850"/>
            </a:xfrm>
            <a:solidFill>
              <a:schemeClr val="bg1"/>
            </a:solidFill>
          </p:grpSpPr>
          <p:sp>
            <p:nvSpPr>
              <p:cNvPr id="15" name="Freeform 5"/>
              <p:cNvSpPr/>
              <p:nvPr/>
            </p:nvSpPr>
            <p:spPr bwMode="auto">
              <a:xfrm>
                <a:off x="5811838" y="3892551"/>
                <a:ext cx="131763" cy="323850"/>
              </a:xfrm>
              <a:custGeom>
                <a:avLst/>
                <a:gdLst>
                  <a:gd name="T0" fmla="*/ 17 w 83"/>
                  <a:gd name="T1" fmla="*/ 57 h 204"/>
                  <a:gd name="T2" fmla="*/ 0 w 83"/>
                  <a:gd name="T3" fmla="*/ 57 h 204"/>
                  <a:gd name="T4" fmla="*/ 43 w 83"/>
                  <a:gd name="T5" fmla="*/ 0 h 204"/>
                  <a:gd name="T6" fmla="*/ 83 w 83"/>
                  <a:gd name="T7" fmla="*/ 57 h 204"/>
                  <a:gd name="T8" fmla="*/ 67 w 83"/>
                  <a:gd name="T9" fmla="*/ 57 h 204"/>
                  <a:gd name="T10" fmla="*/ 67 w 83"/>
                  <a:gd name="T11" fmla="*/ 204 h 204"/>
                  <a:gd name="T12" fmla="*/ 17 w 83"/>
                  <a:gd name="T13" fmla="*/ 204 h 204"/>
                  <a:gd name="T14" fmla="*/ 17 w 83"/>
                  <a:gd name="T15" fmla="*/ 5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204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7" y="57"/>
                    </a:lnTo>
                    <a:lnTo>
                      <a:pt x="67" y="204"/>
                    </a:lnTo>
                    <a:lnTo>
                      <a:pt x="17" y="204"/>
                    </a:lnTo>
                    <a:lnTo>
                      <a:pt x="1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Freeform 6"/>
              <p:cNvSpPr/>
              <p:nvPr/>
            </p:nvSpPr>
            <p:spPr bwMode="auto">
              <a:xfrm>
                <a:off x="5695951" y="3978276"/>
                <a:ext cx="131763" cy="238125"/>
              </a:xfrm>
              <a:custGeom>
                <a:avLst/>
                <a:gdLst>
                  <a:gd name="T0" fmla="*/ 66 w 83"/>
                  <a:gd name="T1" fmla="*/ 150 h 150"/>
                  <a:gd name="T2" fmla="*/ 19 w 83"/>
                  <a:gd name="T3" fmla="*/ 150 h 150"/>
                  <a:gd name="T4" fmla="*/ 19 w 83"/>
                  <a:gd name="T5" fmla="*/ 60 h 150"/>
                  <a:gd name="T6" fmla="*/ 0 w 83"/>
                  <a:gd name="T7" fmla="*/ 60 h 150"/>
                  <a:gd name="T8" fmla="*/ 43 w 83"/>
                  <a:gd name="T9" fmla="*/ 0 h 150"/>
                  <a:gd name="T10" fmla="*/ 83 w 83"/>
                  <a:gd name="T11" fmla="*/ 60 h 150"/>
                  <a:gd name="T12" fmla="*/ 66 w 83"/>
                  <a:gd name="T13" fmla="*/ 60 h 150"/>
                  <a:gd name="T14" fmla="*/ 66 w 83"/>
                  <a:gd name="T15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150">
                    <a:moveTo>
                      <a:pt x="66" y="150"/>
                    </a:moveTo>
                    <a:lnTo>
                      <a:pt x="19" y="150"/>
                    </a:lnTo>
                    <a:lnTo>
                      <a:pt x="19" y="60"/>
                    </a:lnTo>
                    <a:lnTo>
                      <a:pt x="0" y="60"/>
                    </a:lnTo>
                    <a:lnTo>
                      <a:pt x="43" y="0"/>
                    </a:lnTo>
                    <a:lnTo>
                      <a:pt x="83" y="60"/>
                    </a:lnTo>
                    <a:lnTo>
                      <a:pt x="66" y="60"/>
                    </a:lnTo>
                    <a:lnTo>
                      <a:pt x="66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" name="Freeform 7"/>
              <p:cNvSpPr/>
              <p:nvPr/>
            </p:nvSpPr>
            <p:spPr bwMode="auto">
              <a:xfrm>
                <a:off x="5583238" y="4068763"/>
                <a:ext cx="131763" cy="147638"/>
              </a:xfrm>
              <a:custGeom>
                <a:avLst/>
                <a:gdLst>
                  <a:gd name="T0" fmla="*/ 17 w 83"/>
                  <a:gd name="T1" fmla="*/ 57 h 93"/>
                  <a:gd name="T2" fmla="*/ 0 w 83"/>
                  <a:gd name="T3" fmla="*/ 57 h 93"/>
                  <a:gd name="T4" fmla="*/ 43 w 83"/>
                  <a:gd name="T5" fmla="*/ 0 h 93"/>
                  <a:gd name="T6" fmla="*/ 83 w 83"/>
                  <a:gd name="T7" fmla="*/ 57 h 93"/>
                  <a:gd name="T8" fmla="*/ 66 w 83"/>
                  <a:gd name="T9" fmla="*/ 57 h 93"/>
                  <a:gd name="T10" fmla="*/ 66 w 83"/>
                  <a:gd name="T11" fmla="*/ 93 h 93"/>
                  <a:gd name="T12" fmla="*/ 17 w 83"/>
                  <a:gd name="T13" fmla="*/ 93 h 93"/>
                  <a:gd name="T14" fmla="*/ 17 w 83"/>
                  <a:gd name="T15" fmla="*/ 5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93">
                    <a:moveTo>
                      <a:pt x="17" y="57"/>
                    </a:moveTo>
                    <a:lnTo>
                      <a:pt x="0" y="57"/>
                    </a:lnTo>
                    <a:lnTo>
                      <a:pt x="43" y="0"/>
                    </a:lnTo>
                    <a:lnTo>
                      <a:pt x="83" y="57"/>
                    </a:lnTo>
                    <a:lnTo>
                      <a:pt x="66" y="57"/>
                    </a:lnTo>
                    <a:lnTo>
                      <a:pt x="66" y="93"/>
                    </a:lnTo>
                    <a:lnTo>
                      <a:pt x="17" y="93"/>
                    </a:lnTo>
                    <a:lnTo>
                      <a:pt x="17" y="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41" name="Freeform 40"/>
          <p:cNvSpPr>
            <a:spLocks noEditPoints="1"/>
          </p:cNvSpPr>
          <p:nvPr/>
        </p:nvSpPr>
        <p:spPr bwMode="auto">
          <a:xfrm>
            <a:off x="5677051" y="4133724"/>
            <a:ext cx="1619350" cy="1928794"/>
          </a:xfrm>
          <a:custGeom>
            <a:avLst/>
            <a:gdLst>
              <a:gd name="T0" fmla="*/ 405 w 633"/>
              <a:gd name="T1" fmla="*/ 470 h 730"/>
              <a:gd name="T2" fmla="*/ 483 w 633"/>
              <a:gd name="T3" fmla="*/ 380 h 730"/>
              <a:gd name="T4" fmla="*/ 501 w 633"/>
              <a:gd name="T5" fmla="*/ 293 h 730"/>
              <a:gd name="T6" fmla="*/ 437 w 633"/>
              <a:gd name="T7" fmla="*/ 133 h 730"/>
              <a:gd name="T8" fmla="*/ 316 w 633"/>
              <a:gd name="T9" fmla="*/ 8 h 730"/>
              <a:gd name="T10" fmla="*/ 316 w 633"/>
              <a:gd name="T11" fmla="*/ 40 h 730"/>
              <a:gd name="T12" fmla="*/ 316 w 633"/>
              <a:gd name="T13" fmla="*/ 66 h 730"/>
              <a:gd name="T14" fmla="*/ 237 w 633"/>
              <a:gd name="T15" fmla="*/ 95 h 730"/>
              <a:gd name="T16" fmla="*/ 192 w 633"/>
              <a:gd name="T17" fmla="*/ 135 h 730"/>
              <a:gd name="T18" fmla="*/ 141 w 633"/>
              <a:gd name="T19" fmla="*/ 264 h 730"/>
              <a:gd name="T20" fmla="*/ 133 w 633"/>
              <a:gd name="T21" fmla="*/ 339 h 730"/>
              <a:gd name="T22" fmla="*/ 175 w 633"/>
              <a:gd name="T23" fmla="*/ 399 h 730"/>
              <a:gd name="T24" fmla="*/ 181 w 633"/>
              <a:gd name="T25" fmla="*/ 534 h 730"/>
              <a:gd name="T26" fmla="*/ 24 w 633"/>
              <a:gd name="T27" fmla="*/ 730 h 730"/>
              <a:gd name="T28" fmla="*/ 610 w 633"/>
              <a:gd name="T29" fmla="*/ 730 h 730"/>
              <a:gd name="T30" fmla="*/ 453 w 633"/>
              <a:gd name="T31" fmla="*/ 534 h 730"/>
              <a:gd name="T32" fmla="*/ 156 w 633"/>
              <a:gd name="T33" fmla="*/ 275 h 730"/>
              <a:gd name="T34" fmla="*/ 189 w 633"/>
              <a:gd name="T35" fmla="*/ 335 h 730"/>
              <a:gd name="T36" fmla="*/ 195 w 633"/>
              <a:gd name="T37" fmla="*/ 273 h 730"/>
              <a:gd name="T38" fmla="*/ 211 w 633"/>
              <a:gd name="T39" fmla="*/ 190 h 730"/>
              <a:gd name="T40" fmla="*/ 316 w 633"/>
              <a:gd name="T41" fmla="*/ 195 h 730"/>
              <a:gd name="T42" fmla="*/ 380 w 633"/>
              <a:gd name="T43" fmla="*/ 173 h 730"/>
              <a:gd name="T44" fmla="*/ 424 w 633"/>
              <a:gd name="T45" fmla="*/ 192 h 730"/>
              <a:gd name="T46" fmla="*/ 439 w 633"/>
              <a:gd name="T47" fmla="*/ 273 h 730"/>
              <a:gd name="T48" fmla="*/ 445 w 633"/>
              <a:gd name="T49" fmla="*/ 335 h 730"/>
              <a:gd name="T50" fmla="*/ 477 w 633"/>
              <a:gd name="T51" fmla="*/ 275 h 730"/>
              <a:gd name="T52" fmla="*/ 317 w 633"/>
              <a:gd name="T53" fmla="*/ 482 h 730"/>
              <a:gd name="T54" fmla="*/ 189 w 633"/>
              <a:gd name="T55" fmla="*/ 384 h 730"/>
              <a:gd name="T56" fmla="*/ 316 w 633"/>
              <a:gd name="T57" fmla="*/ 503 h 730"/>
              <a:gd name="T58" fmla="*/ 387 w 633"/>
              <a:gd name="T59" fmla="*/ 483 h 730"/>
              <a:gd name="T60" fmla="*/ 319 w 633"/>
              <a:gd name="T61" fmla="*/ 630 h 730"/>
              <a:gd name="T62" fmla="*/ 224 w 633"/>
              <a:gd name="T63" fmla="*/ 525 h 730"/>
              <a:gd name="T64" fmla="*/ 403 w 633"/>
              <a:gd name="T65" fmla="*/ 669 h 730"/>
              <a:gd name="T66" fmla="*/ 318 w 633"/>
              <a:gd name="T67" fmla="*/ 687 h 730"/>
              <a:gd name="T68" fmla="*/ 272 w 633"/>
              <a:gd name="T69" fmla="*/ 626 h 730"/>
              <a:gd name="T70" fmla="*/ 172 w 633"/>
              <a:gd name="T71" fmla="*/ 556 h 730"/>
              <a:gd name="T72" fmla="*/ 214 w 633"/>
              <a:gd name="T73" fmla="*/ 538 h 730"/>
              <a:gd name="T74" fmla="*/ 319 w 633"/>
              <a:gd name="T75" fmla="*/ 655 h 730"/>
              <a:gd name="T76" fmla="*/ 459 w 633"/>
              <a:gd name="T77" fmla="*/ 558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730">
                <a:moveTo>
                  <a:pt x="453" y="534"/>
                </a:moveTo>
                <a:cubicBezTo>
                  <a:pt x="420" y="520"/>
                  <a:pt x="408" y="498"/>
                  <a:pt x="405" y="470"/>
                </a:cubicBezTo>
                <a:cubicBezTo>
                  <a:pt x="427" y="452"/>
                  <a:pt x="445" y="427"/>
                  <a:pt x="458" y="399"/>
                </a:cubicBezTo>
                <a:cubicBezTo>
                  <a:pt x="468" y="395"/>
                  <a:pt x="476" y="389"/>
                  <a:pt x="483" y="380"/>
                </a:cubicBezTo>
                <a:cubicBezTo>
                  <a:pt x="491" y="369"/>
                  <a:pt x="497" y="355"/>
                  <a:pt x="500" y="339"/>
                </a:cubicBezTo>
                <a:cubicBezTo>
                  <a:pt x="503" y="324"/>
                  <a:pt x="504" y="308"/>
                  <a:pt x="501" y="293"/>
                </a:cubicBezTo>
                <a:cubicBezTo>
                  <a:pt x="500" y="282"/>
                  <a:pt x="497" y="272"/>
                  <a:pt x="492" y="263"/>
                </a:cubicBezTo>
                <a:cubicBezTo>
                  <a:pt x="486" y="212"/>
                  <a:pt x="466" y="165"/>
                  <a:pt x="437" y="133"/>
                </a:cubicBezTo>
                <a:cubicBezTo>
                  <a:pt x="431" y="125"/>
                  <a:pt x="424" y="118"/>
                  <a:pt x="417" y="112"/>
                </a:cubicBezTo>
                <a:cubicBezTo>
                  <a:pt x="439" y="56"/>
                  <a:pt x="386" y="0"/>
                  <a:pt x="316" y="8"/>
                </a:cubicBezTo>
                <a:cubicBezTo>
                  <a:pt x="307" y="9"/>
                  <a:pt x="297" y="11"/>
                  <a:pt x="288" y="14"/>
                </a:cubicBezTo>
                <a:cubicBezTo>
                  <a:pt x="300" y="20"/>
                  <a:pt x="310" y="30"/>
                  <a:pt x="316" y="40"/>
                </a:cubicBezTo>
                <a:cubicBezTo>
                  <a:pt x="320" y="49"/>
                  <a:pt x="321" y="58"/>
                  <a:pt x="316" y="68"/>
                </a:cubicBezTo>
                <a:cubicBezTo>
                  <a:pt x="316" y="67"/>
                  <a:pt x="316" y="67"/>
                  <a:pt x="316" y="66"/>
                </a:cubicBezTo>
                <a:cubicBezTo>
                  <a:pt x="291" y="0"/>
                  <a:pt x="212" y="20"/>
                  <a:pt x="211" y="42"/>
                </a:cubicBezTo>
                <a:cubicBezTo>
                  <a:pt x="231" y="57"/>
                  <a:pt x="237" y="71"/>
                  <a:pt x="237" y="95"/>
                </a:cubicBezTo>
                <a:cubicBezTo>
                  <a:pt x="214" y="95"/>
                  <a:pt x="206" y="79"/>
                  <a:pt x="197" y="56"/>
                </a:cubicBezTo>
                <a:cubicBezTo>
                  <a:pt x="185" y="82"/>
                  <a:pt x="184" y="110"/>
                  <a:pt x="192" y="135"/>
                </a:cubicBezTo>
                <a:cubicBezTo>
                  <a:pt x="164" y="167"/>
                  <a:pt x="144" y="210"/>
                  <a:pt x="141" y="254"/>
                </a:cubicBezTo>
                <a:cubicBezTo>
                  <a:pt x="141" y="258"/>
                  <a:pt x="141" y="261"/>
                  <a:pt x="141" y="264"/>
                </a:cubicBezTo>
                <a:cubicBezTo>
                  <a:pt x="137" y="273"/>
                  <a:pt x="134" y="283"/>
                  <a:pt x="132" y="293"/>
                </a:cubicBezTo>
                <a:cubicBezTo>
                  <a:pt x="130" y="308"/>
                  <a:pt x="130" y="324"/>
                  <a:pt x="133" y="339"/>
                </a:cubicBezTo>
                <a:cubicBezTo>
                  <a:pt x="136" y="355"/>
                  <a:pt x="142" y="369"/>
                  <a:pt x="151" y="380"/>
                </a:cubicBezTo>
                <a:cubicBezTo>
                  <a:pt x="157" y="389"/>
                  <a:pt x="166" y="395"/>
                  <a:pt x="175" y="399"/>
                </a:cubicBezTo>
                <a:cubicBezTo>
                  <a:pt x="188" y="427"/>
                  <a:pt x="206" y="452"/>
                  <a:pt x="228" y="470"/>
                </a:cubicBezTo>
                <a:cubicBezTo>
                  <a:pt x="225" y="498"/>
                  <a:pt x="214" y="520"/>
                  <a:pt x="181" y="534"/>
                </a:cubicBezTo>
                <a:cubicBezTo>
                  <a:pt x="106" y="565"/>
                  <a:pt x="0" y="574"/>
                  <a:pt x="3" y="668"/>
                </a:cubicBezTo>
                <a:cubicBezTo>
                  <a:pt x="3" y="688"/>
                  <a:pt x="11" y="709"/>
                  <a:pt x="24" y="730"/>
                </a:cubicBezTo>
                <a:cubicBezTo>
                  <a:pt x="316" y="730"/>
                  <a:pt x="316" y="730"/>
                  <a:pt x="316" y="730"/>
                </a:cubicBezTo>
                <a:cubicBezTo>
                  <a:pt x="610" y="730"/>
                  <a:pt x="610" y="730"/>
                  <a:pt x="610" y="730"/>
                </a:cubicBezTo>
                <a:cubicBezTo>
                  <a:pt x="622" y="709"/>
                  <a:pt x="630" y="688"/>
                  <a:pt x="631" y="668"/>
                </a:cubicBezTo>
                <a:cubicBezTo>
                  <a:pt x="633" y="574"/>
                  <a:pt x="528" y="565"/>
                  <a:pt x="453" y="534"/>
                </a:cubicBezTo>
                <a:close/>
                <a:moveTo>
                  <a:pt x="189" y="384"/>
                </a:moveTo>
                <a:cubicBezTo>
                  <a:pt x="154" y="378"/>
                  <a:pt x="140" y="313"/>
                  <a:pt x="156" y="275"/>
                </a:cubicBezTo>
                <a:cubicBezTo>
                  <a:pt x="157" y="275"/>
                  <a:pt x="158" y="274"/>
                  <a:pt x="158" y="274"/>
                </a:cubicBezTo>
                <a:cubicBezTo>
                  <a:pt x="182" y="259"/>
                  <a:pt x="189" y="329"/>
                  <a:pt x="189" y="335"/>
                </a:cubicBezTo>
                <a:cubicBezTo>
                  <a:pt x="189" y="360"/>
                  <a:pt x="216" y="369"/>
                  <a:pt x="210" y="352"/>
                </a:cubicBezTo>
                <a:cubicBezTo>
                  <a:pt x="204" y="334"/>
                  <a:pt x="196" y="307"/>
                  <a:pt x="195" y="273"/>
                </a:cubicBezTo>
                <a:cubicBezTo>
                  <a:pt x="195" y="272"/>
                  <a:pt x="195" y="272"/>
                  <a:pt x="195" y="271"/>
                </a:cubicBezTo>
                <a:cubicBezTo>
                  <a:pt x="194" y="245"/>
                  <a:pt x="200" y="216"/>
                  <a:pt x="211" y="190"/>
                </a:cubicBezTo>
                <a:cubicBezTo>
                  <a:pt x="215" y="185"/>
                  <a:pt x="218" y="180"/>
                  <a:pt x="223" y="177"/>
                </a:cubicBezTo>
                <a:cubicBezTo>
                  <a:pt x="244" y="194"/>
                  <a:pt x="275" y="202"/>
                  <a:pt x="316" y="195"/>
                </a:cubicBezTo>
                <a:cubicBezTo>
                  <a:pt x="335" y="191"/>
                  <a:pt x="356" y="185"/>
                  <a:pt x="379" y="174"/>
                </a:cubicBezTo>
                <a:cubicBezTo>
                  <a:pt x="380" y="174"/>
                  <a:pt x="380" y="173"/>
                  <a:pt x="380" y="173"/>
                </a:cubicBezTo>
                <a:cubicBezTo>
                  <a:pt x="405" y="167"/>
                  <a:pt x="412" y="175"/>
                  <a:pt x="423" y="191"/>
                </a:cubicBezTo>
                <a:cubicBezTo>
                  <a:pt x="423" y="191"/>
                  <a:pt x="423" y="191"/>
                  <a:pt x="424" y="192"/>
                </a:cubicBezTo>
                <a:cubicBezTo>
                  <a:pt x="434" y="216"/>
                  <a:pt x="440" y="243"/>
                  <a:pt x="440" y="269"/>
                </a:cubicBezTo>
                <a:cubicBezTo>
                  <a:pt x="439" y="270"/>
                  <a:pt x="439" y="272"/>
                  <a:pt x="439" y="273"/>
                </a:cubicBezTo>
                <a:cubicBezTo>
                  <a:pt x="438" y="307"/>
                  <a:pt x="430" y="334"/>
                  <a:pt x="424" y="352"/>
                </a:cubicBezTo>
                <a:cubicBezTo>
                  <a:pt x="418" y="369"/>
                  <a:pt x="445" y="360"/>
                  <a:pt x="445" y="335"/>
                </a:cubicBezTo>
                <a:cubicBezTo>
                  <a:pt x="445" y="329"/>
                  <a:pt x="452" y="259"/>
                  <a:pt x="476" y="274"/>
                </a:cubicBezTo>
                <a:cubicBezTo>
                  <a:pt x="476" y="274"/>
                  <a:pt x="477" y="274"/>
                  <a:pt x="477" y="275"/>
                </a:cubicBezTo>
                <a:cubicBezTo>
                  <a:pt x="494" y="313"/>
                  <a:pt x="480" y="378"/>
                  <a:pt x="445" y="384"/>
                </a:cubicBezTo>
                <a:cubicBezTo>
                  <a:pt x="421" y="440"/>
                  <a:pt x="377" y="482"/>
                  <a:pt x="317" y="482"/>
                </a:cubicBezTo>
                <a:cubicBezTo>
                  <a:pt x="316" y="482"/>
                  <a:pt x="316" y="482"/>
                  <a:pt x="316" y="482"/>
                </a:cubicBezTo>
                <a:cubicBezTo>
                  <a:pt x="256" y="482"/>
                  <a:pt x="213" y="440"/>
                  <a:pt x="189" y="384"/>
                </a:cubicBezTo>
                <a:close/>
                <a:moveTo>
                  <a:pt x="249" y="484"/>
                </a:moveTo>
                <a:cubicBezTo>
                  <a:pt x="268" y="496"/>
                  <a:pt x="291" y="502"/>
                  <a:pt x="316" y="503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43" y="503"/>
                  <a:pt x="366" y="496"/>
                  <a:pt x="387" y="483"/>
                </a:cubicBezTo>
                <a:cubicBezTo>
                  <a:pt x="391" y="500"/>
                  <a:pt x="401" y="518"/>
                  <a:pt x="414" y="532"/>
                </a:cubicBezTo>
                <a:cubicBezTo>
                  <a:pt x="374" y="581"/>
                  <a:pt x="346" y="601"/>
                  <a:pt x="319" y="630"/>
                </a:cubicBezTo>
                <a:cubicBezTo>
                  <a:pt x="318" y="629"/>
                  <a:pt x="317" y="629"/>
                  <a:pt x="316" y="628"/>
                </a:cubicBezTo>
                <a:cubicBezTo>
                  <a:pt x="292" y="612"/>
                  <a:pt x="262" y="579"/>
                  <a:pt x="224" y="525"/>
                </a:cubicBezTo>
                <a:cubicBezTo>
                  <a:pt x="235" y="513"/>
                  <a:pt x="244" y="498"/>
                  <a:pt x="249" y="484"/>
                </a:cubicBezTo>
                <a:close/>
                <a:moveTo>
                  <a:pt x="403" y="669"/>
                </a:moveTo>
                <a:cubicBezTo>
                  <a:pt x="391" y="655"/>
                  <a:pt x="383" y="631"/>
                  <a:pt x="362" y="619"/>
                </a:cubicBezTo>
                <a:cubicBezTo>
                  <a:pt x="344" y="631"/>
                  <a:pt x="321" y="669"/>
                  <a:pt x="318" y="687"/>
                </a:cubicBezTo>
                <a:cubicBezTo>
                  <a:pt x="318" y="684"/>
                  <a:pt x="317" y="680"/>
                  <a:pt x="316" y="677"/>
                </a:cubicBezTo>
                <a:cubicBezTo>
                  <a:pt x="308" y="654"/>
                  <a:pt x="281" y="635"/>
                  <a:pt x="272" y="626"/>
                </a:cubicBezTo>
                <a:cubicBezTo>
                  <a:pt x="252" y="635"/>
                  <a:pt x="246" y="653"/>
                  <a:pt x="233" y="670"/>
                </a:cubicBezTo>
                <a:cubicBezTo>
                  <a:pt x="220" y="653"/>
                  <a:pt x="183" y="602"/>
                  <a:pt x="172" y="556"/>
                </a:cubicBezTo>
                <a:cubicBezTo>
                  <a:pt x="187" y="553"/>
                  <a:pt x="201" y="545"/>
                  <a:pt x="213" y="535"/>
                </a:cubicBezTo>
                <a:cubicBezTo>
                  <a:pt x="213" y="536"/>
                  <a:pt x="214" y="537"/>
                  <a:pt x="214" y="538"/>
                </a:cubicBezTo>
                <a:cubicBezTo>
                  <a:pt x="240" y="574"/>
                  <a:pt x="285" y="626"/>
                  <a:pt x="316" y="652"/>
                </a:cubicBezTo>
                <a:cubicBezTo>
                  <a:pt x="317" y="653"/>
                  <a:pt x="318" y="654"/>
                  <a:pt x="319" y="655"/>
                </a:cubicBezTo>
                <a:cubicBezTo>
                  <a:pt x="351" y="612"/>
                  <a:pt x="388" y="581"/>
                  <a:pt x="425" y="541"/>
                </a:cubicBezTo>
                <a:cubicBezTo>
                  <a:pt x="435" y="549"/>
                  <a:pt x="446" y="555"/>
                  <a:pt x="459" y="558"/>
                </a:cubicBezTo>
                <a:cubicBezTo>
                  <a:pt x="446" y="592"/>
                  <a:pt x="425" y="648"/>
                  <a:pt x="403" y="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530">
              <a:latin typeface="Times New Roman" panose="02020603050405020304" pitchFamily="18" charset="0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575405" y="3584825"/>
            <a:ext cx="3116614" cy="942198"/>
            <a:chOff x="1603804" y="2220559"/>
            <a:chExt cx="2955174" cy="893393"/>
          </a:xfrm>
        </p:grpSpPr>
        <p:sp>
          <p:nvSpPr>
            <p:cNvPr id="46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Communication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037491" y="5043722"/>
            <a:ext cx="3116614" cy="942198"/>
            <a:chOff x="1603804" y="2220559"/>
            <a:chExt cx="2955174" cy="893393"/>
          </a:xfrm>
        </p:grpSpPr>
        <p:sp>
          <p:nvSpPr>
            <p:cNvPr id="49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Graphic Design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231162" y="3584102"/>
            <a:ext cx="3121667" cy="942198"/>
            <a:chOff x="1679271" y="2220559"/>
            <a:chExt cx="2959965" cy="893393"/>
          </a:xfrm>
        </p:grpSpPr>
        <p:sp>
          <p:nvSpPr>
            <p:cNvPr id="52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Organising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62379" y="5043722"/>
            <a:ext cx="3121667" cy="942198"/>
            <a:chOff x="1679271" y="2220559"/>
            <a:chExt cx="2959965" cy="893393"/>
          </a:xfrm>
        </p:grpSpPr>
        <p:sp>
          <p:nvSpPr>
            <p:cNvPr id="55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Leadership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649886" y="1539689"/>
            <a:ext cx="3575649" cy="970609"/>
            <a:chOff x="4410635" y="1328376"/>
            <a:chExt cx="3390431" cy="920332"/>
          </a:xfrm>
        </p:grpSpPr>
        <p:sp>
          <p:nvSpPr>
            <p:cNvPr id="58" name="Text Placeholder 2"/>
            <p:cNvSpPr txBox="1"/>
            <p:nvPr/>
          </p:nvSpPr>
          <p:spPr>
            <a:xfrm>
              <a:off x="5070611" y="1328376"/>
              <a:ext cx="2067076" cy="295275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Computing Skill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10635" y="1607038"/>
              <a:ext cx="3390431" cy="641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ustebus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danaime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donWakamare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quosam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santLoirem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ipsume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denimaOstebus</a:t>
              </a:r>
              <a:endParaRPr lang="id-ID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87624" y="2580628"/>
            <a:ext cx="1202841" cy="1202840"/>
            <a:chOff x="5487492" y="2446951"/>
            <a:chExt cx="1140534" cy="1140533"/>
          </a:xfrm>
        </p:grpSpPr>
        <p:sp>
          <p:nvSpPr>
            <p:cNvPr id="19" name="Oval 18"/>
            <p:cNvSpPr/>
            <p:nvPr/>
          </p:nvSpPr>
          <p:spPr>
            <a:xfrm>
              <a:off x="5487492" y="2446951"/>
              <a:ext cx="1140534" cy="114053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60" name="Shape 940"/>
            <p:cNvSpPr/>
            <p:nvPr/>
          </p:nvSpPr>
          <p:spPr>
            <a:xfrm>
              <a:off x="5755632" y="2807806"/>
              <a:ext cx="626948" cy="41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69496" y="3544181"/>
            <a:ext cx="1202841" cy="1202840"/>
            <a:chOff x="6797783" y="3360593"/>
            <a:chExt cx="1140534" cy="1140533"/>
          </a:xfrm>
        </p:grpSpPr>
        <p:sp>
          <p:nvSpPr>
            <p:cNvPr id="28" name="Oval 27"/>
            <p:cNvSpPr/>
            <p:nvPr/>
          </p:nvSpPr>
          <p:spPr>
            <a:xfrm>
              <a:off x="6797783" y="3360593"/>
              <a:ext cx="1140534" cy="114053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61" name="Freeform 11"/>
            <p:cNvSpPr>
              <a:spLocks noEditPoints="1"/>
            </p:cNvSpPr>
            <p:nvPr/>
          </p:nvSpPr>
          <p:spPr bwMode="auto">
            <a:xfrm>
              <a:off x="7135740" y="3705602"/>
              <a:ext cx="524509" cy="434156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31448" y="4977708"/>
            <a:ext cx="1202841" cy="1202840"/>
            <a:chOff x="7235806" y="4719863"/>
            <a:chExt cx="1140534" cy="1140533"/>
          </a:xfrm>
        </p:grpSpPr>
        <p:sp>
          <p:nvSpPr>
            <p:cNvPr id="33" name="Oval 32"/>
            <p:cNvSpPr/>
            <p:nvPr/>
          </p:nvSpPr>
          <p:spPr>
            <a:xfrm>
              <a:off x="7235806" y="4719863"/>
              <a:ext cx="1140534" cy="1140533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7577135" y="5063525"/>
              <a:ext cx="467425" cy="453208"/>
              <a:chOff x="4411266" y="2303265"/>
              <a:chExt cx="325040" cy="315154"/>
            </a:xfrm>
            <a:solidFill>
              <a:schemeClr val="bg1"/>
            </a:solidFill>
          </p:grpSpPr>
          <p:sp>
            <p:nvSpPr>
              <p:cNvPr id="63" name="Freeform 28"/>
              <p:cNvSpPr/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4" name="Freeform 30"/>
              <p:cNvSpPr/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489067" y="3544181"/>
            <a:ext cx="1202841" cy="1202840"/>
            <a:chOff x="4256200" y="3360593"/>
            <a:chExt cx="1140534" cy="1140533"/>
          </a:xfrm>
        </p:grpSpPr>
        <p:sp>
          <p:nvSpPr>
            <p:cNvPr id="25" name="Oval 24"/>
            <p:cNvSpPr/>
            <p:nvPr/>
          </p:nvSpPr>
          <p:spPr>
            <a:xfrm>
              <a:off x="4256200" y="3360593"/>
              <a:ext cx="1140534" cy="1140533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55"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4569824" y="3639786"/>
              <a:ext cx="537185" cy="596560"/>
              <a:chOff x="7502526" y="2405063"/>
              <a:chExt cx="301625" cy="334964"/>
            </a:xfrm>
            <a:solidFill>
              <a:schemeClr val="bg1"/>
            </a:solidFill>
          </p:grpSpPr>
          <p:sp>
            <p:nvSpPr>
              <p:cNvPr id="66" name="Freeform 112"/>
              <p:cNvSpPr/>
              <p:nvPr/>
            </p:nvSpPr>
            <p:spPr bwMode="auto">
              <a:xfrm>
                <a:off x="7708901" y="2405063"/>
                <a:ext cx="95250" cy="90488"/>
              </a:xfrm>
              <a:custGeom>
                <a:avLst/>
                <a:gdLst>
                  <a:gd name="T0" fmla="*/ 19 w 25"/>
                  <a:gd name="T1" fmla="*/ 24 h 24"/>
                  <a:gd name="T2" fmla="*/ 21 w 25"/>
                  <a:gd name="T3" fmla="*/ 22 h 24"/>
                  <a:gd name="T4" fmla="*/ 19 w 25"/>
                  <a:gd name="T5" fmla="*/ 4 h 24"/>
                  <a:gd name="T6" fmla="*/ 0 w 25"/>
                  <a:gd name="T7" fmla="*/ 7 h 24"/>
                  <a:gd name="T8" fmla="*/ 0 w 25"/>
                  <a:gd name="T9" fmla="*/ 8 h 24"/>
                  <a:gd name="T10" fmla="*/ 19 w 2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4">
                    <a:moveTo>
                      <a:pt x="19" y="24"/>
                    </a:moveTo>
                    <a:cubicBezTo>
                      <a:pt x="20" y="23"/>
                      <a:pt x="20" y="23"/>
                      <a:pt x="21" y="22"/>
                    </a:cubicBezTo>
                    <a:cubicBezTo>
                      <a:pt x="25" y="17"/>
                      <a:pt x="24" y="8"/>
                      <a:pt x="19" y="4"/>
                    </a:cubicBezTo>
                    <a:cubicBezTo>
                      <a:pt x="13" y="0"/>
                      <a:pt x="5" y="1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8" y="11"/>
                      <a:pt x="15" y="17"/>
                      <a:pt x="1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7" name="Freeform 113"/>
              <p:cNvSpPr>
                <a:spLocks noEditPoints="1"/>
              </p:cNvSpPr>
              <p:nvPr/>
            </p:nvSpPr>
            <p:spPr bwMode="auto">
              <a:xfrm>
                <a:off x="7518404" y="2438402"/>
                <a:ext cx="274638" cy="301625"/>
              </a:xfrm>
              <a:custGeom>
                <a:avLst/>
                <a:gdLst>
                  <a:gd name="T0" fmla="*/ 43 w 73"/>
                  <a:gd name="T1" fmla="*/ 0 h 80"/>
                  <a:gd name="T2" fmla="*/ 42 w 73"/>
                  <a:gd name="T3" fmla="*/ 0 h 80"/>
                  <a:gd name="T4" fmla="*/ 42 w 73"/>
                  <a:gd name="T5" fmla="*/ 0 h 80"/>
                  <a:gd name="T6" fmla="*/ 41 w 73"/>
                  <a:gd name="T7" fmla="*/ 0 h 80"/>
                  <a:gd name="T8" fmla="*/ 41 w 73"/>
                  <a:gd name="T9" fmla="*/ 0 h 80"/>
                  <a:gd name="T10" fmla="*/ 40 w 73"/>
                  <a:gd name="T11" fmla="*/ 0 h 80"/>
                  <a:gd name="T12" fmla="*/ 40 w 73"/>
                  <a:gd name="T13" fmla="*/ 0 h 80"/>
                  <a:gd name="T14" fmla="*/ 39 w 73"/>
                  <a:gd name="T15" fmla="*/ 0 h 80"/>
                  <a:gd name="T16" fmla="*/ 39 w 73"/>
                  <a:gd name="T17" fmla="*/ 0 h 80"/>
                  <a:gd name="T18" fmla="*/ 38 w 73"/>
                  <a:gd name="T19" fmla="*/ 0 h 80"/>
                  <a:gd name="T20" fmla="*/ 38 w 73"/>
                  <a:gd name="T21" fmla="*/ 0 h 80"/>
                  <a:gd name="T22" fmla="*/ 37 w 73"/>
                  <a:gd name="T23" fmla="*/ 0 h 80"/>
                  <a:gd name="T24" fmla="*/ 36 w 73"/>
                  <a:gd name="T25" fmla="*/ 0 h 80"/>
                  <a:gd name="T26" fmla="*/ 35 w 73"/>
                  <a:gd name="T27" fmla="*/ 0 h 80"/>
                  <a:gd name="T28" fmla="*/ 34 w 73"/>
                  <a:gd name="T29" fmla="*/ 0 h 80"/>
                  <a:gd name="T30" fmla="*/ 33 w 73"/>
                  <a:gd name="T31" fmla="*/ 0 h 80"/>
                  <a:gd name="T32" fmla="*/ 32 w 73"/>
                  <a:gd name="T33" fmla="*/ 0 h 80"/>
                  <a:gd name="T34" fmla="*/ 32 w 73"/>
                  <a:gd name="T35" fmla="*/ 0 h 80"/>
                  <a:gd name="T36" fmla="*/ 32 w 73"/>
                  <a:gd name="T37" fmla="*/ 0 h 80"/>
                  <a:gd name="T38" fmla="*/ 32 w 73"/>
                  <a:gd name="T39" fmla="*/ 0 h 80"/>
                  <a:gd name="T40" fmla="*/ 31 w 73"/>
                  <a:gd name="T41" fmla="*/ 0 h 80"/>
                  <a:gd name="T42" fmla="*/ 31 w 73"/>
                  <a:gd name="T43" fmla="*/ 0 h 80"/>
                  <a:gd name="T44" fmla="*/ 30 w 73"/>
                  <a:gd name="T45" fmla="*/ 0 h 80"/>
                  <a:gd name="T46" fmla="*/ 0 w 73"/>
                  <a:gd name="T47" fmla="*/ 37 h 80"/>
                  <a:gd name="T48" fmla="*/ 12 w 73"/>
                  <a:gd name="T49" fmla="*/ 64 h 80"/>
                  <a:gd name="T50" fmla="*/ 7 w 73"/>
                  <a:gd name="T51" fmla="*/ 69 h 80"/>
                  <a:gd name="T52" fmla="*/ 7 w 73"/>
                  <a:gd name="T53" fmla="*/ 77 h 80"/>
                  <a:gd name="T54" fmla="*/ 14 w 73"/>
                  <a:gd name="T55" fmla="*/ 77 h 80"/>
                  <a:gd name="T56" fmla="*/ 21 w 73"/>
                  <a:gd name="T57" fmla="*/ 70 h 80"/>
                  <a:gd name="T58" fmla="*/ 36 w 73"/>
                  <a:gd name="T59" fmla="*/ 73 h 80"/>
                  <a:gd name="T60" fmla="*/ 52 w 73"/>
                  <a:gd name="T61" fmla="*/ 70 h 80"/>
                  <a:gd name="T62" fmla="*/ 58 w 73"/>
                  <a:gd name="T63" fmla="*/ 77 h 80"/>
                  <a:gd name="T64" fmla="*/ 66 w 73"/>
                  <a:gd name="T65" fmla="*/ 77 h 80"/>
                  <a:gd name="T66" fmla="*/ 66 w 73"/>
                  <a:gd name="T67" fmla="*/ 69 h 80"/>
                  <a:gd name="T68" fmla="*/ 61 w 73"/>
                  <a:gd name="T69" fmla="*/ 64 h 80"/>
                  <a:gd name="T70" fmla="*/ 73 w 73"/>
                  <a:gd name="T71" fmla="*/ 37 h 80"/>
                  <a:gd name="T72" fmla="*/ 43 w 73"/>
                  <a:gd name="T73" fmla="*/ 0 h 80"/>
                  <a:gd name="T74" fmla="*/ 36 w 73"/>
                  <a:gd name="T75" fmla="*/ 65 h 80"/>
                  <a:gd name="T76" fmla="*/ 8 w 73"/>
                  <a:gd name="T77" fmla="*/ 37 h 80"/>
                  <a:gd name="T78" fmla="*/ 36 w 73"/>
                  <a:gd name="T79" fmla="*/ 8 h 80"/>
                  <a:gd name="T80" fmla="*/ 64 w 73"/>
                  <a:gd name="T81" fmla="*/ 37 h 80"/>
                  <a:gd name="T82" fmla="*/ 36 w 73"/>
                  <a:gd name="T83" fmla="*/ 6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80">
                    <a:moveTo>
                      <a:pt x="43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1" y="0"/>
                      <a:pt x="40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6" y="0"/>
                      <a:pt x="36" y="0"/>
                      <a:pt x="35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3" y="4"/>
                      <a:pt x="0" y="19"/>
                      <a:pt x="0" y="37"/>
                    </a:cubicBezTo>
                    <a:cubicBezTo>
                      <a:pt x="0" y="47"/>
                      <a:pt x="4" y="57"/>
                      <a:pt x="12" y="64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4" y="71"/>
                      <a:pt x="5" y="77"/>
                      <a:pt x="7" y="77"/>
                    </a:cubicBezTo>
                    <a:cubicBezTo>
                      <a:pt x="9" y="79"/>
                      <a:pt x="12" y="79"/>
                      <a:pt x="14" y="77"/>
                    </a:cubicBezTo>
                    <a:cubicBezTo>
                      <a:pt x="16" y="75"/>
                      <a:pt x="20" y="72"/>
                      <a:pt x="21" y="70"/>
                    </a:cubicBezTo>
                    <a:cubicBezTo>
                      <a:pt x="25" y="72"/>
                      <a:pt x="31" y="73"/>
                      <a:pt x="36" y="73"/>
                    </a:cubicBezTo>
                    <a:cubicBezTo>
                      <a:pt x="42" y="73"/>
                      <a:pt x="47" y="72"/>
                      <a:pt x="52" y="70"/>
                    </a:cubicBezTo>
                    <a:cubicBezTo>
                      <a:pt x="53" y="72"/>
                      <a:pt x="57" y="75"/>
                      <a:pt x="58" y="77"/>
                    </a:cubicBezTo>
                    <a:cubicBezTo>
                      <a:pt x="62" y="80"/>
                      <a:pt x="65" y="77"/>
                      <a:pt x="66" y="77"/>
                    </a:cubicBezTo>
                    <a:cubicBezTo>
                      <a:pt x="68" y="74"/>
                      <a:pt x="68" y="71"/>
                      <a:pt x="66" y="69"/>
                    </a:cubicBezTo>
                    <a:cubicBezTo>
                      <a:pt x="61" y="64"/>
                      <a:pt x="61" y="64"/>
                      <a:pt x="61" y="64"/>
                    </a:cubicBezTo>
                    <a:cubicBezTo>
                      <a:pt x="68" y="57"/>
                      <a:pt x="73" y="47"/>
                      <a:pt x="73" y="37"/>
                    </a:cubicBezTo>
                    <a:cubicBezTo>
                      <a:pt x="73" y="19"/>
                      <a:pt x="60" y="4"/>
                      <a:pt x="43" y="0"/>
                    </a:cubicBezTo>
                    <a:close/>
                    <a:moveTo>
                      <a:pt x="36" y="65"/>
                    </a:moveTo>
                    <a:cubicBezTo>
                      <a:pt x="21" y="65"/>
                      <a:pt x="8" y="52"/>
                      <a:pt x="8" y="37"/>
                    </a:cubicBezTo>
                    <a:cubicBezTo>
                      <a:pt x="8" y="21"/>
                      <a:pt x="21" y="8"/>
                      <a:pt x="36" y="8"/>
                    </a:cubicBezTo>
                    <a:cubicBezTo>
                      <a:pt x="52" y="8"/>
                      <a:pt x="64" y="21"/>
                      <a:pt x="64" y="37"/>
                    </a:cubicBezTo>
                    <a:cubicBezTo>
                      <a:pt x="64" y="52"/>
                      <a:pt x="52" y="65"/>
                      <a:pt x="36" y="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8" name="Freeform 114"/>
              <p:cNvSpPr/>
              <p:nvPr/>
            </p:nvSpPr>
            <p:spPr bwMode="auto">
              <a:xfrm>
                <a:off x="7502526" y="2405063"/>
                <a:ext cx="98425" cy="90488"/>
              </a:xfrm>
              <a:custGeom>
                <a:avLst/>
                <a:gdLst>
                  <a:gd name="T0" fmla="*/ 6 w 26"/>
                  <a:gd name="T1" fmla="*/ 24 h 24"/>
                  <a:gd name="T2" fmla="*/ 26 w 26"/>
                  <a:gd name="T3" fmla="*/ 8 h 24"/>
                  <a:gd name="T4" fmla="*/ 25 w 26"/>
                  <a:gd name="T5" fmla="*/ 7 h 24"/>
                  <a:gd name="T6" fmla="*/ 7 w 26"/>
                  <a:gd name="T7" fmla="*/ 4 h 24"/>
                  <a:gd name="T8" fmla="*/ 5 w 26"/>
                  <a:gd name="T9" fmla="*/ 22 h 24"/>
                  <a:gd name="T10" fmla="*/ 6 w 26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24">
                    <a:moveTo>
                      <a:pt x="6" y="24"/>
                    </a:moveTo>
                    <a:cubicBezTo>
                      <a:pt x="11" y="17"/>
                      <a:pt x="18" y="11"/>
                      <a:pt x="26" y="8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1" y="1"/>
                      <a:pt x="13" y="0"/>
                      <a:pt x="7" y="4"/>
                    </a:cubicBezTo>
                    <a:cubicBezTo>
                      <a:pt x="1" y="8"/>
                      <a:pt x="0" y="17"/>
                      <a:pt x="5" y="22"/>
                    </a:cubicBezTo>
                    <a:cubicBezTo>
                      <a:pt x="5" y="23"/>
                      <a:pt x="6" y="23"/>
                      <a:pt x="6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69" name="Freeform 115"/>
              <p:cNvSpPr/>
              <p:nvPr/>
            </p:nvSpPr>
            <p:spPr bwMode="auto">
              <a:xfrm>
                <a:off x="7650163" y="2476501"/>
                <a:ext cx="11113" cy="44450"/>
              </a:xfrm>
              <a:custGeom>
                <a:avLst/>
                <a:gdLst>
                  <a:gd name="T0" fmla="*/ 1 w 3"/>
                  <a:gd name="T1" fmla="*/ 12 h 12"/>
                  <a:gd name="T2" fmla="*/ 3 w 3"/>
                  <a:gd name="T3" fmla="*/ 10 h 12"/>
                  <a:gd name="T4" fmla="*/ 3 w 3"/>
                  <a:gd name="T5" fmla="*/ 2 h 12"/>
                  <a:gd name="T6" fmla="*/ 1 w 3"/>
                  <a:gd name="T7" fmla="*/ 0 h 12"/>
                  <a:gd name="T8" fmla="*/ 0 w 3"/>
                  <a:gd name="T9" fmla="*/ 2 h 12"/>
                  <a:gd name="T10" fmla="*/ 0 w 3"/>
                  <a:gd name="T11" fmla="*/ 10 h 12"/>
                  <a:gd name="T12" fmla="*/ 1 w 3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12"/>
                    </a:moveTo>
                    <a:cubicBezTo>
                      <a:pt x="2" y="12"/>
                      <a:pt x="3" y="11"/>
                      <a:pt x="3" y="10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0" name="Freeform 116"/>
              <p:cNvSpPr/>
              <p:nvPr/>
            </p:nvSpPr>
            <p:spPr bwMode="auto">
              <a:xfrm>
                <a:off x="7551738" y="2570163"/>
                <a:ext cx="44450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1" name="Freeform 117"/>
              <p:cNvSpPr/>
              <p:nvPr/>
            </p:nvSpPr>
            <p:spPr bwMode="auto">
              <a:xfrm>
                <a:off x="7708901" y="2570163"/>
                <a:ext cx="46038" cy="11113"/>
              </a:xfrm>
              <a:custGeom>
                <a:avLst/>
                <a:gdLst>
                  <a:gd name="T0" fmla="*/ 10 w 12"/>
                  <a:gd name="T1" fmla="*/ 0 h 3"/>
                  <a:gd name="T2" fmla="*/ 2 w 12"/>
                  <a:gd name="T3" fmla="*/ 0 h 3"/>
                  <a:gd name="T4" fmla="*/ 0 w 12"/>
                  <a:gd name="T5" fmla="*/ 2 h 3"/>
                  <a:gd name="T6" fmla="*/ 2 w 12"/>
                  <a:gd name="T7" fmla="*/ 3 h 3"/>
                  <a:gd name="T8" fmla="*/ 10 w 12"/>
                  <a:gd name="T9" fmla="*/ 3 h 3"/>
                  <a:gd name="T10" fmla="*/ 12 w 12"/>
                  <a:gd name="T11" fmla="*/ 2 h 3"/>
                  <a:gd name="T12" fmla="*/ 10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2" name="Freeform 118"/>
              <p:cNvSpPr/>
              <p:nvPr/>
            </p:nvSpPr>
            <p:spPr bwMode="auto">
              <a:xfrm>
                <a:off x="7650163" y="2633663"/>
                <a:ext cx="11113" cy="46038"/>
              </a:xfrm>
              <a:custGeom>
                <a:avLst/>
                <a:gdLst>
                  <a:gd name="T0" fmla="*/ 1 w 3"/>
                  <a:gd name="T1" fmla="*/ 0 h 12"/>
                  <a:gd name="T2" fmla="*/ 0 w 3"/>
                  <a:gd name="T3" fmla="*/ 1 h 12"/>
                  <a:gd name="T4" fmla="*/ 0 w 3"/>
                  <a:gd name="T5" fmla="*/ 10 h 12"/>
                  <a:gd name="T6" fmla="*/ 1 w 3"/>
                  <a:gd name="T7" fmla="*/ 12 h 12"/>
                  <a:gd name="T8" fmla="*/ 3 w 3"/>
                  <a:gd name="T9" fmla="*/ 10 h 12"/>
                  <a:gd name="T10" fmla="*/ 3 w 3"/>
                  <a:gd name="T11" fmla="*/ 1 h 12"/>
                  <a:gd name="T12" fmla="*/ 1 w 3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3" y="11"/>
                      <a:pt x="3" y="1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3" name="Freeform 119"/>
              <p:cNvSpPr/>
              <p:nvPr/>
            </p:nvSpPr>
            <p:spPr bwMode="auto">
              <a:xfrm>
                <a:off x="7593013" y="2506663"/>
                <a:ext cx="128588" cy="85725"/>
              </a:xfrm>
              <a:custGeom>
                <a:avLst/>
                <a:gdLst>
                  <a:gd name="T0" fmla="*/ 18 w 34"/>
                  <a:gd name="T1" fmla="*/ 18 h 23"/>
                  <a:gd name="T2" fmla="*/ 33 w 34"/>
                  <a:gd name="T3" fmla="*/ 3 h 23"/>
                  <a:gd name="T4" fmla="*/ 34 w 34"/>
                  <a:gd name="T5" fmla="*/ 2 h 23"/>
                  <a:gd name="T6" fmla="*/ 33 w 34"/>
                  <a:gd name="T7" fmla="*/ 1 h 23"/>
                  <a:gd name="T8" fmla="*/ 32 w 34"/>
                  <a:gd name="T9" fmla="*/ 0 h 23"/>
                  <a:gd name="T10" fmla="*/ 31 w 34"/>
                  <a:gd name="T11" fmla="*/ 1 h 23"/>
                  <a:gd name="T12" fmla="*/ 20 w 34"/>
                  <a:gd name="T13" fmla="*/ 12 h 23"/>
                  <a:gd name="T14" fmla="*/ 16 w 34"/>
                  <a:gd name="T15" fmla="*/ 16 h 23"/>
                  <a:gd name="T16" fmla="*/ 16 w 34"/>
                  <a:gd name="T17" fmla="*/ 16 h 23"/>
                  <a:gd name="T18" fmla="*/ 16 w 34"/>
                  <a:gd name="T19" fmla="*/ 16 h 23"/>
                  <a:gd name="T20" fmla="*/ 15 w 34"/>
                  <a:gd name="T21" fmla="*/ 15 h 23"/>
                  <a:gd name="T22" fmla="*/ 15 w 34"/>
                  <a:gd name="T23" fmla="*/ 15 h 23"/>
                  <a:gd name="T24" fmla="*/ 15 w 34"/>
                  <a:gd name="T25" fmla="*/ 15 h 23"/>
                  <a:gd name="T26" fmla="*/ 4 w 34"/>
                  <a:gd name="T27" fmla="*/ 7 h 23"/>
                  <a:gd name="T28" fmla="*/ 2 w 34"/>
                  <a:gd name="T29" fmla="*/ 6 h 23"/>
                  <a:gd name="T30" fmla="*/ 1 w 34"/>
                  <a:gd name="T31" fmla="*/ 7 h 23"/>
                  <a:gd name="T32" fmla="*/ 0 w 34"/>
                  <a:gd name="T33" fmla="*/ 9 h 23"/>
                  <a:gd name="T34" fmla="*/ 1 w 34"/>
                  <a:gd name="T35" fmla="*/ 10 h 23"/>
                  <a:gd name="T36" fmla="*/ 13 w 34"/>
                  <a:gd name="T37" fmla="*/ 19 h 23"/>
                  <a:gd name="T38" fmla="*/ 12 w 34"/>
                  <a:gd name="T39" fmla="*/ 20 h 23"/>
                  <a:gd name="T40" fmla="*/ 11 w 34"/>
                  <a:gd name="T41" fmla="*/ 21 h 23"/>
                  <a:gd name="T42" fmla="*/ 12 w 34"/>
                  <a:gd name="T43" fmla="*/ 23 h 23"/>
                  <a:gd name="T44" fmla="*/ 13 w 34"/>
                  <a:gd name="T45" fmla="*/ 23 h 23"/>
                  <a:gd name="T46" fmla="*/ 16 w 34"/>
                  <a:gd name="T47" fmla="*/ 21 h 23"/>
                  <a:gd name="T48" fmla="*/ 17 w 34"/>
                  <a:gd name="T49" fmla="*/ 22 h 23"/>
                  <a:gd name="T50" fmla="*/ 18 w 34"/>
                  <a:gd name="T51" fmla="*/ 23 h 23"/>
                  <a:gd name="T52" fmla="*/ 20 w 34"/>
                  <a:gd name="T53" fmla="*/ 23 h 23"/>
                  <a:gd name="T54" fmla="*/ 21 w 34"/>
                  <a:gd name="T55" fmla="*/ 21 h 23"/>
                  <a:gd name="T56" fmla="*/ 21 w 34"/>
                  <a:gd name="T57" fmla="*/ 19 h 23"/>
                  <a:gd name="T58" fmla="*/ 18 w 34"/>
                  <a:gd name="T5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4" h="23">
                    <a:moveTo>
                      <a:pt x="18" y="18"/>
                    </a:move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4" y="2"/>
                      <a:pt x="34" y="2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3" y="1"/>
                      <a:pt x="32" y="0"/>
                      <a:pt x="32" y="0"/>
                    </a:cubicBezTo>
                    <a:cubicBezTo>
                      <a:pt x="32" y="0"/>
                      <a:pt x="31" y="1"/>
                      <a:pt x="31" y="1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15" y="15"/>
                      <a:pt x="15" y="15"/>
                      <a:pt x="15" y="1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1" y="10"/>
                      <a:pt x="1" y="1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2"/>
                      <a:pt x="11" y="22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9" y="23"/>
                      <a:pt x="20" y="23"/>
                    </a:cubicBezTo>
                    <a:cubicBezTo>
                      <a:pt x="21" y="23"/>
                      <a:pt x="22" y="22"/>
                      <a:pt x="21" y="21"/>
                    </a:cubicBezTo>
                    <a:cubicBezTo>
                      <a:pt x="21" y="20"/>
                      <a:pt x="21" y="20"/>
                      <a:pt x="21" y="19"/>
                    </a:cubicBezTo>
                    <a:lnTo>
                      <a:pt x="18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74" name="文本框 73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75" name="矩形 74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 t="50996"/>
          <a:stretch>
            <a:fillRect/>
          </a:stretch>
        </p:blipFill>
        <p:spPr>
          <a:xfrm>
            <a:off x="352" y="3688332"/>
            <a:ext cx="12858045" cy="354431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57214" y="0"/>
            <a:ext cx="4701183" cy="129669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863381" y="2470447"/>
            <a:ext cx="7131990" cy="1182279"/>
            <a:chOff x="2714306" y="356444"/>
            <a:chExt cx="6763390" cy="1121176"/>
          </a:xfrm>
        </p:grpSpPr>
        <p:sp>
          <p:nvSpPr>
            <p:cNvPr id="16" name="文本框 15"/>
            <p:cNvSpPr txBox="1"/>
            <p:nvPr/>
          </p:nvSpPr>
          <p:spPr>
            <a:xfrm>
              <a:off x="2714306" y="356444"/>
              <a:ext cx="6763390" cy="76460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4640" b="1" dirty="0" smtClean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感谢聆听 批评指导</a:t>
              </a:r>
              <a:endParaRPr lang="zh-CN" altLang="en-US" sz="464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946939" y="1205330"/>
              <a:ext cx="6298127" cy="27229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algn="dist"/>
              <a:r>
                <a:rPr lang="en-US" altLang="zh-CN" sz="1265" spc="316" dirty="0" smtClean="0">
                  <a:solidFill>
                    <a:srgbClr val="C00000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rPr>
                <a:t>GUANGDONG DEVELOPMENT BANK WORK SUMMARY REPORT</a:t>
              </a:r>
              <a:endParaRPr lang="zh-CN" altLang="en-US" sz="1265" spc="316" dirty="0">
                <a:solidFill>
                  <a:srgbClr val="C0000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77107" y="-720245"/>
            <a:ext cx="13012963" cy="867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/>
          <p:cNvSpPr/>
          <p:nvPr/>
        </p:nvSpPr>
        <p:spPr>
          <a:xfrm>
            <a:off x="353" y="1894978"/>
            <a:ext cx="12858044" cy="3645205"/>
          </a:xfrm>
          <a:prstGeom prst="rect">
            <a:avLst/>
          </a:prstGeom>
          <a:solidFill>
            <a:schemeClr val="accent3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416822" y="2401257"/>
            <a:ext cx="4288353" cy="1313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9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en-US" altLang="zh-CN" sz="39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点击添加标题文字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113051" y="2300001"/>
            <a:ext cx="0" cy="2706073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59715" y="4541560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86682" y="2401260"/>
            <a:ext cx="1683435" cy="1683435"/>
            <a:chOff x="1068965" y="491752"/>
            <a:chExt cx="1197175" cy="1197175"/>
          </a:xfrm>
        </p:grpSpPr>
        <p:grpSp>
          <p:nvGrpSpPr>
            <p:cNvPr id="16" name="组合 15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KSO_Shape"/>
            <p:cNvSpPr/>
            <p:nvPr/>
          </p:nvSpPr>
          <p:spPr bwMode="auto">
            <a:xfrm>
              <a:off x="1288029" y="829734"/>
              <a:ext cx="759046" cy="52120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52755" y="3920093"/>
            <a:ext cx="1445380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工作前言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2993" y="3920093"/>
            <a:ext cx="1385412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工作回顾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53264" y="3920093"/>
            <a:ext cx="1445380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工作计划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52756" y="4408135"/>
            <a:ext cx="1385412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工作团队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32994" y="4408135"/>
            <a:ext cx="1385412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工作进度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52721" y="4408135"/>
            <a:ext cx="1385412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去年相比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9069507" y="-1095189"/>
            <a:ext cx="1658273" cy="16582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922067" y="-399143"/>
            <a:ext cx="886212" cy="8862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876562" y="43963"/>
            <a:ext cx="1252224" cy="12522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142402" y="-223037"/>
            <a:ext cx="964353" cy="96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78286" y="7087798"/>
            <a:ext cx="828035" cy="8280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573289" y="6369756"/>
            <a:ext cx="355046" cy="3550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474520" y="6084582"/>
            <a:ext cx="743971" cy="7439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2134202" y="-1488900"/>
            <a:ext cx="1658273" cy="16582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2170393" y="584472"/>
            <a:ext cx="313689" cy="3136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733215" y="6617653"/>
            <a:ext cx="1658273" cy="16582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793808" y="6477739"/>
            <a:ext cx="731480" cy="7314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09730" y="6920844"/>
            <a:ext cx="445584" cy="44558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65106" y="6663083"/>
            <a:ext cx="222791" cy="2227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6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12" grpId="0"/>
          <p:bldP spid="14" grpId="0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6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12" grpId="0"/>
          <p:bldP spid="14" grpId="0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-14159" y="3737828"/>
            <a:ext cx="8588658" cy="299685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93183" y="497976"/>
            <a:ext cx="8564862" cy="299781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50340">
              <a:lnSpc>
                <a:spcPct val="150000"/>
              </a:lnSpc>
              <a:defRPr/>
            </a:pPr>
            <a:endParaRPr 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 bwMode="auto">
          <a:xfrm>
            <a:off x="-10455" y="497977"/>
            <a:ext cx="4575966" cy="2997813"/>
            <a:chOff x="-7985" y="901147"/>
            <a:chExt cx="3255024" cy="2131459"/>
          </a:xfrm>
        </p:grpSpPr>
        <p:grpSp>
          <p:nvGrpSpPr>
            <p:cNvPr id="3" name="Group 41"/>
            <p:cNvGrpSpPr/>
            <p:nvPr/>
          </p:nvGrpSpPr>
          <p:grpSpPr>
            <a:xfrm>
              <a:off x="-7985" y="901147"/>
              <a:ext cx="3059976" cy="2131459"/>
              <a:chOff x="3189432" y="1419609"/>
              <a:chExt cx="4204043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3189432" y="1419609"/>
                <a:ext cx="4204043" cy="213145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50000"/>
                  </a:lnSpc>
                  <a:defRPr/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95126" y="2403919"/>
                <a:ext cx="3192655" cy="786969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just" defTabSz="1450340">
                  <a:lnSpc>
                    <a:spcPct val="150000"/>
                  </a:lnSpc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723494" y="2099042"/>
                <a:ext cx="3135919" cy="218831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" name="Isosceles Triangle 11"/>
            <p:cNvSpPr/>
            <p:nvPr/>
          </p:nvSpPr>
          <p:spPr>
            <a:xfrm rot="5400000">
              <a:off x="2918467" y="1869225"/>
              <a:ext cx="461842" cy="195302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lnSpc>
                  <a:spcPct val="150000"/>
                </a:lnSpc>
                <a:defRPr/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9"/>
          <p:cNvGrpSpPr/>
          <p:nvPr/>
        </p:nvGrpSpPr>
        <p:grpSpPr>
          <a:xfrm>
            <a:off x="8283402" y="3737829"/>
            <a:ext cx="4574644" cy="2997035"/>
            <a:chOff x="-201446" y="901147"/>
            <a:chExt cx="3253437" cy="2131459"/>
          </a:xfrm>
          <a:solidFill>
            <a:schemeClr val="accent2"/>
          </a:solidFill>
        </p:grpSpPr>
        <p:grpSp>
          <p:nvGrpSpPr>
            <p:cNvPr id="33" name="Group 41"/>
            <p:cNvGrpSpPr/>
            <p:nvPr/>
          </p:nvGrpSpPr>
          <p:grpSpPr>
            <a:xfrm>
              <a:off x="-7985" y="901147"/>
              <a:ext cx="3059976" cy="2131459"/>
              <a:chOff x="3189432" y="1419609"/>
              <a:chExt cx="4204043" cy="2131459"/>
            </a:xfrm>
            <a:grpFill/>
          </p:grpSpPr>
          <p:sp>
            <p:nvSpPr>
              <p:cNvPr id="35" name="Rectangle 34"/>
              <p:cNvSpPr/>
              <p:nvPr/>
            </p:nvSpPr>
            <p:spPr>
              <a:xfrm>
                <a:off x="3189432" y="1419609"/>
                <a:ext cx="4204043" cy="2131459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450340">
                  <a:lnSpc>
                    <a:spcPct val="150000"/>
                  </a:lnSpc>
                  <a:defRPr/>
                </a:pPr>
                <a:endParaRPr lang="en-US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742162" y="2372952"/>
                <a:ext cx="3128750" cy="78717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/>
              <a:p>
                <a:pPr algn="just" defTabSz="1450340">
                  <a:lnSpc>
                    <a:spcPct val="150000"/>
                  </a:lnSpc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742162" y="2044620"/>
                <a:ext cx="3298918" cy="218888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spAutoFit/>
              </a:bodyPr>
              <a:lstStyle>
                <a:defPPr>
                  <a:defRPr lang="zh-CN"/>
                </a:defPPr>
                <a:lvl1pPr>
                  <a:defRPr sz="200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r>
                  <a:rPr lang="zh-CN" altLang="en-US" dirty="0">
                    <a:sym typeface="Arial" panose="020B0604020202020204" pitchFamily="34" charset="0"/>
                  </a:rPr>
                  <a:t>直接复制你的内容到此</a:t>
                </a:r>
                <a:endParaRPr lang="en-US" altLang="zh-CN" dirty="0"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Isosceles Triangle 33"/>
            <p:cNvSpPr/>
            <p:nvPr/>
          </p:nvSpPr>
          <p:spPr>
            <a:xfrm rot="16200000">
              <a:off x="-334350" y="1869354"/>
              <a:ext cx="460856" cy="19504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50340">
                <a:lnSpc>
                  <a:spcPct val="150000"/>
                </a:lnSpc>
                <a:defRPr/>
              </a:pPr>
              <a:endParaRPr 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7" name="矩形 16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8502898" y="4410885"/>
            <a:ext cx="1945238" cy="1535960"/>
            <a:chOff x="8134254" y="4182402"/>
            <a:chExt cx="1844475" cy="1456398"/>
          </a:xfrm>
        </p:grpSpPr>
        <p:grpSp>
          <p:nvGrpSpPr>
            <p:cNvPr id="21" name="Group 20"/>
            <p:cNvGrpSpPr/>
            <p:nvPr/>
          </p:nvGrpSpPr>
          <p:grpSpPr>
            <a:xfrm>
              <a:off x="8134254" y="4182402"/>
              <a:ext cx="1844475" cy="1456398"/>
              <a:chOff x="6007103" y="3441701"/>
              <a:chExt cx="1312863" cy="1036637"/>
            </a:xfrm>
            <a:solidFill>
              <a:srgbClr val="00BBD6"/>
            </a:solidFill>
          </p:grpSpPr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6007103" y="3449638"/>
                <a:ext cx="1312863" cy="10287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3" name="Freeform 12"/>
              <p:cNvSpPr/>
              <p:nvPr/>
            </p:nvSpPr>
            <p:spPr bwMode="auto">
              <a:xfrm>
                <a:off x="6223004" y="3441701"/>
                <a:ext cx="192088" cy="128588"/>
              </a:xfrm>
              <a:custGeom>
                <a:avLst/>
                <a:gdLst>
                  <a:gd name="T0" fmla="*/ 0 w 121"/>
                  <a:gd name="T1" fmla="*/ 0 h 81"/>
                  <a:gd name="T2" fmla="*/ 0 w 121"/>
                  <a:gd name="T3" fmla="*/ 81 h 81"/>
                  <a:gd name="T4" fmla="*/ 121 w 121"/>
                  <a:gd name="T5" fmla="*/ 0 h 81"/>
                  <a:gd name="T6" fmla="*/ 0 w 121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81">
                    <a:moveTo>
                      <a:pt x="0" y="0"/>
                    </a:moveTo>
                    <a:lnTo>
                      <a:pt x="0" y="81"/>
                    </a:lnTo>
                    <a:lnTo>
                      <a:pt x="1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8154513" y="4495535"/>
              <a:ext cx="1805371" cy="933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Delorem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ipme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deniaos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anatus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loverna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done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quoslaandinam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</a:t>
              </a:r>
              <a:endParaRPr lang="en-US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salm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ma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381911" y="4410885"/>
            <a:ext cx="1954646" cy="1535960"/>
            <a:chOff x="4226734" y="4182402"/>
            <a:chExt cx="1853396" cy="1456398"/>
          </a:xfrm>
        </p:grpSpPr>
        <p:grpSp>
          <p:nvGrpSpPr>
            <p:cNvPr id="18" name="Group 17"/>
            <p:cNvGrpSpPr/>
            <p:nvPr/>
          </p:nvGrpSpPr>
          <p:grpSpPr>
            <a:xfrm>
              <a:off x="4226734" y="4193553"/>
              <a:ext cx="1853396" cy="1445247"/>
              <a:chOff x="4226734" y="4193553"/>
              <a:chExt cx="1853396" cy="1445247"/>
            </a:xfrm>
          </p:grpSpPr>
          <p:sp>
            <p:nvSpPr>
              <p:cNvPr id="6" name="Rectangle 7"/>
              <p:cNvSpPr>
                <a:spLocks noChangeArrowheads="1"/>
              </p:cNvSpPr>
              <p:nvPr/>
            </p:nvSpPr>
            <p:spPr bwMode="auto">
              <a:xfrm>
                <a:off x="4226734" y="4193553"/>
                <a:ext cx="1853396" cy="144524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4241510" y="4495535"/>
                <a:ext cx="1827579" cy="93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Delorem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sit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deniaos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anatus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daname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loverna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done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dimasa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quoslaandinam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sant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salm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ma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dolore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8" name="Freeform 10"/>
            <p:cNvSpPr/>
            <p:nvPr/>
          </p:nvSpPr>
          <p:spPr bwMode="auto">
            <a:xfrm>
              <a:off x="4530057" y="4182402"/>
              <a:ext cx="269869" cy="180657"/>
            </a:xfrm>
            <a:custGeom>
              <a:avLst/>
              <a:gdLst>
                <a:gd name="T0" fmla="*/ 0 w 121"/>
                <a:gd name="T1" fmla="*/ 0 h 81"/>
                <a:gd name="T2" fmla="*/ 0 w 121"/>
                <a:gd name="T3" fmla="*/ 81 h 81"/>
                <a:gd name="T4" fmla="*/ 121 w 121"/>
                <a:gd name="T5" fmla="*/ 0 h 81"/>
                <a:gd name="T6" fmla="*/ 0 w 12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81">
                  <a:moveTo>
                    <a:pt x="0" y="0"/>
                  </a:moveTo>
                  <a:lnTo>
                    <a:pt x="0" y="81"/>
                  </a:lnTo>
                  <a:lnTo>
                    <a:pt x="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49461" y="4410885"/>
            <a:ext cx="1940533" cy="1535960"/>
            <a:chOff x="6187185" y="4182402"/>
            <a:chExt cx="1840014" cy="1456398"/>
          </a:xfrm>
        </p:grpSpPr>
        <p:grpSp>
          <p:nvGrpSpPr>
            <p:cNvPr id="20" name="Group 19"/>
            <p:cNvGrpSpPr/>
            <p:nvPr/>
          </p:nvGrpSpPr>
          <p:grpSpPr>
            <a:xfrm>
              <a:off x="6187185" y="4193553"/>
              <a:ext cx="1840014" cy="1445247"/>
              <a:chOff x="6187185" y="4193553"/>
              <a:chExt cx="1840014" cy="1445247"/>
            </a:xfrm>
          </p:grpSpPr>
          <p:sp>
            <p:nvSpPr>
              <p:cNvPr id="3" name="Rectangle 8"/>
              <p:cNvSpPr>
                <a:spLocks noChangeArrowheads="1"/>
              </p:cNvSpPr>
              <p:nvPr/>
            </p:nvSpPr>
            <p:spPr bwMode="auto">
              <a:xfrm>
                <a:off x="6187185" y="4193553"/>
                <a:ext cx="1840014" cy="144524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6205154" y="4495535"/>
                <a:ext cx="1805371" cy="933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Delorem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ipme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koler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sit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deniaos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anatus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daname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loverna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done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dimasa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quoslaandinam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sant</a:t>
                </a:r>
                <a:endPara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salm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 ma </a:t>
                </a:r>
                <a:r>
                  <a:rPr lang="en-US" sz="116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dolore</a:t>
                </a:r>
                <a:r>
                  <a:rPr lang="en-US" sz="1160">
                    <a:solidFill>
                      <a:schemeClr val="bg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Open Sans" panose="020B0606030504020204" pitchFamily="34" charset="0"/>
                    <a:sym typeface="Times New Roman" panose="02020603050405020304" pitchFamily="18" charset="0"/>
                  </a:rPr>
                  <a:t>.</a:t>
                </a:r>
              </a:p>
            </p:txBody>
          </p:sp>
        </p:grpSp>
        <p:sp>
          <p:nvSpPr>
            <p:cNvPr id="9" name="Freeform 11"/>
            <p:cNvSpPr/>
            <p:nvPr/>
          </p:nvSpPr>
          <p:spPr bwMode="auto">
            <a:xfrm>
              <a:off x="6483818" y="4182402"/>
              <a:ext cx="269869" cy="180657"/>
            </a:xfrm>
            <a:custGeom>
              <a:avLst/>
              <a:gdLst>
                <a:gd name="T0" fmla="*/ 0 w 121"/>
                <a:gd name="T1" fmla="*/ 0 h 81"/>
                <a:gd name="T2" fmla="*/ 0 w 121"/>
                <a:gd name="T3" fmla="*/ 81 h 81"/>
                <a:gd name="T4" fmla="*/ 121 w 121"/>
                <a:gd name="T5" fmla="*/ 0 h 81"/>
                <a:gd name="T6" fmla="*/ 0 w 12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81">
                  <a:moveTo>
                    <a:pt x="0" y="0"/>
                  </a:moveTo>
                  <a:lnTo>
                    <a:pt x="0" y="81"/>
                  </a:lnTo>
                  <a:lnTo>
                    <a:pt x="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10" name="Text Placeholder 2"/>
          <p:cNvSpPr txBox="1"/>
          <p:nvPr/>
        </p:nvSpPr>
        <p:spPr>
          <a:xfrm>
            <a:off x="2252911" y="3707290"/>
            <a:ext cx="1989214" cy="437502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List Your Offer</a:t>
            </a:r>
          </a:p>
        </p:txBody>
      </p:sp>
      <p:sp>
        <p:nvSpPr>
          <p:cNvPr id="11" name="Text Placeholder 2"/>
          <p:cNvSpPr txBox="1"/>
          <p:nvPr/>
        </p:nvSpPr>
        <p:spPr>
          <a:xfrm>
            <a:off x="4285473" y="3742863"/>
            <a:ext cx="1989214" cy="437502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Collect Data</a:t>
            </a:r>
          </a:p>
        </p:txBody>
      </p:sp>
      <p:sp>
        <p:nvSpPr>
          <p:cNvPr id="12" name="Text Placeholder 2"/>
          <p:cNvSpPr txBox="1"/>
          <p:nvPr/>
        </p:nvSpPr>
        <p:spPr>
          <a:xfrm>
            <a:off x="6336556" y="3770979"/>
            <a:ext cx="2204733" cy="437502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Compare Result</a:t>
            </a:r>
          </a:p>
        </p:txBody>
      </p:sp>
      <p:sp>
        <p:nvSpPr>
          <p:cNvPr id="13" name="Text Placeholder 2"/>
          <p:cNvSpPr txBox="1"/>
          <p:nvPr/>
        </p:nvSpPr>
        <p:spPr>
          <a:xfrm>
            <a:off x="8508113" y="3787561"/>
            <a:ext cx="1989214" cy="437502"/>
          </a:xfrm>
          <a:prstGeom prst="rect">
            <a:avLst/>
          </a:prstGeom>
          <a:noFill/>
        </p:spPr>
        <p:txBody>
          <a:bodyPr vert="horz" lIns="96435" tIns="48218" rIns="96435" bIns="48218" rtlCol="0" anchor="ctr">
            <a:no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75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rPr>
              <a:t>Implement Your Finding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96441" y="4410885"/>
            <a:ext cx="1975820" cy="1535960"/>
            <a:chOff x="2249291" y="4182402"/>
            <a:chExt cx="1873473" cy="1456398"/>
          </a:xfrm>
        </p:grpSpPr>
        <p:grpSp>
          <p:nvGrpSpPr>
            <p:cNvPr id="14" name="Group 13"/>
            <p:cNvGrpSpPr/>
            <p:nvPr/>
          </p:nvGrpSpPr>
          <p:grpSpPr>
            <a:xfrm>
              <a:off x="2255132" y="4182402"/>
              <a:ext cx="1864547" cy="1456398"/>
              <a:chOff x="1822452" y="3441701"/>
              <a:chExt cx="1327150" cy="1036637"/>
            </a:xfrm>
            <a:solidFill>
              <a:srgbClr val="FFC000"/>
            </a:solidFill>
          </p:grpSpPr>
          <p:sp>
            <p:nvSpPr>
              <p:cNvPr id="15" name="Rectangle 6"/>
              <p:cNvSpPr>
                <a:spLocks noChangeArrowheads="1"/>
              </p:cNvSpPr>
              <p:nvPr/>
            </p:nvSpPr>
            <p:spPr bwMode="auto">
              <a:xfrm>
                <a:off x="1822452" y="3449638"/>
                <a:ext cx="1327150" cy="10287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6" name="Freeform 9"/>
              <p:cNvSpPr/>
              <p:nvPr/>
            </p:nvSpPr>
            <p:spPr bwMode="auto">
              <a:xfrm>
                <a:off x="2051051" y="3441701"/>
                <a:ext cx="192088" cy="128588"/>
              </a:xfrm>
              <a:custGeom>
                <a:avLst/>
                <a:gdLst>
                  <a:gd name="T0" fmla="*/ 0 w 121"/>
                  <a:gd name="T1" fmla="*/ 0 h 81"/>
                  <a:gd name="T2" fmla="*/ 0 w 121"/>
                  <a:gd name="T3" fmla="*/ 81 h 81"/>
                  <a:gd name="T4" fmla="*/ 121 w 121"/>
                  <a:gd name="T5" fmla="*/ 0 h 81"/>
                  <a:gd name="T6" fmla="*/ 0 w 121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81">
                    <a:moveTo>
                      <a:pt x="0" y="0"/>
                    </a:moveTo>
                    <a:lnTo>
                      <a:pt x="0" y="81"/>
                    </a:lnTo>
                    <a:lnTo>
                      <a:pt x="1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2249291" y="4495535"/>
              <a:ext cx="1873473" cy="933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Delorem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ipme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koler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sit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deniaos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anatus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daname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loverna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done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dimasa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quoslaandinam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sant</a:t>
              </a:r>
              <a:endParaRPr lang="en-US" sz="116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salm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ma </a:t>
              </a:r>
              <a:r>
                <a:rPr lang="en-US" sz="1160" err="1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dolore</a:t>
              </a:r>
              <a:r>
                <a:rPr lang="en-US" sz="116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328474" y="1839973"/>
            <a:ext cx="1956999" cy="1712373"/>
            <a:chOff x="2279664" y="1744663"/>
            <a:chExt cx="1855627" cy="1623672"/>
          </a:xfrm>
        </p:grpSpPr>
        <p:sp>
          <p:nvSpPr>
            <p:cNvPr id="19" name="Freeform 13"/>
            <p:cNvSpPr/>
            <p:nvPr/>
          </p:nvSpPr>
          <p:spPr bwMode="auto">
            <a:xfrm>
              <a:off x="2279664" y="1744663"/>
              <a:ext cx="1855627" cy="1623672"/>
            </a:xfrm>
            <a:custGeom>
              <a:avLst/>
              <a:gdLst>
                <a:gd name="T0" fmla="*/ 832 w 832"/>
                <a:gd name="T1" fmla="*/ 0 h 728"/>
                <a:gd name="T2" fmla="*/ 0 w 832"/>
                <a:gd name="T3" fmla="*/ 0 h 728"/>
                <a:gd name="T4" fmla="*/ 0 w 832"/>
                <a:gd name="T5" fmla="*/ 647 h 728"/>
                <a:gd name="T6" fmla="*/ 133 w 832"/>
                <a:gd name="T7" fmla="*/ 647 h 728"/>
                <a:gd name="T8" fmla="*/ 133 w 832"/>
                <a:gd name="T9" fmla="*/ 728 h 728"/>
                <a:gd name="T10" fmla="*/ 254 w 832"/>
                <a:gd name="T11" fmla="*/ 647 h 728"/>
                <a:gd name="T12" fmla="*/ 832 w 832"/>
                <a:gd name="T13" fmla="*/ 647 h 728"/>
                <a:gd name="T14" fmla="*/ 832 w 832"/>
                <a:gd name="T15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" h="728">
                  <a:moveTo>
                    <a:pt x="832" y="0"/>
                  </a:moveTo>
                  <a:lnTo>
                    <a:pt x="0" y="0"/>
                  </a:lnTo>
                  <a:lnTo>
                    <a:pt x="0" y="647"/>
                  </a:lnTo>
                  <a:lnTo>
                    <a:pt x="133" y="647"/>
                  </a:lnTo>
                  <a:lnTo>
                    <a:pt x="133" y="728"/>
                  </a:lnTo>
                  <a:lnTo>
                    <a:pt x="254" y="647"/>
                  </a:lnTo>
                  <a:lnTo>
                    <a:pt x="832" y="647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882267" y="2096530"/>
              <a:ext cx="652652" cy="631867"/>
              <a:chOff x="2339975" y="3200401"/>
              <a:chExt cx="249238" cy="241301"/>
            </a:xfrm>
            <a:solidFill>
              <a:schemeClr val="bg1"/>
            </a:solidFill>
          </p:grpSpPr>
          <p:sp>
            <p:nvSpPr>
              <p:cNvPr id="31" name="Rectangle 18"/>
              <p:cNvSpPr>
                <a:spLocks noChangeArrowheads="1"/>
              </p:cNvSpPr>
              <p:nvPr/>
            </p:nvSpPr>
            <p:spPr bwMode="auto">
              <a:xfrm>
                <a:off x="242887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3" name="Rectangle 19"/>
              <p:cNvSpPr>
                <a:spLocks noChangeArrowheads="1"/>
              </p:cNvSpPr>
              <p:nvPr/>
            </p:nvSpPr>
            <p:spPr bwMode="auto">
              <a:xfrm>
                <a:off x="2473325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4" name="Rectangle 20"/>
              <p:cNvSpPr>
                <a:spLocks noChangeArrowheads="1"/>
              </p:cNvSpPr>
              <p:nvPr/>
            </p:nvSpPr>
            <p:spPr bwMode="auto">
              <a:xfrm>
                <a:off x="2516188" y="3297238"/>
                <a:ext cx="28575" cy="2540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0" name="Rectangle 21"/>
              <p:cNvSpPr>
                <a:spLocks noChangeArrowheads="1"/>
              </p:cNvSpPr>
              <p:nvPr/>
            </p:nvSpPr>
            <p:spPr bwMode="auto">
              <a:xfrm>
                <a:off x="242887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5" name="Rectangle 22"/>
              <p:cNvSpPr>
                <a:spLocks noChangeArrowheads="1"/>
              </p:cNvSpPr>
              <p:nvPr/>
            </p:nvSpPr>
            <p:spPr bwMode="auto">
              <a:xfrm>
                <a:off x="2473325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6" name="Rectangle 23"/>
              <p:cNvSpPr>
                <a:spLocks noChangeArrowheads="1"/>
              </p:cNvSpPr>
              <p:nvPr/>
            </p:nvSpPr>
            <p:spPr bwMode="auto">
              <a:xfrm>
                <a:off x="2516188" y="3338513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7" name="Rectangle 24"/>
              <p:cNvSpPr>
                <a:spLocks noChangeArrowheads="1"/>
              </p:cNvSpPr>
              <p:nvPr/>
            </p:nvSpPr>
            <p:spPr bwMode="auto">
              <a:xfrm>
                <a:off x="242887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8" name="Rectangle 25"/>
              <p:cNvSpPr>
                <a:spLocks noChangeArrowheads="1"/>
              </p:cNvSpPr>
              <p:nvPr/>
            </p:nvSpPr>
            <p:spPr bwMode="auto">
              <a:xfrm>
                <a:off x="2386013" y="3338513"/>
                <a:ext cx="25400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9" name="Rectangle 26"/>
              <p:cNvSpPr>
                <a:spLocks noChangeArrowheads="1"/>
              </p:cNvSpPr>
              <p:nvPr/>
            </p:nvSpPr>
            <p:spPr bwMode="auto">
              <a:xfrm>
                <a:off x="2386013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0" name="Rectangle 27"/>
              <p:cNvSpPr>
                <a:spLocks noChangeArrowheads="1"/>
              </p:cNvSpPr>
              <p:nvPr/>
            </p:nvSpPr>
            <p:spPr bwMode="auto">
              <a:xfrm>
                <a:off x="2473325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1" name="Rectangle 28"/>
              <p:cNvSpPr>
                <a:spLocks noChangeArrowheads="1"/>
              </p:cNvSpPr>
              <p:nvPr/>
            </p:nvSpPr>
            <p:spPr bwMode="auto">
              <a:xfrm>
                <a:off x="2516188" y="3378201"/>
                <a:ext cx="28575" cy="238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2" name="Freeform 29"/>
              <p:cNvSpPr>
                <a:spLocks noEditPoints="1"/>
              </p:cNvSpPr>
              <p:nvPr/>
            </p:nvSpPr>
            <p:spPr bwMode="auto">
              <a:xfrm>
                <a:off x="2339975" y="3217864"/>
                <a:ext cx="249238" cy="223838"/>
              </a:xfrm>
              <a:custGeom>
                <a:avLst/>
                <a:gdLst>
                  <a:gd name="T0" fmla="*/ 157 w 157"/>
                  <a:gd name="T1" fmla="*/ 0 h 141"/>
                  <a:gd name="T2" fmla="*/ 135 w 157"/>
                  <a:gd name="T3" fmla="*/ 0 h 141"/>
                  <a:gd name="T4" fmla="*/ 135 w 157"/>
                  <a:gd name="T5" fmla="*/ 15 h 141"/>
                  <a:gd name="T6" fmla="*/ 114 w 157"/>
                  <a:gd name="T7" fmla="*/ 15 h 141"/>
                  <a:gd name="T8" fmla="*/ 114 w 157"/>
                  <a:gd name="T9" fmla="*/ 0 h 141"/>
                  <a:gd name="T10" fmla="*/ 47 w 157"/>
                  <a:gd name="T11" fmla="*/ 0 h 141"/>
                  <a:gd name="T12" fmla="*/ 47 w 157"/>
                  <a:gd name="T13" fmla="*/ 15 h 141"/>
                  <a:gd name="T14" fmla="*/ 25 w 157"/>
                  <a:gd name="T15" fmla="*/ 15 h 141"/>
                  <a:gd name="T16" fmla="*/ 25 w 157"/>
                  <a:gd name="T17" fmla="*/ 0 h 141"/>
                  <a:gd name="T18" fmla="*/ 0 w 157"/>
                  <a:gd name="T19" fmla="*/ 0 h 141"/>
                  <a:gd name="T20" fmla="*/ 0 w 157"/>
                  <a:gd name="T21" fmla="*/ 141 h 141"/>
                  <a:gd name="T22" fmla="*/ 12 w 157"/>
                  <a:gd name="T23" fmla="*/ 141 h 141"/>
                  <a:gd name="T24" fmla="*/ 146 w 157"/>
                  <a:gd name="T25" fmla="*/ 141 h 141"/>
                  <a:gd name="T26" fmla="*/ 157 w 157"/>
                  <a:gd name="T27" fmla="*/ 141 h 141"/>
                  <a:gd name="T28" fmla="*/ 157 w 157"/>
                  <a:gd name="T29" fmla="*/ 0 h 141"/>
                  <a:gd name="T30" fmla="*/ 146 w 157"/>
                  <a:gd name="T31" fmla="*/ 129 h 141"/>
                  <a:gd name="T32" fmla="*/ 12 w 157"/>
                  <a:gd name="T33" fmla="*/ 129 h 141"/>
                  <a:gd name="T34" fmla="*/ 12 w 157"/>
                  <a:gd name="T35" fmla="*/ 40 h 141"/>
                  <a:gd name="T36" fmla="*/ 146 w 157"/>
                  <a:gd name="T37" fmla="*/ 40 h 141"/>
                  <a:gd name="T38" fmla="*/ 146 w 157"/>
                  <a:gd name="T39" fmla="*/ 12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7" h="141">
                    <a:moveTo>
                      <a:pt x="157" y="0"/>
                    </a:moveTo>
                    <a:lnTo>
                      <a:pt x="135" y="0"/>
                    </a:lnTo>
                    <a:lnTo>
                      <a:pt x="135" y="15"/>
                    </a:lnTo>
                    <a:lnTo>
                      <a:pt x="114" y="15"/>
                    </a:lnTo>
                    <a:lnTo>
                      <a:pt x="114" y="0"/>
                    </a:lnTo>
                    <a:lnTo>
                      <a:pt x="47" y="0"/>
                    </a:lnTo>
                    <a:lnTo>
                      <a:pt x="47" y="15"/>
                    </a:lnTo>
                    <a:lnTo>
                      <a:pt x="25" y="1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41"/>
                    </a:lnTo>
                    <a:lnTo>
                      <a:pt x="12" y="141"/>
                    </a:lnTo>
                    <a:lnTo>
                      <a:pt x="146" y="141"/>
                    </a:lnTo>
                    <a:lnTo>
                      <a:pt x="157" y="141"/>
                    </a:lnTo>
                    <a:lnTo>
                      <a:pt x="157" y="0"/>
                    </a:lnTo>
                    <a:close/>
                    <a:moveTo>
                      <a:pt x="146" y="129"/>
                    </a:moveTo>
                    <a:lnTo>
                      <a:pt x="12" y="129"/>
                    </a:lnTo>
                    <a:lnTo>
                      <a:pt x="12" y="40"/>
                    </a:lnTo>
                    <a:lnTo>
                      <a:pt x="146" y="40"/>
                    </a:lnTo>
                    <a:lnTo>
                      <a:pt x="146" y="1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3" name="Rectangle 30"/>
              <p:cNvSpPr>
                <a:spLocks noChangeArrowheads="1"/>
              </p:cNvSpPr>
              <p:nvPr/>
            </p:nvSpPr>
            <p:spPr bwMode="auto">
              <a:xfrm>
                <a:off x="2387600" y="3200401"/>
                <a:ext cx="20638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4" name="Rectangle 31"/>
              <p:cNvSpPr>
                <a:spLocks noChangeArrowheads="1"/>
              </p:cNvSpPr>
              <p:nvPr/>
            </p:nvSpPr>
            <p:spPr bwMode="auto">
              <a:xfrm>
                <a:off x="2525713" y="3200401"/>
                <a:ext cx="23813" cy="349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381911" y="1839973"/>
            <a:ext cx="1954646" cy="1712373"/>
            <a:chOff x="4226734" y="1744663"/>
            <a:chExt cx="1853396" cy="1623672"/>
          </a:xfrm>
        </p:grpSpPr>
        <p:sp>
          <p:nvSpPr>
            <p:cNvPr id="26" name="Freeform 14"/>
            <p:cNvSpPr/>
            <p:nvPr/>
          </p:nvSpPr>
          <p:spPr bwMode="auto">
            <a:xfrm>
              <a:off x="4226734" y="1744663"/>
              <a:ext cx="1853396" cy="1623672"/>
            </a:xfrm>
            <a:custGeom>
              <a:avLst/>
              <a:gdLst>
                <a:gd name="T0" fmla="*/ 831 w 831"/>
                <a:gd name="T1" fmla="*/ 0 h 728"/>
                <a:gd name="T2" fmla="*/ 0 w 831"/>
                <a:gd name="T3" fmla="*/ 0 h 728"/>
                <a:gd name="T4" fmla="*/ 0 w 831"/>
                <a:gd name="T5" fmla="*/ 647 h 728"/>
                <a:gd name="T6" fmla="*/ 132 w 831"/>
                <a:gd name="T7" fmla="*/ 647 h 728"/>
                <a:gd name="T8" fmla="*/ 132 w 831"/>
                <a:gd name="T9" fmla="*/ 728 h 728"/>
                <a:gd name="T10" fmla="*/ 254 w 831"/>
                <a:gd name="T11" fmla="*/ 647 h 728"/>
                <a:gd name="T12" fmla="*/ 831 w 831"/>
                <a:gd name="T13" fmla="*/ 647 h 728"/>
                <a:gd name="T14" fmla="*/ 831 w 831"/>
                <a:gd name="T15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1" h="728">
                  <a:moveTo>
                    <a:pt x="831" y="0"/>
                  </a:moveTo>
                  <a:lnTo>
                    <a:pt x="0" y="0"/>
                  </a:lnTo>
                  <a:lnTo>
                    <a:pt x="0" y="647"/>
                  </a:lnTo>
                  <a:lnTo>
                    <a:pt x="132" y="647"/>
                  </a:lnTo>
                  <a:lnTo>
                    <a:pt x="132" y="728"/>
                  </a:lnTo>
                  <a:lnTo>
                    <a:pt x="254" y="647"/>
                  </a:lnTo>
                  <a:lnTo>
                    <a:pt x="831" y="647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55" name="Group 534"/>
            <p:cNvGrpSpPr/>
            <p:nvPr/>
          </p:nvGrpSpPr>
          <p:grpSpPr>
            <a:xfrm>
              <a:off x="4892136" y="2049693"/>
              <a:ext cx="522591" cy="733849"/>
              <a:chOff x="0" y="0"/>
              <a:chExt cx="466806" cy="655510"/>
            </a:xfrm>
          </p:grpSpPr>
          <p:sp>
            <p:nvSpPr>
              <p:cNvPr id="56" name="Shape 532"/>
              <p:cNvSpPr/>
              <p:nvPr/>
            </p:nvSpPr>
            <p:spPr>
              <a:xfrm>
                <a:off x="0" y="55316"/>
                <a:ext cx="466807" cy="600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7" name="Shape 533"/>
              <p:cNvSpPr/>
              <p:nvPr/>
            </p:nvSpPr>
            <p:spPr>
              <a:xfrm>
                <a:off x="82231" y="0"/>
                <a:ext cx="300096" cy="1333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181" tIns="40181" rIns="40181" bIns="40181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  <a:endParaRPr sz="3270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432991" y="1839976"/>
            <a:ext cx="1956998" cy="1712374"/>
            <a:chOff x="6171569" y="1744665"/>
            <a:chExt cx="1855626" cy="1623673"/>
          </a:xfrm>
        </p:grpSpPr>
        <p:sp>
          <p:nvSpPr>
            <p:cNvPr id="32" name="Freeform 15"/>
            <p:cNvSpPr/>
            <p:nvPr/>
          </p:nvSpPr>
          <p:spPr bwMode="auto">
            <a:xfrm>
              <a:off x="6171569" y="1744665"/>
              <a:ext cx="1855626" cy="1623673"/>
            </a:xfrm>
            <a:custGeom>
              <a:avLst/>
              <a:gdLst>
                <a:gd name="T0" fmla="*/ 832 w 832"/>
                <a:gd name="T1" fmla="*/ 0 h 728"/>
                <a:gd name="T2" fmla="*/ 0 w 832"/>
                <a:gd name="T3" fmla="*/ 0 h 728"/>
                <a:gd name="T4" fmla="*/ 0 w 832"/>
                <a:gd name="T5" fmla="*/ 647 h 728"/>
                <a:gd name="T6" fmla="*/ 132 w 832"/>
                <a:gd name="T7" fmla="*/ 647 h 728"/>
                <a:gd name="T8" fmla="*/ 132 w 832"/>
                <a:gd name="T9" fmla="*/ 728 h 728"/>
                <a:gd name="T10" fmla="*/ 257 w 832"/>
                <a:gd name="T11" fmla="*/ 647 h 728"/>
                <a:gd name="T12" fmla="*/ 832 w 832"/>
                <a:gd name="T13" fmla="*/ 647 h 728"/>
                <a:gd name="T14" fmla="*/ 832 w 832"/>
                <a:gd name="T15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2" h="728">
                  <a:moveTo>
                    <a:pt x="832" y="0"/>
                  </a:moveTo>
                  <a:lnTo>
                    <a:pt x="0" y="0"/>
                  </a:lnTo>
                  <a:lnTo>
                    <a:pt x="0" y="647"/>
                  </a:lnTo>
                  <a:lnTo>
                    <a:pt x="132" y="647"/>
                  </a:lnTo>
                  <a:lnTo>
                    <a:pt x="132" y="728"/>
                  </a:lnTo>
                  <a:lnTo>
                    <a:pt x="257" y="647"/>
                  </a:lnTo>
                  <a:lnTo>
                    <a:pt x="832" y="647"/>
                  </a:lnTo>
                  <a:lnTo>
                    <a:pt x="8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8" name="Shape 731"/>
            <p:cNvSpPr/>
            <p:nvPr/>
          </p:nvSpPr>
          <p:spPr>
            <a:xfrm>
              <a:off x="6872257" y="2124355"/>
              <a:ext cx="510403" cy="641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484082" y="1839973"/>
            <a:ext cx="1964055" cy="1712373"/>
            <a:chOff x="8116413" y="1744663"/>
            <a:chExt cx="1862317" cy="1623672"/>
          </a:xfrm>
        </p:grpSpPr>
        <p:sp>
          <p:nvSpPr>
            <p:cNvPr id="29" name="Freeform 16"/>
            <p:cNvSpPr/>
            <p:nvPr/>
          </p:nvSpPr>
          <p:spPr bwMode="auto">
            <a:xfrm>
              <a:off x="8116413" y="1744663"/>
              <a:ext cx="1862317" cy="1623672"/>
            </a:xfrm>
            <a:custGeom>
              <a:avLst/>
              <a:gdLst>
                <a:gd name="T0" fmla="*/ 835 w 835"/>
                <a:gd name="T1" fmla="*/ 0 h 728"/>
                <a:gd name="T2" fmla="*/ 0 w 835"/>
                <a:gd name="T3" fmla="*/ 0 h 728"/>
                <a:gd name="T4" fmla="*/ 0 w 835"/>
                <a:gd name="T5" fmla="*/ 647 h 728"/>
                <a:gd name="T6" fmla="*/ 133 w 835"/>
                <a:gd name="T7" fmla="*/ 647 h 728"/>
                <a:gd name="T8" fmla="*/ 133 w 835"/>
                <a:gd name="T9" fmla="*/ 728 h 728"/>
                <a:gd name="T10" fmla="*/ 258 w 835"/>
                <a:gd name="T11" fmla="*/ 647 h 728"/>
                <a:gd name="T12" fmla="*/ 835 w 835"/>
                <a:gd name="T13" fmla="*/ 647 h 728"/>
                <a:gd name="T14" fmla="*/ 835 w 835"/>
                <a:gd name="T15" fmla="*/ 0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5" h="728">
                  <a:moveTo>
                    <a:pt x="835" y="0"/>
                  </a:moveTo>
                  <a:lnTo>
                    <a:pt x="0" y="0"/>
                  </a:lnTo>
                  <a:lnTo>
                    <a:pt x="0" y="647"/>
                  </a:lnTo>
                  <a:lnTo>
                    <a:pt x="133" y="647"/>
                  </a:lnTo>
                  <a:lnTo>
                    <a:pt x="133" y="728"/>
                  </a:lnTo>
                  <a:lnTo>
                    <a:pt x="258" y="647"/>
                  </a:lnTo>
                  <a:lnTo>
                    <a:pt x="835" y="647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9" name="Shape 722"/>
            <p:cNvSpPr/>
            <p:nvPr/>
          </p:nvSpPr>
          <p:spPr>
            <a:xfrm>
              <a:off x="8640092" y="2121396"/>
              <a:ext cx="805745" cy="644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43" y="10800"/>
                  </a:moveTo>
                  <a:cubicBezTo>
                    <a:pt x="17065" y="10800"/>
                    <a:pt x="16800" y="11898"/>
                    <a:pt x="16709" y="12419"/>
                  </a:cubicBezTo>
                  <a:cubicBezTo>
                    <a:pt x="16115" y="15817"/>
                    <a:pt x="13696" y="18359"/>
                    <a:pt x="10800" y="18359"/>
                  </a:cubicBezTo>
                  <a:cubicBezTo>
                    <a:pt x="9130" y="18359"/>
                    <a:pt x="7618" y="17514"/>
                    <a:pt x="6524" y="16146"/>
                  </a:cubicBezTo>
                  <a:cubicBezTo>
                    <a:pt x="6018" y="15513"/>
                    <a:pt x="5198" y="15513"/>
                    <a:pt x="4691" y="16146"/>
                  </a:cubicBezTo>
                  <a:cubicBezTo>
                    <a:pt x="4185" y="16779"/>
                    <a:pt x="4185" y="17804"/>
                    <a:pt x="4691" y="18437"/>
                  </a:cubicBezTo>
                  <a:cubicBezTo>
                    <a:pt x="6255" y="20391"/>
                    <a:pt x="8415" y="21600"/>
                    <a:pt x="10800" y="21600"/>
                  </a:cubicBezTo>
                  <a:cubicBezTo>
                    <a:pt x="14669" y="21600"/>
                    <a:pt x="17943" y="18421"/>
                    <a:pt x="19043" y="14039"/>
                  </a:cubicBezTo>
                  <a:lnTo>
                    <a:pt x="21600" y="14039"/>
                  </a:lnTo>
                  <a:lnTo>
                    <a:pt x="21600" y="10800"/>
                  </a:lnTo>
                  <a:cubicBezTo>
                    <a:pt x="21600" y="10800"/>
                    <a:pt x="18143" y="10800"/>
                    <a:pt x="18143" y="10800"/>
                  </a:cubicBezTo>
                  <a:close/>
                  <a:moveTo>
                    <a:pt x="4891" y="9180"/>
                  </a:moveTo>
                  <a:cubicBezTo>
                    <a:pt x="5484" y="5783"/>
                    <a:pt x="7904" y="3240"/>
                    <a:pt x="10800" y="3240"/>
                  </a:cubicBezTo>
                  <a:cubicBezTo>
                    <a:pt x="12470" y="3240"/>
                    <a:pt x="13982" y="4086"/>
                    <a:pt x="15076" y="5454"/>
                  </a:cubicBezTo>
                  <a:cubicBezTo>
                    <a:pt x="15582" y="6086"/>
                    <a:pt x="16404" y="6086"/>
                    <a:pt x="16909" y="5454"/>
                  </a:cubicBezTo>
                  <a:cubicBezTo>
                    <a:pt x="17415" y="4821"/>
                    <a:pt x="17415" y="3796"/>
                    <a:pt x="16909" y="3163"/>
                  </a:cubicBezTo>
                  <a:cubicBezTo>
                    <a:pt x="15346" y="1209"/>
                    <a:pt x="13186" y="0"/>
                    <a:pt x="10800" y="0"/>
                  </a:cubicBezTo>
                  <a:cubicBezTo>
                    <a:pt x="6931" y="0"/>
                    <a:pt x="3658" y="3178"/>
                    <a:pt x="2557" y="7560"/>
                  </a:cubicBezTo>
                  <a:lnTo>
                    <a:pt x="0" y="7560"/>
                  </a:lnTo>
                  <a:lnTo>
                    <a:pt x="0" y="10800"/>
                  </a:lnTo>
                  <a:lnTo>
                    <a:pt x="3457" y="10800"/>
                  </a:lnTo>
                  <a:cubicBezTo>
                    <a:pt x="4535" y="10800"/>
                    <a:pt x="4800" y="9702"/>
                    <a:pt x="4891" y="9180"/>
                  </a:cubicBezTo>
                  <a:close/>
                  <a:moveTo>
                    <a:pt x="7343" y="10800"/>
                  </a:moveTo>
                  <a:cubicBezTo>
                    <a:pt x="7343" y="13185"/>
                    <a:pt x="8891" y="15120"/>
                    <a:pt x="10800" y="15120"/>
                  </a:cubicBezTo>
                  <a:cubicBezTo>
                    <a:pt x="12709" y="15120"/>
                    <a:pt x="14255" y="13185"/>
                    <a:pt x="14255" y="10800"/>
                  </a:cubicBezTo>
                  <a:cubicBezTo>
                    <a:pt x="14255" y="8415"/>
                    <a:pt x="12709" y="6480"/>
                    <a:pt x="10800" y="6480"/>
                  </a:cubicBezTo>
                  <a:cubicBezTo>
                    <a:pt x="8891" y="6480"/>
                    <a:pt x="7343" y="8415"/>
                    <a:pt x="7343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0" name="文本框 59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61" name="矩形 60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7640999" y="2341829"/>
            <a:ext cx="1060235" cy="316045"/>
            <a:chOff x="7244862" y="2564012"/>
            <a:chExt cx="1005315" cy="299674"/>
          </a:xfrm>
        </p:grpSpPr>
        <p:cxnSp>
          <p:nvCxnSpPr>
            <p:cNvPr id="40" name="Straight Connector 39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flipH="1">
            <a:off x="4149463" y="2341829"/>
            <a:ext cx="1060235" cy="316045"/>
            <a:chOff x="7244862" y="2564012"/>
            <a:chExt cx="1005315" cy="299674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1354404" flipV="1">
            <a:off x="6804356" y="4383551"/>
            <a:ext cx="1060235" cy="316045"/>
            <a:chOff x="7244862" y="2564012"/>
            <a:chExt cx="1005315" cy="299674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20245596" flipH="1" flipV="1">
            <a:off x="5005739" y="4383551"/>
            <a:ext cx="1060235" cy="316045"/>
            <a:chOff x="7244862" y="2564012"/>
            <a:chExt cx="1005315" cy="299674"/>
          </a:xfrm>
        </p:grpSpPr>
        <p:cxnSp>
          <p:nvCxnSpPr>
            <p:cNvPr id="49" name="Straight Connector 48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oval" w="sm" len="sm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  <a:headEnd type="none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8944090" y="1904477"/>
            <a:ext cx="3116614" cy="942198"/>
            <a:chOff x="1603804" y="2220559"/>
            <a:chExt cx="2955174" cy="893393"/>
          </a:xfrm>
        </p:grpSpPr>
        <p:sp>
          <p:nvSpPr>
            <p:cNvPr id="52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Disversification</a:t>
              </a:r>
              <a:endParaRPr lang="en-GB" sz="1685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lear Sans" panose="020B0503030202020304" pitchFamily="34" charset="0"/>
                <a:sym typeface="Times New Roman" panose="02020603050405020304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40009" y="4488344"/>
            <a:ext cx="3116614" cy="995773"/>
            <a:chOff x="1603804" y="2220559"/>
            <a:chExt cx="2955174" cy="944192"/>
          </a:xfrm>
        </p:grpSpPr>
        <p:sp>
          <p:nvSpPr>
            <p:cNvPr id="55" name="Text Placeholder 2"/>
            <p:cNvSpPr txBox="1"/>
            <p:nvPr/>
          </p:nvSpPr>
          <p:spPr>
            <a:xfrm>
              <a:off x="1603804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Product Development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79271" y="26106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80275" y="1904477"/>
            <a:ext cx="3121667" cy="942198"/>
            <a:chOff x="1679271" y="2220559"/>
            <a:chExt cx="2959965" cy="893393"/>
          </a:xfrm>
        </p:grpSpPr>
        <p:sp>
          <p:nvSpPr>
            <p:cNvPr id="58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Market Penetration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79271" y="2559832"/>
              <a:ext cx="2879707" cy="5541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24084" y="4483042"/>
            <a:ext cx="3121667" cy="995773"/>
            <a:chOff x="1679271" y="2220559"/>
            <a:chExt cx="2959965" cy="944192"/>
          </a:xfrm>
        </p:grpSpPr>
        <p:sp>
          <p:nvSpPr>
            <p:cNvPr id="61" name="Text Placeholder 2"/>
            <p:cNvSpPr txBox="1"/>
            <p:nvPr/>
          </p:nvSpPr>
          <p:spPr>
            <a:xfrm>
              <a:off x="2625776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685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Market Development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79271" y="2610632"/>
              <a:ext cx="2879707" cy="5541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Porem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ipsum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dolor sit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amet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, cot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adipicing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.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Sed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imperun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velit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laoreet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facilisisan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raesent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dala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encari</a:t>
              </a:r>
              <a:r>
                <a:rPr lang="en-US" sz="1265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 </a:t>
              </a:r>
              <a:r>
                <a:rPr lang="en-US" sz="1265" err="1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Open Sans" panose="020B0606030504020204" pitchFamily="34" charset="0"/>
                  <a:sym typeface="Times New Roman" panose="02020603050405020304" pitchFamily="18" charset="0"/>
                </a:rPr>
                <a:t>rinadewnita</a:t>
              </a:r>
              <a:endParaRPr lang="en-US" sz="1265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Open Sans" panose="020B06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47028" y="2019850"/>
            <a:ext cx="4154417" cy="4047049"/>
            <a:chOff x="4121518" y="1915221"/>
            <a:chExt cx="3939219" cy="3837413"/>
          </a:xfrm>
        </p:grpSpPr>
        <p:grpSp>
          <p:nvGrpSpPr>
            <p:cNvPr id="5" name="Group 52"/>
            <p:cNvGrpSpPr/>
            <p:nvPr/>
          </p:nvGrpSpPr>
          <p:grpSpPr>
            <a:xfrm>
              <a:off x="4121518" y="1915221"/>
              <a:ext cx="3939219" cy="3837413"/>
              <a:chOff x="3160707" y="1634350"/>
              <a:chExt cx="2825746" cy="2752719"/>
            </a:xfrm>
          </p:grpSpPr>
          <p:sp>
            <p:nvSpPr>
              <p:cNvPr id="6" name="Freeform 5"/>
              <p:cNvSpPr>
                <a:spLocks noEditPoints="1"/>
              </p:cNvSpPr>
              <p:nvPr/>
            </p:nvSpPr>
            <p:spPr bwMode="auto">
              <a:xfrm>
                <a:off x="3160707" y="1912160"/>
                <a:ext cx="1181098" cy="1243010"/>
              </a:xfrm>
              <a:custGeom>
                <a:avLst/>
                <a:gdLst/>
                <a:ahLst/>
                <a:cxnLst>
                  <a:cxn ang="0">
                    <a:pos x="85" y="294"/>
                  </a:cxn>
                  <a:cxn ang="0">
                    <a:pos x="0" y="330"/>
                  </a:cxn>
                  <a:cxn ang="0">
                    <a:pos x="314" y="0"/>
                  </a:cxn>
                  <a:cxn ang="0">
                    <a:pos x="167" y="327"/>
                  </a:cxn>
                  <a:cxn ang="0">
                    <a:pos x="85" y="294"/>
                  </a:cxn>
                  <a:cxn ang="0">
                    <a:pos x="85" y="294"/>
                  </a:cxn>
                  <a:cxn ang="0">
                    <a:pos x="85" y="294"/>
                  </a:cxn>
                </a:cxnLst>
                <a:rect l="0" t="0" r="r" b="b"/>
                <a:pathLst>
                  <a:path w="314" h="330">
                    <a:moveTo>
                      <a:pt x="85" y="294"/>
                    </a:moveTo>
                    <a:cubicBezTo>
                      <a:pt x="52" y="294"/>
                      <a:pt x="21" y="307"/>
                      <a:pt x="0" y="330"/>
                    </a:cubicBezTo>
                    <a:cubicBezTo>
                      <a:pt x="19" y="162"/>
                      <a:pt x="149" y="27"/>
                      <a:pt x="314" y="0"/>
                    </a:cubicBezTo>
                    <a:cubicBezTo>
                      <a:pt x="176" y="99"/>
                      <a:pt x="167" y="274"/>
                      <a:pt x="167" y="327"/>
                    </a:cubicBezTo>
                    <a:cubicBezTo>
                      <a:pt x="146" y="306"/>
                      <a:pt x="116" y="294"/>
                      <a:pt x="85" y="294"/>
                    </a:cubicBezTo>
                    <a:close/>
                    <a:moveTo>
                      <a:pt x="85" y="294"/>
                    </a:moveTo>
                    <a:cubicBezTo>
                      <a:pt x="85" y="294"/>
                      <a:pt x="85" y="294"/>
                      <a:pt x="85" y="294"/>
                    </a:cubicBezTo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7" name="Freeform 6"/>
              <p:cNvSpPr>
                <a:spLocks noEditPoints="1"/>
              </p:cNvSpPr>
              <p:nvPr/>
            </p:nvSpPr>
            <p:spPr bwMode="auto">
              <a:xfrm>
                <a:off x="3886194" y="1916923"/>
                <a:ext cx="636587" cy="1238248"/>
              </a:xfrm>
              <a:custGeom>
                <a:avLst/>
                <a:gdLst/>
                <a:ahLst/>
                <a:cxnLst>
                  <a:cxn ang="0">
                    <a:pos x="84" y="293"/>
                  </a:cxn>
                  <a:cxn ang="0">
                    <a:pos x="1" y="327"/>
                  </a:cxn>
                  <a:cxn ang="0">
                    <a:pos x="169" y="0"/>
                  </a:cxn>
                  <a:cxn ang="0">
                    <a:pos x="169" y="329"/>
                  </a:cxn>
                  <a:cxn ang="0">
                    <a:pos x="84" y="293"/>
                  </a:cxn>
                  <a:cxn ang="0">
                    <a:pos x="84" y="293"/>
                  </a:cxn>
                  <a:cxn ang="0">
                    <a:pos x="84" y="293"/>
                  </a:cxn>
                </a:cxnLst>
                <a:rect l="0" t="0" r="r" b="b"/>
                <a:pathLst>
                  <a:path w="169" h="329">
                    <a:moveTo>
                      <a:pt x="84" y="293"/>
                    </a:moveTo>
                    <a:cubicBezTo>
                      <a:pt x="52" y="293"/>
                      <a:pt x="22" y="306"/>
                      <a:pt x="1" y="327"/>
                    </a:cubicBezTo>
                    <a:cubicBezTo>
                      <a:pt x="0" y="276"/>
                      <a:pt x="8" y="87"/>
                      <a:pt x="169" y="0"/>
                    </a:cubicBezTo>
                    <a:cubicBezTo>
                      <a:pt x="169" y="329"/>
                      <a:pt x="169" y="329"/>
                      <a:pt x="169" y="329"/>
                    </a:cubicBezTo>
                    <a:cubicBezTo>
                      <a:pt x="147" y="306"/>
                      <a:pt x="117" y="293"/>
                      <a:pt x="84" y="293"/>
                    </a:cubicBezTo>
                    <a:close/>
                    <a:moveTo>
                      <a:pt x="84" y="293"/>
                    </a:moveTo>
                    <a:cubicBezTo>
                      <a:pt x="84" y="293"/>
                      <a:pt x="84" y="293"/>
                      <a:pt x="84" y="293"/>
                    </a:cubicBezTo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8" name="Freeform 7"/>
              <p:cNvSpPr>
                <a:spLocks noEditPoints="1"/>
              </p:cNvSpPr>
              <p:nvPr/>
            </p:nvSpPr>
            <p:spPr bwMode="auto">
              <a:xfrm>
                <a:off x="4621205" y="1916923"/>
                <a:ext cx="634999" cy="1238248"/>
              </a:xfrm>
              <a:custGeom>
                <a:avLst/>
                <a:gdLst/>
                <a:ahLst/>
                <a:cxnLst>
                  <a:cxn ang="0">
                    <a:pos x="85" y="293"/>
                  </a:cxn>
                  <a:cxn ang="0">
                    <a:pos x="0" y="329"/>
                  </a:cxn>
                  <a:cxn ang="0">
                    <a:pos x="0" y="0"/>
                  </a:cxn>
                  <a:cxn ang="0">
                    <a:pos x="168" y="327"/>
                  </a:cxn>
                  <a:cxn ang="0">
                    <a:pos x="85" y="293"/>
                  </a:cxn>
                  <a:cxn ang="0">
                    <a:pos x="85" y="293"/>
                  </a:cxn>
                  <a:cxn ang="0">
                    <a:pos x="85" y="293"/>
                  </a:cxn>
                </a:cxnLst>
                <a:rect l="0" t="0" r="r" b="b"/>
                <a:pathLst>
                  <a:path w="169" h="329">
                    <a:moveTo>
                      <a:pt x="85" y="293"/>
                    </a:moveTo>
                    <a:cubicBezTo>
                      <a:pt x="52" y="293"/>
                      <a:pt x="22" y="306"/>
                      <a:pt x="0" y="32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1" y="87"/>
                      <a:pt x="169" y="276"/>
                      <a:pt x="168" y="327"/>
                    </a:cubicBezTo>
                    <a:cubicBezTo>
                      <a:pt x="146" y="306"/>
                      <a:pt x="116" y="293"/>
                      <a:pt x="85" y="293"/>
                    </a:cubicBezTo>
                    <a:close/>
                    <a:moveTo>
                      <a:pt x="85" y="293"/>
                    </a:moveTo>
                    <a:cubicBezTo>
                      <a:pt x="85" y="293"/>
                      <a:pt x="85" y="293"/>
                      <a:pt x="85" y="293"/>
                    </a:cubicBezTo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Freeform 8"/>
              <p:cNvSpPr>
                <a:spLocks noEditPoints="1"/>
              </p:cNvSpPr>
              <p:nvPr/>
            </p:nvSpPr>
            <p:spPr bwMode="auto">
              <a:xfrm>
                <a:off x="4797417" y="1912160"/>
                <a:ext cx="1189036" cy="1250949"/>
              </a:xfrm>
              <a:custGeom>
                <a:avLst/>
                <a:gdLst/>
                <a:ahLst/>
                <a:cxnLst>
                  <a:cxn ang="0">
                    <a:pos x="229" y="294"/>
                  </a:cxn>
                  <a:cxn ang="0">
                    <a:pos x="147" y="327"/>
                  </a:cxn>
                  <a:cxn ang="0">
                    <a:pos x="0" y="0"/>
                  </a:cxn>
                  <a:cxn ang="0">
                    <a:pos x="316" y="332"/>
                  </a:cxn>
                  <a:cxn ang="0">
                    <a:pos x="229" y="294"/>
                  </a:cxn>
                  <a:cxn ang="0">
                    <a:pos x="229" y="294"/>
                  </a:cxn>
                  <a:cxn ang="0">
                    <a:pos x="229" y="294"/>
                  </a:cxn>
                </a:cxnLst>
                <a:rect l="0" t="0" r="r" b="b"/>
                <a:pathLst>
                  <a:path w="316" h="332">
                    <a:moveTo>
                      <a:pt x="229" y="294"/>
                    </a:moveTo>
                    <a:cubicBezTo>
                      <a:pt x="198" y="294"/>
                      <a:pt x="169" y="306"/>
                      <a:pt x="147" y="327"/>
                    </a:cubicBezTo>
                    <a:cubicBezTo>
                      <a:pt x="148" y="274"/>
                      <a:pt x="138" y="99"/>
                      <a:pt x="0" y="0"/>
                    </a:cubicBezTo>
                    <a:cubicBezTo>
                      <a:pt x="167" y="26"/>
                      <a:pt x="298" y="162"/>
                      <a:pt x="316" y="332"/>
                    </a:cubicBezTo>
                    <a:cubicBezTo>
                      <a:pt x="295" y="308"/>
                      <a:pt x="263" y="294"/>
                      <a:pt x="229" y="294"/>
                    </a:cubicBezTo>
                    <a:close/>
                    <a:moveTo>
                      <a:pt x="229" y="294"/>
                    </a:moveTo>
                    <a:cubicBezTo>
                      <a:pt x="229" y="294"/>
                      <a:pt x="229" y="294"/>
                      <a:pt x="229" y="294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4522777" y="3336146"/>
                <a:ext cx="493712" cy="105092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0" y="0"/>
                  </a:cxn>
                  <a:cxn ang="0">
                    <a:pos x="0" y="214"/>
                  </a:cxn>
                  <a:cxn ang="0">
                    <a:pos x="2" y="219"/>
                  </a:cxn>
                  <a:cxn ang="0">
                    <a:pos x="66" y="279"/>
                  </a:cxn>
                  <a:cxn ang="0">
                    <a:pos x="131" y="214"/>
                  </a:cxn>
                  <a:cxn ang="0">
                    <a:pos x="118" y="201"/>
                  </a:cxn>
                  <a:cxn ang="0">
                    <a:pos x="105" y="214"/>
                  </a:cxn>
                  <a:cxn ang="0">
                    <a:pos x="66" y="253"/>
                  </a:cxn>
                  <a:cxn ang="0">
                    <a:pos x="27" y="214"/>
                  </a:cxn>
                  <a:cxn ang="0">
                    <a:pos x="26" y="211"/>
                  </a:cxn>
                  <a:cxn ang="0">
                    <a:pos x="26" y="0"/>
                  </a:cxn>
                  <a:cxn ang="0">
                    <a:pos x="13" y="7"/>
                  </a:cxn>
                  <a:cxn ang="0">
                    <a:pos x="13" y="7"/>
                  </a:cxn>
                  <a:cxn ang="0">
                    <a:pos x="13" y="7"/>
                  </a:cxn>
                </a:cxnLst>
                <a:rect l="0" t="0" r="r" b="b"/>
                <a:pathLst>
                  <a:path w="131" h="279">
                    <a:moveTo>
                      <a:pt x="13" y="7"/>
                    </a:moveTo>
                    <a:cubicBezTo>
                      <a:pt x="8" y="7"/>
                      <a:pt x="3" y="4"/>
                      <a:pt x="0" y="0"/>
                    </a:cubicBezTo>
                    <a:cubicBezTo>
                      <a:pt x="0" y="214"/>
                      <a:pt x="0" y="214"/>
                      <a:pt x="0" y="214"/>
                    </a:cubicBezTo>
                    <a:cubicBezTo>
                      <a:pt x="0" y="216"/>
                      <a:pt x="1" y="218"/>
                      <a:pt x="2" y="219"/>
                    </a:cubicBezTo>
                    <a:cubicBezTo>
                      <a:pt x="4" y="253"/>
                      <a:pt x="32" y="279"/>
                      <a:pt x="66" y="279"/>
                    </a:cubicBezTo>
                    <a:cubicBezTo>
                      <a:pt x="102" y="279"/>
                      <a:pt x="131" y="250"/>
                      <a:pt x="131" y="214"/>
                    </a:cubicBezTo>
                    <a:cubicBezTo>
                      <a:pt x="131" y="207"/>
                      <a:pt x="126" y="201"/>
                      <a:pt x="118" y="201"/>
                    </a:cubicBezTo>
                    <a:cubicBezTo>
                      <a:pt x="111" y="201"/>
                      <a:pt x="105" y="207"/>
                      <a:pt x="105" y="214"/>
                    </a:cubicBezTo>
                    <a:cubicBezTo>
                      <a:pt x="105" y="236"/>
                      <a:pt x="88" y="253"/>
                      <a:pt x="66" y="253"/>
                    </a:cubicBezTo>
                    <a:cubicBezTo>
                      <a:pt x="45" y="253"/>
                      <a:pt x="27" y="236"/>
                      <a:pt x="27" y="214"/>
                    </a:cubicBezTo>
                    <a:cubicBezTo>
                      <a:pt x="27" y="213"/>
                      <a:pt x="27" y="212"/>
                      <a:pt x="26" y="211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4" y="4"/>
                      <a:pt x="19" y="7"/>
                      <a:pt x="13" y="7"/>
                    </a:cubicBezTo>
                    <a:close/>
                    <a:moveTo>
                      <a:pt x="13" y="7"/>
                    </a:moveTo>
                    <a:cubicBezTo>
                      <a:pt x="13" y="7"/>
                      <a:pt x="13" y="7"/>
                      <a:pt x="13" y="7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Freeform 10"/>
              <p:cNvSpPr>
                <a:spLocks noEditPoints="1"/>
              </p:cNvSpPr>
              <p:nvPr/>
            </p:nvSpPr>
            <p:spPr bwMode="auto">
              <a:xfrm>
                <a:off x="4522788" y="1634350"/>
                <a:ext cx="98425" cy="198437"/>
              </a:xfrm>
              <a:custGeom>
                <a:avLst/>
                <a:gdLst/>
                <a:ahLst/>
                <a:cxnLst>
                  <a:cxn ang="0">
                    <a:pos x="26" y="52"/>
                  </a:cxn>
                  <a:cxn ang="0">
                    <a:pos x="26" y="13"/>
                  </a:cxn>
                  <a:cxn ang="0">
                    <a:pos x="13" y="0"/>
                  </a:cxn>
                  <a:cxn ang="0">
                    <a:pos x="0" y="13"/>
                  </a:cxn>
                  <a:cxn ang="0">
                    <a:pos x="0" y="52"/>
                  </a:cxn>
                  <a:cxn ang="0">
                    <a:pos x="0" y="53"/>
                  </a:cxn>
                  <a:cxn ang="0">
                    <a:pos x="26" y="53"/>
                  </a:cxn>
                  <a:cxn ang="0">
                    <a:pos x="26" y="52"/>
                  </a:cxn>
                  <a:cxn ang="0">
                    <a:pos x="26" y="52"/>
                  </a:cxn>
                  <a:cxn ang="0">
                    <a:pos x="26" y="52"/>
                  </a:cxn>
                </a:cxnLst>
                <a:rect l="0" t="0" r="r" b="b"/>
                <a:pathLst>
                  <a:path w="26" h="53">
                    <a:moveTo>
                      <a:pt x="26" y="52"/>
                    </a:move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6"/>
                      <a:pt x="20" y="0"/>
                      <a:pt x="13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52"/>
                      <a:pt x="26" y="52"/>
                      <a:pt x="26" y="52"/>
                    </a:cubicBezTo>
                    <a:close/>
                    <a:moveTo>
                      <a:pt x="26" y="52"/>
                    </a:moveTo>
                    <a:cubicBezTo>
                      <a:pt x="26" y="52"/>
                      <a:pt x="26" y="52"/>
                      <a:pt x="26" y="52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en-US">
                  <a:latin typeface="Times New Roman" panose="02020603050405020304" pitchFamily="18" charset="0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38" name="Shape 1094"/>
            <p:cNvSpPr/>
            <p:nvPr/>
          </p:nvSpPr>
          <p:spPr>
            <a:xfrm>
              <a:off x="4568684" y="3131690"/>
              <a:ext cx="376996" cy="269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6" y="17282"/>
                  </a:moveTo>
                  <a:lnTo>
                    <a:pt x="1544" y="17282"/>
                  </a:lnTo>
                  <a:cubicBezTo>
                    <a:pt x="691" y="17282"/>
                    <a:pt x="0" y="18250"/>
                    <a:pt x="0" y="19441"/>
                  </a:cubicBezTo>
                  <a:cubicBezTo>
                    <a:pt x="0" y="20638"/>
                    <a:pt x="691" y="21600"/>
                    <a:pt x="1544" y="21600"/>
                  </a:cubicBezTo>
                  <a:lnTo>
                    <a:pt x="20056" y="21600"/>
                  </a:lnTo>
                  <a:cubicBezTo>
                    <a:pt x="20909" y="21600"/>
                    <a:pt x="21600" y="20638"/>
                    <a:pt x="21600" y="19441"/>
                  </a:cubicBezTo>
                  <a:cubicBezTo>
                    <a:pt x="21600" y="18250"/>
                    <a:pt x="20909" y="17282"/>
                    <a:pt x="20056" y="17282"/>
                  </a:cubicBezTo>
                  <a:close/>
                  <a:moveTo>
                    <a:pt x="1544" y="4321"/>
                  </a:moveTo>
                  <a:lnTo>
                    <a:pt x="20056" y="4321"/>
                  </a:lnTo>
                  <a:cubicBezTo>
                    <a:pt x="20909" y="4321"/>
                    <a:pt x="21600" y="3353"/>
                    <a:pt x="21600" y="2159"/>
                  </a:cubicBezTo>
                  <a:cubicBezTo>
                    <a:pt x="21600" y="965"/>
                    <a:pt x="20909" y="0"/>
                    <a:pt x="20056" y="0"/>
                  </a:cubicBezTo>
                  <a:lnTo>
                    <a:pt x="1544" y="0"/>
                  </a:lnTo>
                  <a:cubicBezTo>
                    <a:pt x="691" y="0"/>
                    <a:pt x="0" y="965"/>
                    <a:pt x="0" y="2159"/>
                  </a:cubicBezTo>
                  <a:cubicBezTo>
                    <a:pt x="0" y="3353"/>
                    <a:pt x="691" y="4321"/>
                    <a:pt x="1544" y="4321"/>
                  </a:cubicBezTo>
                  <a:close/>
                  <a:moveTo>
                    <a:pt x="20056" y="8640"/>
                  </a:moveTo>
                  <a:lnTo>
                    <a:pt x="1544" y="8640"/>
                  </a:lnTo>
                  <a:cubicBezTo>
                    <a:pt x="691" y="8640"/>
                    <a:pt x="0" y="9608"/>
                    <a:pt x="0" y="10799"/>
                  </a:cubicBezTo>
                  <a:cubicBezTo>
                    <a:pt x="0" y="11996"/>
                    <a:pt x="691" y="12958"/>
                    <a:pt x="1544" y="12958"/>
                  </a:cubicBezTo>
                  <a:lnTo>
                    <a:pt x="20056" y="12958"/>
                  </a:lnTo>
                  <a:cubicBezTo>
                    <a:pt x="20909" y="12958"/>
                    <a:pt x="21600" y="11996"/>
                    <a:pt x="21600" y="10799"/>
                  </a:cubicBezTo>
                  <a:cubicBezTo>
                    <a:pt x="21600" y="9608"/>
                    <a:pt x="20909" y="8640"/>
                    <a:pt x="20056" y="864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3" name="Freeform 62"/>
            <p:cNvSpPr>
              <a:spLocks noEditPoints="1"/>
            </p:cNvSpPr>
            <p:nvPr/>
          </p:nvSpPr>
          <p:spPr bwMode="auto">
            <a:xfrm>
              <a:off x="5477986" y="3065772"/>
              <a:ext cx="320256" cy="360553"/>
            </a:xfrm>
            <a:custGeom>
              <a:avLst/>
              <a:gdLst>
                <a:gd name="T0" fmla="*/ 300 w 320"/>
                <a:gd name="T1" fmla="*/ 0 h 360"/>
                <a:gd name="T2" fmla="*/ 256 w 320"/>
                <a:gd name="T3" fmla="*/ 0 h 360"/>
                <a:gd name="T4" fmla="*/ 240 w 320"/>
                <a:gd name="T5" fmla="*/ 20 h 360"/>
                <a:gd name="T6" fmla="*/ 240 w 320"/>
                <a:gd name="T7" fmla="*/ 360 h 360"/>
                <a:gd name="T8" fmla="*/ 320 w 320"/>
                <a:gd name="T9" fmla="*/ 360 h 360"/>
                <a:gd name="T10" fmla="*/ 320 w 320"/>
                <a:gd name="T11" fmla="*/ 20 h 360"/>
                <a:gd name="T12" fmla="*/ 300 w 320"/>
                <a:gd name="T13" fmla="*/ 0 h 360"/>
                <a:gd name="T14" fmla="*/ 180 w 320"/>
                <a:gd name="T15" fmla="*/ 120 h 360"/>
                <a:gd name="T16" fmla="*/ 136 w 320"/>
                <a:gd name="T17" fmla="*/ 120 h 360"/>
                <a:gd name="T18" fmla="*/ 120 w 320"/>
                <a:gd name="T19" fmla="*/ 140 h 360"/>
                <a:gd name="T20" fmla="*/ 120 w 320"/>
                <a:gd name="T21" fmla="*/ 360 h 360"/>
                <a:gd name="T22" fmla="*/ 200 w 320"/>
                <a:gd name="T23" fmla="*/ 360 h 360"/>
                <a:gd name="T24" fmla="*/ 200 w 320"/>
                <a:gd name="T25" fmla="*/ 140 h 360"/>
                <a:gd name="T26" fmla="*/ 180 w 320"/>
                <a:gd name="T27" fmla="*/ 120 h 360"/>
                <a:gd name="T28" fmla="*/ 60 w 320"/>
                <a:gd name="T29" fmla="*/ 240 h 360"/>
                <a:gd name="T30" fmla="*/ 16 w 320"/>
                <a:gd name="T31" fmla="*/ 240 h 360"/>
                <a:gd name="T32" fmla="*/ 0 w 320"/>
                <a:gd name="T33" fmla="*/ 260 h 360"/>
                <a:gd name="T34" fmla="*/ 0 w 320"/>
                <a:gd name="T35" fmla="*/ 360 h 360"/>
                <a:gd name="T36" fmla="*/ 80 w 320"/>
                <a:gd name="T37" fmla="*/ 360 h 360"/>
                <a:gd name="T38" fmla="*/ 80 w 320"/>
                <a:gd name="T39" fmla="*/ 260 h 360"/>
                <a:gd name="T40" fmla="*/ 60 w 320"/>
                <a:gd name="T41" fmla="*/ 24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0" h="360">
                  <a:moveTo>
                    <a:pt x="300" y="0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245" y="0"/>
                    <a:pt x="240" y="9"/>
                    <a:pt x="240" y="20"/>
                  </a:cubicBezTo>
                  <a:cubicBezTo>
                    <a:pt x="240" y="360"/>
                    <a:pt x="240" y="360"/>
                    <a:pt x="240" y="360"/>
                  </a:cubicBezTo>
                  <a:cubicBezTo>
                    <a:pt x="320" y="360"/>
                    <a:pt x="320" y="360"/>
                    <a:pt x="320" y="36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20" y="9"/>
                    <a:pt x="311" y="0"/>
                    <a:pt x="300" y="0"/>
                  </a:cubicBezTo>
                  <a:close/>
                  <a:moveTo>
                    <a:pt x="180" y="120"/>
                  </a:moveTo>
                  <a:cubicBezTo>
                    <a:pt x="136" y="120"/>
                    <a:pt x="136" y="120"/>
                    <a:pt x="136" y="120"/>
                  </a:cubicBezTo>
                  <a:cubicBezTo>
                    <a:pt x="125" y="120"/>
                    <a:pt x="120" y="129"/>
                    <a:pt x="120" y="140"/>
                  </a:cubicBezTo>
                  <a:cubicBezTo>
                    <a:pt x="120" y="360"/>
                    <a:pt x="120" y="360"/>
                    <a:pt x="120" y="360"/>
                  </a:cubicBezTo>
                  <a:cubicBezTo>
                    <a:pt x="200" y="360"/>
                    <a:pt x="200" y="360"/>
                    <a:pt x="200" y="360"/>
                  </a:cubicBezTo>
                  <a:cubicBezTo>
                    <a:pt x="200" y="140"/>
                    <a:pt x="200" y="140"/>
                    <a:pt x="200" y="140"/>
                  </a:cubicBezTo>
                  <a:cubicBezTo>
                    <a:pt x="200" y="129"/>
                    <a:pt x="191" y="120"/>
                    <a:pt x="180" y="120"/>
                  </a:cubicBezTo>
                  <a:close/>
                  <a:moveTo>
                    <a:pt x="60" y="240"/>
                  </a:moveTo>
                  <a:cubicBezTo>
                    <a:pt x="16" y="240"/>
                    <a:pt x="16" y="240"/>
                    <a:pt x="16" y="240"/>
                  </a:cubicBezTo>
                  <a:cubicBezTo>
                    <a:pt x="5" y="240"/>
                    <a:pt x="0" y="249"/>
                    <a:pt x="0" y="26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80" y="360"/>
                    <a:pt x="80" y="360"/>
                    <a:pt x="80" y="360"/>
                  </a:cubicBezTo>
                  <a:cubicBezTo>
                    <a:pt x="80" y="260"/>
                    <a:pt x="80" y="260"/>
                    <a:pt x="80" y="260"/>
                  </a:cubicBezTo>
                  <a:cubicBezTo>
                    <a:pt x="80" y="249"/>
                    <a:pt x="71" y="240"/>
                    <a:pt x="60" y="2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en-US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4" name="Shape 1090"/>
            <p:cNvSpPr/>
            <p:nvPr/>
          </p:nvSpPr>
          <p:spPr>
            <a:xfrm>
              <a:off x="6331218" y="3128517"/>
              <a:ext cx="396184" cy="336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64" y="14989"/>
                  </a:moveTo>
                  <a:lnTo>
                    <a:pt x="16300" y="14989"/>
                  </a:lnTo>
                  <a:cubicBezTo>
                    <a:pt x="14781" y="14989"/>
                    <a:pt x="13615" y="14098"/>
                    <a:pt x="12532" y="12778"/>
                  </a:cubicBezTo>
                  <a:cubicBezTo>
                    <a:pt x="12422" y="12943"/>
                    <a:pt x="12313" y="13112"/>
                    <a:pt x="12204" y="13283"/>
                  </a:cubicBezTo>
                  <a:cubicBezTo>
                    <a:pt x="11728" y="14021"/>
                    <a:pt x="11216" y="14811"/>
                    <a:pt x="10650" y="15592"/>
                  </a:cubicBezTo>
                  <a:cubicBezTo>
                    <a:pt x="12115" y="17276"/>
                    <a:pt x="13891" y="18547"/>
                    <a:pt x="16300" y="18547"/>
                  </a:cubicBezTo>
                  <a:lnTo>
                    <a:pt x="17064" y="18547"/>
                  </a:lnTo>
                  <a:lnTo>
                    <a:pt x="17064" y="21600"/>
                  </a:lnTo>
                  <a:lnTo>
                    <a:pt x="21600" y="17022"/>
                  </a:lnTo>
                  <a:lnTo>
                    <a:pt x="17064" y="12444"/>
                  </a:lnTo>
                  <a:cubicBezTo>
                    <a:pt x="17064" y="12444"/>
                    <a:pt x="17064" y="14989"/>
                    <a:pt x="17064" y="14989"/>
                  </a:cubicBezTo>
                  <a:close/>
                  <a:moveTo>
                    <a:pt x="5844" y="8840"/>
                  </a:moveTo>
                  <a:cubicBezTo>
                    <a:pt x="6014" y="8580"/>
                    <a:pt x="6185" y="8316"/>
                    <a:pt x="6358" y="8047"/>
                  </a:cubicBezTo>
                  <a:cubicBezTo>
                    <a:pt x="6781" y="7394"/>
                    <a:pt x="7227" y="6705"/>
                    <a:pt x="7709" y="6019"/>
                  </a:cubicBezTo>
                  <a:cubicBezTo>
                    <a:pt x="6284" y="4449"/>
                    <a:pt x="4562" y="3290"/>
                    <a:pt x="2260" y="3290"/>
                  </a:cubicBezTo>
                  <a:lnTo>
                    <a:pt x="0" y="3290"/>
                  </a:lnTo>
                  <a:lnTo>
                    <a:pt x="0" y="6850"/>
                  </a:lnTo>
                  <a:lnTo>
                    <a:pt x="2260" y="6850"/>
                  </a:lnTo>
                  <a:cubicBezTo>
                    <a:pt x="3693" y="6850"/>
                    <a:pt x="4812" y="7643"/>
                    <a:pt x="5844" y="8840"/>
                  </a:cubicBezTo>
                  <a:close/>
                  <a:moveTo>
                    <a:pt x="16300" y="6596"/>
                  </a:moveTo>
                  <a:lnTo>
                    <a:pt x="17064" y="6596"/>
                  </a:lnTo>
                  <a:lnTo>
                    <a:pt x="17064" y="9155"/>
                  </a:lnTo>
                  <a:lnTo>
                    <a:pt x="21600" y="4578"/>
                  </a:lnTo>
                  <a:lnTo>
                    <a:pt x="17064" y="0"/>
                  </a:lnTo>
                  <a:lnTo>
                    <a:pt x="17064" y="3036"/>
                  </a:lnTo>
                  <a:lnTo>
                    <a:pt x="16300" y="3036"/>
                  </a:lnTo>
                  <a:cubicBezTo>
                    <a:pt x="12312" y="3036"/>
                    <a:pt x="10062" y="6516"/>
                    <a:pt x="8077" y="9587"/>
                  </a:cubicBezTo>
                  <a:cubicBezTo>
                    <a:pt x="6293" y="12349"/>
                    <a:pt x="4752" y="14735"/>
                    <a:pt x="2260" y="14735"/>
                  </a:cubicBezTo>
                  <a:lnTo>
                    <a:pt x="0" y="14735"/>
                  </a:lnTo>
                  <a:lnTo>
                    <a:pt x="0" y="18293"/>
                  </a:lnTo>
                  <a:lnTo>
                    <a:pt x="2260" y="18293"/>
                  </a:lnTo>
                  <a:cubicBezTo>
                    <a:pt x="6250" y="18293"/>
                    <a:pt x="8500" y="14814"/>
                    <a:pt x="10485" y="11743"/>
                  </a:cubicBezTo>
                  <a:cubicBezTo>
                    <a:pt x="12269" y="8981"/>
                    <a:pt x="13810" y="6596"/>
                    <a:pt x="16300" y="6596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375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65" name="Shape 1687"/>
            <p:cNvSpPr/>
            <p:nvPr/>
          </p:nvSpPr>
          <p:spPr>
            <a:xfrm>
              <a:off x="7266129" y="3116104"/>
              <a:ext cx="361315" cy="36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79" y="19547"/>
                  </a:moveTo>
                  <a:lnTo>
                    <a:pt x="11679" y="14693"/>
                  </a:lnTo>
                  <a:lnTo>
                    <a:pt x="9921" y="14693"/>
                  </a:lnTo>
                  <a:lnTo>
                    <a:pt x="9921" y="19547"/>
                  </a:lnTo>
                  <a:cubicBezTo>
                    <a:pt x="5768" y="19134"/>
                    <a:pt x="2465" y="15832"/>
                    <a:pt x="2052" y="11679"/>
                  </a:cubicBezTo>
                  <a:lnTo>
                    <a:pt x="6907" y="11679"/>
                  </a:lnTo>
                  <a:lnTo>
                    <a:pt x="6907" y="9921"/>
                  </a:lnTo>
                  <a:lnTo>
                    <a:pt x="2052" y="9921"/>
                  </a:lnTo>
                  <a:cubicBezTo>
                    <a:pt x="2465" y="5768"/>
                    <a:pt x="5768" y="2466"/>
                    <a:pt x="9921" y="2054"/>
                  </a:cubicBezTo>
                  <a:lnTo>
                    <a:pt x="9921" y="6907"/>
                  </a:lnTo>
                  <a:lnTo>
                    <a:pt x="11679" y="6907"/>
                  </a:lnTo>
                  <a:lnTo>
                    <a:pt x="11679" y="2054"/>
                  </a:lnTo>
                  <a:cubicBezTo>
                    <a:pt x="15832" y="2466"/>
                    <a:pt x="19135" y="5768"/>
                    <a:pt x="19548" y="9921"/>
                  </a:cubicBezTo>
                  <a:lnTo>
                    <a:pt x="14693" y="9921"/>
                  </a:lnTo>
                  <a:lnTo>
                    <a:pt x="14693" y="11679"/>
                  </a:lnTo>
                  <a:lnTo>
                    <a:pt x="19548" y="11679"/>
                  </a:lnTo>
                  <a:cubicBezTo>
                    <a:pt x="19135" y="15832"/>
                    <a:pt x="15832" y="19134"/>
                    <a:pt x="11679" y="19547"/>
                  </a:cubicBezTo>
                  <a:close/>
                  <a:moveTo>
                    <a:pt x="10799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799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79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lvl="0" algn="l"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270"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67" name="矩形 66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145"/>
          <p:cNvSpPr txBox="1"/>
          <p:nvPr/>
        </p:nvSpPr>
        <p:spPr>
          <a:xfrm>
            <a:off x="980558" y="5027177"/>
            <a:ext cx="2777318" cy="152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Web Design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Lorem Ipsum available, but the majority have suffered  There are many variations of Lorem</a:t>
            </a:r>
            <a:b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available,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667320" y="5027156"/>
            <a:ext cx="2835190" cy="152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Mobile Apps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Lorem Ipsum available, but the majority have suffered  There are many variations of Lorem</a:t>
            </a:r>
            <a:b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381699" y="5027139"/>
            <a:ext cx="2812053" cy="152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Data Analysis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Lorem Ipsum available, but the majority have suffered  There are many variations of Lorem</a:t>
            </a:r>
            <a:b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Ipsum available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9163705" y="5027197"/>
            <a:ext cx="2696313" cy="152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70" b="1" dirty="0">
                <a:solidFill>
                  <a:schemeClr val="accent4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Management</a:t>
            </a:r>
          </a:p>
          <a:p>
            <a:pPr algn="ctr" defTabSz="1285875">
              <a:spcBef>
                <a:spcPct val="20000"/>
              </a:spcBef>
              <a:defRPr/>
            </a:pP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There are many variations of Lorem Ipsum available, but the majority have suffered  There are many variations of Lorem</a:t>
            </a:r>
            <a:b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</a:br>
            <a:r>
              <a:rPr lang="en-US" sz="1405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Times New Roman" panose="02020603050405020304" pitchFamily="18" charset="0"/>
              </a:rPr>
              <a:t> Ipsum available</a:t>
            </a: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2" name="图片占位符 1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/>
          <a:srcRect/>
          <a:stretch>
            <a:fillRect/>
          </a:stretch>
        </p:blipFill>
        <p:spPr/>
      </p:pic>
      <p:pic>
        <p:nvPicPr>
          <p:cNvPr id="4" name="图片占位符 3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screen"/>
          <a:srcRect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6" cstate="screen"/>
          <a:srcRect/>
          <a:stretch>
            <a:fillRect/>
          </a:stretch>
        </p:blipFill>
        <p:spPr/>
      </p:pic>
      <p:sp>
        <p:nvSpPr>
          <p:cNvPr id="10" name="文本框 9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矩形 10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00">
        <p14:doors dir="vert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  <p:bldP spid="148" grpId="0"/>
      <p:bldP spid="1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/>
          <a:srcRect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/>
          <a:srcRect/>
          <a:stretch>
            <a:fillRect/>
          </a:stretch>
        </p:blipFill>
        <p:spPr/>
      </p:pic>
      <p:sp>
        <p:nvSpPr>
          <p:cNvPr id="28" name="Rectangle 27"/>
          <p:cNvSpPr/>
          <p:nvPr/>
        </p:nvSpPr>
        <p:spPr>
          <a:xfrm>
            <a:off x="6911527" y="4870687"/>
            <a:ext cx="5337816" cy="11691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sz="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Rectangle 11"/>
          <p:cNvSpPr/>
          <p:nvPr/>
        </p:nvSpPr>
        <p:spPr>
          <a:xfrm>
            <a:off x="867429" y="1260239"/>
            <a:ext cx="11381914" cy="56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45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请</a:t>
            </a:r>
            <a:r>
              <a:rPr lang="zh-CN" altLang="en-US" sz="84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4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图片占位符 2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/>
          <a:srcRect/>
          <a:stretch>
            <a:fillRect/>
          </a:stretch>
        </p:blipFill>
        <p:spPr/>
      </p:pic>
      <p:sp>
        <p:nvSpPr>
          <p:cNvPr id="12" name="TextBox 39"/>
          <p:cNvSpPr txBox="1"/>
          <p:nvPr/>
        </p:nvSpPr>
        <p:spPr>
          <a:xfrm>
            <a:off x="8301583" y="2453661"/>
            <a:ext cx="4179018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en-US" altLang="zh-CN" sz="2800" b="1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8463" y="178611"/>
            <a:ext cx="3416320" cy="66415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accent2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255572"/>
            <a:ext cx="579120" cy="530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29920" y="255572"/>
            <a:ext cx="121920" cy="5302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77107" y="-720245"/>
            <a:ext cx="13012963" cy="867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矩形 23"/>
          <p:cNvSpPr/>
          <p:nvPr/>
        </p:nvSpPr>
        <p:spPr>
          <a:xfrm>
            <a:off x="353" y="1894978"/>
            <a:ext cx="12858044" cy="3645205"/>
          </a:xfrm>
          <a:prstGeom prst="rect">
            <a:avLst/>
          </a:prstGeom>
          <a:solidFill>
            <a:schemeClr val="accent3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416822" y="2401257"/>
            <a:ext cx="4288353" cy="1313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zh-CN" altLang="en-US" sz="197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935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en-US" altLang="zh-CN" sz="39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</a:rPr>
              <a:t>点击添加标题文字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5113051" y="2300001"/>
            <a:ext cx="0" cy="2706073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59715" y="4541560"/>
            <a:ext cx="1269558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2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</a:t>
            </a:r>
            <a:endParaRPr lang="zh-CN" altLang="en-US" sz="22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986682" y="2401260"/>
            <a:ext cx="1683435" cy="1683435"/>
            <a:chOff x="1068965" y="491752"/>
            <a:chExt cx="1197175" cy="1197175"/>
          </a:xfrm>
        </p:grpSpPr>
        <p:grpSp>
          <p:nvGrpSpPr>
            <p:cNvPr id="16" name="组合 15"/>
            <p:cNvGrpSpPr/>
            <p:nvPr/>
          </p:nvGrpSpPr>
          <p:grpSpPr>
            <a:xfrm>
              <a:off x="1068965" y="491752"/>
              <a:ext cx="1197175" cy="11971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KSO_Shape"/>
            <p:cNvSpPr/>
            <p:nvPr/>
          </p:nvSpPr>
          <p:spPr bwMode="auto">
            <a:xfrm>
              <a:off x="1288029" y="829734"/>
              <a:ext cx="759046" cy="521208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52755" y="3920093"/>
            <a:ext cx="1445380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工作前言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2993" y="3920093"/>
            <a:ext cx="1385412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工作回顾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53264" y="3920093"/>
            <a:ext cx="1445380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工作计划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52756" y="4408135"/>
            <a:ext cx="1385412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工作团队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32994" y="4408135"/>
            <a:ext cx="1385412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工作进度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52721" y="4408135"/>
            <a:ext cx="1385412" cy="345485"/>
          </a:xfrm>
          <a:prstGeom prst="rect">
            <a:avLst/>
          </a:prstGeom>
          <a:noFill/>
        </p:spPr>
        <p:txBody>
          <a:bodyPr wrap="square" lIns="85030" tIns="42516" rIns="85030" bIns="42516" rtlCol="0">
            <a:spAutoFit/>
          </a:bodyPr>
          <a:lstStyle/>
          <a:p>
            <a:r>
              <a:rPr lang="zh-CN" altLang="en-US" sz="168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√ 去年相比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9069507" y="-1095189"/>
            <a:ext cx="1658273" cy="16582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5" name="同心圆 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922067" y="-399143"/>
            <a:ext cx="886212" cy="8862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876562" y="43963"/>
            <a:ext cx="1252224" cy="125222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1" name="同心圆 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142402" y="-223037"/>
            <a:ext cx="964353" cy="96435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同心圆 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78286" y="7087798"/>
            <a:ext cx="828035" cy="828035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7" name="同心圆 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573289" y="6369756"/>
            <a:ext cx="355046" cy="3550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0" name="同心圆 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474520" y="6084582"/>
            <a:ext cx="743971" cy="74397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3" name="同心圆 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2134202" y="-1488900"/>
            <a:ext cx="1658273" cy="16582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2170393" y="584472"/>
            <a:ext cx="313689" cy="31368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733215" y="6617653"/>
            <a:ext cx="1658273" cy="165827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2" name="同心圆 6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392112" y="760412"/>
              <a:ext cx="3825873" cy="3825873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530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793808" y="6477739"/>
            <a:ext cx="731480" cy="73148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09730" y="6920844"/>
            <a:ext cx="445584" cy="44558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8" name="同心圆 6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椭圆 6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65106" y="6663083"/>
            <a:ext cx="222791" cy="22279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1" name="同心圆 7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8587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85" kern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3500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5000">
                                          <p:cBhvr additive="base">
                                            <p:cTn id="1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5000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6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12" grpId="0"/>
          <p:bldP spid="14" grpId="0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6" presetClass="entr" presetSubtype="4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8" accel="35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7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7" presetID="23" presetClass="entr" presetSubtype="52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3" presetClass="entr" presetSubtype="528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7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9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7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1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23" presetClass="entr" presetSubtype="52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9" presetID="23" presetClass="entr" presetSubtype="52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5" presetID="26" presetClass="emph" presetSubtype="0" repeatCount="3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6" dur="500" tmFilter="0, 0; .2, .5; .8, .5; 1, 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37" dur="250" autoRev="1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38" presetID="26" presetClass="emph" presetSubtype="0" repeatCount="3000" fill="hold" nodeType="withEffect">
                                      <p:stCondLst>
                                        <p:cond delay="7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39" dur="500" tmFilter="0, 0; .2, .5; .8, .5; 1, 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0" dur="250" autoRev="1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1" presetID="26" presetClass="emph" presetSubtype="0" repeatCount="3000" fill="hold" nodeType="withEffect">
                                      <p:stCondLst>
                                        <p:cond delay="4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2" dur="500" tmFilter="0, 0; .2, .5; .8, .5; 1, 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3" dur="250" autoRev="1" fill="hold"/>
                                            <p:tgtEl>
                                              <p:spTgt spid="6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44" presetID="26" presetClass="emph" presetSubtype="0" repeatCount="3000" fill="hold" nodeType="withEffect">
                                      <p:stCondLst>
                                        <p:cond delay="81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5" dur="500" tmFilter="0, 0; .2, .5; .8, .5; 1, 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46" dur="250" autoRev="1" fill="hold"/>
                                            <p:tgtEl>
                                              <p:spTgt spid="6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12" grpId="0"/>
          <p:bldP spid="14" grpId="0"/>
          <p:bldP spid="25" grpId="0"/>
          <p:bldP spid="26" grpId="0"/>
          <p:bldP spid="27" grpId="0"/>
          <p:bldP spid="28" grpId="0"/>
          <p:bldP spid="29" grpId="0"/>
          <p:bldP spid="30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364F97F-10E3-4AC9-AEFB-6DE163D7BEA9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518"/>
</p:tagLst>
</file>

<file path=ppt/theme/theme1.xml><?xml version="1.0" encoding="utf-8"?>
<a:theme xmlns:a="http://schemas.openxmlformats.org/drawingml/2006/main" name=" www.2ppt.com">
  <a:themeElements>
    <a:clrScheme name="自定义 39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C00000"/>
      </a:accent5>
      <a:accent6>
        <a:srgbClr val="C00000"/>
      </a:accent6>
      <a:hlink>
        <a:srgbClr val="C00000"/>
      </a:hlink>
      <a:folHlink>
        <a:srgbClr val="C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2836</Words>
  <Application>Microsoft Office PowerPoint</Application>
  <PresentationFormat>自定义</PresentationFormat>
  <Paragraphs>280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Clear Sans</vt:lpstr>
      <vt:lpstr>Helvetica Light</vt:lpstr>
      <vt:lpstr>Kontrapunkt Bob Bold</vt:lpstr>
      <vt:lpstr>Lato Light</vt:lpstr>
      <vt:lpstr>Open Sans</vt:lpstr>
      <vt:lpstr>Open Sans Extrabold</vt:lpstr>
      <vt:lpstr>Open Sans Light</vt:lpstr>
      <vt:lpstr>方正粗谭黑简体</vt:lpstr>
      <vt:lpstr>宋体</vt:lpstr>
      <vt:lpstr>微软雅黑</vt:lpstr>
      <vt:lpstr>微软雅黑 Light</vt:lpstr>
      <vt:lpstr>Arial</vt:lpstr>
      <vt:lpstr>Calibri</vt:lpstr>
      <vt:lpstr>Calibri Light</vt:lpstr>
      <vt:lpstr>Impact</vt:lpstr>
      <vt:lpstr>Times New Roman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2022-03-16T03:54:02Z</dcterms:created>
  <dcterms:modified xsi:type="dcterms:W3CDTF">2023-01-10T06:54:30Z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85B9428781854870A22A50099EB20DB9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