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593" r:id="rId2"/>
    <p:sldId id="542" r:id="rId3"/>
    <p:sldId id="543" r:id="rId4"/>
    <p:sldId id="352" r:id="rId5"/>
    <p:sldId id="494" r:id="rId6"/>
    <p:sldId id="495" r:id="rId7"/>
    <p:sldId id="496" r:id="rId8"/>
    <p:sldId id="497" r:id="rId9"/>
    <p:sldId id="568" r:id="rId10"/>
    <p:sldId id="498" r:id="rId11"/>
    <p:sldId id="500" r:id="rId12"/>
    <p:sldId id="501" r:id="rId13"/>
    <p:sldId id="502" r:id="rId14"/>
    <p:sldId id="569" r:id="rId15"/>
    <p:sldId id="503" r:id="rId16"/>
    <p:sldId id="504" r:id="rId17"/>
    <p:sldId id="544" r:id="rId18"/>
    <p:sldId id="505" r:id="rId19"/>
    <p:sldId id="570" r:id="rId20"/>
    <p:sldId id="506" r:id="rId21"/>
    <p:sldId id="507" r:id="rId22"/>
    <p:sldId id="509" r:id="rId23"/>
    <p:sldId id="508" r:id="rId24"/>
    <p:sldId id="519" r:id="rId25"/>
    <p:sldId id="571" r:id="rId26"/>
  </p:sldIdLst>
  <p:sldSz cx="12195175" cy="68595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2">
          <p15:clr>
            <a:srgbClr val="A4A3A4"/>
          </p15:clr>
        </p15:guide>
        <p15:guide id="2" pos="38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525"/>
    <a:srgbClr val="ADDFB1"/>
    <a:srgbClr val="F9F9F9"/>
    <a:srgbClr val="D75B47"/>
    <a:srgbClr val="FBEFD8"/>
    <a:srgbClr val="F7A03F"/>
    <a:srgbClr val="F0CCB9"/>
    <a:srgbClr val="5FB1BD"/>
    <a:srgbClr val="1C766C"/>
    <a:srgbClr val="F0A6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22" autoAdjust="0"/>
    <p:restoredTop sz="97778" autoAdjust="0"/>
  </p:normalViewPr>
  <p:slideViewPr>
    <p:cSldViewPr snapToGrid="0" showGuides="1">
      <p:cViewPr varScale="1">
        <p:scale>
          <a:sx n="68" d="100"/>
          <a:sy n="68" d="100"/>
        </p:scale>
        <p:origin x="912" y="72"/>
      </p:cViewPr>
      <p:guideLst>
        <p:guide orient="horz" pos="2082"/>
        <p:guide pos="384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D2709-5E18-4620-84B3-6C7E851941F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D2709-5E18-4620-84B3-6C7E851941F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D2709-5E18-4620-84B3-6C7E851941F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D2709-5E18-4620-84B3-6C7E851941F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1D2709-5E18-4620-84B3-6C7E851941F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397" y="1122623"/>
            <a:ext cx="9146381" cy="2388153"/>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397" y="3602872"/>
            <a:ext cx="9146381"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9435" indent="0" algn="ctr">
              <a:buNone/>
              <a:defRPr sz="1600"/>
            </a:lvl5pPr>
            <a:lvl6pPr marL="2286635" indent="0" algn="ctr">
              <a:buNone/>
              <a:defRPr sz="1600"/>
            </a:lvl6pPr>
            <a:lvl7pPr marL="2743835" indent="0" algn="ctr">
              <a:buNone/>
              <a:defRPr sz="1600"/>
            </a:lvl7pPr>
            <a:lvl8pPr marL="3201035" indent="0" algn="ctr">
              <a:buNone/>
              <a:defRPr sz="1600"/>
            </a:lvl8pPr>
            <a:lvl9pPr marL="3658235"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t>‹#›</a:t>
            </a:fld>
            <a:endParaRPr lang="zh-CN" altLang="en-US"/>
          </a:p>
        </p:txBody>
      </p:sp>
      <p:pic>
        <p:nvPicPr>
          <p:cNvPr id="7" name="图片 6" descr="2ppt"/>
          <p:cNvPicPr>
            <a:picLocks noChangeAspect="1"/>
          </p:cNvPicPr>
          <p:nvPr userDrawn="1"/>
        </p:nvPicPr>
        <p:blipFill>
          <a:blip r:embed="rId2"/>
          <a:stretch>
            <a:fillRect/>
          </a:stretch>
        </p:blipFill>
        <p:spPr>
          <a:xfrm>
            <a:off x="-13970" y="-55880"/>
            <a:ext cx="12315825" cy="703135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7172" y="365209"/>
            <a:ext cx="2629585" cy="581318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418" y="365209"/>
            <a:ext cx="7736314" cy="581318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2067" y="1710134"/>
            <a:ext cx="10518338" cy="2853398"/>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2067" y="4590526"/>
            <a:ext cx="10518338"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9435" indent="0">
              <a:buNone/>
              <a:defRPr sz="1600">
                <a:solidFill>
                  <a:schemeClr val="tx1">
                    <a:tint val="75000"/>
                  </a:schemeClr>
                </a:solidFill>
              </a:defRPr>
            </a:lvl5pPr>
            <a:lvl6pPr marL="2286635" indent="0">
              <a:buNone/>
              <a:defRPr sz="1600">
                <a:solidFill>
                  <a:schemeClr val="tx1">
                    <a:tint val="75000"/>
                  </a:schemeClr>
                </a:solidFill>
              </a:defRPr>
            </a:lvl6pPr>
            <a:lvl7pPr marL="2743835" indent="0">
              <a:buNone/>
              <a:defRPr sz="1600">
                <a:solidFill>
                  <a:schemeClr val="tx1">
                    <a:tint val="75000"/>
                  </a:schemeClr>
                </a:solidFill>
              </a:defRPr>
            </a:lvl7pPr>
            <a:lvl8pPr marL="3201035" indent="0">
              <a:buNone/>
              <a:defRPr sz="1600">
                <a:solidFill>
                  <a:schemeClr val="tx1">
                    <a:tint val="75000"/>
                  </a:schemeClr>
                </a:solidFill>
              </a:defRPr>
            </a:lvl8pPr>
            <a:lvl9pPr marL="3658235"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418" y="1826048"/>
            <a:ext cx="518294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3808" y="1826048"/>
            <a:ext cx="5182949" cy="4352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40007" y="365210"/>
            <a:ext cx="10518338" cy="132587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40007" y="1681552"/>
            <a:ext cx="5159130"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40007" y="2505655"/>
            <a:ext cx="5159130"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3807" y="1681552"/>
            <a:ext cx="5184538"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9435" indent="0">
              <a:buNone/>
              <a:defRPr sz="1600" b="1"/>
            </a:lvl5pPr>
            <a:lvl6pPr marL="2286635" indent="0">
              <a:buNone/>
              <a:defRPr sz="1600" b="1"/>
            </a:lvl6pPr>
            <a:lvl7pPr marL="2743835" indent="0">
              <a:buNone/>
              <a:defRPr sz="1600" b="1"/>
            </a:lvl7pPr>
            <a:lvl8pPr marL="3201035" indent="0">
              <a:buNone/>
              <a:defRPr sz="1600" b="1"/>
            </a:lvl8pPr>
            <a:lvl9pPr marL="3658235"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3807" y="2505655"/>
            <a:ext cx="5184538" cy="368544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007" y="457306"/>
            <a:ext cx="3933261" cy="1600571"/>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4538" y="987654"/>
            <a:ext cx="617380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40007" y="2057876"/>
            <a:ext cx="3933261"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40007" y="457306"/>
            <a:ext cx="3933261" cy="1600571"/>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4538" y="987654"/>
            <a:ext cx="6173807" cy="487475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9435" indent="0">
              <a:buNone/>
              <a:defRPr sz="2000"/>
            </a:lvl5pPr>
            <a:lvl6pPr marL="2286635" indent="0">
              <a:buNone/>
              <a:defRPr sz="2000"/>
            </a:lvl6pPr>
            <a:lvl7pPr marL="2743835" indent="0">
              <a:buNone/>
              <a:defRPr sz="2000"/>
            </a:lvl7pPr>
            <a:lvl8pPr marL="3201035" indent="0">
              <a:buNone/>
              <a:defRPr sz="2000"/>
            </a:lvl8pPr>
            <a:lvl9pPr marL="3658235"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40007" y="2057876"/>
            <a:ext cx="3933261"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9435" indent="0">
              <a:buNone/>
              <a:defRPr sz="1000"/>
            </a:lvl5pPr>
            <a:lvl6pPr marL="2286635" indent="0">
              <a:buNone/>
              <a:defRPr sz="1000"/>
            </a:lvl6pPr>
            <a:lvl7pPr marL="2743835" indent="0">
              <a:buNone/>
              <a:defRPr sz="1000"/>
            </a:lvl7pPr>
            <a:lvl8pPr marL="3201035" indent="0">
              <a:buNone/>
              <a:defRPr sz="1000"/>
            </a:lvl8pPr>
            <a:lvl9pPr marL="3658235"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2F288E0-7875-42C4-84C8-98DBBD3BF4D2}" type="datetimeFigureOut">
              <a:rPr lang="zh-CN" altLang="en-US" smtClean="0"/>
              <a:t>2023-01-11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419" y="365210"/>
            <a:ext cx="10518338" cy="132587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419" y="1826048"/>
            <a:ext cx="10518338" cy="4352346"/>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418" y="6357822"/>
            <a:ext cx="2743914" cy="365210"/>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2023-01-11</a:t>
            </a:fld>
            <a:endParaRPr lang="zh-CN" altLang="en-US"/>
          </a:p>
        </p:txBody>
      </p:sp>
      <p:sp>
        <p:nvSpPr>
          <p:cNvPr id="5" name="Footer Placeholder 4"/>
          <p:cNvSpPr>
            <a:spLocks noGrp="1"/>
          </p:cNvSpPr>
          <p:nvPr>
            <p:ph type="ftr" sz="quarter" idx="3"/>
          </p:nvPr>
        </p:nvSpPr>
        <p:spPr>
          <a:xfrm>
            <a:off x="4039652" y="6357822"/>
            <a:ext cx="4115872" cy="36521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2843" y="6357822"/>
            <a:ext cx="2743914" cy="365210"/>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pic>
        <p:nvPicPr>
          <p:cNvPr id="7" name="图片 6" descr="娄_-姚+2"/>
          <p:cNvPicPr>
            <a:picLocks noChangeAspect="1"/>
          </p:cNvPicPr>
          <p:nvPr userDrawn="1"/>
        </p:nvPicPr>
        <p:blipFill>
          <a:blip r:embed="rId33" cstate="email"/>
          <a:stretch>
            <a:fillRect/>
          </a:stretch>
        </p:blipFill>
        <p:spPr>
          <a:xfrm rot="16200000">
            <a:off x="2652459" y="-2678590"/>
            <a:ext cx="6889308" cy="12217088"/>
          </a:xfrm>
          <a:prstGeom prst="rect">
            <a:avLst/>
          </a:prstGeom>
        </p:spPr>
      </p:pic>
      <p:sp>
        <p:nvSpPr>
          <p:cNvPr id="8" name="矩形 7"/>
          <p:cNvSpPr/>
          <p:nvPr userDrawn="1"/>
        </p:nvSpPr>
        <p:spPr>
          <a:xfrm>
            <a:off x="345575" y="342901"/>
            <a:ext cx="11459240" cy="6194425"/>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80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52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4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6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635"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201035" algn="l" defTabSz="914400" rtl="0" eaLnBrk="1" latinLnBrk="0" hangingPunct="1">
        <a:defRPr sz="1800" kern="1200">
          <a:solidFill>
            <a:schemeClr val="tx1"/>
          </a:solidFill>
          <a:latin typeface="+mn-lt"/>
          <a:ea typeface="+mn-ea"/>
          <a:cs typeface="+mn-cs"/>
        </a:defRPr>
      </a:lvl8pPr>
      <a:lvl9pPr marL="365823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15.xml"/><Relationship Id="rId7"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21.xml"/><Relationship Id="rId7"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3.xml"/><Relationship Id="rId7"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9.xml"/><Relationship Id="rId7"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娄_-姚+2"/>
          <p:cNvPicPr>
            <a:picLocks noChangeAspect="1"/>
          </p:cNvPicPr>
          <p:nvPr/>
        </p:nvPicPr>
        <p:blipFill>
          <a:blip r:embed="rId3" cstate="email"/>
          <a:stretch>
            <a:fillRect/>
          </a:stretch>
        </p:blipFill>
        <p:spPr>
          <a:xfrm rot="16200000">
            <a:off x="2637854" y="-2679380"/>
            <a:ext cx="6889308" cy="12212317"/>
          </a:xfrm>
          <a:prstGeom prst="rect">
            <a:avLst/>
          </a:prstGeom>
        </p:spPr>
      </p:pic>
      <p:sp>
        <p:nvSpPr>
          <p:cNvPr id="9" name="文本框 8"/>
          <p:cNvSpPr txBox="1"/>
          <p:nvPr/>
        </p:nvSpPr>
        <p:spPr>
          <a:xfrm>
            <a:off x="6554825" y="1554774"/>
            <a:ext cx="1846659" cy="3989717"/>
          </a:xfrm>
          <a:prstGeom prst="rect">
            <a:avLst/>
          </a:prstGeom>
          <a:noFill/>
        </p:spPr>
        <p:txBody>
          <a:bodyPr vert="eaVert" wrap="square" rtlCol="0">
            <a:spAutoFit/>
          </a:bodyPr>
          <a:lstStyle/>
          <a:p>
            <a:r>
              <a:rPr lang="zh-CN" altLang="en-US" dirty="0">
                <a:solidFill>
                  <a:schemeClr val="bg1"/>
                </a:solidFill>
                <a:sym typeface="+mn-ea"/>
              </a:rPr>
              <a:t>point: If architectural style two years ago everybody also in discussion architectural style whether can treat as the product the core essentia in discussion architectural sty</a:t>
            </a:r>
            <a:endParaRPr lang="zh-CN" altLang="en-US" dirty="0">
              <a:solidFill>
                <a:schemeClr val="tx1">
                  <a:lumMod val="85000"/>
                  <a:lumOff val="15000"/>
                </a:schemeClr>
              </a:solidFill>
            </a:endParaRPr>
          </a:p>
          <a:p>
            <a:endParaRPr lang="zh-CN" altLang="en-US" dirty="0"/>
          </a:p>
        </p:txBody>
      </p:sp>
      <p:sp>
        <p:nvSpPr>
          <p:cNvPr id="6" name="文本框 5"/>
          <p:cNvSpPr txBox="1"/>
          <p:nvPr/>
        </p:nvSpPr>
        <p:spPr>
          <a:xfrm>
            <a:off x="8488115" y="1554774"/>
            <a:ext cx="492443" cy="4192885"/>
          </a:xfrm>
          <a:prstGeom prst="rect">
            <a:avLst/>
          </a:prstGeom>
          <a:noFill/>
        </p:spPr>
        <p:txBody>
          <a:bodyPr vert="eaVert" wrap="square" rtlCol="0">
            <a:spAutoFit/>
          </a:bodyPr>
          <a:lstStyle/>
          <a:p>
            <a:r>
              <a:rPr lang="zh-CN" altLang="zh-CN" sz="2000" dirty="0">
                <a:solidFill>
                  <a:schemeClr val="bg1"/>
                </a:solidFill>
                <a:latin typeface="印品粗朗体" panose="02000000000000000000" charset="-122"/>
                <a:ea typeface="印品粗朗体" panose="02000000000000000000" charset="-122"/>
                <a:cs typeface="印品粗朗体" panose="02000000000000000000" charset="-122"/>
              </a:rPr>
              <a:t>汇报人</a:t>
            </a:r>
            <a:r>
              <a:rPr lang="en-US" altLang="zh-CN" sz="2000" dirty="0">
                <a:solidFill>
                  <a:schemeClr val="bg1"/>
                </a:solidFill>
                <a:latin typeface="印品粗朗体" panose="02000000000000000000" charset="-122"/>
                <a:ea typeface="印品粗朗体" panose="02000000000000000000" charset="-122"/>
                <a:cs typeface="印品粗朗体" panose="02000000000000000000" charset="-122"/>
              </a:rPr>
              <a:t>:</a:t>
            </a:r>
            <a:r>
              <a:rPr lang="zh-CN" altLang="en-US" sz="2000" dirty="0">
                <a:solidFill>
                  <a:schemeClr val="bg1"/>
                </a:solidFill>
                <a:latin typeface="印品粗朗体" panose="02000000000000000000" charset="-122"/>
                <a:ea typeface="印品粗朗体" panose="02000000000000000000" charset="-122"/>
                <a:cs typeface="印品粗朗体" panose="02000000000000000000" charset="-122"/>
              </a:rPr>
              <a:t>办公资源网  </a:t>
            </a:r>
            <a:r>
              <a:rPr lang="zh-CN" altLang="zh-CN" sz="2000" dirty="0">
                <a:solidFill>
                  <a:schemeClr val="bg1"/>
                </a:solidFill>
                <a:latin typeface="印品粗朗体" panose="02000000000000000000" charset="-122"/>
                <a:ea typeface="印品粗朗体" panose="02000000000000000000" charset="-122"/>
                <a:cs typeface="印品粗朗体" panose="02000000000000000000" charset="-122"/>
              </a:rPr>
              <a:t>汇报时间</a:t>
            </a:r>
            <a:r>
              <a:rPr lang="en-US" altLang="zh-CN" sz="2000" dirty="0">
                <a:solidFill>
                  <a:schemeClr val="bg1"/>
                </a:solidFill>
                <a:latin typeface="印品粗朗体" panose="02000000000000000000" charset="-122"/>
                <a:ea typeface="印品粗朗体" panose="02000000000000000000" charset="-122"/>
                <a:cs typeface="印品粗朗体" panose="02000000000000000000" charset="-122"/>
              </a:rPr>
              <a:t>:2019</a:t>
            </a:r>
          </a:p>
        </p:txBody>
      </p:sp>
      <p:sp>
        <p:nvSpPr>
          <p:cNvPr id="2" name="文本框 1"/>
          <p:cNvSpPr txBox="1"/>
          <p:nvPr/>
        </p:nvSpPr>
        <p:spPr>
          <a:xfrm>
            <a:off x="2585561" y="1257300"/>
            <a:ext cx="4166870" cy="4338320"/>
          </a:xfrm>
          <a:prstGeom prst="rect">
            <a:avLst/>
          </a:prstGeom>
          <a:noFill/>
        </p:spPr>
        <p:txBody>
          <a:bodyPr wrap="square" rtlCol="0">
            <a:spAutoFit/>
          </a:bodyPr>
          <a:lstStyle/>
          <a:p>
            <a:r>
              <a:rPr lang="zh-CN" altLang="zh-CN" sz="13800" dirty="0">
                <a:gradFill>
                  <a:gsLst>
                    <a:gs pos="65000">
                      <a:schemeClr val="bg1"/>
                    </a:gs>
                    <a:gs pos="100000">
                      <a:srgbClr val="215525"/>
                    </a:gs>
                  </a:gsLst>
                  <a:lin ang="5400000" scaled="0"/>
                </a:gradFill>
                <a:latin typeface="印品粗朗体" panose="02000000000000000000" charset="-122"/>
                <a:ea typeface="印品粗朗体" panose="02000000000000000000" charset="-122"/>
              </a:rPr>
              <a:t>春天你好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randombar(horizontal)">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sp>
        <p:nvSpPr>
          <p:cNvPr id="14" name="圆角矩形 44"/>
          <p:cNvSpPr/>
          <p:nvPr/>
        </p:nvSpPr>
        <p:spPr bwMode="auto">
          <a:xfrm>
            <a:off x="6903269" y="4830790"/>
            <a:ext cx="4356024" cy="827180"/>
          </a:xfrm>
          <a:prstGeom prst="roundRect">
            <a:avLst>
              <a:gd name="adj" fmla="val 7848"/>
            </a:avLst>
          </a:prstGeom>
          <a:solidFill>
            <a:srgbClr val="21552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lvl="2">
              <a:defRPr/>
            </a:pPr>
            <a:endParaRPr lang="zh-CN" altLang="en-US" sz="1400" kern="0" dirty="0">
              <a:solidFill>
                <a:srgbClr val="C4261D"/>
              </a:solidFill>
              <a:latin typeface="微软雅黑" panose="020B0503020204020204" pitchFamily="34" charset="-122"/>
              <a:ea typeface="微软雅黑" panose="020B0503020204020204" pitchFamily="34" charset="-122"/>
            </a:endParaRPr>
          </a:p>
        </p:txBody>
      </p:sp>
      <p:sp>
        <p:nvSpPr>
          <p:cNvPr id="15" name="矩形 87"/>
          <p:cNvSpPr>
            <a:spLocks noChangeArrowheads="1"/>
          </p:cNvSpPr>
          <p:nvPr/>
        </p:nvSpPr>
        <p:spPr bwMode="auto">
          <a:xfrm>
            <a:off x="7010836" y="4996721"/>
            <a:ext cx="4256396" cy="461665"/>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6" name="圆角矩形 48"/>
          <p:cNvSpPr/>
          <p:nvPr/>
        </p:nvSpPr>
        <p:spPr bwMode="auto">
          <a:xfrm>
            <a:off x="6903268" y="3629585"/>
            <a:ext cx="4356024" cy="827180"/>
          </a:xfrm>
          <a:prstGeom prst="roundRect">
            <a:avLst>
              <a:gd name="adj" fmla="val 7848"/>
            </a:avLst>
          </a:prstGeom>
          <a:solidFill>
            <a:srgbClr val="ADDFB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lvl="2">
              <a:defRPr/>
            </a:pPr>
            <a:endParaRPr lang="zh-CN" altLang="en-US" sz="1400" kern="0" dirty="0">
              <a:solidFill>
                <a:srgbClr val="C4261D"/>
              </a:solidFill>
              <a:latin typeface="微软雅黑" panose="020B0503020204020204" pitchFamily="34" charset="-122"/>
              <a:ea typeface="微软雅黑" panose="020B0503020204020204" pitchFamily="34" charset="-122"/>
            </a:endParaRPr>
          </a:p>
        </p:txBody>
      </p:sp>
      <p:sp>
        <p:nvSpPr>
          <p:cNvPr id="17" name="矩形 87"/>
          <p:cNvSpPr>
            <a:spLocks noChangeArrowheads="1"/>
          </p:cNvSpPr>
          <p:nvPr/>
        </p:nvSpPr>
        <p:spPr bwMode="auto">
          <a:xfrm>
            <a:off x="6998544" y="3845998"/>
            <a:ext cx="4102180" cy="461665"/>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8" name="圆角矩形 50"/>
          <p:cNvSpPr/>
          <p:nvPr/>
        </p:nvSpPr>
        <p:spPr bwMode="auto">
          <a:xfrm>
            <a:off x="6903269" y="2477457"/>
            <a:ext cx="4356024" cy="827180"/>
          </a:xfrm>
          <a:prstGeom prst="roundRect">
            <a:avLst>
              <a:gd name="adj" fmla="val 7848"/>
            </a:avLst>
          </a:prstGeom>
          <a:solidFill>
            <a:srgbClr val="21552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lvl="2">
              <a:defRPr/>
            </a:pPr>
            <a:endParaRPr lang="zh-CN" altLang="en-US" sz="1400" kern="0" dirty="0">
              <a:solidFill>
                <a:srgbClr val="C4261D"/>
              </a:solidFill>
              <a:latin typeface="微软雅黑" panose="020B0503020204020204" pitchFamily="34" charset="-122"/>
              <a:ea typeface="微软雅黑" panose="020B0503020204020204" pitchFamily="34" charset="-122"/>
            </a:endParaRPr>
          </a:p>
        </p:txBody>
      </p:sp>
      <p:sp>
        <p:nvSpPr>
          <p:cNvPr id="19" name="矩形 87"/>
          <p:cNvSpPr>
            <a:spLocks noChangeArrowheads="1"/>
          </p:cNvSpPr>
          <p:nvPr/>
        </p:nvSpPr>
        <p:spPr bwMode="auto">
          <a:xfrm>
            <a:off x="7068910" y="2642807"/>
            <a:ext cx="4037008" cy="461665"/>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pic>
        <p:nvPicPr>
          <p:cNvPr id="2" name="图片 1" descr="C:\Users\meng\Desktop\400275538.png400275538"/>
          <p:cNvPicPr>
            <a:picLocks noChangeAspect="1"/>
          </p:cNvPicPr>
          <p:nvPr/>
        </p:nvPicPr>
        <p:blipFill>
          <a:blip r:embed="rId3" cstate="email"/>
          <a:srcRect/>
          <a:stretch>
            <a:fillRect/>
          </a:stretch>
        </p:blipFill>
        <p:spPr>
          <a:xfrm>
            <a:off x="1107281" y="1991996"/>
            <a:ext cx="5170170" cy="3556635"/>
          </a:xfrm>
          <a:prstGeom prst="rect">
            <a:avLst/>
          </a:prstGeom>
        </p:spPr>
      </p:pic>
      <p:grpSp>
        <p:nvGrpSpPr>
          <p:cNvPr id="3" name="组合 2"/>
          <p:cNvGrpSpPr/>
          <p:nvPr/>
        </p:nvGrpSpPr>
        <p:grpSpPr>
          <a:xfrm>
            <a:off x="226537" y="481067"/>
            <a:ext cx="11741785" cy="708660"/>
            <a:chOff x="224155" y="625212"/>
            <a:chExt cx="11741785" cy="708660"/>
          </a:xfrm>
        </p:grpSpPr>
        <p:sp>
          <p:nvSpPr>
            <p:cNvPr id="4" name="矩形 3"/>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300"/>
                                        <p:tgtEl>
                                          <p:spTgt spid="1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300"/>
                                        <p:tgtEl>
                                          <p:spTgt spid="1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300"/>
                                        <p:tgtEl>
                                          <p:spTgt spid="1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300"/>
                                        <p:tgtEl>
                                          <p:spTgt spid="1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300"/>
                                        <p:tgtEl>
                                          <p:spTgt spid="14"/>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animBg="1"/>
      <p:bldP spid="16" grpId="0" bldLvl="0" animBg="1"/>
      <p:bldP spid="17" grpId="0" animBg="1"/>
      <p:bldP spid="18" grpId="0" bldLvl="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grpSp>
        <p:nvGrpSpPr>
          <p:cNvPr id="5" name="组合 4"/>
          <p:cNvGrpSpPr/>
          <p:nvPr/>
        </p:nvGrpSpPr>
        <p:grpSpPr>
          <a:xfrm>
            <a:off x="1289457" y="1264837"/>
            <a:ext cx="4396316" cy="4243916"/>
            <a:chOff x="1377893" y="1726293"/>
            <a:chExt cx="4396316" cy="4243916"/>
          </a:xfrm>
        </p:grpSpPr>
        <p:grpSp>
          <p:nvGrpSpPr>
            <p:cNvPr id="6" name="Group 9"/>
            <p:cNvGrpSpPr/>
            <p:nvPr/>
          </p:nvGrpSpPr>
          <p:grpSpPr bwMode="auto">
            <a:xfrm>
              <a:off x="1894359" y="2452309"/>
              <a:ext cx="3359149" cy="3517900"/>
              <a:chOff x="0" y="0"/>
              <a:chExt cx="2520000" cy="2636995"/>
            </a:xfrm>
            <a:solidFill>
              <a:schemeClr val="bg1">
                <a:lumMod val="85000"/>
              </a:schemeClr>
            </a:solidFill>
          </p:grpSpPr>
          <p:sp>
            <p:nvSpPr>
              <p:cNvPr id="25" name="灰色圆形背景"/>
              <p:cNvSpPr>
                <a:spLocks noChangeArrowheads="1"/>
              </p:cNvSpPr>
              <p:nvPr/>
            </p:nvSpPr>
            <p:spPr bwMode="auto">
              <a:xfrm>
                <a:off x="0" y="0"/>
                <a:ext cx="2520000" cy="2520000"/>
              </a:xfrm>
              <a:custGeom>
                <a:avLst/>
                <a:gdLst>
                  <a:gd name="G0" fmla="+- 411 0 0"/>
                  <a:gd name="G1" fmla="+- 21600 0 411"/>
                  <a:gd name="G2" fmla="+- 21600 0 41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11" y="10800"/>
                    </a:moveTo>
                    <a:cubicBezTo>
                      <a:pt x="411" y="16538"/>
                      <a:pt x="5062" y="21189"/>
                      <a:pt x="10800" y="21189"/>
                    </a:cubicBezTo>
                    <a:cubicBezTo>
                      <a:pt x="16538" y="21189"/>
                      <a:pt x="21189" y="16538"/>
                      <a:pt x="21189" y="10800"/>
                    </a:cubicBezTo>
                    <a:cubicBezTo>
                      <a:pt x="21189" y="5062"/>
                      <a:pt x="16538" y="411"/>
                      <a:pt x="10800" y="411"/>
                    </a:cubicBezTo>
                    <a:cubicBezTo>
                      <a:pt x="5062" y="411"/>
                      <a:pt x="411" y="5062"/>
                      <a:pt x="411" y="10800"/>
                    </a:cubicBezTo>
                    <a:close/>
                  </a:path>
                </a:pathLst>
              </a:cu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26" name="等腰三角形 103"/>
              <p:cNvSpPr>
                <a:spLocks noChangeArrowheads="1"/>
              </p:cNvSpPr>
              <p:nvPr/>
            </p:nvSpPr>
            <p:spPr bwMode="auto">
              <a:xfrm rot="8911463">
                <a:off x="2189868" y="530437"/>
                <a:ext cx="288032" cy="288032"/>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400">
                  <a:latin typeface="宋体" panose="02010600030101010101" pitchFamily="2" charset="-122"/>
                  <a:sym typeface="宋体" panose="02010600030101010101" pitchFamily="2" charset="-122"/>
                </a:endParaRPr>
              </a:p>
            </p:txBody>
          </p:sp>
          <p:sp>
            <p:nvSpPr>
              <p:cNvPr id="27" name="等腰三角形 104"/>
              <p:cNvSpPr>
                <a:spLocks noChangeArrowheads="1"/>
              </p:cNvSpPr>
              <p:nvPr/>
            </p:nvSpPr>
            <p:spPr bwMode="auto">
              <a:xfrm rot="16200000">
                <a:off x="1153284" y="2348963"/>
                <a:ext cx="288032" cy="288032"/>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400">
                  <a:latin typeface="宋体" panose="02010600030101010101" pitchFamily="2" charset="-122"/>
                  <a:sym typeface="宋体" panose="02010600030101010101" pitchFamily="2" charset="-122"/>
                </a:endParaRPr>
              </a:p>
            </p:txBody>
          </p:sp>
          <p:sp>
            <p:nvSpPr>
              <p:cNvPr id="28" name="等腰三角形 105"/>
              <p:cNvSpPr>
                <a:spLocks noChangeArrowheads="1"/>
              </p:cNvSpPr>
              <p:nvPr/>
            </p:nvSpPr>
            <p:spPr bwMode="auto">
              <a:xfrm rot="1626189">
                <a:off x="42101" y="505016"/>
                <a:ext cx="288032" cy="288032"/>
              </a:xfrm>
              <a:prstGeom prst="triangle">
                <a:avLst>
                  <a:gd name="adj" fmla="val 50000"/>
                </a:avLst>
              </a:prstGeom>
              <a:grp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400">
                  <a:latin typeface="宋体" panose="02010600030101010101" pitchFamily="2" charset="-122"/>
                  <a:sym typeface="宋体" panose="02010600030101010101" pitchFamily="2" charset="-122"/>
                </a:endParaRPr>
              </a:p>
            </p:txBody>
          </p:sp>
        </p:grpSp>
        <p:grpSp>
          <p:nvGrpSpPr>
            <p:cNvPr id="7" name="Group 14"/>
            <p:cNvGrpSpPr/>
            <p:nvPr/>
          </p:nvGrpSpPr>
          <p:grpSpPr bwMode="auto">
            <a:xfrm>
              <a:off x="2800293" y="1726293"/>
              <a:ext cx="1536700" cy="1534583"/>
              <a:chOff x="0" y="0"/>
              <a:chExt cx="1152000" cy="1152000"/>
            </a:xfrm>
          </p:grpSpPr>
          <p:sp>
            <p:nvSpPr>
              <p:cNvPr id="22" name="灰色圆形背景"/>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665">
                  <a:solidFill>
                    <a:srgbClr val="FFFFFF"/>
                  </a:solidFill>
                  <a:latin typeface="宋体" panose="02010600030101010101" pitchFamily="2" charset="-122"/>
                  <a:sym typeface="宋体" panose="02010600030101010101" pitchFamily="2" charset="-122"/>
                </a:endParaRPr>
              </a:p>
            </p:txBody>
          </p:sp>
          <p:sp>
            <p:nvSpPr>
              <p:cNvPr id="23" name="椭圆 111"/>
              <p:cNvSpPr>
                <a:spLocks noChangeArrowheads="1"/>
              </p:cNvSpPr>
              <p:nvPr/>
            </p:nvSpPr>
            <p:spPr bwMode="auto">
              <a:xfrm>
                <a:off x="75419" y="67304"/>
                <a:ext cx="1008000" cy="1008000"/>
              </a:xfrm>
              <a:prstGeom prst="ellipse">
                <a:avLst/>
              </a:prstGeom>
              <a:solidFill>
                <a:srgbClr val="21552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665" dirty="0">
                  <a:solidFill>
                    <a:srgbClr val="FFFFFF"/>
                  </a:solidFill>
                  <a:latin typeface="宋体" panose="02010600030101010101" pitchFamily="2" charset="-122"/>
                  <a:sym typeface="宋体" panose="02010600030101010101" pitchFamily="2" charset="-122"/>
                </a:endParaRPr>
              </a:p>
            </p:txBody>
          </p:sp>
          <p:sp>
            <p:nvSpPr>
              <p:cNvPr id="24" name="矩形 113"/>
              <p:cNvSpPr>
                <a:spLocks noChangeArrowheads="1"/>
              </p:cNvSpPr>
              <p:nvPr/>
            </p:nvSpPr>
            <p:spPr bwMode="auto">
              <a:xfrm>
                <a:off x="87777" y="435482"/>
                <a:ext cx="986691" cy="27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2265"/>
                  </a:lnSpc>
                </a:pPr>
                <a:r>
                  <a:rPr lang="zh-CN" altLang="en-US" sz="186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加入标题</a:t>
                </a:r>
              </a:p>
            </p:txBody>
          </p:sp>
        </p:grpSp>
        <p:grpSp>
          <p:nvGrpSpPr>
            <p:cNvPr id="9" name="Group 19"/>
            <p:cNvGrpSpPr/>
            <p:nvPr/>
          </p:nvGrpSpPr>
          <p:grpSpPr bwMode="auto">
            <a:xfrm>
              <a:off x="2614025" y="3171976"/>
              <a:ext cx="1919816" cy="1921933"/>
              <a:chOff x="0" y="0"/>
              <a:chExt cx="1440000" cy="1440000"/>
            </a:xfrm>
            <a:solidFill>
              <a:schemeClr val="bg1">
                <a:lumMod val="85000"/>
              </a:schemeClr>
            </a:solidFill>
          </p:grpSpPr>
          <p:sp>
            <p:nvSpPr>
              <p:cNvPr id="20" name="灰色圆形背景"/>
              <p:cNvSpPr>
                <a:spLocks noChangeArrowheads="1"/>
              </p:cNvSpPr>
              <p:nvPr/>
            </p:nvSpPr>
            <p:spPr bwMode="auto">
              <a:xfrm>
                <a:off x="0" y="0"/>
                <a:ext cx="1440000" cy="1440000"/>
              </a:xfrm>
              <a:prstGeom prst="ellipse">
                <a:avLst/>
              </a:prstGeom>
              <a:solidFill>
                <a:srgbClr val="ADDFB1"/>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400">
                  <a:solidFill>
                    <a:srgbClr val="FFFFFF"/>
                  </a:solidFill>
                  <a:latin typeface="宋体" panose="02010600030101010101" pitchFamily="2" charset="-122"/>
                  <a:sym typeface="宋体" panose="02010600030101010101" pitchFamily="2" charset="-122"/>
                </a:endParaRPr>
              </a:p>
            </p:txBody>
          </p:sp>
          <p:sp>
            <p:nvSpPr>
              <p:cNvPr id="21" name="矩形 108"/>
              <p:cNvSpPr>
                <a:spLocks noChangeArrowheads="1"/>
              </p:cNvSpPr>
              <p:nvPr/>
            </p:nvSpPr>
            <p:spPr bwMode="auto">
              <a:xfrm>
                <a:off x="33039" y="534319"/>
                <a:ext cx="1377331" cy="2989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2265"/>
                  </a:lnSpc>
                </a:pPr>
                <a:r>
                  <a:rPr lang="zh-CN" altLang="en-US" sz="28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加入标题</a:t>
                </a:r>
              </a:p>
            </p:txBody>
          </p:sp>
        </p:grpSp>
        <p:grpSp>
          <p:nvGrpSpPr>
            <p:cNvPr id="10" name="Group 22"/>
            <p:cNvGrpSpPr/>
            <p:nvPr/>
          </p:nvGrpSpPr>
          <p:grpSpPr bwMode="auto">
            <a:xfrm>
              <a:off x="4237509" y="4192209"/>
              <a:ext cx="1536700" cy="1536700"/>
              <a:chOff x="0" y="0"/>
              <a:chExt cx="1152000" cy="1152000"/>
            </a:xfrm>
          </p:grpSpPr>
          <p:sp>
            <p:nvSpPr>
              <p:cNvPr id="17" name="灰色圆形背景"/>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665">
                  <a:solidFill>
                    <a:srgbClr val="FFFFFF"/>
                  </a:solidFill>
                  <a:latin typeface="宋体" panose="02010600030101010101" pitchFamily="2" charset="-122"/>
                  <a:sym typeface="宋体" panose="02010600030101010101" pitchFamily="2" charset="-122"/>
                </a:endParaRPr>
              </a:p>
            </p:txBody>
          </p:sp>
          <p:sp>
            <p:nvSpPr>
              <p:cNvPr id="18" name="椭圆 116"/>
              <p:cNvSpPr>
                <a:spLocks noChangeArrowheads="1"/>
              </p:cNvSpPr>
              <p:nvPr/>
            </p:nvSpPr>
            <p:spPr bwMode="auto">
              <a:xfrm>
                <a:off x="72000" y="69125"/>
                <a:ext cx="1008000" cy="1008000"/>
              </a:xfrm>
              <a:prstGeom prst="ellipse">
                <a:avLst/>
              </a:prstGeom>
              <a:solidFill>
                <a:srgbClr val="21552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665">
                  <a:solidFill>
                    <a:srgbClr val="FFFFFF"/>
                  </a:solidFill>
                  <a:latin typeface="宋体" panose="02010600030101010101" pitchFamily="2" charset="-122"/>
                  <a:sym typeface="宋体" panose="02010600030101010101" pitchFamily="2" charset="-122"/>
                </a:endParaRPr>
              </a:p>
            </p:txBody>
          </p:sp>
          <p:sp>
            <p:nvSpPr>
              <p:cNvPr id="19" name="矩形 118"/>
              <p:cNvSpPr>
                <a:spLocks noChangeArrowheads="1"/>
              </p:cNvSpPr>
              <p:nvPr/>
            </p:nvSpPr>
            <p:spPr bwMode="auto">
              <a:xfrm>
                <a:off x="82655" y="453988"/>
                <a:ext cx="986691" cy="27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2265"/>
                  </a:lnSpc>
                </a:pPr>
                <a:r>
                  <a:rPr lang="zh-CN" altLang="en-US" sz="186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加入标题</a:t>
                </a:r>
              </a:p>
            </p:txBody>
          </p:sp>
        </p:grpSp>
        <p:grpSp>
          <p:nvGrpSpPr>
            <p:cNvPr id="13" name="Group 27"/>
            <p:cNvGrpSpPr/>
            <p:nvPr/>
          </p:nvGrpSpPr>
          <p:grpSpPr bwMode="auto">
            <a:xfrm>
              <a:off x="1377893" y="4192209"/>
              <a:ext cx="1536700" cy="1536700"/>
              <a:chOff x="0" y="0"/>
              <a:chExt cx="1152000" cy="1152000"/>
            </a:xfrm>
          </p:grpSpPr>
          <p:sp>
            <p:nvSpPr>
              <p:cNvPr id="14" name="灰色圆形背景"/>
              <p:cNvSpPr>
                <a:spLocks noChangeArrowheads="1"/>
              </p:cNvSpPr>
              <p:nvPr/>
            </p:nvSpPr>
            <p:spPr bwMode="auto">
              <a:xfrm>
                <a:off x="0" y="0"/>
                <a:ext cx="1152000" cy="1152000"/>
              </a:xfrm>
              <a:prstGeom prst="ellipse">
                <a:avLst/>
              </a:prstGeom>
              <a:solidFill>
                <a:schemeClr val="bg1">
                  <a:lumMod val="85000"/>
                </a:schemeClr>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665">
                  <a:solidFill>
                    <a:srgbClr val="FFFFFF"/>
                  </a:solidFill>
                  <a:latin typeface="宋体" panose="02010600030101010101" pitchFamily="2" charset="-122"/>
                  <a:sym typeface="宋体" panose="02010600030101010101" pitchFamily="2" charset="-122"/>
                </a:endParaRPr>
              </a:p>
            </p:txBody>
          </p:sp>
          <p:sp>
            <p:nvSpPr>
              <p:cNvPr id="15" name="椭圆 121"/>
              <p:cNvSpPr>
                <a:spLocks noChangeArrowheads="1"/>
              </p:cNvSpPr>
              <p:nvPr/>
            </p:nvSpPr>
            <p:spPr bwMode="auto">
              <a:xfrm>
                <a:off x="68592" y="69125"/>
                <a:ext cx="1008000" cy="1008000"/>
              </a:xfrm>
              <a:prstGeom prst="ellipse">
                <a:avLst/>
              </a:prstGeom>
              <a:solidFill>
                <a:srgbClr val="215525"/>
              </a:solidFill>
              <a:ln>
                <a:noFill/>
              </a:ln>
              <a:extLst>
                <a:ext uri="{91240B29-F687-4F45-9708-019B960494DF}">
                  <a14:hiddenLine xmlns:a14="http://schemas.microsoft.com/office/drawing/2010/main" w="25400">
                    <a:solidFill>
                      <a:srgbClr val="395E8A"/>
                    </a:solidFill>
                    <a:bevel/>
                  </a14:hiddenLine>
                </a:ext>
              </a:extLst>
            </p:spPr>
            <p:txBody>
              <a:bodyPr anchor="ctr"/>
              <a:lstStyle/>
              <a:p>
                <a:pPr algn="ctr"/>
                <a:endParaRPr lang="zh-CN" altLang="zh-CN" sz="2665">
                  <a:solidFill>
                    <a:srgbClr val="FFFFFF"/>
                  </a:solidFill>
                  <a:latin typeface="宋体" panose="02010600030101010101" pitchFamily="2" charset="-122"/>
                  <a:sym typeface="宋体" panose="02010600030101010101" pitchFamily="2" charset="-122"/>
                </a:endParaRPr>
              </a:p>
            </p:txBody>
          </p:sp>
          <p:sp>
            <p:nvSpPr>
              <p:cNvPr id="16" name="矩形 123"/>
              <p:cNvSpPr>
                <a:spLocks noChangeArrowheads="1"/>
              </p:cNvSpPr>
              <p:nvPr/>
            </p:nvSpPr>
            <p:spPr bwMode="auto">
              <a:xfrm>
                <a:off x="79245" y="396173"/>
                <a:ext cx="986691" cy="27769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2265"/>
                  </a:lnSpc>
                </a:pPr>
                <a:r>
                  <a:rPr lang="zh-CN" altLang="en-US" sz="1865"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加入标题</a:t>
                </a:r>
              </a:p>
            </p:txBody>
          </p:sp>
        </p:grpSp>
      </p:grpSp>
      <p:pic>
        <p:nvPicPr>
          <p:cNvPr id="2" name="图片 1" descr="C:\Users\meng\Desktop\400230549.png400230549"/>
          <p:cNvPicPr>
            <a:picLocks noChangeAspect="1"/>
          </p:cNvPicPr>
          <p:nvPr/>
        </p:nvPicPr>
        <p:blipFill>
          <a:blip r:embed="rId3" cstate="email"/>
          <a:srcRect/>
          <a:stretch>
            <a:fillRect/>
          </a:stretch>
        </p:blipFill>
        <p:spPr>
          <a:xfrm>
            <a:off x="6118702" y="2005648"/>
            <a:ext cx="5266055" cy="35026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grpSp>
        <p:nvGrpSpPr>
          <p:cNvPr id="5" name="组合 4"/>
          <p:cNvGrpSpPr/>
          <p:nvPr/>
        </p:nvGrpSpPr>
        <p:grpSpPr>
          <a:xfrm flipH="1">
            <a:off x="619484" y="1674119"/>
            <a:ext cx="11069292" cy="4532928"/>
            <a:chOff x="820346" y="1272786"/>
            <a:chExt cx="7568078" cy="3099164"/>
          </a:xfrm>
          <a:solidFill>
            <a:srgbClr val="215525"/>
          </a:solidFill>
        </p:grpSpPr>
        <p:grpSp>
          <p:nvGrpSpPr>
            <p:cNvPr id="6" name="组合 5"/>
            <p:cNvGrpSpPr/>
            <p:nvPr/>
          </p:nvGrpSpPr>
          <p:grpSpPr>
            <a:xfrm>
              <a:off x="820346" y="1272786"/>
              <a:ext cx="4889835" cy="3099164"/>
              <a:chOff x="819150" y="1514022"/>
              <a:chExt cx="7134226" cy="4521653"/>
            </a:xfrm>
            <a:grpFill/>
          </p:grpSpPr>
          <p:sp>
            <p:nvSpPr>
              <p:cNvPr id="17" name="圆角矩形 20"/>
              <p:cNvSpPr/>
              <p:nvPr/>
            </p:nvSpPr>
            <p:spPr>
              <a:xfrm>
                <a:off x="2793015" y="1514022"/>
                <a:ext cx="1512285" cy="514350"/>
              </a:xfrm>
              <a:prstGeom prst="roundRect">
                <a:avLst/>
              </a:prstGeom>
              <a:grpFill/>
              <a:ln w="25400" cap="flat" cmpd="sng" algn="ctr">
                <a:noFill/>
                <a:prstDash val="solid"/>
              </a:ln>
              <a:effectLst/>
            </p:spPr>
            <p:txBody>
              <a:bodyPr rtlCol="0" anchor="ctr"/>
              <a:lstStyle/>
              <a:p>
                <a:pPr algn="ctr">
                  <a:defRPr/>
                </a:pPr>
                <a:r>
                  <a:rPr lang="zh-CN" altLang="en-US" sz="2000" kern="0" dirty="0">
                    <a:solidFill>
                      <a:srgbClr val="FFFFFF"/>
                    </a:solidFill>
                    <a:latin typeface="微软雅黑" panose="020B0503020204020204" pitchFamily="34" charset="-122"/>
                    <a:ea typeface="微软雅黑" panose="020B0503020204020204" pitchFamily="34" charset="-122"/>
                  </a:rPr>
                  <a:t>添加标题</a:t>
                </a:r>
              </a:p>
            </p:txBody>
          </p:sp>
          <p:sp>
            <p:nvSpPr>
              <p:cNvPr id="18" name="圆角矩形 21"/>
              <p:cNvSpPr/>
              <p:nvPr/>
            </p:nvSpPr>
            <p:spPr>
              <a:xfrm>
                <a:off x="5555265" y="2485570"/>
                <a:ext cx="1512285" cy="514350"/>
              </a:xfrm>
              <a:prstGeom prst="roundRect">
                <a:avLst/>
              </a:prstGeom>
              <a:grpFill/>
              <a:ln w="25400" cap="flat" cmpd="sng" algn="ctr">
                <a:noFill/>
                <a:prstDash val="solid"/>
              </a:ln>
              <a:effectLst/>
            </p:spPr>
            <p:txBody>
              <a:bodyPr rtlCol="0" anchor="ctr"/>
              <a:lstStyle/>
              <a:p>
                <a:pPr algn="ctr">
                  <a:defRPr/>
                </a:pPr>
                <a:r>
                  <a:rPr lang="zh-CN" altLang="en-US" sz="2000" kern="0" dirty="0">
                    <a:solidFill>
                      <a:srgbClr val="FFFFFF"/>
                    </a:solidFill>
                    <a:latin typeface="微软雅黑" panose="020B0503020204020204" pitchFamily="34" charset="-122"/>
                    <a:ea typeface="微软雅黑" panose="020B0503020204020204" pitchFamily="34" charset="-122"/>
                  </a:rPr>
                  <a:t>添加标题</a:t>
                </a:r>
              </a:p>
            </p:txBody>
          </p:sp>
          <p:sp>
            <p:nvSpPr>
              <p:cNvPr id="19" name="圆角矩形 22"/>
              <p:cNvSpPr/>
              <p:nvPr/>
            </p:nvSpPr>
            <p:spPr>
              <a:xfrm>
                <a:off x="6441091" y="3438072"/>
                <a:ext cx="1512285" cy="514350"/>
              </a:xfrm>
              <a:prstGeom prst="roundRect">
                <a:avLst/>
              </a:prstGeom>
              <a:grpFill/>
              <a:ln w="25400" cap="flat" cmpd="sng" algn="ctr">
                <a:noFill/>
                <a:prstDash val="solid"/>
              </a:ln>
              <a:effectLst/>
            </p:spPr>
            <p:txBody>
              <a:bodyPr rtlCol="0" anchor="ctr"/>
              <a:lstStyle/>
              <a:p>
                <a:pPr algn="ctr">
                  <a:defRPr/>
                </a:pPr>
                <a:r>
                  <a:rPr lang="zh-CN" altLang="en-US" sz="2000" kern="0" dirty="0">
                    <a:solidFill>
                      <a:srgbClr val="FFFFFF"/>
                    </a:solidFill>
                    <a:latin typeface="微软雅黑" panose="020B0503020204020204" pitchFamily="34" charset="-122"/>
                    <a:ea typeface="微软雅黑" panose="020B0503020204020204" pitchFamily="34" charset="-122"/>
                  </a:rPr>
                  <a:t>添加标题</a:t>
                </a:r>
              </a:p>
            </p:txBody>
          </p:sp>
          <p:sp>
            <p:nvSpPr>
              <p:cNvPr id="20" name="圆角矩形 23"/>
              <p:cNvSpPr/>
              <p:nvPr/>
            </p:nvSpPr>
            <p:spPr>
              <a:xfrm>
                <a:off x="4678965" y="3438072"/>
                <a:ext cx="1512285" cy="514350"/>
              </a:xfrm>
              <a:prstGeom prst="roundRect">
                <a:avLst/>
              </a:prstGeom>
              <a:grpFill/>
              <a:ln w="25400" cap="flat" cmpd="sng" algn="ctr">
                <a:noFill/>
                <a:prstDash val="solid"/>
              </a:ln>
              <a:effectLst/>
            </p:spPr>
            <p:txBody>
              <a:bodyPr rtlCol="0" anchor="ctr"/>
              <a:lstStyle/>
              <a:p>
                <a:pPr algn="ctr">
                  <a:defRPr/>
                </a:pPr>
                <a:r>
                  <a:rPr lang="zh-CN" altLang="en-US" sz="2000" kern="0" dirty="0">
                    <a:solidFill>
                      <a:srgbClr val="FFFFFF"/>
                    </a:solidFill>
                    <a:latin typeface="微软雅黑" panose="020B0503020204020204" pitchFamily="34" charset="-122"/>
                    <a:ea typeface="微软雅黑" panose="020B0503020204020204" pitchFamily="34" charset="-122"/>
                  </a:rPr>
                  <a:t>添加标题</a:t>
                </a:r>
              </a:p>
            </p:txBody>
          </p:sp>
          <p:sp>
            <p:nvSpPr>
              <p:cNvPr id="21" name="圆角矩形 24"/>
              <p:cNvSpPr/>
              <p:nvPr/>
            </p:nvSpPr>
            <p:spPr>
              <a:xfrm>
                <a:off x="2793014" y="3438072"/>
                <a:ext cx="1512285" cy="514350"/>
              </a:xfrm>
              <a:prstGeom prst="roundRect">
                <a:avLst/>
              </a:prstGeom>
              <a:grpFill/>
              <a:ln w="25400" cap="flat" cmpd="sng" algn="ctr">
                <a:noFill/>
                <a:prstDash val="solid"/>
              </a:ln>
              <a:effectLst/>
            </p:spPr>
            <p:txBody>
              <a:bodyPr rtlCol="0" anchor="ctr"/>
              <a:lstStyle/>
              <a:p>
                <a:pPr algn="ctr">
                  <a:defRPr/>
                </a:pPr>
                <a:r>
                  <a:rPr lang="zh-CN" altLang="en-US" sz="2000" kern="0" dirty="0">
                    <a:solidFill>
                      <a:srgbClr val="FFFFFF"/>
                    </a:solidFill>
                    <a:latin typeface="微软雅黑" panose="020B0503020204020204" pitchFamily="34" charset="-122"/>
                    <a:ea typeface="微软雅黑" panose="020B0503020204020204" pitchFamily="34" charset="-122"/>
                  </a:rPr>
                  <a:t>添加标题</a:t>
                </a:r>
              </a:p>
            </p:txBody>
          </p:sp>
          <p:sp>
            <p:nvSpPr>
              <p:cNvPr id="22" name="圆角矩形 25"/>
              <p:cNvSpPr/>
              <p:nvPr/>
            </p:nvSpPr>
            <p:spPr>
              <a:xfrm>
                <a:off x="1040415" y="3438072"/>
                <a:ext cx="1512285" cy="514350"/>
              </a:xfrm>
              <a:prstGeom prst="roundRect">
                <a:avLst/>
              </a:prstGeom>
              <a:grpFill/>
              <a:ln w="25400" cap="flat" cmpd="sng" algn="ctr">
                <a:noFill/>
                <a:prstDash val="solid"/>
              </a:ln>
              <a:effectLst/>
            </p:spPr>
            <p:txBody>
              <a:bodyPr rtlCol="0" anchor="ctr"/>
              <a:lstStyle/>
              <a:p>
                <a:pPr algn="ctr">
                  <a:defRPr/>
                </a:pPr>
                <a:r>
                  <a:rPr lang="zh-CN" altLang="en-US" sz="2000" kern="0" dirty="0">
                    <a:solidFill>
                      <a:srgbClr val="FFFFFF"/>
                    </a:solidFill>
                    <a:latin typeface="微软雅黑" panose="020B0503020204020204" pitchFamily="34" charset="-122"/>
                    <a:ea typeface="微软雅黑" panose="020B0503020204020204" pitchFamily="34" charset="-122"/>
                  </a:rPr>
                  <a:t>添加标题</a:t>
                </a:r>
              </a:p>
            </p:txBody>
          </p:sp>
          <p:sp>
            <p:nvSpPr>
              <p:cNvPr id="23" name="圆角矩形 26"/>
              <p:cNvSpPr/>
              <p:nvPr/>
            </p:nvSpPr>
            <p:spPr>
              <a:xfrm>
                <a:off x="1040414" y="4185784"/>
                <a:ext cx="1512285" cy="514350"/>
              </a:xfrm>
              <a:prstGeom prst="roundRect">
                <a:avLst/>
              </a:prstGeom>
              <a:grpFill/>
              <a:ln w="25400" cap="flat" cmpd="sng" algn="ctr">
                <a:noFill/>
                <a:prstDash val="solid"/>
              </a:ln>
              <a:effectLst/>
            </p:spPr>
            <p:txBody>
              <a:bodyPr rtlCol="0" anchor="ctr"/>
              <a:lstStyle/>
              <a:p>
                <a:pPr algn="ctr">
                  <a:defRPr/>
                </a:pPr>
                <a:r>
                  <a:rPr lang="zh-CN" altLang="en-US" sz="2000" kern="0" dirty="0">
                    <a:solidFill>
                      <a:srgbClr val="FFFFFF"/>
                    </a:solidFill>
                    <a:latin typeface="微软雅黑" panose="020B0503020204020204" pitchFamily="34" charset="-122"/>
                    <a:ea typeface="微软雅黑" panose="020B0503020204020204" pitchFamily="34" charset="-122"/>
                  </a:rPr>
                  <a:t>添加标题</a:t>
                </a:r>
              </a:p>
            </p:txBody>
          </p:sp>
          <p:sp>
            <p:nvSpPr>
              <p:cNvPr id="24" name="圆角矩形 27"/>
              <p:cNvSpPr/>
              <p:nvPr/>
            </p:nvSpPr>
            <p:spPr>
              <a:xfrm>
                <a:off x="1040413" y="4933497"/>
                <a:ext cx="1512285" cy="514350"/>
              </a:xfrm>
              <a:prstGeom prst="roundRect">
                <a:avLst/>
              </a:prstGeom>
              <a:grpFill/>
              <a:ln w="25400" cap="flat" cmpd="sng" algn="ctr">
                <a:noFill/>
                <a:prstDash val="solid"/>
              </a:ln>
              <a:effectLst/>
            </p:spPr>
            <p:txBody>
              <a:bodyPr rtlCol="0" anchor="ctr"/>
              <a:lstStyle/>
              <a:p>
                <a:pPr algn="ctr">
                  <a:defRPr/>
                </a:pPr>
                <a:r>
                  <a:rPr lang="zh-CN" altLang="en-US" sz="2000" kern="0" dirty="0">
                    <a:solidFill>
                      <a:srgbClr val="FFFFFF"/>
                    </a:solidFill>
                    <a:latin typeface="微软雅黑" panose="020B0503020204020204" pitchFamily="34" charset="-122"/>
                    <a:ea typeface="微软雅黑" panose="020B0503020204020204" pitchFamily="34" charset="-122"/>
                  </a:rPr>
                  <a:t>添加标题</a:t>
                </a:r>
              </a:p>
            </p:txBody>
          </p:sp>
          <p:sp>
            <p:nvSpPr>
              <p:cNvPr id="25" name="圆角矩形 28"/>
              <p:cNvSpPr/>
              <p:nvPr/>
            </p:nvSpPr>
            <p:spPr>
              <a:xfrm>
                <a:off x="4678965" y="4132490"/>
                <a:ext cx="1512285" cy="514350"/>
              </a:xfrm>
              <a:prstGeom prst="roundRect">
                <a:avLst/>
              </a:prstGeom>
              <a:grpFill/>
              <a:ln w="25400" cap="flat" cmpd="sng" algn="ctr">
                <a:noFill/>
                <a:prstDash val="solid"/>
              </a:ln>
              <a:effectLst/>
            </p:spPr>
            <p:txBody>
              <a:bodyPr rtlCol="0" anchor="ctr"/>
              <a:lstStyle/>
              <a:p>
                <a:pPr algn="ctr">
                  <a:defRPr/>
                </a:pPr>
                <a:r>
                  <a:rPr lang="zh-CN" altLang="en-US" sz="2000" kern="0" dirty="0">
                    <a:solidFill>
                      <a:srgbClr val="FFFFFF"/>
                    </a:solidFill>
                    <a:latin typeface="微软雅黑" panose="020B0503020204020204" pitchFamily="34" charset="-122"/>
                    <a:ea typeface="微软雅黑" panose="020B0503020204020204" pitchFamily="34" charset="-122"/>
                  </a:rPr>
                  <a:t>添加标题</a:t>
                </a:r>
              </a:p>
            </p:txBody>
          </p:sp>
          <p:sp>
            <p:nvSpPr>
              <p:cNvPr id="26" name="圆角矩形 29"/>
              <p:cNvSpPr/>
              <p:nvPr/>
            </p:nvSpPr>
            <p:spPr>
              <a:xfrm>
                <a:off x="4678964" y="4826908"/>
                <a:ext cx="1512285" cy="514350"/>
              </a:xfrm>
              <a:prstGeom prst="roundRect">
                <a:avLst/>
              </a:prstGeom>
              <a:grpFill/>
              <a:ln w="25400" cap="flat" cmpd="sng" algn="ctr">
                <a:noFill/>
                <a:prstDash val="solid"/>
              </a:ln>
              <a:effectLst/>
            </p:spPr>
            <p:txBody>
              <a:bodyPr rtlCol="0" anchor="ctr"/>
              <a:lstStyle/>
              <a:p>
                <a:pPr algn="ctr">
                  <a:defRPr/>
                </a:pPr>
                <a:r>
                  <a:rPr lang="zh-CN" altLang="en-US" sz="2000" kern="0" dirty="0">
                    <a:solidFill>
                      <a:srgbClr val="FFFFFF"/>
                    </a:solidFill>
                    <a:latin typeface="微软雅黑" panose="020B0503020204020204" pitchFamily="34" charset="-122"/>
                    <a:ea typeface="微软雅黑" panose="020B0503020204020204" pitchFamily="34" charset="-122"/>
                  </a:rPr>
                  <a:t>添加标题</a:t>
                </a:r>
              </a:p>
            </p:txBody>
          </p:sp>
          <p:sp>
            <p:nvSpPr>
              <p:cNvPr id="27" name="圆角矩形 30"/>
              <p:cNvSpPr/>
              <p:nvPr/>
            </p:nvSpPr>
            <p:spPr>
              <a:xfrm>
                <a:off x="4678964" y="5521325"/>
                <a:ext cx="1512285" cy="514350"/>
              </a:xfrm>
              <a:prstGeom prst="roundRect">
                <a:avLst/>
              </a:prstGeom>
              <a:grpFill/>
              <a:ln w="25400" cap="flat" cmpd="sng" algn="ctr">
                <a:noFill/>
                <a:prstDash val="solid"/>
              </a:ln>
              <a:effectLst/>
            </p:spPr>
            <p:txBody>
              <a:bodyPr rtlCol="0" anchor="ctr"/>
              <a:lstStyle/>
              <a:p>
                <a:pPr algn="ctr">
                  <a:defRPr/>
                </a:pPr>
                <a:r>
                  <a:rPr lang="zh-CN" altLang="en-US" sz="2000" kern="0" dirty="0">
                    <a:solidFill>
                      <a:srgbClr val="FFFFFF"/>
                    </a:solidFill>
                    <a:latin typeface="微软雅黑" panose="020B0503020204020204" pitchFamily="34" charset="-122"/>
                    <a:ea typeface="微软雅黑" panose="020B0503020204020204" pitchFamily="34" charset="-122"/>
                  </a:rPr>
                  <a:t>添加标题</a:t>
                </a:r>
              </a:p>
            </p:txBody>
          </p:sp>
          <p:cxnSp>
            <p:nvCxnSpPr>
              <p:cNvPr id="28" name="直接连接符 27"/>
              <p:cNvCxnSpPr>
                <a:stCxn id="17" idx="2"/>
                <a:endCxn id="21" idx="0"/>
              </p:cNvCxnSpPr>
              <p:nvPr/>
            </p:nvCxnSpPr>
            <p:spPr>
              <a:xfrm flipH="1">
                <a:off x="3549157" y="2028372"/>
                <a:ext cx="1" cy="1409700"/>
              </a:xfrm>
              <a:prstGeom prst="line">
                <a:avLst/>
              </a:prstGeom>
              <a:grpFill/>
              <a:ln w="9525" cap="flat" cmpd="sng" algn="ctr">
                <a:solidFill>
                  <a:schemeClr val="bg1">
                    <a:lumMod val="50000"/>
                  </a:schemeClr>
                </a:solidFill>
                <a:prstDash val="solid"/>
              </a:ln>
              <a:effectLst/>
            </p:spPr>
          </p:cxnSp>
          <p:cxnSp>
            <p:nvCxnSpPr>
              <p:cNvPr id="29" name="直接连接符 28"/>
              <p:cNvCxnSpPr/>
              <p:nvPr/>
            </p:nvCxnSpPr>
            <p:spPr>
              <a:xfrm flipH="1">
                <a:off x="1796555" y="2999920"/>
                <a:ext cx="1752602" cy="0"/>
              </a:xfrm>
              <a:prstGeom prst="line">
                <a:avLst/>
              </a:prstGeom>
              <a:grpFill/>
              <a:ln w="9525" cap="flat" cmpd="sng" algn="ctr">
                <a:solidFill>
                  <a:schemeClr val="bg1">
                    <a:lumMod val="50000"/>
                  </a:schemeClr>
                </a:solidFill>
                <a:prstDash val="solid"/>
              </a:ln>
              <a:effectLst/>
            </p:spPr>
          </p:cxnSp>
          <p:cxnSp>
            <p:nvCxnSpPr>
              <p:cNvPr id="30" name="直接连接符 29"/>
              <p:cNvCxnSpPr>
                <a:endCxn id="22" idx="0"/>
              </p:cNvCxnSpPr>
              <p:nvPr/>
            </p:nvCxnSpPr>
            <p:spPr>
              <a:xfrm>
                <a:off x="1796555" y="2999920"/>
                <a:ext cx="3" cy="438152"/>
              </a:xfrm>
              <a:prstGeom prst="line">
                <a:avLst/>
              </a:prstGeom>
              <a:grpFill/>
              <a:ln w="9525" cap="flat" cmpd="sng" algn="ctr">
                <a:solidFill>
                  <a:srgbClr val="49555F"/>
                </a:solidFill>
                <a:prstDash val="solid"/>
              </a:ln>
              <a:effectLst/>
            </p:spPr>
          </p:cxnSp>
          <p:cxnSp>
            <p:nvCxnSpPr>
              <p:cNvPr id="31" name="直接连接符 30"/>
              <p:cNvCxnSpPr>
                <a:endCxn id="18" idx="1"/>
              </p:cNvCxnSpPr>
              <p:nvPr/>
            </p:nvCxnSpPr>
            <p:spPr>
              <a:xfrm>
                <a:off x="3549156" y="2733222"/>
                <a:ext cx="2006109" cy="0"/>
              </a:xfrm>
              <a:prstGeom prst="line">
                <a:avLst/>
              </a:prstGeom>
              <a:grpFill/>
              <a:ln w="9525" cap="flat" cmpd="sng" algn="ctr">
                <a:solidFill>
                  <a:schemeClr val="bg1">
                    <a:lumMod val="50000"/>
                  </a:schemeClr>
                </a:solidFill>
                <a:prstDash val="solid"/>
              </a:ln>
              <a:effectLst/>
            </p:spPr>
          </p:cxnSp>
          <p:cxnSp>
            <p:nvCxnSpPr>
              <p:cNvPr id="32" name="直接连接符 31"/>
              <p:cNvCxnSpPr>
                <a:stCxn id="20" idx="0"/>
              </p:cNvCxnSpPr>
              <p:nvPr/>
            </p:nvCxnSpPr>
            <p:spPr>
              <a:xfrm flipH="1" flipV="1">
                <a:off x="5435106" y="3218996"/>
                <a:ext cx="2" cy="219076"/>
              </a:xfrm>
              <a:prstGeom prst="line">
                <a:avLst/>
              </a:prstGeom>
              <a:grpFill/>
              <a:ln w="9525" cap="flat" cmpd="sng" algn="ctr">
                <a:solidFill>
                  <a:schemeClr val="bg1">
                    <a:lumMod val="50000"/>
                  </a:schemeClr>
                </a:solidFill>
                <a:prstDash val="solid"/>
              </a:ln>
              <a:effectLst/>
            </p:spPr>
          </p:cxnSp>
          <p:cxnSp>
            <p:nvCxnSpPr>
              <p:cNvPr id="33" name="直接连接符 32"/>
              <p:cNvCxnSpPr/>
              <p:nvPr/>
            </p:nvCxnSpPr>
            <p:spPr>
              <a:xfrm flipH="1" flipV="1">
                <a:off x="7197233" y="3218996"/>
                <a:ext cx="2" cy="219076"/>
              </a:xfrm>
              <a:prstGeom prst="line">
                <a:avLst/>
              </a:prstGeom>
              <a:grpFill/>
              <a:ln w="9525" cap="flat" cmpd="sng" algn="ctr">
                <a:solidFill>
                  <a:schemeClr val="bg1">
                    <a:lumMod val="50000"/>
                  </a:schemeClr>
                </a:solidFill>
                <a:prstDash val="solid"/>
              </a:ln>
              <a:effectLst/>
            </p:spPr>
          </p:cxnSp>
          <p:cxnSp>
            <p:nvCxnSpPr>
              <p:cNvPr id="34" name="直接连接符 33"/>
              <p:cNvCxnSpPr/>
              <p:nvPr/>
            </p:nvCxnSpPr>
            <p:spPr>
              <a:xfrm>
                <a:off x="5435106" y="3218996"/>
                <a:ext cx="1762127" cy="0"/>
              </a:xfrm>
              <a:prstGeom prst="line">
                <a:avLst/>
              </a:prstGeom>
              <a:grpFill/>
              <a:ln w="9525" cap="flat" cmpd="sng" algn="ctr">
                <a:solidFill>
                  <a:schemeClr val="bg1">
                    <a:lumMod val="50000"/>
                  </a:schemeClr>
                </a:solidFill>
                <a:prstDash val="solid"/>
              </a:ln>
              <a:effectLst/>
            </p:spPr>
          </p:cxnSp>
          <p:cxnSp>
            <p:nvCxnSpPr>
              <p:cNvPr id="35" name="直接连接符 34"/>
              <p:cNvCxnSpPr>
                <a:stCxn id="18" idx="2"/>
              </p:cNvCxnSpPr>
              <p:nvPr/>
            </p:nvCxnSpPr>
            <p:spPr>
              <a:xfrm flipH="1">
                <a:off x="6311407" y="2999920"/>
                <a:ext cx="1" cy="219076"/>
              </a:xfrm>
              <a:prstGeom prst="line">
                <a:avLst/>
              </a:prstGeom>
              <a:grpFill/>
              <a:ln w="9525" cap="flat" cmpd="sng" algn="ctr">
                <a:solidFill>
                  <a:schemeClr val="bg1">
                    <a:lumMod val="50000"/>
                  </a:schemeClr>
                </a:solidFill>
                <a:prstDash val="solid"/>
              </a:ln>
              <a:effectLst/>
            </p:spPr>
          </p:cxnSp>
          <p:cxnSp>
            <p:nvCxnSpPr>
              <p:cNvPr id="36" name="直接连接符 35"/>
              <p:cNvCxnSpPr/>
              <p:nvPr/>
            </p:nvCxnSpPr>
            <p:spPr>
              <a:xfrm flipH="1">
                <a:off x="819150" y="3695247"/>
                <a:ext cx="221265" cy="0"/>
              </a:xfrm>
              <a:prstGeom prst="line">
                <a:avLst/>
              </a:prstGeom>
              <a:grpFill/>
              <a:ln w="9525" cap="flat" cmpd="sng" algn="ctr">
                <a:solidFill>
                  <a:srgbClr val="49555F"/>
                </a:solidFill>
                <a:prstDash val="solid"/>
              </a:ln>
              <a:effectLst/>
            </p:spPr>
          </p:cxnSp>
          <p:cxnSp>
            <p:nvCxnSpPr>
              <p:cNvPr id="37" name="直接连接符 36"/>
              <p:cNvCxnSpPr/>
              <p:nvPr/>
            </p:nvCxnSpPr>
            <p:spPr>
              <a:xfrm flipH="1">
                <a:off x="819150" y="4442959"/>
                <a:ext cx="221265" cy="0"/>
              </a:xfrm>
              <a:prstGeom prst="line">
                <a:avLst/>
              </a:prstGeom>
              <a:grpFill/>
              <a:ln w="9525" cap="flat" cmpd="sng" algn="ctr">
                <a:solidFill>
                  <a:schemeClr val="bg1">
                    <a:lumMod val="50000"/>
                  </a:schemeClr>
                </a:solidFill>
                <a:prstDash val="solid"/>
              </a:ln>
              <a:effectLst/>
            </p:spPr>
          </p:cxnSp>
          <p:cxnSp>
            <p:nvCxnSpPr>
              <p:cNvPr id="38" name="直接连接符 37"/>
              <p:cNvCxnSpPr/>
              <p:nvPr/>
            </p:nvCxnSpPr>
            <p:spPr>
              <a:xfrm flipH="1">
                <a:off x="819150" y="5190672"/>
                <a:ext cx="221265" cy="0"/>
              </a:xfrm>
              <a:prstGeom prst="line">
                <a:avLst/>
              </a:prstGeom>
              <a:grpFill/>
              <a:ln w="9525" cap="flat" cmpd="sng" algn="ctr">
                <a:solidFill>
                  <a:schemeClr val="bg1">
                    <a:lumMod val="50000"/>
                  </a:schemeClr>
                </a:solidFill>
                <a:prstDash val="solid"/>
              </a:ln>
              <a:effectLst/>
            </p:spPr>
          </p:cxnSp>
          <p:cxnSp>
            <p:nvCxnSpPr>
              <p:cNvPr id="39" name="直接连接符 38"/>
              <p:cNvCxnSpPr/>
              <p:nvPr/>
            </p:nvCxnSpPr>
            <p:spPr>
              <a:xfrm>
                <a:off x="819150" y="3695247"/>
                <a:ext cx="0" cy="1495425"/>
              </a:xfrm>
              <a:prstGeom prst="line">
                <a:avLst/>
              </a:prstGeom>
              <a:grpFill/>
              <a:ln w="9525" cap="flat" cmpd="sng" algn="ctr">
                <a:solidFill>
                  <a:schemeClr val="bg1">
                    <a:lumMod val="50000"/>
                  </a:schemeClr>
                </a:solidFill>
                <a:prstDash val="solid"/>
              </a:ln>
              <a:effectLst/>
            </p:spPr>
          </p:cxnSp>
          <p:cxnSp>
            <p:nvCxnSpPr>
              <p:cNvPr id="40" name="直接连接符 39"/>
              <p:cNvCxnSpPr/>
              <p:nvPr/>
            </p:nvCxnSpPr>
            <p:spPr>
              <a:xfrm flipH="1">
                <a:off x="4456602" y="3701144"/>
                <a:ext cx="221265" cy="0"/>
              </a:xfrm>
              <a:prstGeom prst="line">
                <a:avLst/>
              </a:prstGeom>
              <a:grpFill/>
              <a:ln w="9525" cap="flat" cmpd="sng" algn="ctr">
                <a:solidFill>
                  <a:srgbClr val="49555F"/>
                </a:solidFill>
                <a:prstDash val="solid"/>
              </a:ln>
              <a:effectLst/>
            </p:spPr>
          </p:cxnSp>
          <p:cxnSp>
            <p:nvCxnSpPr>
              <p:cNvPr id="41" name="直接连接符 40"/>
              <p:cNvCxnSpPr/>
              <p:nvPr/>
            </p:nvCxnSpPr>
            <p:spPr>
              <a:xfrm flipH="1">
                <a:off x="4456602" y="5778500"/>
                <a:ext cx="221265" cy="0"/>
              </a:xfrm>
              <a:prstGeom prst="line">
                <a:avLst/>
              </a:prstGeom>
              <a:grpFill/>
              <a:ln w="9525" cap="flat" cmpd="sng" algn="ctr">
                <a:solidFill>
                  <a:schemeClr val="bg1">
                    <a:lumMod val="50000"/>
                  </a:schemeClr>
                </a:solidFill>
                <a:prstDash val="solid"/>
              </a:ln>
              <a:effectLst/>
            </p:spPr>
          </p:cxnSp>
          <p:cxnSp>
            <p:nvCxnSpPr>
              <p:cNvPr id="42" name="直接连接符 41"/>
              <p:cNvCxnSpPr/>
              <p:nvPr/>
            </p:nvCxnSpPr>
            <p:spPr>
              <a:xfrm flipH="1">
                <a:off x="4456602" y="4393596"/>
                <a:ext cx="221265" cy="0"/>
              </a:xfrm>
              <a:prstGeom prst="line">
                <a:avLst/>
              </a:prstGeom>
              <a:grpFill/>
              <a:ln w="9525" cap="flat" cmpd="sng" algn="ctr">
                <a:solidFill>
                  <a:schemeClr val="bg1">
                    <a:lumMod val="50000"/>
                  </a:schemeClr>
                </a:solidFill>
                <a:prstDash val="solid"/>
              </a:ln>
              <a:effectLst/>
            </p:spPr>
          </p:cxnSp>
          <p:cxnSp>
            <p:nvCxnSpPr>
              <p:cNvPr id="43" name="直接连接符 42"/>
              <p:cNvCxnSpPr/>
              <p:nvPr/>
            </p:nvCxnSpPr>
            <p:spPr>
              <a:xfrm flipH="1">
                <a:off x="4456602" y="5086048"/>
                <a:ext cx="221265" cy="0"/>
              </a:xfrm>
              <a:prstGeom prst="line">
                <a:avLst/>
              </a:prstGeom>
              <a:grpFill/>
              <a:ln w="9525" cap="flat" cmpd="sng" algn="ctr">
                <a:solidFill>
                  <a:schemeClr val="bg1">
                    <a:lumMod val="50000"/>
                  </a:schemeClr>
                </a:solidFill>
                <a:prstDash val="solid"/>
              </a:ln>
              <a:effectLst/>
            </p:spPr>
          </p:cxnSp>
          <p:cxnSp>
            <p:nvCxnSpPr>
              <p:cNvPr id="44" name="直接连接符 43"/>
              <p:cNvCxnSpPr/>
              <p:nvPr/>
            </p:nvCxnSpPr>
            <p:spPr>
              <a:xfrm>
                <a:off x="4456602" y="3695247"/>
                <a:ext cx="0" cy="2083253"/>
              </a:xfrm>
              <a:prstGeom prst="line">
                <a:avLst/>
              </a:prstGeom>
              <a:grpFill/>
              <a:ln w="9525" cap="flat" cmpd="sng" algn="ctr">
                <a:solidFill>
                  <a:schemeClr val="bg1">
                    <a:lumMod val="50000"/>
                  </a:schemeClr>
                </a:solidFill>
                <a:prstDash val="solid"/>
              </a:ln>
              <a:effectLst/>
            </p:spPr>
          </p:cxnSp>
        </p:grpSp>
        <p:grpSp>
          <p:nvGrpSpPr>
            <p:cNvPr id="7" name="组合 6"/>
            <p:cNvGrpSpPr/>
            <p:nvPr/>
          </p:nvGrpSpPr>
          <p:grpSpPr>
            <a:xfrm>
              <a:off x="5980190" y="1587750"/>
              <a:ext cx="2408234" cy="2637363"/>
              <a:chOff x="6231835" y="1104259"/>
              <a:chExt cx="2471633" cy="2706794"/>
            </a:xfrm>
            <a:grpFill/>
          </p:grpSpPr>
          <p:sp>
            <p:nvSpPr>
              <p:cNvPr id="9" name="文本框 31"/>
              <p:cNvSpPr txBox="1"/>
              <p:nvPr/>
            </p:nvSpPr>
            <p:spPr>
              <a:xfrm>
                <a:off x="6231835" y="1104259"/>
                <a:ext cx="2408234" cy="655099"/>
              </a:xfrm>
              <a:prstGeom prst="rect">
                <a:avLst/>
              </a:prstGeom>
              <a:noFill/>
            </p:spPr>
            <p:txBody>
              <a:bodyPr wrap="square" lIns="68580" tIns="34290" rIns="68580" bIns="34290" rtlCol="0">
                <a:spAutoFit/>
              </a:bodyPr>
              <a:lstStyle/>
              <a:p>
                <a:pPr>
                  <a:spcBef>
                    <a:spcPts val="450"/>
                  </a:spcBef>
                  <a:defRPr/>
                </a:pPr>
                <a:r>
                  <a:rPr lang="en-US" altLang="zh-CN" sz="2400" kern="0" dirty="0">
                    <a:solidFill>
                      <a:schemeClr val="bg1">
                        <a:lumMod val="50000"/>
                      </a:schemeClr>
                    </a:solidFill>
                    <a:latin typeface="微软雅黑" panose="020B0503020204020204" pitchFamily="34" charset="-122"/>
                    <a:ea typeface="微软雅黑" panose="020B0503020204020204" pitchFamily="34" charset="-122"/>
                  </a:rPr>
                  <a:t>01.</a:t>
                </a: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400" kern="0" dirty="0">
                  <a:solidFill>
                    <a:schemeClr val="bg1">
                      <a:lumMod val="50000"/>
                    </a:schemeClr>
                  </a:solidFill>
                  <a:latin typeface="微软雅黑" panose="020B0503020204020204" pitchFamily="34" charset="-122"/>
                  <a:ea typeface="微软雅黑" panose="020B0503020204020204" pitchFamily="34" charset="-122"/>
                </a:endParaRPr>
              </a:p>
              <a:p>
                <a:pPr>
                  <a:spcBef>
                    <a:spcPts val="450"/>
                  </a:spcBef>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10" name="文本框 32"/>
              <p:cNvSpPr txBox="1"/>
              <p:nvPr/>
            </p:nvSpPr>
            <p:spPr>
              <a:xfrm>
                <a:off x="6231835" y="2033841"/>
                <a:ext cx="2408234" cy="655099"/>
              </a:xfrm>
              <a:prstGeom prst="rect">
                <a:avLst/>
              </a:prstGeom>
              <a:noFill/>
            </p:spPr>
            <p:txBody>
              <a:bodyPr wrap="square" lIns="68580" tIns="34290" rIns="68580" bIns="34290" rtlCol="0">
                <a:spAutoFit/>
              </a:bodyPr>
              <a:lstStyle/>
              <a:p>
                <a:pPr>
                  <a:spcBef>
                    <a:spcPts val="450"/>
                  </a:spcBef>
                  <a:defRPr/>
                </a:pPr>
                <a:r>
                  <a:rPr lang="en-US" altLang="zh-CN" sz="2400" kern="0" dirty="0">
                    <a:solidFill>
                      <a:schemeClr val="bg1">
                        <a:lumMod val="50000"/>
                      </a:schemeClr>
                    </a:solidFill>
                    <a:latin typeface="微软雅黑" panose="020B0503020204020204" pitchFamily="34" charset="-122"/>
                    <a:ea typeface="微软雅黑" panose="020B0503020204020204" pitchFamily="34" charset="-122"/>
                  </a:rPr>
                  <a:t>02.</a:t>
                </a: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400" kern="0" dirty="0">
                  <a:solidFill>
                    <a:schemeClr val="bg1">
                      <a:lumMod val="50000"/>
                    </a:schemeClr>
                  </a:solidFill>
                  <a:latin typeface="微软雅黑" panose="020B0503020204020204" pitchFamily="34" charset="-122"/>
                  <a:ea typeface="微软雅黑" panose="020B0503020204020204" pitchFamily="34" charset="-122"/>
                </a:endParaRPr>
              </a:p>
              <a:p>
                <a:pPr>
                  <a:spcBef>
                    <a:spcPts val="450"/>
                  </a:spcBef>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a:t>
                </a:r>
              </a:p>
            </p:txBody>
          </p:sp>
          <p:sp>
            <p:nvSpPr>
              <p:cNvPr id="13" name="文本框 33"/>
              <p:cNvSpPr txBox="1"/>
              <p:nvPr/>
            </p:nvSpPr>
            <p:spPr>
              <a:xfrm>
                <a:off x="6231835" y="2963423"/>
                <a:ext cx="2408234" cy="655099"/>
              </a:xfrm>
              <a:prstGeom prst="rect">
                <a:avLst/>
              </a:prstGeom>
              <a:noFill/>
            </p:spPr>
            <p:txBody>
              <a:bodyPr wrap="square" lIns="68580" tIns="34290" rIns="68580" bIns="34290" rtlCol="0">
                <a:spAutoFit/>
              </a:bodyPr>
              <a:lstStyle/>
              <a:p>
                <a:pPr>
                  <a:spcBef>
                    <a:spcPts val="450"/>
                  </a:spcBef>
                  <a:defRPr/>
                </a:pPr>
                <a:r>
                  <a:rPr lang="en-US" altLang="zh-CN" sz="2400" kern="0" dirty="0">
                    <a:solidFill>
                      <a:schemeClr val="bg1">
                        <a:lumMod val="50000"/>
                      </a:schemeClr>
                    </a:solidFill>
                    <a:latin typeface="微软雅黑" panose="020B0503020204020204" pitchFamily="34" charset="-122"/>
                    <a:ea typeface="微软雅黑" panose="020B0503020204020204" pitchFamily="34" charset="-122"/>
                  </a:rPr>
                  <a:t>03.</a:t>
                </a:r>
                <a:r>
                  <a:rPr lang="zh-CN" altLang="en-US" sz="2400" kern="0" dirty="0">
                    <a:solidFill>
                      <a:schemeClr val="bg1">
                        <a:lumMod val="50000"/>
                      </a:schemeClr>
                    </a:solidFill>
                    <a:latin typeface="微软雅黑" panose="020B0503020204020204" pitchFamily="34" charset="-122"/>
                    <a:ea typeface="微软雅黑" panose="020B0503020204020204" pitchFamily="34" charset="-122"/>
                  </a:rPr>
                  <a:t>添加标题</a:t>
                </a:r>
                <a:endParaRPr lang="en-US" altLang="zh-CN" sz="2400" kern="0" dirty="0">
                  <a:solidFill>
                    <a:schemeClr val="bg1">
                      <a:lumMod val="50000"/>
                    </a:schemeClr>
                  </a:solidFill>
                  <a:latin typeface="微软雅黑" panose="020B0503020204020204" pitchFamily="34" charset="-122"/>
                  <a:ea typeface="微软雅黑" panose="020B0503020204020204" pitchFamily="34" charset="-122"/>
                </a:endParaRPr>
              </a:p>
              <a:p>
                <a:pPr>
                  <a:spcBef>
                    <a:spcPts val="450"/>
                  </a:spcBef>
                  <a:defRPr/>
                </a:pPr>
                <a:r>
                  <a:rPr lang="zh-CN" altLang="en-US" sz="1400" kern="0" dirty="0">
                    <a:solidFill>
                      <a:schemeClr val="bg1">
                        <a:lumMod val="50000"/>
                      </a:schemeClr>
                    </a:solidFill>
                    <a:latin typeface="微软雅黑" panose="020B0503020204020204" pitchFamily="34" charset="-122"/>
                    <a:ea typeface="微软雅黑" panose="020B0503020204020204" pitchFamily="34" charset="-122"/>
                  </a:rPr>
                  <a:t>在此处添加文字在此处添加文字，在此处添加文字。</a:t>
                </a:r>
              </a:p>
            </p:txBody>
          </p:sp>
          <p:cxnSp>
            <p:nvCxnSpPr>
              <p:cNvPr id="14" name="直接连接符 13"/>
              <p:cNvCxnSpPr/>
              <p:nvPr/>
            </p:nvCxnSpPr>
            <p:spPr>
              <a:xfrm>
                <a:off x="6231835" y="1968986"/>
                <a:ext cx="2471633" cy="0"/>
              </a:xfrm>
              <a:prstGeom prst="line">
                <a:avLst/>
              </a:prstGeom>
              <a:grpFill/>
              <a:ln w="9525" cap="flat" cmpd="sng" algn="ctr">
                <a:solidFill>
                  <a:schemeClr val="bg1">
                    <a:lumMod val="50000"/>
                  </a:schemeClr>
                </a:solidFill>
                <a:prstDash val="solid"/>
              </a:ln>
              <a:effectLst/>
            </p:spPr>
          </p:cxnSp>
          <p:cxnSp>
            <p:nvCxnSpPr>
              <p:cNvPr id="15" name="直接连接符 14"/>
              <p:cNvCxnSpPr/>
              <p:nvPr/>
            </p:nvCxnSpPr>
            <p:spPr>
              <a:xfrm>
                <a:off x="6231835" y="2890019"/>
                <a:ext cx="2471633" cy="0"/>
              </a:xfrm>
              <a:prstGeom prst="line">
                <a:avLst/>
              </a:prstGeom>
              <a:grpFill/>
              <a:ln w="9525" cap="flat" cmpd="sng" algn="ctr">
                <a:solidFill>
                  <a:schemeClr val="bg1">
                    <a:lumMod val="50000"/>
                  </a:schemeClr>
                </a:solidFill>
                <a:prstDash val="solid"/>
              </a:ln>
              <a:effectLst/>
            </p:spPr>
          </p:cxnSp>
          <p:cxnSp>
            <p:nvCxnSpPr>
              <p:cNvPr id="16" name="直接连接符 15"/>
              <p:cNvCxnSpPr/>
              <p:nvPr/>
            </p:nvCxnSpPr>
            <p:spPr>
              <a:xfrm>
                <a:off x="6231835" y="3811053"/>
                <a:ext cx="2471633" cy="0"/>
              </a:xfrm>
              <a:prstGeom prst="line">
                <a:avLst/>
              </a:prstGeom>
              <a:grpFill/>
              <a:ln w="9525" cap="flat" cmpd="sng" algn="ctr">
                <a:solidFill>
                  <a:schemeClr val="bg1">
                    <a:lumMod val="50000"/>
                  </a:schemeClr>
                </a:solidFill>
                <a:prstDash val="solid"/>
              </a:ln>
              <a:effectLst/>
            </p:spPr>
          </p:cxnSp>
        </p:grpSp>
      </p:grpSp>
      <p:grpSp>
        <p:nvGrpSpPr>
          <p:cNvPr id="2" name="组合 1"/>
          <p:cNvGrpSpPr/>
          <p:nvPr/>
        </p:nvGrpSpPr>
        <p:grpSpPr>
          <a:xfrm>
            <a:off x="226537" y="481067"/>
            <a:ext cx="11741785" cy="708660"/>
            <a:chOff x="224155" y="625212"/>
            <a:chExt cx="11741785" cy="708660"/>
          </a:xfrm>
        </p:grpSpPr>
        <p:sp>
          <p:nvSpPr>
            <p:cNvPr id="3" name="矩形 2"/>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grpSp>
        <p:nvGrpSpPr>
          <p:cNvPr id="5" name="组合 4"/>
          <p:cNvGrpSpPr/>
          <p:nvPr/>
        </p:nvGrpSpPr>
        <p:grpSpPr>
          <a:xfrm flipH="1">
            <a:off x="5457592" y="1932045"/>
            <a:ext cx="5829277" cy="4122153"/>
            <a:chOff x="4451635" y="2076182"/>
            <a:chExt cx="6801697" cy="4032241"/>
          </a:xfrm>
        </p:grpSpPr>
        <p:sp>
          <p:nvSpPr>
            <p:cNvPr id="6" name="矩形 5"/>
            <p:cNvSpPr/>
            <p:nvPr/>
          </p:nvSpPr>
          <p:spPr>
            <a:xfrm>
              <a:off x="4451635" y="2076182"/>
              <a:ext cx="3370291" cy="1978361"/>
            </a:xfrm>
            <a:prstGeom prst="rect">
              <a:avLst/>
            </a:prstGeom>
            <a:blipFill dpi="0" rotWithShape="1">
              <a:blip r:embed="rId3" cstate="email"/>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dirty="0">
                <a:solidFill>
                  <a:prstClr val="white"/>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4451636" y="2076182"/>
              <a:ext cx="6801696" cy="4032241"/>
              <a:chOff x="4451636" y="2076182"/>
              <a:chExt cx="6801696" cy="4032241"/>
            </a:xfrm>
          </p:grpSpPr>
          <p:sp>
            <p:nvSpPr>
              <p:cNvPr id="9" name="矩形 8"/>
              <p:cNvSpPr/>
              <p:nvPr/>
            </p:nvSpPr>
            <p:spPr>
              <a:xfrm>
                <a:off x="7885362" y="4129714"/>
                <a:ext cx="3359080" cy="1978361"/>
              </a:xfrm>
              <a:prstGeom prst="rect">
                <a:avLst/>
              </a:prstGeom>
              <a:blipFill dpi="0" rotWithShape="1">
                <a:blip r:embed="rId4" cstate="email"/>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38" tIns="45719" rIns="91438" bIns="45719" rtlCol="0" anchor="ctr"/>
              <a:lstStyle/>
              <a:p>
                <a:pPr algn="ctr"/>
                <a:endParaRPr kumimoji="1" lang="zh-CN" altLang="en-US" sz="1600">
                  <a:solidFill>
                    <a:prstClr val="white"/>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flipV="1">
                <a:off x="4451636" y="2076182"/>
                <a:ext cx="6801696" cy="4032241"/>
                <a:chOff x="4451636" y="2098484"/>
                <a:chExt cx="6801696" cy="4032241"/>
              </a:xfrm>
            </p:grpSpPr>
            <p:sp>
              <p:nvSpPr>
                <p:cNvPr id="13" name="矩形 12"/>
                <p:cNvSpPr/>
                <p:nvPr/>
              </p:nvSpPr>
              <p:spPr>
                <a:xfrm flipV="1">
                  <a:off x="4451636" y="2098484"/>
                  <a:ext cx="3370291" cy="1978362"/>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200" dirty="0">
                      <a:latin typeface="微软雅黑" panose="020B0503020204020204" pitchFamily="34" charset="-122"/>
                      <a:ea typeface="微软雅黑" panose="020B0503020204020204" pitchFamily="34" charset="-122"/>
                    </a:rPr>
                    <a:t>200</a:t>
                  </a:r>
                  <a:r>
                    <a:rPr lang="zh-CN" altLang="en-US" sz="1200" dirty="0">
                      <a:latin typeface="微软雅黑" panose="020B0503020204020204" pitchFamily="34" charset="-122"/>
                      <a:ea typeface="微软雅黑" panose="020B0503020204020204" pitchFamily="34" charset="-122"/>
                    </a:rPr>
                    <a:t>字以内</a:t>
                  </a:r>
                </a:p>
              </p:txBody>
            </p:sp>
            <p:sp>
              <p:nvSpPr>
                <p:cNvPr id="14" name="矩形 13"/>
                <p:cNvSpPr/>
                <p:nvPr/>
              </p:nvSpPr>
              <p:spPr>
                <a:xfrm flipV="1">
                  <a:off x="7875947" y="4152363"/>
                  <a:ext cx="3377385" cy="1978362"/>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200" dirty="0">
                      <a:latin typeface="微软雅黑" panose="020B0503020204020204" pitchFamily="34" charset="-122"/>
                      <a:ea typeface="微软雅黑" panose="020B0503020204020204" pitchFamily="34" charset="-122"/>
                    </a:rPr>
                    <a:t>此处添加详细文本描述，建议与标题相关并符合整体语言风格，语言描述尽量简洁生动。尽量将每页幻灯片的字数控制在  </a:t>
                  </a:r>
                  <a:r>
                    <a:rPr lang="en-US" altLang="zh-CN" sz="1200" dirty="0">
                      <a:latin typeface="微软雅黑" panose="020B0503020204020204" pitchFamily="34" charset="-122"/>
                      <a:ea typeface="微软雅黑" panose="020B0503020204020204" pitchFamily="34" charset="-122"/>
                    </a:rPr>
                    <a:t>200</a:t>
                  </a:r>
                  <a:r>
                    <a:rPr lang="zh-CN" altLang="en-US" sz="1200" dirty="0">
                      <a:latin typeface="微软雅黑" panose="020B0503020204020204" pitchFamily="34" charset="-122"/>
                      <a:ea typeface="微软雅黑" panose="020B0503020204020204" pitchFamily="34" charset="-122"/>
                    </a:rPr>
                    <a:t>字以内</a:t>
                  </a:r>
                </a:p>
              </p:txBody>
            </p:sp>
          </p:grpSp>
        </p:grpSp>
      </p:grpSp>
      <p:sp>
        <p:nvSpPr>
          <p:cNvPr id="16" name="文本框 29"/>
          <p:cNvSpPr txBox="1"/>
          <p:nvPr/>
        </p:nvSpPr>
        <p:spPr>
          <a:xfrm>
            <a:off x="895093" y="2135120"/>
            <a:ext cx="2037737" cy="646331"/>
          </a:xfrm>
          <a:prstGeom prst="rect">
            <a:avLst/>
          </a:prstGeom>
          <a:noFill/>
          <a:effectLst/>
        </p:spPr>
        <p:txBody>
          <a:bodyPr wrap="none" rtlCol="0">
            <a:spAutoFit/>
          </a:bodyPr>
          <a:lstStyle/>
          <a:p>
            <a:r>
              <a:rPr lang="zh-CN" altLang="en-US" sz="3600" b="1" dirty="0">
                <a:solidFill>
                  <a:srgbClr val="215525"/>
                </a:solidFill>
                <a:latin typeface="微软雅黑" panose="020B0503020204020204" pitchFamily="34" charset="-122"/>
                <a:ea typeface="微软雅黑" panose="020B0503020204020204" pitchFamily="34" charset="-122"/>
              </a:rPr>
              <a:t>加入标题</a:t>
            </a:r>
          </a:p>
        </p:txBody>
      </p:sp>
      <p:grpSp>
        <p:nvGrpSpPr>
          <p:cNvPr id="2" name="组合 1"/>
          <p:cNvGrpSpPr/>
          <p:nvPr/>
        </p:nvGrpSpPr>
        <p:grpSpPr>
          <a:xfrm>
            <a:off x="226537" y="481067"/>
            <a:ext cx="11741785" cy="708660"/>
            <a:chOff x="224155" y="625212"/>
            <a:chExt cx="11741785" cy="708660"/>
          </a:xfrm>
        </p:grpSpPr>
        <p:sp>
          <p:nvSpPr>
            <p:cNvPr id="3" name="矩形 2"/>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strVal val="#ppt_x"/>
                                          </p:val>
                                        </p:tav>
                                        <p:tav tm="100000">
                                          <p:val>
                                            <p:strVal val="#ppt_x"/>
                                          </p:val>
                                        </p:tav>
                                      </p:tavLst>
                                    </p:anim>
                                    <p:anim calcmode="lin" valueType="num">
                                      <p:cBhvr>
                                        <p:cTn id="15" dur="250" fill="hold"/>
                                        <p:tgtEl>
                                          <p:spTgt spid="16"/>
                                        </p:tgtEl>
                                        <p:attrNameLst>
                                          <p:attrName>ppt_y</p:attrName>
                                        </p:attrNameLst>
                                      </p:cBhvr>
                                      <p:tavLst>
                                        <p:tav tm="0">
                                          <p:val>
                                            <p:strVal val="#ppt_y+.1"/>
                                          </p:val>
                                        </p:tav>
                                        <p:tav tm="100000">
                                          <p:val>
                                            <p:strVal val="#ppt_y"/>
                                          </p:val>
                                        </p:tav>
                                      </p:tavLst>
                                    </p:anim>
                                  </p:childTnLst>
                                </p:cTn>
                              </p:par>
                              <p:par>
                                <p:cTn id="16" presetID="22" presetClass="entr" presetSubtype="8"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pic>
        <p:nvPicPr>
          <p:cNvPr id="6" name="图片 5" descr="娄_-姚+2"/>
          <p:cNvPicPr>
            <a:picLocks noChangeAspect="1"/>
          </p:cNvPicPr>
          <p:nvPr/>
        </p:nvPicPr>
        <p:blipFill>
          <a:blip r:embed="rId9" cstate="email"/>
          <a:stretch>
            <a:fillRect/>
          </a:stretch>
        </p:blipFill>
        <p:spPr>
          <a:xfrm rot="16200000">
            <a:off x="2652459" y="-2676205"/>
            <a:ext cx="6889308" cy="12212317"/>
          </a:xfrm>
          <a:prstGeom prst="rect">
            <a:avLst/>
          </a:prstGeom>
        </p:spPr>
      </p:pic>
      <p:sp>
        <p:nvSpPr>
          <p:cNvPr id="11" name="PA_文本框 48"/>
          <p:cNvSpPr txBox="1"/>
          <p:nvPr>
            <p:custDataLst>
              <p:tags r:id="rId1"/>
            </p:custDataLst>
          </p:nvPr>
        </p:nvSpPr>
        <p:spPr>
          <a:xfrm>
            <a:off x="4700112" y="3554095"/>
            <a:ext cx="5296535" cy="553720"/>
          </a:xfrm>
          <a:prstGeom prst="rect">
            <a:avLst/>
          </a:prstGeom>
          <a:noFill/>
        </p:spPr>
        <p:txBody>
          <a:bodyPr wrap="square" lIns="0" tIns="0" rIns="0" bIns="0" rtlCol="0">
            <a:spAutoFit/>
          </a:bodyPr>
          <a:lstStyle/>
          <a:p>
            <a:pPr lvl="0">
              <a:defRPr/>
            </a:pPr>
            <a:r>
              <a:rPr lang="zh-CN" altLang="en-US" sz="3600"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在此输入题目</a:t>
            </a:r>
          </a:p>
        </p:txBody>
      </p:sp>
      <p:sp>
        <p:nvSpPr>
          <p:cNvPr id="15" name="PA_文本框 11"/>
          <p:cNvSpPr txBox="1"/>
          <p:nvPr>
            <p:custDataLst>
              <p:tags r:id="rId2"/>
            </p:custDataLst>
          </p:nvPr>
        </p:nvSpPr>
        <p:spPr>
          <a:xfrm>
            <a:off x="4281647" y="424878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6" name="PA_文本框 11"/>
          <p:cNvSpPr txBox="1"/>
          <p:nvPr>
            <p:custDataLst>
              <p:tags r:id="rId3"/>
            </p:custDataLst>
          </p:nvPr>
        </p:nvSpPr>
        <p:spPr>
          <a:xfrm>
            <a:off x="6234907" y="424878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7" name="PA_文本框 11"/>
          <p:cNvSpPr txBox="1"/>
          <p:nvPr>
            <p:custDataLst>
              <p:tags r:id="rId4"/>
            </p:custDataLst>
          </p:nvPr>
        </p:nvSpPr>
        <p:spPr>
          <a:xfrm>
            <a:off x="4281647" y="454342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8" name="PA_文本框 11"/>
          <p:cNvSpPr txBox="1"/>
          <p:nvPr>
            <p:custDataLst>
              <p:tags r:id="rId5"/>
            </p:custDataLst>
          </p:nvPr>
        </p:nvSpPr>
        <p:spPr>
          <a:xfrm>
            <a:off x="6234907" y="454342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9" name="PA_矩形 259"/>
          <p:cNvSpPr>
            <a:spLocks noChangeArrowheads="1"/>
          </p:cNvSpPr>
          <p:nvPr>
            <p:custDataLst>
              <p:tags r:id="rId6"/>
            </p:custDataLst>
          </p:nvPr>
        </p:nvSpPr>
        <p:spPr bwMode="auto">
          <a:xfrm>
            <a:off x="4513422" y="1634491"/>
            <a:ext cx="3168015" cy="210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defRPr/>
            </a:pPr>
            <a:r>
              <a:rPr lang="en-US" altLang="zh-CN" sz="13080" cap="all" spc="284" dirty="0">
                <a:solidFill>
                  <a:schemeClr val="bg1"/>
                </a:solidFill>
                <a:latin typeface="腾祥铁山楷书简繁合集" panose="01010104010101010101" pitchFamily="2" charset="-122"/>
                <a:ea typeface="腾祥铁山楷书简繁合集" panose="01010104010101010101" pitchFamily="2" charset="-122"/>
                <a:cs typeface="Arial" panose="020B0604020202020204" pitchFamily="34" charset="0"/>
                <a:sym typeface="Arial" panose="020B0604020202020204" pitchFamily="34" charset="0"/>
              </a:rPr>
              <a:t>03</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sp>
        <p:nvSpPr>
          <p:cNvPr id="7" name="椭圆 6"/>
          <p:cNvSpPr/>
          <p:nvPr/>
        </p:nvSpPr>
        <p:spPr>
          <a:xfrm>
            <a:off x="6954834" y="2689669"/>
            <a:ext cx="398463" cy="398463"/>
          </a:xfrm>
          <a:prstGeom prst="ellipse">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sp>
        <p:nvSpPr>
          <p:cNvPr id="9" name="椭圆 8"/>
          <p:cNvSpPr/>
          <p:nvPr/>
        </p:nvSpPr>
        <p:spPr>
          <a:xfrm>
            <a:off x="6954834" y="4681981"/>
            <a:ext cx="398463" cy="400050"/>
          </a:xfrm>
          <a:prstGeom prst="ellipse">
            <a:avLst/>
          </a:prstGeom>
          <a:solidFill>
            <a:srgbClr val="ADDF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1">
                  <a:lumMod val="50000"/>
                </a:schemeClr>
              </a:solidFill>
            </a:endParaRPr>
          </a:p>
        </p:txBody>
      </p:sp>
      <p:grpSp>
        <p:nvGrpSpPr>
          <p:cNvPr id="10" name="组合 9"/>
          <p:cNvGrpSpPr/>
          <p:nvPr/>
        </p:nvGrpSpPr>
        <p:grpSpPr>
          <a:xfrm>
            <a:off x="687267" y="1952876"/>
            <a:ext cx="5947686" cy="3840335"/>
            <a:chOff x="522288" y="1680358"/>
            <a:chExt cx="4749427" cy="3066638"/>
          </a:xfrm>
        </p:grpSpPr>
        <p:grpSp>
          <p:nvGrpSpPr>
            <p:cNvPr id="13" name="Group 74"/>
            <p:cNvGrpSpPr/>
            <p:nvPr/>
          </p:nvGrpSpPr>
          <p:grpSpPr>
            <a:xfrm>
              <a:off x="522288" y="2144180"/>
              <a:ext cx="925512" cy="1951570"/>
              <a:chOff x="522288" y="1680358"/>
              <a:chExt cx="925512" cy="1864274"/>
            </a:xfrm>
          </p:grpSpPr>
          <p:sp>
            <p:nvSpPr>
              <p:cNvPr id="37" name="Freeform 5"/>
              <p:cNvSpPr/>
              <p:nvPr/>
            </p:nvSpPr>
            <p:spPr bwMode="auto">
              <a:xfrm>
                <a:off x="522288" y="1680358"/>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215525"/>
              </a:solidFill>
              <a:ln>
                <a:noFill/>
              </a:ln>
            </p:spPr>
            <p:txBody>
              <a:bodyPr vert="horz" wrap="square" lIns="91440" tIns="45720" rIns="91440" bIns="45720" numCol="1" anchor="t" anchorCtr="0" compatLnSpc="1"/>
              <a:lstStyle/>
              <a:p>
                <a:endParaRPr lang="en-US" sz="2000" dirty="0">
                  <a:solidFill>
                    <a:schemeClr val="bg1">
                      <a:lumMod val="50000"/>
                    </a:schemeClr>
                  </a:solidFill>
                </a:endParaRPr>
              </a:p>
            </p:txBody>
          </p:sp>
          <p:sp>
            <p:nvSpPr>
              <p:cNvPr id="38" name="Freeform 6"/>
              <p:cNvSpPr/>
              <p:nvPr/>
            </p:nvSpPr>
            <p:spPr bwMode="auto">
              <a:xfrm>
                <a:off x="983516" y="1680358"/>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215525"/>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grpSp>
        <p:grpSp>
          <p:nvGrpSpPr>
            <p:cNvPr id="14" name="Group 75"/>
            <p:cNvGrpSpPr/>
            <p:nvPr/>
          </p:nvGrpSpPr>
          <p:grpSpPr>
            <a:xfrm>
              <a:off x="1447800" y="2888053"/>
              <a:ext cx="925512" cy="1207696"/>
              <a:chOff x="1447800" y="1680358"/>
              <a:chExt cx="925512" cy="1864274"/>
            </a:xfrm>
          </p:grpSpPr>
          <p:sp>
            <p:nvSpPr>
              <p:cNvPr id="35" name="Freeform 5"/>
              <p:cNvSpPr/>
              <p:nvPr/>
            </p:nvSpPr>
            <p:spPr bwMode="auto">
              <a:xfrm>
                <a:off x="1447800" y="1680358"/>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ADDFB1"/>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6" name="Freeform 6"/>
              <p:cNvSpPr/>
              <p:nvPr/>
            </p:nvSpPr>
            <p:spPr bwMode="auto">
              <a:xfrm>
                <a:off x="1909028" y="1680358"/>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ADDFB1"/>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grpSp>
        <p:grpSp>
          <p:nvGrpSpPr>
            <p:cNvPr id="15" name="Group 76"/>
            <p:cNvGrpSpPr/>
            <p:nvPr/>
          </p:nvGrpSpPr>
          <p:grpSpPr>
            <a:xfrm>
              <a:off x="2400986" y="1680358"/>
              <a:ext cx="925512" cy="2415392"/>
              <a:chOff x="2400986" y="1657350"/>
              <a:chExt cx="925512" cy="1864274"/>
            </a:xfrm>
          </p:grpSpPr>
          <p:sp>
            <p:nvSpPr>
              <p:cNvPr id="33" name="Freeform 5"/>
              <p:cNvSpPr/>
              <p:nvPr/>
            </p:nvSpPr>
            <p:spPr bwMode="auto">
              <a:xfrm>
                <a:off x="2400986" y="1657350"/>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215525"/>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4" name="Freeform 6"/>
              <p:cNvSpPr/>
              <p:nvPr/>
            </p:nvSpPr>
            <p:spPr bwMode="auto">
              <a:xfrm>
                <a:off x="2862214" y="1657350"/>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215525"/>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grpSp>
        <p:grpSp>
          <p:nvGrpSpPr>
            <p:cNvPr id="16" name="Group 77"/>
            <p:cNvGrpSpPr/>
            <p:nvPr/>
          </p:nvGrpSpPr>
          <p:grpSpPr>
            <a:xfrm>
              <a:off x="3328019" y="2341632"/>
              <a:ext cx="923991" cy="1754118"/>
              <a:chOff x="3328019" y="1657350"/>
              <a:chExt cx="923991" cy="1864274"/>
            </a:xfrm>
          </p:grpSpPr>
          <p:sp>
            <p:nvSpPr>
              <p:cNvPr id="31" name="Freeform 5"/>
              <p:cNvSpPr/>
              <p:nvPr/>
            </p:nvSpPr>
            <p:spPr bwMode="auto">
              <a:xfrm>
                <a:off x="3328019" y="1657350"/>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ADDFB1"/>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2" name="Freeform 6"/>
              <p:cNvSpPr/>
              <p:nvPr/>
            </p:nvSpPr>
            <p:spPr bwMode="auto">
              <a:xfrm>
                <a:off x="3787726" y="1657350"/>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ADDFB1"/>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grpSp>
        <p:grpSp>
          <p:nvGrpSpPr>
            <p:cNvPr id="17" name="Group 78"/>
            <p:cNvGrpSpPr/>
            <p:nvPr/>
          </p:nvGrpSpPr>
          <p:grpSpPr>
            <a:xfrm>
              <a:off x="4252010" y="2637811"/>
              <a:ext cx="925512" cy="1457939"/>
              <a:chOff x="4252010" y="1669891"/>
              <a:chExt cx="925512" cy="1864274"/>
            </a:xfrm>
          </p:grpSpPr>
          <p:sp>
            <p:nvSpPr>
              <p:cNvPr id="29" name="Freeform 5"/>
              <p:cNvSpPr/>
              <p:nvPr/>
            </p:nvSpPr>
            <p:spPr bwMode="auto">
              <a:xfrm>
                <a:off x="4252010" y="1669891"/>
                <a:ext cx="464284" cy="1864274"/>
              </a:xfrm>
              <a:custGeom>
                <a:avLst/>
                <a:gdLst>
                  <a:gd name="T0" fmla="*/ 152 w 152"/>
                  <a:gd name="T1" fmla="*/ 674 h 674"/>
                  <a:gd name="T2" fmla="*/ 151 w 152"/>
                  <a:gd name="T3" fmla="*/ 0 h 674"/>
                  <a:gd name="T4" fmla="*/ 0 w 152"/>
                  <a:gd name="T5" fmla="*/ 672 h 674"/>
                  <a:gd name="T6" fmla="*/ 152 w 152"/>
                  <a:gd name="T7" fmla="*/ 674 h 674"/>
                </a:gdLst>
                <a:ahLst/>
                <a:cxnLst>
                  <a:cxn ang="0">
                    <a:pos x="T0" y="T1"/>
                  </a:cxn>
                  <a:cxn ang="0">
                    <a:pos x="T2" y="T3"/>
                  </a:cxn>
                  <a:cxn ang="0">
                    <a:pos x="T4" y="T5"/>
                  </a:cxn>
                  <a:cxn ang="0">
                    <a:pos x="T6" y="T7"/>
                  </a:cxn>
                </a:cxnLst>
                <a:rect l="0" t="0" r="r" b="b"/>
                <a:pathLst>
                  <a:path w="152" h="674">
                    <a:moveTo>
                      <a:pt x="152" y="674"/>
                    </a:moveTo>
                    <a:lnTo>
                      <a:pt x="151" y="0"/>
                    </a:lnTo>
                    <a:lnTo>
                      <a:pt x="0" y="672"/>
                    </a:lnTo>
                    <a:lnTo>
                      <a:pt x="152" y="674"/>
                    </a:lnTo>
                    <a:close/>
                  </a:path>
                </a:pathLst>
              </a:custGeom>
              <a:solidFill>
                <a:srgbClr val="215525"/>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sp>
            <p:nvSpPr>
              <p:cNvPr id="30" name="Freeform 6"/>
              <p:cNvSpPr/>
              <p:nvPr/>
            </p:nvSpPr>
            <p:spPr bwMode="auto">
              <a:xfrm>
                <a:off x="4713238" y="1669891"/>
                <a:ext cx="464284" cy="1864274"/>
              </a:xfrm>
              <a:custGeom>
                <a:avLst/>
                <a:gdLst>
                  <a:gd name="T0" fmla="*/ 0 w 152"/>
                  <a:gd name="T1" fmla="*/ 674 h 674"/>
                  <a:gd name="T2" fmla="*/ 0 w 152"/>
                  <a:gd name="T3" fmla="*/ 0 h 674"/>
                  <a:gd name="T4" fmla="*/ 152 w 152"/>
                  <a:gd name="T5" fmla="*/ 674 h 674"/>
                  <a:gd name="T6" fmla="*/ 0 w 152"/>
                  <a:gd name="T7" fmla="*/ 674 h 674"/>
                </a:gdLst>
                <a:ahLst/>
                <a:cxnLst>
                  <a:cxn ang="0">
                    <a:pos x="T0" y="T1"/>
                  </a:cxn>
                  <a:cxn ang="0">
                    <a:pos x="T2" y="T3"/>
                  </a:cxn>
                  <a:cxn ang="0">
                    <a:pos x="T4" y="T5"/>
                  </a:cxn>
                  <a:cxn ang="0">
                    <a:pos x="T6" y="T7"/>
                  </a:cxn>
                </a:cxnLst>
                <a:rect l="0" t="0" r="r" b="b"/>
                <a:pathLst>
                  <a:path w="152" h="674">
                    <a:moveTo>
                      <a:pt x="0" y="674"/>
                    </a:moveTo>
                    <a:lnTo>
                      <a:pt x="0" y="0"/>
                    </a:lnTo>
                    <a:lnTo>
                      <a:pt x="152" y="674"/>
                    </a:lnTo>
                    <a:lnTo>
                      <a:pt x="0" y="674"/>
                    </a:lnTo>
                    <a:close/>
                  </a:path>
                </a:pathLst>
              </a:custGeom>
              <a:solidFill>
                <a:srgbClr val="215525"/>
              </a:solidFill>
              <a:ln>
                <a:noFill/>
              </a:ln>
            </p:spPr>
            <p:txBody>
              <a:bodyPr vert="horz" wrap="square" lIns="91440" tIns="45720" rIns="91440" bIns="45720" numCol="1" anchor="t" anchorCtr="0" compatLnSpc="1"/>
              <a:lstStyle/>
              <a:p>
                <a:endParaRPr lang="en-US" sz="2000">
                  <a:solidFill>
                    <a:schemeClr val="bg1">
                      <a:lumMod val="50000"/>
                    </a:schemeClr>
                  </a:solidFill>
                </a:endParaRPr>
              </a:p>
            </p:txBody>
          </p:sp>
        </p:grpSp>
        <p:sp>
          <p:nvSpPr>
            <p:cNvPr id="18" name="Text Box 10"/>
            <p:cNvSpPr txBox="1">
              <a:spLocks noChangeArrowheads="1"/>
            </p:cNvSpPr>
            <p:nvPr/>
          </p:nvSpPr>
          <p:spPr bwMode="auto">
            <a:xfrm>
              <a:off x="522288" y="4366052"/>
              <a:ext cx="925512" cy="208904"/>
            </a:xfrm>
            <a:prstGeom prst="rect">
              <a:avLst/>
            </a:prstGeom>
            <a:noFill/>
            <a:ln w="9525">
              <a:noFill/>
              <a:miter lim="800000"/>
            </a:ln>
          </p:spPr>
          <p:txBody>
            <a:bodyPr wrap="square" lIns="45720" tIns="22860" rIns="45720" bIns="22860">
              <a:spAutoFit/>
            </a:bodyPr>
            <a:lstStyle/>
            <a:p>
              <a:pPr algn="ctr" defTabSz="1087755"/>
              <a:r>
                <a:rPr lang="en-US" sz="1400" b="1"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Fix Cost</a:t>
              </a:r>
              <a:endParaRPr lang="en-US" sz="1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Text Box 10"/>
            <p:cNvSpPr txBox="1">
              <a:spLocks noChangeArrowheads="1"/>
            </p:cNvSpPr>
            <p:nvPr/>
          </p:nvSpPr>
          <p:spPr bwMode="auto">
            <a:xfrm>
              <a:off x="1446272" y="4366052"/>
              <a:ext cx="925512" cy="380944"/>
            </a:xfrm>
            <a:prstGeom prst="rect">
              <a:avLst/>
            </a:prstGeom>
            <a:noFill/>
            <a:ln w="9525">
              <a:noFill/>
              <a:miter lim="800000"/>
            </a:ln>
          </p:spPr>
          <p:txBody>
            <a:bodyPr wrap="square" lIns="45720" tIns="22860" rIns="45720" bIns="22860">
              <a:spAutoFit/>
            </a:bodyPr>
            <a:lstStyle/>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Property</a:t>
              </a:r>
            </a:p>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Cost</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 Box 10"/>
            <p:cNvSpPr txBox="1">
              <a:spLocks noChangeArrowheads="1"/>
            </p:cNvSpPr>
            <p:nvPr/>
          </p:nvSpPr>
          <p:spPr bwMode="auto">
            <a:xfrm>
              <a:off x="2402514" y="4366052"/>
              <a:ext cx="925512" cy="208904"/>
            </a:xfrm>
            <a:prstGeom prst="rect">
              <a:avLst/>
            </a:prstGeom>
            <a:noFill/>
            <a:ln w="9525">
              <a:noFill/>
              <a:miter lim="800000"/>
            </a:ln>
          </p:spPr>
          <p:txBody>
            <a:bodyPr wrap="square" lIns="45720" tIns="22860" rIns="45720" bIns="22860">
              <a:spAutoFit/>
            </a:bodyPr>
            <a:lstStyle/>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Interest</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 Box 10"/>
            <p:cNvSpPr txBox="1">
              <a:spLocks noChangeArrowheads="1"/>
            </p:cNvSpPr>
            <p:nvPr/>
          </p:nvSpPr>
          <p:spPr bwMode="auto">
            <a:xfrm>
              <a:off x="3328026" y="4366052"/>
              <a:ext cx="925512" cy="380944"/>
            </a:xfrm>
            <a:prstGeom prst="rect">
              <a:avLst/>
            </a:prstGeom>
            <a:noFill/>
            <a:ln w="9525">
              <a:noFill/>
              <a:miter lim="800000"/>
            </a:ln>
          </p:spPr>
          <p:txBody>
            <a:bodyPr wrap="square" lIns="45720" tIns="22860" rIns="45720" bIns="22860">
              <a:spAutoFit/>
            </a:bodyPr>
            <a:lstStyle/>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Another</a:t>
              </a:r>
            </a:p>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Cost</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 Box 10"/>
            <p:cNvSpPr txBox="1">
              <a:spLocks noChangeArrowheads="1"/>
            </p:cNvSpPr>
            <p:nvPr/>
          </p:nvSpPr>
          <p:spPr bwMode="auto">
            <a:xfrm>
              <a:off x="4252010" y="4366052"/>
              <a:ext cx="925512" cy="380944"/>
            </a:xfrm>
            <a:prstGeom prst="rect">
              <a:avLst/>
            </a:prstGeom>
            <a:noFill/>
            <a:ln w="9525">
              <a:noFill/>
              <a:miter lim="800000"/>
            </a:ln>
          </p:spPr>
          <p:txBody>
            <a:bodyPr wrap="square" lIns="45720" tIns="22860" rIns="45720" bIns="22860">
              <a:spAutoFit/>
            </a:bodyPr>
            <a:lstStyle/>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Labor </a:t>
              </a:r>
            </a:p>
            <a:p>
              <a:pPr algn="ctr" defTabSz="1087755"/>
              <a:r>
                <a:rPr lang="en-US" sz="1400" b="1">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Payment</a:t>
              </a:r>
              <a:endParaRPr lang="en-US" sz="100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3" name="Straight Connector 88"/>
            <p:cNvCxnSpPr/>
            <p:nvPr/>
          </p:nvCxnSpPr>
          <p:spPr>
            <a:xfrm>
              <a:off x="522288" y="4248150"/>
              <a:ext cx="4749427"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Box 7"/>
            <p:cNvSpPr txBox="1">
              <a:spLocks noChangeArrowheads="1"/>
            </p:cNvSpPr>
            <p:nvPr/>
          </p:nvSpPr>
          <p:spPr bwMode="auto">
            <a:xfrm>
              <a:off x="2576379" y="3604052"/>
              <a:ext cx="571671" cy="380944"/>
            </a:xfrm>
            <a:prstGeom prst="rect">
              <a:avLst/>
            </a:prstGeom>
            <a:noFill/>
            <a:ln w="9525">
              <a:noFill/>
              <a:miter lim="800000"/>
            </a:ln>
          </p:spPr>
          <p:txBody>
            <a:bodyPr wrap="none" lIns="45720" tIns="22860" rIns="45720" bIns="22860">
              <a:spAutoFit/>
            </a:bodyPr>
            <a:lstStyle/>
            <a:p>
              <a:pPr algn="ctr" defTabSz="1087755"/>
              <a:r>
                <a:rPr lang="en-CA" sz="2800" spc="-1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90%</a:t>
              </a:r>
            </a:p>
          </p:txBody>
        </p:sp>
        <p:sp>
          <p:nvSpPr>
            <p:cNvPr id="25" name="Text Box 7"/>
            <p:cNvSpPr txBox="1">
              <a:spLocks noChangeArrowheads="1"/>
            </p:cNvSpPr>
            <p:nvPr/>
          </p:nvSpPr>
          <p:spPr bwMode="auto">
            <a:xfrm>
              <a:off x="3501890" y="3604052"/>
              <a:ext cx="571671" cy="380944"/>
            </a:xfrm>
            <a:prstGeom prst="rect">
              <a:avLst/>
            </a:prstGeom>
            <a:noFill/>
            <a:ln w="9525">
              <a:noFill/>
              <a:miter lim="800000"/>
            </a:ln>
          </p:spPr>
          <p:txBody>
            <a:bodyPr wrap="none" lIns="45720" tIns="22860" rIns="45720" bIns="22860">
              <a:spAutoFit/>
            </a:bodyPr>
            <a:lstStyle/>
            <a:p>
              <a:pPr algn="ctr" defTabSz="1087755"/>
              <a:r>
                <a:rPr lang="en-CA" sz="2800" spc="-1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67%</a:t>
              </a:r>
            </a:p>
          </p:txBody>
        </p:sp>
        <p:sp>
          <p:nvSpPr>
            <p:cNvPr id="26" name="Text Box 7"/>
            <p:cNvSpPr txBox="1">
              <a:spLocks noChangeArrowheads="1"/>
            </p:cNvSpPr>
            <p:nvPr/>
          </p:nvSpPr>
          <p:spPr bwMode="auto">
            <a:xfrm>
              <a:off x="4427403" y="3604052"/>
              <a:ext cx="571671" cy="380944"/>
            </a:xfrm>
            <a:prstGeom prst="rect">
              <a:avLst/>
            </a:prstGeom>
            <a:noFill/>
            <a:ln w="9525">
              <a:noFill/>
              <a:miter lim="800000"/>
            </a:ln>
          </p:spPr>
          <p:txBody>
            <a:bodyPr wrap="none" lIns="45720" tIns="22860" rIns="45720" bIns="22860">
              <a:spAutoFit/>
            </a:bodyPr>
            <a:lstStyle/>
            <a:p>
              <a:pPr algn="ctr" defTabSz="1087755"/>
              <a:r>
                <a:rPr lang="en-CA" sz="2800" spc="-1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54%</a:t>
              </a:r>
            </a:p>
          </p:txBody>
        </p:sp>
        <p:sp>
          <p:nvSpPr>
            <p:cNvPr id="27" name="Text Box 7"/>
            <p:cNvSpPr txBox="1">
              <a:spLocks noChangeArrowheads="1"/>
            </p:cNvSpPr>
            <p:nvPr/>
          </p:nvSpPr>
          <p:spPr bwMode="auto">
            <a:xfrm>
              <a:off x="1623193" y="3604052"/>
              <a:ext cx="571671" cy="380944"/>
            </a:xfrm>
            <a:prstGeom prst="rect">
              <a:avLst/>
            </a:prstGeom>
            <a:noFill/>
            <a:ln w="9525">
              <a:noFill/>
              <a:miter lim="800000"/>
            </a:ln>
          </p:spPr>
          <p:txBody>
            <a:bodyPr wrap="none" lIns="45720" tIns="22860" rIns="45720" bIns="22860">
              <a:spAutoFit/>
            </a:bodyPr>
            <a:lstStyle/>
            <a:p>
              <a:pPr algn="ctr" defTabSz="1087755"/>
              <a:r>
                <a:rPr lang="en-CA" sz="2800" spc="-15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39%</a:t>
              </a:r>
            </a:p>
          </p:txBody>
        </p:sp>
        <p:sp>
          <p:nvSpPr>
            <p:cNvPr id="28" name="Text Box 7"/>
            <p:cNvSpPr txBox="1">
              <a:spLocks noChangeArrowheads="1"/>
            </p:cNvSpPr>
            <p:nvPr/>
          </p:nvSpPr>
          <p:spPr bwMode="auto">
            <a:xfrm>
              <a:off x="697680" y="3604052"/>
              <a:ext cx="571671" cy="380944"/>
            </a:xfrm>
            <a:prstGeom prst="rect">
              <a:avLst/>
            </a:prstGeom>
            <a:noFill/>
            <a:ln w="9525">
              <a:noFill/>
              <a:miter lim="800000"/>
            </a:ln>
          </p:spPr>
          <p:txBody>
            <a:bodyPr wrap="none" lIns="45720" tIns="22860" rIns="45720" bIns="22860">
              <a:spAutoFit/>
            </a:bodyPr>
            <a:lstStyle/>
            <a:p>
              <a:pPr algn="ctr" defTabSz="1087755"/>
              <a:r>
                <a:rPr lang="en-CA" sz="2800" spc="-15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79%</a:t>
              </a:r>
            </a:p>
          </p:txBody>
        </p:sp>
      </p:grpSp>
      <p:grpSp>
        <p:nvGrpSpPr>
          <p:cNvPr id="2" name="组合 1"/>
          <p:cNvGrpSpPr/>
          <p:nvPr/>
        </p:nvGrpSpPr>
        <p:grpSpPr>
          <a:xfrm>
            <a:off x="226537" y="481067"/>
            <a:ext cx="11741785" cy="708660"/>
            <a:chOff x="224155" y="625212"/>
            <a:chExt cx="11741785" cy="708660"/>
          </a:xfrm>
        </p:grpSpPr>
        <p:sp>
          <p:nvSpPr>
            <p:cNvPr id="3" name="矩形 2"/>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50"/>
                                        <p:tgtEl>
                                          <p:spTgt spid="9"/>
                                        </p:tgtEl>
                                      </p:cBhvr>
                                    </p:animEffect>
                                    <p:anim calcmode="lin" valueType="num">
                                      <p:cBhvr>
                                        <p:cTn id="14" dur="250" fill="hold"/>
                                        <p:tgtEl>
                                          <p:spTgt spid="9"/>
                                        </p:tgtEl>
                                        <p:attrNameLst>
                                          <p:attrName>ppt_x</p:attrName>
                                        </p:attrNameLst>
                                      </p:cBhvr>
                                      <p:tavLst>
                                        <p:tav tm="0">
                                          <p:val>
                                            <p:strVal val="#ppt_x"/>
                                          </p:val>
                                        </p:tav>
                                        <p:tav tm="100000">
                                          <p:val>
                                            <p:strVal val="#ppt_x"/>
                                          </p:val>
                                        </p:tav>
                                      </p:tavLst>
                                    </p:anim>
                                    <p:anim calcmode="lin" valueType="num">
                                      <p:cBhvr>
                                        <p:cTn id="15" dur="25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par>
                                <p:cTn id="21" presetID="22" presetClass="entr" presetSubtype="8"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sp>
        <p:nvSpPr>
          <p:cNvPr id="5" name="Rounded Rectangle 6"/>
          <p:cNvSpPr/>
          <p:nvPr/>
        </p:nvSpPr>
        <p:spPr>
          <a:xfrm>
            <a:off x="6390406" y="3406037"/>
            <a:ext cx="1553972" cy="488138"/>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7"/>
          <p:cNvSpPr/>
          <p:nvPr/>
        </p:nvSpPr>
        <p:spPr>
          <a:xfrm rot="5400000">
            <a:off x="6923515" y="3938762"/>
            <a:ext cx="1553587" cy="488138"/>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8"/>
          <p:cNvSpPr/>
          <p:nvPr/>
        </p:nvSpPr>
        <p:spPr>
          <a:xfrm rot="8183085">
            <a:off x="5370152" y="4241418"/>
            <a:ext cx="2912458" cy="488138"/>
          </a:xfrm>
          <a:prstGeom prst="roundRect">
            <a:avLst>
              <a:gd name="adj" fmla="val 50000"/>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9"/>
          <p:cNvSpPr/>
          <p:nvPr/>
        </p:nvSpPr>
        <p:spPr>
          <a:xfrm>
            <a:off x="7504284" y="3458850"/>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FontAwesome" pitchFamily="2" charset="0"/>
              </a:rPr>
              <a:t>3</a:t>
            </a:r>
            <a:endParaRPr lang="en-US" sz="1400" dirty="0">
              <a:solidFill>
                <a:schemeClr val="tx1">
                  <a:lumMod val="65000"/>
                  <a:lumOff val="35000"/>
                </a:schemeClr>
              </a:solidFill>
            </a:endParaRPr>
          </a:p>
        </p:txBody>
      </p:sp>
      <p:sp>
        <p:nvSpPr>
          <p:cNvPr id="10" name="Rounded Rectangle 18"/>
          <p:cNvSpPr/>
          <p:nvPr/>
        </p:nvSpPr>
        <p:spPr>
          <a:xfrm>
            <a:off x="8143091" y="2801604"/>
            <a:ext cx="1553972" cy="488138"/>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9"/>
          <p:cNvSpPr/>
          <p:nvPr/>
        </p:nvSpPr>
        <p:spPr>
          <a:xfrm rot="5400000">
            <a:off x="8676201" y="3334329"/>
            <a:ext cx="1553587" cy="488138"/>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0"/>
          <p:cNvSpPr/>
          <p:nvPr/>
        </p:nvSpPr>
        <p:spPr>
          <a:xfrm rot="8183085">
            <a:off x="7122837" y="3636986"/>
            <a:ext cx="2912458" cy="488138"/>
          </a:xfrm>
          <a:prstGeom prst="roundRect">
            <a:avLst>
              <a:gd name="adj" fmla="val 50000"/>
            </a:avLst>
          </a:prstGeom>
          <a:solidFill>
            <a:srgbClr val="ADD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21"/>
          <p:cNvSpPr/>
          <p:nvPr/>
        </p:nvSpPr>
        <p:spPr>
          <a:xfrm>
            <a:off x="9256969" y="2854417"/>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FontAwesome" pitchFamily="2" charset="0"/>
              </a:rPr>
              <a:t>2</a:t>
            </a:r>
            <a:endParaRPr lang="en-US" sz="1400" dirty="0">
              <a:solidFill>
                <a:schemeClr val="tx1">
                  <a:lumMod val="65000"/>
                  <a:lumOff val="35000"/>
                </a:schemeClr>
              </a:solidFill>
            </a:endParaRPr>
          </a:p>
        </p:txBody>
      </p:sp>
      <p:sp>
        <p:nvSpPr>
          <p:cNvPr id="16" name="Rounded Rectangle 26"/>
          <p:cNvSpPr/>
          <p:nvPr/>
        </p:nvSpPr>
        <p:spPr>
          <a:xfrm>
            <a:off x="9895776" y="2197172"/>
            <a:ext cx="1553972" cy="488138"/>
          </a:xfrm>
          <a:prstGeom prst="roundRect">
            <a:avLst>
              <a:gd name="adj"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7"/>
          <p:cNvSpPr/>
          <p:nvPr/>
        </p:nvSpPr>
        <p:spPr>
          <a:xfrm rot="5400000">
            <a:off x="10428886" y="2729897"/>
            <a:ext cx="1553587" cy="488138"/>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8"/>
          <p:cNvSpPr/>
          <p:nvPr/>
        </p:nvSpPr>
        <p:spPr>
          <a:xfrm rot="8183085">
            <a:off x="8875523" y="3032553"/>
            <a:ext cx="2912458" cy="488138"/>
          </a:xfrm>
          <a:prstGeom prst="roundRect">
            <a:avLst>
              <a:gd name="adj" fmla="val 50000"/>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29"/>
          <p:cNvSpPr/>
          <p:nvPr/>
        </p:nvSpPr>
        <p:spPr>
          <a:xfrm>
            <a:off x="11009655" y="2249985"/>
            <a:ext cx="392048" cy="392048"/>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65000"/>
                    <a:lumOff val="35000"/>
                  </a:schemeClr>
                </a:solidFill>
                <a:latin typeface="FontAwesome" pitchFamily="2" charset="0"/>
              </a:rPr>
              <a:t>1</a:t>
            </a:r>
            <a:endParaRPr lang="en-US" sz="1400" dirty="0">
              <a:solidFill>
                <a:schemeClr val="tx1">
                  <a:lumMod val="65000"/>
                  <a:lumOff val="35000"/>
                </a:schemeClr>
              </a:solidFill>
            </a:endParaRPr>
          </a:p>
        </p:txBody>
      </p:sp>
      <p:sp>
        <p:nvSpPr>
          <p:cNvPr id="20" name="TextBox 17"/>
          <p:cNvSpPr txBox="1"/>
          <p:nvPr/>
        </p:nvSpPr>
        <p:spPr>
          <a:xfrm rot="18958774">
            <a:off x="6076355" y="4441232"/>
            <a:ext cx="1261884" cy="307777"/>
          </a:xfrm>
          <a:prstGeom prst="rect">
            <a:avLst/>
          </a:prstGeom>
          <a:noFill/>
        </p:spPr>
        <p:txBody>
          <a:bodyPr wrap="none" rtlCol="0">
            <a:spAutoFit/>
          </a:bodyPr>
          <a:lstStyle/>
          <a:p>
            <a:r>
              <a:rPr lang="zh-CN" alt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18"/>
          <p:cNvSpPr txBox="1"/>
          <p:nvPr/>
        </p:nvSpPr>
        <p:spPr>
          <a:xfrm rot="18958774">
            <a:off x="7841209" y="3807836"/>
            <a:ext cx="1261884" cy="307777"/>
          </a:xfrm>
          <a:prstGeom prst="rect">
            <a:avLst/>
          </a:prstGeom>
          <a:noFill/>
        </p:spPr>
        <p:txBody>
          <a:bodyPr wrap="none" rtlCol="0">
            <a:spAutoFit/>
          </a:bodyPr>
          <a:lstStyle/>
          <a:p>
            <a:r>
              <a:rPr lang="zh-CN" alt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19"/>
          <p:cNvSpPr txBox="1"/>
          <p:nvPr/>
        </p:nvSpPr>
        <p:spPr>
          <a:xfrm rot="18958774">
            <a:off x="9629499" y="3166900"/>
            <a:ext cx="1261884" cy="307777"/>
          </a:xfrm>
          <a:prstGeom prst="rect">
            <a:avLst/>
          </a:prstGeom>
          <a:noFill/>
        </p:spPr>
        <p:txBody>
          <a:bodyPr wrap="none" rtlCol="0">
            <a:spAutoFit/>
          </a:bodyPr>
          <a:lstStyle/>
          <a:p>
            <a:r>
              <a:rPr lang="zh-CN" altLang="en-US" sz="1400" dirty="0">
                <a:solidFill>
                  <a:schemeClr val="bg1"/>
                </a:solidFill>
                <a:latin typeface="Open Sans" panose="020B0606030504020204" pitchFamily="34" charset="0"/>
                <a:ea typeface="Open Sans" panose="020B0606030504020204" pitchFamily="34" charset="0"/>
                <a:cs typeface="Open Sans" panose="020B0606030504020204" pitchFamily="34" charset="0"/>
              </a:rPr>
              <a:t>加入标题描述</a:t>
            </a:r>
            <a:endParaRPr lang="en-US" altLang="zh-CN" sz="1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图片 1" descr="C:\Users\meng\Desktop\400800317.png400800317"/>
          <p:cNvPicPr>
            <a:picLocks noChangeAspect="1"/>
          </p:cNvPicPr>
          <p:nvPr/>
        </p:nvPicPr>
        <p:blipFill>
          <a:blip r:embed="rId3" cstate="email"/>
          <a:srcRect/>
          <a:stretch>
            <a:fillRect/>
          </a:stretch>
        </p:blipFill>
        <p:spPr>
          <a:xfrm>
            <a:off x="1144746" y="2110741"/>
            <a:ext cx="4130040" cy="3404235"/>
          </a:xfrm>
          <a:prstGeom prst="rect">
            <a:avLst/>
          </a:prstGeom>
        </p:spPr>
      </p:pic>
      <p:grpSp>
        <p:nvGrpSpPr>
          <p:cNvPr id="3" name="组合 2"/>
          <p:cNvGrpSpPr/>
          <p:nvPr/>
        </p:nvGrpSpPr>
        <p:grpSpPr>
          <a:xfrm>
            <a:off x="226537" y="481067"/>
            <a:ext cx="11741785" cy="708660"/>
            <a:chOff x="224155" y="625212"/>
            <a:chExt cx="11741785" cy="708660"/>
          </a:xfrm>
        </p:grpSpPr>
        <p:sp>
          <p:nvSpPr>
            <p:cNvPr id="4" name="矩形 3"/>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ppt_x"/>
                                          </p:val>
                                        </p:tav>
                                        <p:tav tm="100000">
                                          <p:val>
                                            <p:strVal val="#ppt_x"/>
                                          </p:val>
                                        </p:tav>
                                      </p:tavLst>
                                    </p:anim>
                                    <p:anim calcmode="lin" valueType="num">
                                      <p:cBhvr additive="base">
                                        <p:cTn id="8" dur="2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 fill="hold"/>
                                        <p:tgtEl>
                                          <p:spTgt spid="6"/>
                                        </p:tgtEl>
                                        <p:attrNameLst>
                                          <p:attrName>ppt_x</p:attrName>
                                        </p:attrNameLst>
                                      </p:cBhvr>
                                      <p:tavLst>
                                        <p:tav tm="0">
                                          <p:val>
                                            <p:strVal val="#ppt_x"/>
                                          </p:val>
                                        </p:tav>
                                        <p:tav tm="100000">
                                          <p:val>
                                            <p:strVal val="#ppt_x"/>
                                          </p:val>
                                        </p:tav>
                                      </p:tavLst>
                                    </p:anim>
                                    <p:anim calcmode="lin" valueType="num">
                                      <p:cBhvr additive="base">
                                        <p:cTn id="13" dur="25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250" fill="hold"/>
                                        <p:tgtEl>
                                          <p:spTgt spid="9"/>
                                        </p:tgtEl>
                                        <p:attrNameLst>
                                          <p:attrName>ppt_x</p:attrName>
                                        </p:attrNameLst>
                                      </p:cBhvr>
                                      <p:tavLst>
                                        <p:tav tm="0">
                                          <p:val>
                                            <p:strVal val="#ppt_x"/>
                                          </p:val>
                                        </p:tav>
                                        <p:tav tm="100000">
                                          <p:val>
                                            <p:strVal val="#ppt_x"/>
                                          </p:val>
                                        </p:tav>
                                      </p:tavLst>
                                    </p:anim>
                                    <p:anim calcmode="lin" valueType="num">
                                      <p:cBhvr additive="base">
                                        <p:cTn id="23" dur="25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250" fill="hold"/>
                                        <p:tgtEl>
                                          <p:spTgt spid="10"/>
                                        </p:tgtEl>
                                        <p:attrNameLst>
                                          <p:attrName>ppt_x</p:attrName>
                                        </p:attrNameLst>
                                      </p:cBhvr>
                                      <p:tavLst>
                                        <p:tav tm="0">
                                          <p:val>
                                            <p:strVal val="#ppt_x"/>
                                          </p:val>
                                        </p:tav>
                                        <p:tav tm="100000">
                                          <p:val>
                                            <p:strVal val="#ppt_x"/>
                                          </p:val>
                                        </p:tav>
                                      </p:tavLst>
                                    </p:anim>
                                    <p:anim calcmode="lin" valueType="num">
                                      <p:cBhvr additive="base">
                                        <p:cTn id="28" dur="250" fill="hold"/>
                                        <p:tgtEl>
                                          <p:spTgt spid="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250" fill="hold"/>
                                        <p:tgtEl>
                                          <p:spTgt spid="13"/>
                                        </p:tgtEl>
                                        <p:attrNameLst>
                                          <p:attrName>ppt_x</p:attrName>
                                        </p:attrNameLst>
                                      </p:cBhvr>
                                      <p:tavLst>
                                        <p:tav tm="0">
                                          <p:val>
                                            <p:strVal val="#ppt_x"/>
                                          </p:val>
                                        </p:tav>
                                        <p:tav tm="100000">
                                          <p:val>
                                            <p:strVal val="#ppt_x"/>
                                          </p:val>
                                        </p:tav>
                                      </p:tavLst>
                                    </p:anim>
                                    <p:anim calcmode="lin" valueType="num">
                                      <p:cBhvr additive="base">
                                        <p:cTn id="33" dur="25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250" fill="hold"/>
                                        <p:tgtEl>
                                          <p:spTgt spid="14"/>
                                        </p:tgtEl>
                                        <p:attrNameLst>
                                          <p:attrName>ppt_x</p:attrName>
                                        </p:attrNameLst>
                                      </p:cBhvr>
                                      <p:tavLst>
                                        <p:tav tm="0">
                                          <p:val>
                                            <p:strVal val="#ppt_x"/>
                                          </p:val>
                                        </p:tav>
                                        <p:tav tm="100000">
                                          <p:val>
                                            <p:strVal val="#ppt_x"/>
                                          </p:val>
                                        </p:tav>
                                      </p:tavLst>
                                    </p:anim>
                                    <p:anim calcmode="lin" valueType="num">
                                      <p:cBhvr additive="base">
                                        <p:cTn id="38" dur="250" fill="hold"/>
                                        <p:tgtEl>
                                          <p:spTgt spid="1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250" fill="hold"/>
                                        <p:tgtEl>
                                          <p:spTgt spid="15"/>
                                        </p:tgtEl>
                                        <p:attrNameLst>
                                          <p:attrName>ppt_x</p:attrName>
                                        </p:attrNameLst>
                                      </p:cBhvr>
                                      <p:tavLst>
                                        <p:tav tm="0">
                                          <p:val>
                                            <p:strVal val="#ppt_x"/>
                                          </p:val>
                                        </p:tav>
                                        <p:tav tm="100000">
                                          <p:val>
                                            <p:strVal val="#ppt_x"/>
                                          </p:val>
                                        </p:tav>
                                      </p:tavLst>
                                    </p:anim>
                                    <p:anim calcmode="lin" valueType="num">
                                      <p:cBhvr additive="base">
                                        <p:cTn id="43" dur="2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250" fill="hold"/>
                                        <p:tgtEl>
                                          <p:spTgt spid="16"/>
                                        </p:tgtEl>
                                        <p:attrNameLst>
                                          <p:attrName>ppt_x</p:attrName>
                                        </p:attrNameLst>
                                      </p:cBhvr>
                                      <p:tavLst>
                                        <p:tav tm="0">
                                          <p:val>
                                            <p:strVal val="#ppt_x"/>
                                          </p:val>
                                        </p:tav>
                                        <p:tav tm="100000">
                                          <p:val>
                                            <p:strVal val="#ppt_x"/>
                                          </p:val>
                                        </p:tav>
                                      </p:tavLst>
                                    </p:anim>
                                    <p:anim calcmode="lin" valueType="num">
                                      <p:cBhvr additive="base">
                                        <p:cTn id="48" dur="250" fill="hold"/>
                                        <p:tgtEl>
                                          <p:spTgt spid="1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250" fill="hold"/>
                                        <p:tgtEl>
                                          <p:spTgt spid="17"/>
                                        </p:tgtEl>
                                        <p:attrNameLst>
                                          <p:attrName>ppt_x</p:attrName>
                                        </p:attrNameLst>
                                      </p:cBhvr>
                                      <p:tavLst>
                                        <p:tav tm="0">
                                          <p:val>
                                            <p:strVal val="#ppt_x"/>
                                          </p:val>
                                        </p:tav>
                                        <p:tav tm="100000">
                                          <p:val>
                                            <p:strVal val="#ppt_x"/>
                                          </p:val>
                                        </p:tav>
                                      </p:tavLst>
                                    </p:anim>
                                    <p:anim calcmode="lin" valueType="num">
                                      <p:cBhvr additive="base">
                                        <p:cTn id="53" dur="25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250" fill="hold"/>
                                        <p:tgtEl>
                                          <p:spTgt spid="18"/>
                                        </p:tgtEl>
                                        <p:attrNameLst>
                                          <p:attrName>ppt_x</p:attrName>
                                        </p:attrNameLst>
                                      </p:cBhvr>
                                      <p:tavLst>
                                        <p:tav tm="0">
                                          <p:val>
                                            <p:strVal val="#ppt_x"/>
                                          </p:val>
                                        </p:tav>
                                        <p:tav tm="100000">
                                          <p:val>
                                            <p:strVal val="#ppt_x"/>
                                          </p:val>
                                        </p:tav>
                                      </p:tavLst>
                                    </p:anim>
                                    <p:anim calcmode="lin" valueType="num">
                                      <p:cBhvr additive="base">
                                        <p:cTn id="58" dur="250" fill="hold"/>
                                        <p:tgtEl>
                                          <p:spTgt spid="1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250" fill="hold"/>
                                        <p:tgtEl>
                                          <p:spTgt spid="19"/>
                                        </p:tgtEl>
                                        <p:attrNameLst>
                                          <p:attrName>ppt_x</p:attrName>
                                        </p:attrNameLst>
                                      </p:cBhvr>
                                      <p:tavLst>
                                        <p:tav tm="0">
                                          <p:val>
                                            <p:strVal val="#ppt_x"/>
                                          </p:val>
                                        </p:tav>
                                        <p:tav tm="100000">
                                          <p:val>
                                            <p:strVal val="#ppt_x"/>
                                          </p:val>
                                        </p:tav>
                                      </p:tavLst>
                                    </p:anim>
                                    <p:anim calcmode="lin" valueType="num">
                                      <p:cBhvr additive="base">
                                        <p:cTn id="63" dur="250" fill="hold"/>
                                        <p:tgtEl>
                                          <p:spTgt spid="19"/>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250" fill="hold"/>
                                        <p:tgtEl>
                                          <p:spTgt spid="20"/>
                                        </p:tgtEl>
                                        <p:attrNameLst>
                                          <p:attrName>ppt_x</p:attrName>
                                        </p:attrNameLst>
                                      </p:cBhvr>
                                      <p:tavLst>
                                        <p:tav tm="0">
                                          <p:val>
                                            <p:strVal val="#ppt_x"/>
                                          </p:val>
                                        </p:tav>
                                        <p:tav tm="100000">
                                          <p:val>
                                            <p:strVal val="#ppt_x"/>
                                          </p:val>
                                        </p:tav>
                                      </p:tavLst>
                                    </p:anim>
                                    <p:anim calcmode="lin" valueType="num">
                                      <p:cBhvr additive="base">
                                        <p:cTn id="68" dur="250" fill="hold"/>
                                        <p:tgtEl>
                                          <p:spTgt spid="2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additive="base">
                                        <p:cTn id="72" dur="250" fill="hold"/>
                                        <p:tgtEl>
                                          <p:spTgt spid="21"/>
                                        </p:tgtEl>
                                        <p:attrNameLst>
                                          <p:attrName>ppt_x</p:attrName>
                                        </p:attrNameLst>
                                      </p:cBhvr>
                                      <p:tavLst>
                                        <p:tav tm="0">
                                          <p:val>
                                            <p:strVal val="#ppt_x"/>
                                          </p:val>
                                        </p:tav>
                                        <p:tav tm="100000">
                                          <p:val>
                                            <p:strVal val="#ppt_x"/>
                                          </p:val>
                                        </p:tav>
                                      </p:tavLst>
                                    </p:anim>
                                    <p:anim calcmode="lin" valueType="num">
                                      <p:cBhvr additive="base">
                                        <p:cTn id="73" dur="250" fill="hold"/>
                                        <p:tgtEl>
                                          <p:spTgt spid="21"/>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additive="base">
                                        <p:cTn id="77" dur="250" fill="hold"/>
                                        <p:tgtEl>
                                          <p:spTgt spid="22"/>
                                        </p:tgtEl>
                                        <p:attrNameLst>
                                          <p:attrName>ppt_x</p:attrName>
                                        </p:attrNameLst>
                                      </p:cBhvr>
                                      <p:tavLst>
                                        <p:tav tm="0">
                                          <p:val>
                                            <p:strVal val="#ppt_x"/>
                                          </p:val>
                                        </p:tav>
                                        <p:tav tm="100000">
                                          <p:val>
                                            <p:strVal val="#ppt_x"/>
                                          </p:val>
                                        </p:tav>
                                      </p:tavLst>
                                    </p:anim>
                                    <p:anim calcmode="lin" valueType="num">
                                      <p:cBhvr additive="base">
                                        <p:cTn id="78" dur="250" fill="hold"/>
                                        <p:tgtEl>
                                          <p:spTgt spid="22"/>
                                        </p:tgtEl>
                                        <p:attrNameLst>
                                          <p:attrName>ppt_y</p:attrName>
                                        </p:attrNameLst>
                                      </p:cBhvr>
                                      <p:tavLst>
                                        <p:tav tm="0">
                                          <p:val>
                                            <p:strVal val="1+#ppt_h/2"/>
                                          </p:val>
                                        </p:tav>
                                        <p:tav tm="100000">
                                          <p:val>
                                            <p:strVal val="#ppt_y"/>
                                          </p:val>
                                        </p:tav>
                                      </p:tavLst>
                                    </p:anim>
                                  </p:childTnLst>
                                </p:cTn>
                              </p:par>
                              <p:par>
                                <p:cTn id="79" presetID="22" presetClass="entr" presetSubtype="8" fill="hold" nodeType="withEffect">
                                  <p:stCondLst>
                                    <p:cond delay="0"/>
                                  </p:stCondLst>
                                  <p:childTnLst>
                                    <p:set>
                                      <p:cBhvr>
                                        <p:cTn id="80" dur="1" fill="hold">
                                          <p:stCondLst>
                                            <p:cond delay="0"/>
                                          </p:stCondLst>
                                        </p:cTn>
                                        <p:tgtEl>
                                          <p:spTgt spid="3"/>
                                        </p:tgtEl>
                                        <p:attrNameLst>
                                          <p:attrName>style.visibility</p:attrName>
                                        </p:attrNameLst>
                                      </p:cBhvr>
                                      <p:to>
                                        <p:strVal val="visible"/>
                                      </p:to>
                                    </p:set>
                                    <p:animEffect transition="in" filter="wipe(left)">
                                      <p:cBhvr>
                                        <p:cTn id="8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bldLvl="0" animBg="1"/>
      <p:bldP spid="9" grpId="0" animBg="1"/>
      <p:bldP spid="10" grpId="0" animBg="1"/>
      <p:bldP spid="13" grpId="0" animBg="1"/>
      <p:bldP spid="14" grpId="0" bldLvl="0" animBg="1"/>
      <p:bldP spid="15" grpId="0" animBg="1"/>
      <p:bldP spid="16" grpId="0" animBg="1"/>
      <p:bldP spid="17" grpId="0" animBg="1"/>
      <p:bldP spid="18" grpId="0" bldLvl="0" animBg="1"/>
      <p:bldP spid="19" grpId="0" animBg="1"/>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grpSp>
        <p:nvGrpSpPr>
          <p:cNvPr id="58" name="Group 22"/>
          <p:cNvGrpSpPr/>
          <p:nvPr/>
        </p:nvGrpSpPr>
        <p:grpSpPr bwMode="auto">
          <a:xfrm>
            <a:off x="1843360" y="2220241"/>
            <a:ext cx="1213448" cy="538745"/>
            <a:chOff x="0" y="0"/>
            <a:chExt cx="1131895" cy="504056"/>
          </a:xfrm>
          <a:solidFill>
            <a:srgbClr val="ADDFB1"/>
          </a:solidFill>
        </p:grpSpPr>
        <p:sp>
          <p:nvSpPr>
            <p:cNvPr id="59"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latin typeface="+mj-ea"/>
                <a:ea typeface="+mj-ea"/>
                <a:sym typeface="宋体" panose="02010600030101010101" pitchFamily="2" charset="-122"/>
              </a:endParaRPr>
            </a:p>
          </p:txBody>
        </p:sp>
        <p:sp>
          <p:nvSpPr>
            <p:cNvPr id="60" name="文本框 47"/>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ea typeface="+mj-ea"/>
                  <a:sym typeface="方正兰亭细黑_GBK" charset="-122"/>
                </a:rPr>
                <a:t>标题一</a:t>
              </a:r>
            </a:p>
          </p:txBody>
        </p:sp>
      </p:grpSp>
      <p:sp>
        <p:nvSpPr>
          <p:cNvPr id="61" name="矩形 60"/>
          <p:cNvSpPr>
            <a:spLocks noChangeArrowheads="1"/>
          </p:cNvSpPr>
          <p:nvPr/>
        </p:nvSpPr>
        <p:spPr bwMode="auto">
          <a:xfrm>
            <a:off x="3259545" y="2160546"/>
            <a:ext cx="3571833" cy="67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grpSp>
        <p:nvGrpSpPr>
          <p:cNvPr id="62" name="Group 22"/>
          <p:cNvGrpSpPr/>
          <p:nvPr/>
        </p:nvGrpSpPr>
        <p:grpSpPr bwMode="auto">
          <a:xfrm>
            <a:off x="1843360" y="3165079"/>
            <a:ext cx="1213448" cy="538745"/>
            <a:chOff x="0" y="0"/>
            <a:chExt cx="1131895" cy="504056"/>
          </a:xfrm>
          <a:solidFill>
            <a:srgbClr val="215525"/>
          </a:solidFill>
        </p:grpSpPr>
        <p:sp>
          <p:nvSpPr>
            <p:cNvPr id="63"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mj-ea"/>
                <a:ea typeface="+mj-ea"/>
                <a:sym typeface="宋体" panose="02010600030101010101" pitchFamily="2" charset="-122"/>
              </a:endParaRPr>
            </a:p>
          </p:txBody>
        </p:sp>
        <p:sp>
          <p:nvSpPr>
            <p:cNvPr id="64" name="文本框 47"/>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标题二</a:t>
              </a:r>
            </a:p>
          </p:txBody>
        </p:sp>
      </p:grpSp>
      <p:sp>
        <p:nvSpPr>
          <p:cNvPr id="65" name="矩形 60"/>
          <p:cNvSpPr>
            <a:spLocks noChangeArrowheads="1"/>
          </p:cNvSpPr>
          <p:nvPr/>
        </p:nvSpPr>
        <p:spPr bwMode="auto">
          <a:xfrm>
            <a:off x="3259545" y="3105384"/>
            <a:ext cx="3571833" cy="67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grpSp>
        <p:nvGrpSpPr>
          <p:cNvPr id="66" name="Group 22"/>
          <p:cNvGrpSpPr/>
          <p:nvPr/>
        </p:nvGrpSpPr>
        <p:grpSpPr bwMode="auto">
          <a:xfrm>
            <a:off x="1843360" y="4123625"/>
            <a:ext cx="1213448" cy="538745"/>
            <a:chOff x="0" y="0"/>
            <a:chExt cx="1131895" cy="504056"/>
          </a:xfrm>
          <a:solidFill>
            <a:srgbClr val="ADDFB1"/>
          </a:solidFill>
        </p:grpSpPr>
        <p:sp>
          <p:nvSpPr>
            <p:cNvPr id="67"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mj-ea"/>
                <a:ea typeface="+mj-ea"/>
                <a:sym typeface="宋体" panose="02010600030101010101" pitchFamily="2" charset="-122"/>
              </a:endParaRPr>
            </a:p>
          </p:txBody>
        </p:sp>
        <p:sp>
          <p:nvSpPr>
            <p:cNvPr id="68" name="文本框 47"/>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标题三</a:t>
              </a:r>
            </a:p>
          </p:txBody>
        </p:sp>
      </p:grpSp>
      <p:sp>
        <p:nvSpPr>
          <p:cNvPr id="69" name="矩形 60"/>
          <p:cNvSpPr>
            <a:spLocks noChangeArrowheads="1"/>
          </p:cNvSpPr>
          <p:nvPr/>
        </p:nvSpPr>
        <p:spPr bwMode="auto">
          <a:xfrm>
            <a:off x="3259545" y="4063929"/>
            <a:ext cx="3571833" cy="67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grpSp>
        <p:nvGrpSpPr>
          <p:cNvPr id="70" name="Group 22"/>
          <p:cNvGrpSpPr/>
          <p:nvPr/>
        </p:nvGrpSpPr>
        <p:grpSpPr bwMode="auto">
          <a:xfrm>
            <a:off x="1843360" y="5048687"/>
            <a:ext cx="1213448" cy="538745"/>
            <a:chOff x="0" y="0"/>
            <a:chExt cx="1131895" cy="504056"/>
          </a:xfrm>
          <a:solidFill>
            <a:srgbClr val="215525"/>
          </a:solidFill>
        </p:grpSpPr>
        <p:sp>
          <p:nvSpPr>
            <p:cNvPr id="71" name="矩形 70"/>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mj-ea"/>
                <a:ea typeface="+mj-ea"/>
                <a:sym typeface="宋体" panose="02010600030101010101" pitchFamily="2" charset="-122"/>
              </a:endParaRPr>
            </a:p>
          </p:txBody>
        </p:sp>
        <p:sp>
          <p:nvSpPr>
            <p:cNvPr id="72" name="文本框 47"/>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标题四</a:t>
              </a:r>
            </a:p>
          </p:txBody>
        </p:sp>
      </p:grpSp>
      <p:sp>
        <p:nvSpPr>
          <p:cNvPr id="73" name="矩形 60"/>
          <p:cNvSpPr>
            <a:spLocks noChangeArrowheads="1"/>
          </p:cNvSpPr>
          <p:nvPr/>
        </p:nvSpPr>
        <p:spPr bwMode="auto">
          <a:xfrm>
            <a:off x="3259545" y="4988992"/>
            <a:ext cx="3571833" cy="67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pic>
        <p:nvPicPr>
          <p:cNvPr id="8" name="图片 7" descr="C:\Users\meng\Desktop\400244825.png400244825"/>
          <p:cNvPicPr>
            <a:picLocks noChangeAspect="1"/>
          </p:cNvPicPr>
          <p:nvPr/>
        </p:nvPicPr>
        <p:blipFill>
          <a:blip r:embed="rId3" cstate="email"/>
          <a:srcRect/>
          <a:stretch>
            <a:fillRect/>
          </a:stretch>
        </p:blipFill>
        <p:spPr>
          <a:xfrm rot="17940000">
            <a:off x="6646387" y="3076893"/>
            <a:ext cx="4777105" cy="2236470"/>
          </a:xfrm>
          <a:prstGeom prst="rect">
            <a:avLst/>
          </a:prstGeom>
        </p:spPr>
      </p:pic>
      <p:grpSp>
        <p:nvGrpSpPr>
          <p:cNvPr id="3" name="组合 2"/>
          <p:cNvGrpSpPr/>
          <p:nvPr/>
        </p:nvGrpSpPr>
        <p:grpSpPr>
          <a:xfrm>
            <a:off x="226537" y="481067"/>
            <a:ext cx="11741785" cy="708660"/>
            <a:chOff x="224155" y="625212"/>
            <a:chExt cx="11741785" cy="708660"/>
          </a:xfrm>
        </p:grpSpPr>
        <p:sp>
          <p:nvSpPr>
            <p:cNvPr id="4" name="矩形 3"/>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anim calcmode="lin" valueType="num">
                                      <p:cBhvr>
                                        <p:cTn id="23" dur="1000" fill="hold"/>
                                        <p:tgtEl>
                                          <p:spTgt spid="65"/>
                                        </p:tgtEl>
                                        <p:attrNameLst>
                                          <p:attrName>ppt_x</p:attrName>
                                        </p:attrNameLst>
                                      </p:cBhvr>
                                      <p:tavLst>
                                        <p:tav tm="0">
                                          <p:val>
                                            <p:strVal val="#ppt_x"/>
                                          </p:val>
                                        </p:tav>
                                        <p:tav tm="100000">
                                          <p:val>
                                            <p:strVal val="#ppt_x"/>
                                          </p:val>
                                        </p:tav>
                                      </p:tavLst>
                                    </p:anim>
                                    <p:anim calcmode="lin" valueType="num">
                                      <p:cBhvr>
                                        <p:cTn id="24" dur="1000" fill="hold"/>
                                        <p:tgtEl>
                                          <p:spTgt spid="6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1000"/>
                                        <p:tgtEl>
                                          <p:spTgt spid="69"/>
                                        </p:tgtEl>
                                      </p:cBhvr>
                                    </p:animEffect>
                                    <p:anim calcmode="lin" valueType="num">
                                      <p:cBhvr>
                                        <p:cTn id="33" dur="1000" fill="hold"/>
                                        <p:tgtEl>
                                          <p:spTgt spid="69"/>
                                        </p:tgtEl>
                                        <p:attrNameLst>
                                          <p:attrName>ppt_x</p:attrName>
                                        </p:attrNameLst>
                                      </p:cBhvr>
                                      <p:tavLst>
                                        <p:tav tm="0">
                                          <p:val>
                                            <p:strVal val="#ppt_x"/>
                                          </p:val>
                                        </p:tav>
                                        <p:tav tm="100000">
                                          <p:val>
                                            <p:strVal val="#ppt_x"/>
                                          </p:val>
                                        </p:tav>
                                      </p:tavLst>
                                    </p:anim>
                                    <p:anim calcmode="lin" valueType="num">
                                      <p:cBhvr>
                                        <p:cTn id="34" dur="1000" fill="hold"/>
                                        <p:tgtEl>
                                          <p:spTgt spid="6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1000"/>
                                        <p:tgtEl>
                                          <p:spTgt spid="73"/>
                                        </p:tgtEl>
                                      </p:cBhvr>
                                    </p:animEffect>
                                    <p:anim calcmode="lin" valueType="num">
                                      <p:cBhvr>
                                        <p:cTn id="43" dur="1000" fill="hold"/>
                                        <p:tgtEl>
                                          <p:spTgt spid="73"/>
                                        </p:tgtEl>
                                        <p:attrNameLst>
                                          <p:attrName>ppt_x</p:attrName>
                                        </p:attrNameLst>
                                      </p:cBhvr>
                                      <p:tavLst>
                                        <p:tav tm="0">
                                          <p:val>
                                            <p:strVal val="#ppt_x"/>
                                          </p:val>
                                        </p:tav>
                                        <p:tav tm="100000">
                                          <p:val>
                                            <p:strVal val="#ppt_x"/>
                                          </p:val>
                                        </p:tav>
                                      </p:tavLst>
                                    </p:anim>
                                    <p:anim calcmode="lin" valueType="num">
                                      <p:cBhvr>
                                        <p:cTn id="44" dur="1000" fill="hold"/>
                                        <p:tgtEl>
                                          <p:spTgt spid="73"/>
                                        </p:tgtEl>
                                        <p:attrNameLst>
                                          <p:attrName>ppt_y</p:attrName>
                                        </p:attrNameLst>
                                      </p:cBhvr>
                                      <p:tavLst>
                                        <p:tav tm="0">
                                          <p:val>
                                            <p:strVal val="#ppt_y+.1"/>
                                          </p:val>
                                        </p:tav>
                                        <p:tav tm="100000">
                                          <p:val>
                                            <p:strVal val="#ppt_y"/>
                                          </p:val>
                                        </p:tav>
                                      </p:tavLst>
                                    </p:anim>
                                  </p:childTnLst>
                                </p:cTn>
                              </p:par>
                              <p:par>
                                <p:cTn id="45" presetID="2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5" grpId="0"/>
      <p:bldP spid="69" grpId="0"/>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sp>
        <p:nvSpPr>
          <p:cNvPr id="5" name="圆角矩形 7"/>
          <p:cNvSpPr/>
          <p:nvPr/>
        </p:nvSpPr>
        <p:spPr>
          <a:xfrm>
            <a:off x="226536" y="1315721"/>
            <a:ext cx="6535420" cy="4572635"/>
          </a:xfrm>
          <a:prstGeom prst="roundRect">
            <a:avLst>
              <a:gd name="adj" fmla="val 0"/>
            </a:avLst>
          </a:prstGeom>
          <a:blipFill rotWithShape="1">
            <a:blip r:embed="rId3" cstate="email"/>
            <a:stretch>
              <a:fillRect/>
            </a:stretch>
          </a:blipFill>
          <a:ln w="3175">
            <a:noFill/>
          </a:ln>
        </p:spPr>
        <p:style>
          <a:lnRef idx="2">
            <a:schemeClr val="accent1">
              <a:shade val="50000"/>
            </a:schemeClr>
          </a:lnRef>
          <a:fillRef idx="1">
            <a:schemeClr val="accent1"/>
          </a:fillRef>
          <a:effectRef idx="0">
            <a:schemeClr val="accent1"/>
          </a:effectRef>
          <a:fontRef idx="minor">
            <a:schemeClr val="lt1"/>
          </a:fontRef>
        </p:style>
        <p:txBody>
          <a:bodyPr lIns="133384" tIns="66693" rIns="133384" bIns="66693" rtlCol="0" anchor="ctr"/>
          <a:lstStyle/>
          <a:p>
            <a:pPr algn="ctr"/>
            <a:endParaRPr lang="zh-CN" altLang="en-US"/>
          </a:p>
        </p:txBody>
      </p:sp>
      <p:sp>
        <p:nvSpPr>
          <p:cNvPr id="9" name="Freeform 222"/>
          <p:cNvSpPr>
            <a:spLocks noEditPoints="1"/>
          </p:cNvSpPr>
          <p:nvPr/>
        </p:nvSpPr>
        <p:spPr bwMode="auto">
          <a:xfrm>
            <a:off x="6822804" y="2186930"/>
            <a:ext cx="305880" cy="307227"/>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215525"/>
          </a:solidFill>
          <a:ln>
            <a:noFill/>
          </a:ln>
        </p:spPr>
        <p:txBody>
          <a:bodyPr vert="horz" wrap="square" lIns="91440" tIns="45720" rIns="91440" bIns="45720" numCol="1" anchor="t" anchorCtr="0" compatLnSpc="1"/>
          <a:lstStyle/>
          <a:p>
            <a:endParaRPr lang="en-US" sz="1050" dirty="0">
              <a:solidFill>
                <a:schemeClr val="bg1">
                  <a:lumMod val="50000"/>
                </a:schemeClr>
              </a:solidFill>
            </a:endParaRPr>
          </a:p>
        </p:txBody>
      </p:sp>
      <p:sp>
        <p:nvSpPr>
          <p:cNvPr id="14" name="Freeform 222"/>
          <p:cNvSpPr>
            <a:spLocks noEditPoints="1"/>
          </p:cNvSpPr>
          <p:nvPr/>
        </p:nvSpPr>
        <p:spPr bwMode="auto">
          <a:xfrm>
            <a:off x="6841613" y="3151858"/>
            <a:ext cx="305880" cy="307227"/>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ADDFB1"/>
          </a:solidFill>
          <a:ln>
            <a:noFill/>
          </a:ln>
        </p:spPr>
        <p:txBody>
          <a:bodyPr vert="horz" wrap="square" lIns="91440" tIns="45720" rIns="91440" bIns="45720" numCol="1" anchor="t" anchorCtr="0" compatLnSpc="1"/>
          <a:lstStyle/>
          <a:p>
            <a:endParaRPr lang="en-US" sz="1050" dirty="0">
              <a:solidFill>
                <a:schemeClr val="bg1">
                  <a:lumMod val="50000"/>
                </a:schemeClr>
              </a:solidFill>
            </a:endParaRPr>
          </a:p>
        </p:txBody>
      </p:sp>
      <p:sp>
        <p:nvSpPr>
          <p:cNvPr id="17" name="Freeform 222"/>
          <p:cNvSpPr>
            <a:spLocks noEditPoints="1"/>
          </p:cNvSpPr>
          <p:nvPr/>
        </p:nvSpPr>
        <p:spPr bwMode="auto">
          <a:xfrm>
            <a:off x="6828697" y="4088029"/>
            <a:ext cx="305880" cy="307227"/>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215525"/>
          </a:solidFill>
          <a:ln>
            <a:noFill/>
          </a:ln>
        </p:spPr>
        <p:txBody>
          <a:bodyPr vert="horz" wrap="square" lIns="91440" tIns="45720" rIns="91440" bIns="45720" numCol="1" anchor="t" anchorCtr="0" compatLnSpc="1"/>
          <a:lstStyle/>
          <a:p>
            <a:endParaRPr lang="en-US" sz="1050" dirty="0">
              <a:solidFill>
                <a:schemeClr val="bg1">
                  <a:lumMod val="50000"/>
                </a:schemeClr>
              </a:solidFill>
            </a:endParaRPr>
          </a:p>
        </p:txBody>
      </p:sp>
      <p:sp>
        <p:nvSpPr>
          <p:cNvPr id="20" name="Freeform 222"/>
          <p:cNvSpPr>
            <a:spLocks noEditPoints="1"/>
          </p:cNvSpPr>
          <p:nvPr/>
        </p:nvSpPr>
        <p:spPr bwMode="auto">
          <a:xfrm>
            <a:off x="6847506" y="5052963"/>
            <a:ext cx="305880" cy="307227"/>
          </a:xfrm>
          <a:custGeom>
            <a:avLst/>
            <a:gdLst>
              <a:gd name="T0" fmla="*/ 206 w 412"/>
              <a:gd name="T1" fmla="*/ 0 h 412"/>
              <a:gd name="T2" fmla="*/ 0 w 412"/>
              <a:gd name="T3" fmla="*/ 206 h 412"/>
              <a:gd name="T4" fmla="*/ 206 w 412"/>
              <a:gd name="T5" fmla="*/ 412 h 412"/>
              <a:gd name="T6" fmla="*/ 412 w 412"/>
              <a:gd name="T7" fmla="*/ 206 h 412"/>
              <a:gd name="T8" fmla="*/ 206 w 412"/>
              <a:gd name="T9" fmla="*/ 0 h 412"/>
              <a:gd name="T10" fmla="*/ 171 w 412"/>
              <a:gd name="T11" fmla="*/ 317 h 412"/>
              <a:gd name="T12" fmla="*/ 74 w 412"/>
              <a:gd name="T13" fmla="*/ 220 h 412"/>
              <a:gd name="T14" fmla="*/ 115 w 412"/>
              <a:gd name="T15" fmla="*/ 178 h 412"/>
              <a:gd name="T16" fmla="*/ 171 w 412"/>
              <a:gd name="T17" fmla="*/ 234 h 412"/>
              <a:gd name="T18" fmla="*/ 300 w 412"/>
              <a:gd name="T19" fmla="*/ 105 h 412"/>
              <a:gd name="T20" fmla="*/ 341 w 412"/>
              <a:gd name="T21" fmla="*/ 146 h 412"/>
              <a:gd name="T22" fmla="*/ 171 w 412"/>
              <a:gd name="T23" fmla="*/ 317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2" h="412">
                <a:moveTo>
                  <a:pt x="206" y="0"/>
                </a:moveTo>
                <a:cubicBezTo>
                  <a:pt x="92" y="0"/>
                  <a:pt x="0" y="92"/>
                  <a:pt x="0" y="206"/>
                </a:cubicBezTo>
                <a:cubicBezTo>
                  <a:pt x="0" y="320"/>
                  <a:pt x="92" y="412"/>
                  <a:pt x="206" y="412"/>
                </a:cubicBezTo>
                <a:cubicBezTo>
                  <a:pt x="320" y="412"/>
                  <a:pt x="412" y="320"/>
                  <a:pt x="412" y="206"/>
                </a:cubicBezTo>
                <a:cubicBezTo>
                  <a:pt x="412" y="92"/>
                  <a:pt x="320" y="0"/>
                  <a:pt x="206" y="0"/>
                </a:cubicBezTo>
                <a:close/>
                <a:moveTo>
                  <a:pt x="171" y="317"/>
                </a:moveTo>
                <a:cubicBezTo>
                  <a:pt x="74" y="220"/>
                  <a:pt x="74" y="220"/>
                  <a:pt x="74" y="220"/>
                </a:cubicBezTo>
                <a:cubicBezTo>
                  <a:pt x="115" y="178"/>
                  <a:pt x="115" y="178"/>
                  <a:pt x="115" y="178"/>
                </a:cubicBezTo>
                <a:cubicBezTo>
                  <a:pt x="171" y="234"/>
                  <a:pt x="171" y="234"/>
                  <a:pt x="171" y="234"/>
                </a:cubicBezTo>
                <a:cubicBezTo>
                  <a:pt x="300" y="105"/>
                  <a:pt x="300" y="105"/>
                  <a:pt x="300" y="105"/>
                </a:cubicBezTo>
                <a:cubicBezTo>
                  <a:pt x="341" y="146"/>
                  <a:pt x="341" y="146"/>
                  <a:pt x="341" y="146"/>
                </a:cubicBezTo>
                <a:cubicBezTo>
                  <a:pt x="171" y="317"/>
                  <a:pt x="171" y="317"/>
                  <a:pt x="171" y="317"/>
                </a:cubicBezTo>
                <a:close/>
              </a:path>
            </a:pathLst>
          </a:custGeom>
          <a:solidFill>
            <a:srgbClr val="ADDFB1"/>
          </a:solidFill>
          <a:ln>
            <a:noFill/>
          </a:ln>
        </p:spPr>
        <p:txBody>
          <a:bodyPr vert="horz" wrap="square" lIns="91440" tIns="45720" rIns="91440" bIns="45720" numCol="1" anchor="t" anchorCtr="0" compatLnSpc="1"/>
          <a:lstStyle/>
          <a:p>
            <a:endParaRPr lang="en-US" sz="1050" dirty="0">
              <a:solidFill>
                <a:schemeClr val="bg1">
                  <a:lumMod val="50000"/>
                </a:schemeClr>
              </a:solidFill>
            </a:endParaRPr>
          </a:p>
        </p:txBody>
      </p:sp>
      <p:grpSp>
        <p:nvGrpSpPr>
          <p:cNvPr id="2" name="组合 1"/>
          <p:cNvGrpSpPr/>
          <p:nvPr/>
        </p:nvGrpSpPr>
        <p:grpSpPr>
          <a:xfrm>
            <a:off x="226537" y="481067"/>
            <a:ext cx="11741785" cy="708660"/>
            <a:chOff x="224155" y="625212"/>
            <a:chExt cx="11741785" cy="708660"/>
          </a:xfrm>
        </p:grpSpPr>
        <p:sp>
          <p:nvSpPr>
            <p:cNvPr id="3" name="矩形 2"/>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pic>
        <p:nvPicPr>
          <p:cNvPr id="6" name="图片 5" descr="娄_-姚+2"/>
          <p:cNvPicPr>
            <a:picLocks noChangeAspect="1"/>
          </p:cNvPicPr>
          <p:nvPr/>
        </p:nvPicPr>
        <p:blipFill>
          <a:blip r:embed="rId9" cstate="email"/>
          <a:stretch>
            <a:fillRect/>
          </a:stretch>
        </p:blipFill>
        <p:spPr>
          <a:xfrm rot="16200000">
            <a:off x="2652459" y="-2676205"/>
            <a:ext cx="6889308" cy="12212317"/>
          </a:xfrm>
          <a:prstGeom prst="rect">
            <a:avLst/>
          </a:prstGeom>
        </p:spPr>
      </p:pic>
      <p:sp>
        <p:nvSpPr>
          <p:cNvPr id="11" name="PA_文本框 48"/>
          <p:cNvSpPr txBox="1"/>
          <p:nvPr>
            <p:custDataLst>
              <p:tags r:id="rId1"/>
            </p:custDataLst>
          </p:nvPr>
        </p:nvSpPr>
        <p:spPr>
          <a:xfrm>
            <a:off x="4700112" y="3554095"/>
            <a:ext cx="5296535" cy="553720"/>
          </a:xfrm>
          <a:prstGeom prst="rect">
            <a:avLst/>
          </a:prstGeom>
          <a:noFill/>
        </p:spPr>
        <p:txBody>
          <a:bodyPr wrap="square" lIns="0" tIns="0" rIns="0" bIns="0" rtlCol="0">
            <a:spAutoFit/>
          </a:bodyPr>
          <a:lstStyle/>
          <a:p>
            <a:pPr lvl="0">
              <a:defRPr/>
            </a:pPr>
            <a:r>
              <a:rPr lang="zh-CN" altLang="en-US" sz="3600"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在此输入题目</a:t>
            </a:r>
          </a:p>
        </p:txBody>
      </p:sp>
      <p:sp>
        <p:nvSpPr>
          <p:cNvPr id="15" name="PA_文本框 11"/>
          <p:cNvSpPr txBox="1"/>
          <p:nvPr>
            <p:custDataLst>
              <p:tags r:id="rId2"/>
            </p:custDataLst>
          </p:nvPr>
        </p:nvSpPr>
        <p:spPr>
          <a:xfrm>
            <a:off x="4281647" y="424878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6" name="PA_文本框 11"/>
          <p:cNvSpPr txBox="1"/>
          <p:nvPr>
            <p:custDataLst>
              <p:tags r:id="rId3"/>
            </p:custDataLst>
          </p:nvPr>
        </p:nvSpPr>
        <p:spPr>
          <a:xfrm>
            <a:off x="6234907" y="424878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7" name="PA_文本框 11"/>
          <p:cNvSpPr txBox="1"/>
          <p:nvPr>
            <p:custDataLst>
              <p:tags r:id="rId4"/>
            </p:custDataLst>
          </p:nvPr>
        </p:nvSpPr>
        <p:spPr>
          <a:xfrm>
            <a:off x="4281647" y="454342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8" name="PA_文本框 11"/>
          <p:cNvSpPr txBox="1"/>
          <p:nvPr>
            <p:custDataLst>
              <p:tags r:id="rId5"/>
            </p:custDataLst>
          </p:nvPr>
        </p:nvSpPr>
        <p:spPr>
          <a:xfrm>
            <a:off x="6234907" y="454342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9" name="PA_矩形 259"/>
          <p:cNvSpPr>
            <a:spLocks noChangeArrowheads="1"/>
          </p:cNvSpPr>
          <p:nvPr>
            <p:custDataLst>
              <p:tags r:id="rId6"/>
            </p:custDataLst>
          </p:nvPr>
        </p:nvSpPr>
        <p:spPr bwMode="auto">
          <a:xfrm>
            <a:off x="4513422" y="1634491"/>
            <a:ext cx="3168015" cy="210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defRPr/>
            </a:pPr>
            <a:r>
              <a:rPr lang="en-US" altLang="zh-CN" sz="13080" cap="all" spc="284" dirty="0">
                <a:solidFill>
                  <a:schemeClr val="bg1"/>
                </a:solidFill>
                <a:latin typeface="腾祥铁山楷书简繁合集" panose="01010104010101010101" pitchFamily="2" charset="-122"/>
                <a:ea typeface="腾祥铁山楷书简繁合集" panose="01010104010101010101" pitchFamily="2" charset="-122"/>
                <a:cs typeface="Arial" panose="020B0604020202020204" pitchFamily="34" charset="0"/>
                <a:sym typeface="Arial" panose="020B0604020202020204" pitchFamily="34" charset="0"/>
              </a:rPr>
              <a:t>04</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pic>
        <p:nvPicPr>
          <p:cNvPr id="2" name="图片 1" descr="娄_-姚+2"/>
          <p:cNvPicPr>
            <a:picLocks noChangeAspect="1"/>
          </p:cNvPicPr>
          <p:nvPr/>
        </p:nvPicPr>
        <p:blipFill>
          <a:blip r:embed="rId3" cstate="email"/>
          <a:stretch>
            <a:fillRect/>
          </a:stretch>
        </p:blipFill>
        <p:spPr>
          <a:xfrm rot="16200000">
            <a:off x="2652459" y="-2676205"/>
            <a:ext cx="6889308" cy="12212317"/>
          </a:xfrm>
          <a:prstGeom prst="rect">
            <a:avLst/>
          </a:prstGeom>
        </p:spPr>
      </p:pic>
      <p:sp>
        <p:nvSpPr>
          <p:cNvPr id="3" name="矩形 2"/>
          <p:cNvSpPr/>
          <p:nvPr/>
        </p:nvSpPr>
        <p:spPr>
          <a:xfrm>
            <a:off x="347822" y="342901"/>
            <a:ext cx="11454765" cy="6194425"/>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658234" y="596073"/>
            <a:ext cx="1412654" cy="1412654"/>
          </a:xfrm>
          <a:prstGeom prst="ellipse">
            <a:avLst/>
          </a:prstGeom>
          <a:noFill/>
          <a:ln w="3175">
            <a:solidFill>
              <a:srgbClr val="215525"/>
            </a:solidFill>
          </a:ln>
          <a:extLst>
            <a:ext uri="{909E8E84-426E-40DD-AFC4-6F175D3DCCD1}">
              <a14:hiddenFill xmlns:a14="http://schemas.microsoft.com/office/drawing/2010/main">
                <a:solidFill>
                  <a:srgbClr val="C0E6C6"/>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a:solidFill>
                  <a:srgbClr val="215525"/>
                </a:solidFill>
                <a:latin typeface="汉仪雪君体繁" panose="02010600000101010101" charset="-122"/>
                <a:ea typeface="汉仪雪君体繁" panose="02010600000101010101" charset="-122"/>
              </a:rPr>
              <a:t>目录</a:t>
            </a:r>
          </a:p>
        </p:txBody>
      </p:sp>
      <p:sp>
        <p:nvSpPr>
          <p:cNvPr id="6" name="文本框 5"/>
          <p:cNvSpPr txBox="1"/>
          <p:nvPr/>
        </p:nvSpPr>
        <p:spPr>
          <a:xfrm>
            <a:off x="1646775" y="1382080"/>
            <a:ext cx="1713597" cy="368300"/>
          </a:xfrm>
          <a:prstGeom prst="rect">
            <a:avLst/>
          </a:prstGeom>
          <a:solidFill>
            <a:srgbClr val="ADDFB1"/>
          </a:solidFill>
        </p:spPr>
        <p:txBody>
          <a:bodyPr wrap="square" rtlCol="0">
            <a:spAutoFit/>
          </a:bodyPr>
          <a:lstStyle/>
          <a:p>
            <a:r>
              <a:rPr lang="en-US" altLang="zh-CN" spc="200">
                <a:latin typeface="华文细黑" panose="02010600040101010101" charset="-122"/>
                <a:ea typeface="华文细黑" panose="02010600040101010101" charset="-122"/>
              </a:rPr>
              <a:t>CONTENTS</a:t>
            </a:r>
          </a:p>
        </p:txBody>
      </p:sp>
      <p:sp>
        <p:nvSpPr>
          <p:cNvPr id="44" name="任意多边形 43"/>
          <p:cNvSpPr/>
          <p:nvPr/>
        </p:nvSpPr>
        <p:spPr>
          <a:xfrm>
            <a:off x="3812422" y="2383318"/>
            <a:ext cx="7665157" cy="0"/>
          </a:xfrm>
          <a:custGeom>
            <a:avLst/>
            <a:gdLst>
              <a:gd name="connisteX0" fmla="*/ 0 w 7666355"/>
              <a:gd name="connsiteY0" fmla="*/ 0 h 0"/>
              <a:gd name="connisteX1" fmla="*/ 7666355 w 7666355"/>
              <a:gd name="connsiteY1" fmla="*/ 0 h 0"/>
            </a:gdLst>
            <a:ahLst/>
            <a:cxnLst>
              <a:cxn ang="0">
                <a:pos x="connisteX0" y="connsiteY0"/>
              </a:cxn>
              <a:cxn ang="0">
                <a:pos x="connisteX1" y="connsiteY1"/>
              </a:cxn>
            </a:cxnLst>
            <a:rect l="l" t="t" r="r" b="b"/>
            <a:pathLst>
              <a:path w="7666355">
                <a:moveTo>
                  <a:pt x="0" y="0"/>
                </a:moveTo>
                <a:lnTo>
                  <a:pt x="7666355" y="0"/>
                </a:lnTo>
              </a:path>
            </a:pathLst>
          </a:custGeom>
          <a:noFill/>
          <a:ln w="6350" cmpd="sng">
            <a:solidFill>
              <a:srgbClr val="21552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p:nvPr/>
        </p:nvSpPr>
        <p:spPr>
          <a:xfrm>
            <a:off x="4569224" y="2012537"/>
            <a:ext cx="740929" cy="740929"/>
          </a:xfrm>
          <a:prstGeom prst="ellipse">
            <a:avLst/>
          </a:prstGeom>
          <a:solidFill>
            <a:srgbClr val="ADDFB1"/>
          </a:solidFill>
          <a:ln w="6350">
            <a:solidFill>
              <a:srgbClr val="215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latin typeface="方正北魏楷书_GBK" panose="02000000000000000000" charset="-122"/>
                <a:ea typeface="方正北魏楷书_GBK" panose="02000000000000000000" charset="-122"/>
              </a:rPr>
              <a:t>壹</a:t>
            </a:r>
          </a:p>
        </p:txBody>
      </p:sp>
      <p:sp>
        <p:nvSpPr>
          <p:cNvPr id="61" name="文本框 60"/>
          <p:cNvSpPr txBox="1"/>
          <p:nvPr/>
        </p:nvSpPr>
        <p:spPr>
          <a:xfrm>
            <a:off x="4561137" y="3096312"/>
            <a:ext cx="732508" cy="3057682"/>
          </a:xfrm>
          <a:prstGeom prst="rect">
            <a:avLst/>
          </a:prstGeom>
          <a:noFill/>
          <a:ln w="3175">
            <a:solidFill>
              <a:srgbClr val="215525"/>
            </a:solidFill>
          </a:ln>
        </p:spPr>
        <p:txBody>
          <a:bodyPr vert="eaVert" wrap="square" rtlCol="0">
            <a:spAutoFit/>
          </a:bodyPr>
          <a:lstStyle/>
          <a:p>
            <a:pPr algn="ctr"/>
            <a:r>
              <a:rPr lang="zh-CN" altLang="en-US" sz="2000" spc="200" dirty="0">
                <a:latin typeface="方正北魏楷书_GBK" panose="02000000000000000000" charset="-122"/>
                <a:ea typeface="方正北魏楷书_GBK" panose="02000000000000000000" charset="-122"/>
              </a:rPr>
              <a:t>点击此处添加章节标题</a:t>
            </a:r>
          </a:p>
          <a:p>
            <a:pPr algn="ctr">
              <a:lnSpc>
                <a:spcPct val="130000"/>
              </a:lnSpc>
            </a:pPr>
            <a:r>
              <a:rPr lang="zh-CN" altLang="en-US" sz="1200" spc="50" dirty="0">
                <a:latin typeface="华文细黑" panose="02010600040101010101" charset="-122"/>
                <a:ea typeface="华文细黑" panose="02010600040101010101" charset="-122"/>
              </a:rPr>
              <a:t>Click here to add chapter heading</a:t>
            </a:r>
          </a:p>
        </p:txBody>
      </p:sp>
      <p:sp>
        <p:nvSpPr>
          <p:cNvPr id="62" name="文本框 61"/>
          <p:cNvSpPr txBox="1"/>
          <p:nvPr/>
        </p:nvSpPr>
        <p:spPr>
          <a:xfrm>
            <a:off x="6341398" y="3082979"/>
            <a:ext cx="732508" cy="3057682"/>
          </a:xfrm>
          <a:prstGeom prst="rect">
            <a:avLst/>
          </a:prstGeom>
          <a:noFill/>
          <a:ln w="3175">
            <a:solidFill>
              <a:srgbClr val="215525"/>
            </a:solidFill>
          </a:ln>
        </p:spPr>
        <p:txBody>
          <a:bodyPr vert="eaVert" wrap="square" rtlCol="0">
            <a:spAutoFit/>
          </a:bodyPr>
          <a:lstStyle/>
          <a:p>
            <a:pPr algn="ctr"/>
            <a:r>
              <a:rPr lang="zh-CN" altLang="en-US" sz="2000" spc="200">
                <a:latin typeface="方正北魏楷书_GBK" panose="02000000000000000000" charset="-122"/>
                <a:ea typeface="方正北魏楷书_GBK" panose="02000000000000000000" charset="-122"/>
              </a:rPr>
              <a:t>点击此处添加章节标题</a:t>
            </a:r>
          </a:p>
          <a:p>
            <a:pPr algn="ctr">
              <a:lnSpc>
                <a:spcPct val="130000"/>
              </a:lnSpc>
            </a:pPr>
            <a:r>
              <a:rPr lang="zh-CN" altLang="en-US" sz="1200" spc="50">
                <a:latin typeface="华文细黑" panose="02010600040101010101" charset="-122"/>
                <a:ea typeface="华文细黑" panose="02010600040101010101" charset="-122"/>
              </a:rPr>
              <a:t>Click here to add chapter heading</a:t>
            </a:r>
          </a:p>
        </p:txBody>
      </p:sp>
      <p:sp>
        <p:nvSpPr>
          <p:cNvPr id="63" name="文本框 62"/>
          <p:cNvSpPr txBox="1"/>
          <p:nvPr/>
        </p:nvSpPr>
        <p:spPr>
          <a:xfrm>
            <a:off x="8123565" y="3082979"/>
            <a:ext cx="732508" cy="3057682"/>
          </a:xfrm>
          <a:prstGeom prst="rect">
            <a:avLst/>
          </a:prstGeom>
          <a:noFill/>
          <a:ln w="3175">
            <a:solidFill>
              <a:srgbClr val="215525"/>
            </a:solidFill>
          </a:ln>
        </p:spPr>
        <p:txBody>
          <a:bodyPr vert="eaVert" wrap="square" rtlCol="0">
            <a:spAutoFit/>
          </a:bodyPr>
          <a:lstStyle/>
          <a:p>
            <a:pPr algn="ctr"/>
            <a:r>
              <a:rPr lang="zh-CN" altLang="en-US" sz="2000" spc="200">
                <a:latin typeface="方正北魏楷书_GBK" panose="02000000000000000000" charset="-122"/>
                <a:ea typeface="方正北魏楷书_GBK" panose="02000000000000000000" charset="-122"/>
              </a:rPr>
              <a:t>点击此处添加章节标题</a:t>
            </a:r>
          </a:p>
          <a:p>
            <a:pPr algn="ctr">
              <a:lnSpc>
                <a:spcPct val="130000"/>
              </a:lnSpc>
            </a:pPr>
            <a:r>
              <a:rPr lang="zh-CN" altLang="en-US" sz="1200" spc="50">
                <a:latin typeface="华文细黑" panose="02010600040101010101" charset="-122"/>
                <a:ea typeface="华文细黑" panose="02010600040101010101" charset="-122"/>
              </a:rPr>
              <a:t>Click here to add chapter heading</a:t>
            </a:r>
          </a:p>
        </p:txBody>
      </p:sp>
      <p:sp>
        <p:nvSpPr>
          <p:cNvPr id="4" name="文本框 3"/>
          <p:cNvSpPr txBox="1"/>
          <p:nvPr/>
        </p:nvSpPr>
        <p:spPr>
          <a:xfrm>
            <a:off x="10039060" y="3096312"/>
            <a:ext cx="732508" cy="3057682"/>
          </a:xfrm>
          <a:prstGeom prst="rect">
            <a:avLst/>
          </a:prstGeom>
          <a:noFill/>
          <a:ln w="3175">
            <a:solidFill>
              <a:srgbClr val="215525"/>
            </a:solidFill>
          </a:ln>
        </p:spPr>
        <p:txBody>
          <a:bodyPr vert="eaVert" wrap="square" rtlCol="0">
            <a:spAutoFit/>
          </a:bodyPr>
          <a:lstStyle/>
          <a:p>
            <a:pPr algn="ctr"/>
            <a:r>
              <a:rPr lang="zh-CN" altLang="en-US" sz="2000" spc="200">
                <a:latin typeface="方正北魏楷书_GBK" panose="02000000000000000000" charset="-122"/>
                <a:ea typeface="方正北魏楷书_GBK" panose="02000000000000000000" charset="-122"/>
              </a:rPr>
              <a:t>点击此处添加章节标题</a:t>
            </a:r>
          </a:p>
          <a:p>
            <a:pPr algn="ctr">
              <a:lnSpc>
                <a:spcPct val="130000"/>
              </a:lnSpc>
            </a:pPr>
            <a:r>
              <a:rPr lang="zh-CN" altLang="en-US" sz="1200" spc="50">
                <a:latin typeface="华文细黑" panose="02010600040101010101" charset="-122"/>
                <a:ea typeface="华文细黑" panose="02010600040101010101" charset="-122"/>
              </a:rPr>
              <a:t>Click here to add chapter heading</a:t>
            </a:r>
          </a:p>
        </p:txBody>
      </p:sp>
      <p:sp>
        <p:nvSpPr>
          <p:cNvPr id="7" name="椭圆 6"/>
          <p:cNvSpPr/>
          <p:nvPr/>
        </p:nvSpPr>
        <p:spPr>
          <a:xfrm>
            <a:off x="6332978" y="2008728"/>
            <a:ext cx="740929" cy="740929"/>
          </a:xfrm>
          <a:prstGeom prst="ellipse">
            <a:avLst/>
          </a:prstGeom>
          <a:solidFill>
            <a:srgbClr val="ADDFB1"/>
          </a:solidFill>
          <a:ln w="6350">
            <a:solidFill>
              <a:srgbClr val="215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latin typeface="方正北魏楷书_GBK" panose="02000000000000000000" charset="-122"/>
                <a:ea typeface="方正北魏楷书_GBK" panose="02000000000000000000" charset="-122"/>
              </a:rPr>
              <a:t>贰</a:t>
            </a:r>
          </a:p>
        </p:txBody>
      </p:sp>
      <p:sp>
        <p:nvSpPr>
          <p:cNvPr id="10" name="椭圆 9"/>
          <p:cNvSpPr/>
          <p:nvPr/>
        </p:nvSpPr>
        <p:spPr>
          <a:xfrm>
            <a:off x="8115145" y="2013172"/>
            <a:ext cx="740929" cy="740929"/>
          </a:xfrm>
          <a:prstGeom prst="ellipse">
            <a:avLst/>
          </a:prstGeom>
          <a:solidFill>
            <a:srgbClr val="ADDFB1"/>
          </a:solidFill>
          <a:ln w="6350">
            <a:solidFill>
              <a:srgbClr val="215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latin typeface="方正北魏楷书_GBK" panose="02000000000000000000" charset="-122"/>
                <a:ea typeface="方正北魏楷书_GBK" panose="02000000000000000000" charset="-122"/>
              </a:rPr>
              <a:t>叁</a:t>
            </a:r>
          </a:p>
        </p:txBody>
      </p:sp>
      <p:sp>
        <p:nvSpPr>
          <p:cNvPr id="12" name="椭圆 11"/>
          <p:cNvSpPr/>
          <p:nvPr/>
        </p:nvSpPr>
        <p:spPr>
          <a:xfrm>
            <a:off x="10030640" y="2013172"/>
            <a:ext cx="740929" cy="740929"/>
          </a:xfrm>
          <a:prstGeom prst="ellipse">
            <a:avLst/>
          </a:prstGeom>
          <a:solidFill>
            <a:srgbClr val="ADDFB1"/>
          </a:solidFill>
          <a:ln w="6350">
            <a:solidFill>
              <a:srgbClr val="215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chemeClr val="tx1"/>
                </a:solidFill>
                <a:latin typeface="方正北魏楷书_GBK" panose="02000000000000000000" charset="-122"/>
                <a:ea typeface="方正北魏楷书_GBK" panose="02000000000000000000" charset="-122"/>
              </a:rPr>
              <a:t>肆</a:t>
            </a:r>
          </a:p>
        </p:txBody>
      </p:sp>
      <p:pic>
        <p:nvPicPr>
          <p:cNvPr id="13" name="图片 12" descr="C:\Users\meng\Desktop\400195907.png400195907"/>
          <p:cNvPicPr>
            <a:picLocks noChangeAspect="1"/>
          </p:cNvPicPr>
          <p:nvPr/>
        </p:nvPicPr>
        <p:blipFill>
          <a:blip r:embed="rId4" cstate="email"/>
          <a:srcRect/>
          <a:stretch>
            <a:fillRect/>
          </a:stretch>
        </p:blipFill>
        <p:spPr>
          <a:xfrm flipH="1">
            <a:off x="722994" y="2853554"/>
            <a:ext cx="3430369" cy="2902585"/>
          </a:xfrm>
          <a:prstGeom prst="rect">
            <a:avLst/>
          </a:prstGeom>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barn(inVertical)">
                                      <p:cBhvr>
                                        <p:cTn id="10" dur="500"/>
                                        <p:tgtEl>
                                          <p:spTgt spid="6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down)">
                                      <p:cBhvr>
                                        <p:cTn id="15" dur="500"/>
                                        <p:tgtEl>
                                          <p:spTgt spid="6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1000" fill="hold"/>
                                        <p:tgtEl>
                                          <p:spTgt spid="6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barn(inVertical)">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00"/>
                                        <p:tgtEl>
                                          <p:spTgt spid="1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45" grpId="0" animBg="1"/>
      <p:bldP spid="61" grpId="0" animBg="1"/>
      <p:bldP spid="62" grpId="0" animBg="1"/>
      <p:bldP spid="63" grpId="0" animBg="1"/>
      <p:bldP spid="4" grpId="0" animBg="1"/>
      <p:bldP spid="7" grpId="0" animBg="1"/>
      <p:bldP spid="10"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grpSp>
        <p:nvGrpSpPr>
          <p:cNvPr id="5" name="组合 4"/>
          <p:cNvGrpSpPr/>
          <p:nvPr/>
        </p:nvGrpSpPr>
        <p:grpSpPr>
          <a:xfrm>
            <a:off x="5809538" y="1995943"/>
            <a:ext cx="4627436" cy="3267172"/>
            <a:chOff x="1570624" y="-1584827"/>
            <a:chExt cx="5134093" cy="3624895"/>
          </a:xfrm>
        </p:grpSpPr>
        <p:sp>
          <p:nvSpPr>
            <p:cNvPr id="6" name="TextBox 23"/>
            <p:cNvSpPr txBox="1"/>
            <p:nvPr/>
          </p:nvSpPr>
          <p:spPr>
            <a:xfrm>
              <a:off x="1570624" y="1391266"/>
              <a:ext cx="2947355" cy="648802"/>
            </a:xfrm>
            <a:prstGeom prst="rect">
              <a:avLst/>
            </a:prstGeom>
            <a:noFill/>
          </p:spPr>
          <p:txBody>
            <a:bodyPr wrap="none" rtlCol="0">
              <a:spAutoFit/>
            </a:bodyPr>
            <a:lstStyle/>
            <a:p>
              <a:r>
                <a:rPr lang="zh-CN" altLang="en-US" sz="3200" b="1" dirty="0">
                  <a:solidFill>
                    <a:schemeClr val="bg1">
                      <a:lumMod val="50000"/>
                    </a:schemeClr>
                  </a:solidFill>
                  <a:latin typeface="微软雅黑" panose="020B0503020204020204" pitchFamily="34" charset="-122"/>
                  <a:ea typeface="微软雅黑" panose="020B0503020204020204" pitchFamily="34" charset="-122"/>
                </a:rPr>
                <a:t>加入标题描述</a:t>
              </a:r>
              <a:endParaRPr lang="id-ID" sz="3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1664007" y="-1584827"/>
              <a:ext cx="5040710" cy="2933700"/>
            </a:xfrm>
            <a:prstGeom prst="rect">
              <a:avLst/>
            </a:pr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pitchFamily="34" charset="-122"/>
                <a:ea typeface="微软雅黑" panose="020B0503020204020204" pitchFamily="34" charset="-122"/>
              </a:endParaRPr>
            </a:p>
          </p:txBody>
        </p:sp>
      </p:grpSp>
      <p:pic>
        <p:nvPicPr>
          <p:cNvPr id="2" name="图片 1" descr="C:\Users\meng\Desktop\400202894.png400202894"/>
          <p:cNvPicPr>
            <a:picLocks noChangeAspect="1"/>
          </p:cNvPicPr>
          <p:nvPr/>
        </p:nvPicPr>
        <p:blipFill>
          <a:blip r:embed="rId4" cstate="email"/>
          <a:srcRect/>
          <a:stretch>
            <a:fillRect/>
          </a:stretch>
        </p:blipFill>
        <p:spPr>
          <a:xfrm>
            <a:off x="1539717" y="1435101"/>
            <a:ext cx="3391535" cy="4810125"/>
          </a:xfrm>
          <a:prstGeom prst="rect">
            <a:avLst/>
          </a:prstGeom>
        </p:spPr>
      </p:pic>
      <p:grpSp>
        <p:nvGrpSpPr>
          <p:cNvPr id="3" name="组合 2"/>
          <p:cNvGrpSpPr/>
          <p:nvPr/>
        </p:nvGrpSpPr>
        <p:grpSpPr>
          <a:xfrm>
            <a:off x="226537" y="481067"/>
            <a:ext cx="11741785" cy="708660"/>
            <a:chOff x="224155" y="625212"/>
            <a:chExt cx="11741785" cy="708660"/>
          </a:xfrm>
        </p:grpSpPr>
        <p:sp>
          <p:nvSpPr>
            <p:cNvPr id="4" name="矩形 3"/>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sp>
        <p:nvSpPr>
          <p:cNvPr id="5" name="任意多边形 8"/>
          <p:cNvSpPr/>
          <p:nvPr/>
        </p:nvSpPr>
        <p:spPr>
          <a:xfrm>
            <a:off x="1637864" y="4517394"/>
            <a:ext cx="9133367" cy="0"/>
          </a:xfrm>
          <a:custGeom>
            <a:avLst/>
            <a:gdLst>
              <a:gd name="connsiteX0" fmla="*/ 0 w 9133367"/>
              <a:gd name="connsiteY0" fmla="*/ 0 h 0"/>
              <a:gd name="connsiteX1" fmla="*/ 9133367 w 9133367"/>
              <a:gd name="connsiteY1" fmla="*/ 0 h 0"/>
            </a:gdLst>
            <a:ahLst/>
            <a:cxnLst>
              <a:cxn ang="0">
                <a:pos x="connsiteX0" y="connsiteY0"/>
              </a:cxn>
              <a:cxn ang="0">
                <a:pos x="connsiteX1" y="connsiteY1"/>
              </a:cxn>
            </a:cxnLst>
            <a:rect l="l" t="t" r="r" b="b"/>
            <a:pathLst>
              <a:path w="9133367">
                <a:moveTo>
                  <a:pt x="0" y="0"/>
                </a:moveTo>
                <a:lnTo>
                  <a:pt x="9133367" y="0"/>
                </a:lnTo>
              </a:path>
            </a:pathLst>
          </a:custGeom>
          <a:noFill/>
          <a:ln>
            <a:solidFill>
              <a:schemeClr val="bg1">
                <a:lumMod val="85000"/>
              </a:schemeClr>
            </a:solidFill>
            <a:headEnd type="diamond"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endParaRPr>
          </a:p>
        </p:txBody>
      </p:sp>
      <p:grpSp>
        <p:nvGrpSpPr>
          <p:cNvPr id="6" name="组合 5"/>
          <p:cNvGrpSpPr/>
          <p:nvPr/>
        </p:nvGrpSpPr>
        <p:grpSpPr>
          <a:xfrm>
            <a:off x="1413524" y="2479084"/>
            <a:ext cx="1524805" cy="1840604"/>
            <a:chOff x="1317265" y="2097755"/>
            <a:chExt cx="1524805" cy="1840604"/>
          </a:xfrm>
          <a:solidFill>
            <a:srgbClr val="ADDFB1"/>
          </a:solidFill>
        </p:grpSpPr>
        <p:sp>
          <p:nvSpPr>
            <p:cNvPr id="7" name="任意多边形 14"/>
            <p:cNvSpPr/>
            <p:nvPr/>
          </p:nvSpPr>
          <p:spPr>
            <a:xfrm>
              <a:off x="1317265" y="2097755"/>
              <a:ext cx="1524805" cy="1840604"/>
            </a:xfrm>
            <a:custGeom>
              <a:avLst/>
              <a:gdLst>
                <a:gd name="connsiteX0" fmla="*/ 762402 w 1524805"/>
                <a:gd name="connsiteY0" fmla="*/ 0 h 1840604"/>
                <a:gd name="connsiteX1" fmla="*/ 1301502 w 1524805"/>
                <a:gd name="connsiteY1" fmla="*/ 223303 h 1840604"/>
                <a:gd name="connsiteX2" fmla="*/ 1301502 w 1524805"/>
                <a:gd name="connsiteY2" fmla="*/ 1301503 h 1840604"/>
                <a:gd name="connsiteX3" fmla="*/ 762402 w 1524805"/>
                <a:gd name="connsiteY3" fmla="*/ 1840604 h 1840604"/>
                <a:gd name="connsiteX4" fmla="*/ 223302 w 1524805"/>
                <a:gd name="connsiteY4" fmla="*/ 1301503 h 1840604"/>
                <a:gd name="connsiteX5" fmla="*/ 223302 w 1524805"/>
                <a:gd name="connsiteY5" fmla="*/ 223303 h 1840604"/>
                <a:gd name="connsiteX6" fmla="*/ 762402 w 1524805"/>
                <a:gd name="connsiteY6" fmla="*/ 0 h 1840604"/>
                <a:gd name="connsiteX7" fmla="*/ 762402 w 1524805"/>
                <a:gd name="connsiteY7" fmla="*/ 130768 h 1840604"/>
                <a:gd name="connsiteX8" fmla="*/ 130767 w 1524805"/>
                <a:gd name="connsiteY8" fmla="*/ 762403 h 1840604"/>
                <a:gd name="connsiteX9" fmla="*/ 762402 w 1524805"/>
                <a:gd name="connsiteY9" fmla="*/ 1394038 h 1840604"/>
                <a:gd name="connsiteX10" fmla="*/ 1394037 w 1524805"/>
                <a:gd name="connsiteY10" fmla="*/ 762403 h 1840604"/>
                <a:gd name="connsiteX11" fmla="*/ 762402 w 1524805"/>
                <a:gd name="connsiteY11" fmla="*/ 130768 h 18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805" h="1840604">
                  <a:moveTo>
                    <a:pt x="762402" y="0"/>
                  </a:moveTo>
                  <a:cubicBezTo>
                    <a:pt x="957518" y="0"/>
                    <a:pt x="1152634" y="74434"/>
                    <a:pt x="1301502" y="223303"/>
                  </a:cubicBezTo>
                  <a:cubicBezTo>
                    <a:pt x="1599240" y="521040"/>
                    <a:pt x="1599240" y="1003766"/>
                    <a:pt x="1301502" y="1301503"/>
                  </a:cubicBezTo>
                  <a:lnTo>
                    <a:pt x="762402" y="1840604"/>
                  </a:lnTo>
                  <a:lnTo>
                    <a:pt x="223302" y="1301503"/>
                  </a:lnTo>
                  <a:cubicBezTo>
                    <a:pt x="-74435" y="1003766"/>
                    <a:pt x="-74435" y="521040"/>
                    <a:pt x="223302" y="223303"/>
                  </a:cubicBezTo>
                  <a:cubicBezTo>
                    <a:pt x="372171" y="74434"/>
                    <a:pt x="567286" y="0"/>
                    <a:pt x="762402" y="0"/>
                  </a:cubicBezTo>
                  <a:close/>
                  <a:moveTo>
                    <a:pt x="762402" y="130768"/>
                  </a:moveTo>
                  <a:cubicBezTo>
                    <a:pt x="413560" y="130768"/>
                    <a:pt x="130767" y="413561"/>
                    <a:pt x="130767" y="762403"/>
                  </a:cubicBezTo>
                  <a:cubicBezTo>
                    <a:pt x="130767" y="1111245"/>
                    <a:pt x="413560" y="1394038"/>
                    <a:pt x="762402" y="1394038"/>
                  </a:cubicBezTo>
                  <a:cubicBezTo>
                    <a:pt x="1111244" y="1394038"/>
                    <a:pt x="1394037" y="1111245"/>
                    <a:pt x="1394037" y="762403"/>
                  </a:cubicBezTo>
                  <a:cubicBezTo>
                    <a:pt x="1394037" y="413561"/>
                    <a:pt x="1111244" y="130768"/>
                    <a:pt x="762402" y="1307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椭圆 8"/>
            <p:cNvSpPr/>
            <p:nvPr/>
          </p:nvSpPr>
          <p:spPr>
            <a:xfrm>
              <a:off x="1526774" y="2307265"/>
              <a:ext cx="1105786" cy="11057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 name="组合 9"/>
          <p:cNvGrpSpPr/>
          <p:nvPr/>
        </p:nvGrpSpPr>
        <p:grpSpPr>
          <a:xfrm>
            <a:off x="4108664" y="2479084"/>
            <a:ext cx="1524805" cy="1840604"/>
            <a:chOff x="1317265" y="2097755"/>
            <a:chExt cx="1524805" cy="1840604"/>
          </a:xfrm>
          <a:solidFill>
            <a:srgbClr val="215525"/>
          </a:solidFill>
        </p:grpSpPr>
        <p:sp>
          <p:nvSpPr>
            <p:cNvPr id="13" name="任意多边形 17"/>
            <p:cNvSpPr/>
            <p:nvPr/>
          </p:nvSpPr>
          <p:spPr>
            <a:xfrm>
              <a:off x="1317265" y="2097755"/>
              <a:ext cx="1524805" cy="1840604"/>
            </a:xfrm>
            <a:custGeom>
              <a:avLst/>
              <a:gdLst>
                <a:gd name="connsiteX0" fmla="*/ 762402 w 1524805"/>
                <a:gd name="connsiteY0" fmla="*/ 0 h 1840604"/>
                <a:gd name="connsiteX1" fmla="*/ 1301502 w 1524805"/>
                <a:gd name="connsiteY1" fmla="*/ 223303 h 1840604"/>
                <a:gd name="connsiteX2" fmla="*/ 1301502 w 1524805"/>
                <a:gd name="connsiteY2" fmla="*/ 1301503 h 1840604"/>
                <a:gd name="connsiteX3" fmla="*/ 762402 w 1524805"/>
                <a:gd name="connsiteY3" fmla="*/ 1840604 h 1840604"/>
                <a:gd name="connsiteX4" fmla="*/ 223302 w 1524805"/>
                <a:gd name="connsiteY4" fmla="*/ 1301503 h 1840604"/>
                <a:gd name="connsiteX5" fmla="*/ 223302 w 1524805"/>
                <a:gd name="connsiteY5" fmla="*/ 223303 h 1840604"/>
                <a:gd name="connsiteX6" fmla="*/ 762402 w 1524805"/>
                <a:gd name="connsiteY6" fmla="*/ 0 h 1840604"/>
                <a:gd name="connsiteX7" fmla="*/ 762402 w 1524805"/>
                <a:gd name="connsiteY7" fmla="*/ 130768 h 1840604"/>
                <a:gd name="connsiteX8" fmla="*/ 130767 w 1524805"/>
                <a:gd name="connsiteY8" fmla="*/ 762403 h 1840604"/>
                <a:gd name="connsiteX9" fmla="*/ 762402 w 1524805"/>
                <a:gd name="connsiteY9" fmla="*/ 1394038 h 1840604"/>
                <a:gd name="connsiteX10" fmla="*/ 1394037 w 1524805"/>
                <a:gd name="connsiteY10" fmla="*/ 762403 h 1840604"/>
                <a:gd name="connsiteX11" fmla="*/ 762402 w 1524805"/>
                <a:gd name="connsiteY11" fmla="*/ 130768 h 18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805" h="1840604">
                  <a:moveTo>
                    <a:pt x="762402" y="0"/>
                  </a:moveTo>
                  <a:cubicBezTo>
                    <a:pt x="957518" y="0"/>
                    <a:pt x="1152634" y="74434"/>
                    <a:pt x="1301502" y="223303"/>
                  </a:cubicBezTo>
                  <a:cubicBezTo>
                    <a:pt x="1599240" y="521040"/>
                    <a:pt x="1599240" y="1003766"/>
                    <a:pt x="1301502" y="1301503"/>
                  </a:cubicBezTo>
                  <a:lnTo>
                    <a:pt x="762402" y="1840604"/>
                  </a:lnTo>
                  <a:lnTo>
                    <a:pt x="223302" y="1301503"/>
                  </a:lnTo>
                  <a:cubicBezTo>
                    <a:pt x="-74435" y="1003766"/>
                    <a:pt x="-74435" y="521040"/>
                    <a:pt x="223302" y="223303"/>
                  </a:cubicBezTo>
                  <a:cubicBezTo>
                    <a:pt x="372171" y="74434"/>
                    <a:pt x="567286" y="0"/>
                    <a:pt x="762402" y="0"/>
                  </a:cubicBezTo>
                  <a:close/>
                  <a:moveTo>
                    <a:pt x="762402" y="130768"/>
                  </a:moveTo>
                  <a:cubicBezTo>
                    <a:pt x="413560" y="130768"/>
                    <a:pt x="130767" y="413561"/>
                    <a:pt x="130767" y="762403"/>
                  </a:cubicBezTo>
                  <a:cubicBezTo>
                    <a:pt x="130767" y="1111245"/>
                    <a:pt x="413560" y="1394038"/>
                    <a:pt x="762402" y="1394038"/>
                  </a:cubicBezTo>
                  <a:cubicBezTo>
                    <a:pt x="1111244" y="1394038"/>
                    <a:pt x="1394037" y="1111245"/>
                    <a:pt x="1394037" y="762403"/>
                  </a:cubicBezTo>
                  <a:cubicBezTo>
                    <a:pt x="1394037" y="413561"/>
                    <a:pt x="1111244" y="130768"/>
                    <a:pt x="762402" y="1307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1526774" y="2307265"/>
              <a:ext cx="1105786" cy="11057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5" name="组合 14"/>
          <p:cNvGrpSpPr/>
          <p:nvPr/>
        </p:nvGrpSpPr>
        <p:grpSpPr>
          <a:xfrm>
            <a:off x="6841904" y="2479084"/>
            <a:ext cx="1524805" cy="1840604"/>
            <a:chOff x="1317265" y="2097755"/>
            <a:chExt cx="1524805" cy="1840604"/>
          </a:xfrm>
          <a:solidFill>
            <a:srgbClr val="ADDFB1"/>
          </a:solidFill>
        </p:grpSpPr>
        <p:sp>
          <p:nvSpPr>
            <p:cNvPr id="16" name="任意多边形 20"/>
            <p:cNvSpPr/>
            <p:nvPr/>
          </p:nvSpPr>
          <p:spPr>
            <a:xfrm>
              <a:off x="1317265" y="2097755"/>
              <a:ext cx="1524805" cy="1840604"/>
            </a:xfrm>
            <a:custGeom>
              <a:avLst/>
              <a:gdLst>
                <a:gd name="connsiteX0" fmla="*/ 762402 w 1524805"/>
                <a:gd name="connsiteY0" fmla="*/ 0 h 1840604"/>
                <a:gd name="connsiteX1" fmla="*/ 1301502 w 1524805"/>
                <a:gd name="connsiteY1" fmla="*/ 223303 h 1840604"/>
                <a:gd name="connsiteX2" fmla="*/ 1301502 w 1524805"/>
                <a:gd name="connsiteY2" fmla="*/ 1301503 h 1840604"/>
                <a:gd name="connsiteX3" fmla="*/ 762402 w 1524805"/>
                <a:gd name="connsiteY3" fmla="*/ 1840604 h 1840604"/>
                <a:gd name="connsiteX4" fmla="*/ 223302 w 1524805"/>
                <a:gd name="connsiteY4" fmla="*/ 1301503 h 1840604"/>
                <a:gd name="connsiteX5" fmla="*/ 223302 w 1524805"/>
                <a:gd name="connsiteY5" fmla="*/ 223303 h 1840604"/>
                <a:gd name="connsiteX6" fmla="*/ 762402 w 1524805"/>
                <a:gd name="connsiteY6" fmla="*/ 0 h 1840604"/>
                <a:gd name="connsiteX7" fmla="*/ 762402 w 1524805"/>
                <a:gd name="connsiteY7" fmla="*/ 130768 h 1840604"/>
                <a:gd name="connsiteX8" fmla="*/ 130767 w 1524805"/>
                <a:gd name="connsiteY8" fmla="*/ 762403 h 1840604"/>
                <a:gd name="connsiteX9" fmla="*/ 762402 w 1524805"/>
                <a:gd name="connsiteY9" fmla="*/ 1394038 h 1840604"/>
                <a:gd name="connsiteX10" fmla="*/ 1394037 w 1524805"/>
                <a:gd name="connsiteY10" fmla="*/ 762403 h 1840604"/>
                <a:gd name="connsiteX11" fmla="*/ 762402 w 1524805"/>
                <a:gd name="connsiteY11" fmla="*/ 130768 h 18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805" h="1840604">
                  <a:moveTo>
                    <a:pt x="762402" y="0"/>
                  </a:moveTo>
                  <a:cubicBezTo>
                    <a:pt x="957518" y="0"/>
                    <a:pt x="1152634" y="74434"/>
                    <a:pt x="1301502" y="223303"/>
                  </a:cubicBezTo>
                  <a:cubicBezTo>
                    <a:pt x="1599240" y="521040"/>
                    <a:pt x="1599240" y="1003766"/>
                    <a:pt x="1301502" y="1301503"/>
                  </a:cubicBezTo>
                  <a:lnTo>
                    <a:pt x="762402" y="1840604"/>
                  </a:lnTo>
                  <a:lnTo>
                    <a:pt x="223302" y="1301503"/>
                  </a:lnTo>
                  <a:cubicBezTo>
                    <a:pt x="-74435" y="1003766"/>
                    <a:pt x="-74435" y="521040"/>
                    <a:pt x="223302" y="223303"/>
                  </a:cubicBezTo>
                  <a:cubicBezTo>
                    <a:pt x="372171" y="74434"/>
                    <a:pt x="567286" y="0"/>
                    <a:pt x="762402" y="0"/>
                  </a:cubicBezTo>
                  <a:close/>
                  <a:moveTo>
                    <a:pt x="762402" y="130768"/>
                  </a:moveTo>
                  <a:cubicBezTo>
                    <a:pt x="413560" y="130768"/>
                    <a:pt x="130767" y="413561"/>
                    <a:pt x="130767" y="762403"/>
                  </a:cubicBezTo>
                  <a:cubicBezTo>
                    <a:pt x="130767" y="1111245"/>
                    <a:pt x="413560" y="1394038"/>
                    <a:pt x="762402" y="1394038"/>
                  </a:cubicBezTo>
                  <a:cubicBezTo>
                    <a:pt x="1111244" y="1394038"/>
                    <a:pt x="1394037" y="1111245"/>
                    <a:pt x="1394037" y="762403"/>
                  </a:cubicBezTo>
                  <a:cubicBezTo>
                    <a:pt x="1394037" y="413561"/>
                    <a:pt x="1111244" y="130768"/>
                    <a:pt x="762402" y="1307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椭圆 16"/>
            <p:cNvSpPr/>
            <p:nvPr/>
          </p:nvSpPr>
          <p:spPr>
            <a:xfrm>
              <a:off x="1526774" y="2307265"/>
              <a:ext cx="1105786" cy="11057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8" name="组合 17"/>
          <p:cNvGrpSpPr/>
          <p:nvPr/>
        </p:nvGrpSpPr>
        <p:grpSpPr>
          <a:xfrm>
            <a:off x="9498943" y="2479084"/>
            <a:ext cx="1524805" cy="1840604"/>
            <a:chOff x="1317265" y="2097755"/>
            <a:chExt cx="1524805" cy="1840604"/>
          </a:xfrm>
          <a:solidFill>
            <a:srgbClr val="215525"/>
          </a:solidFill>
        </p:grpSpPr>
        <p:sp>
          <p:nvSpPr>
            <p:cNvPr id="19" name="任意多边形 23"/>
            <p:cNvSpPr/>
            <p:nvPr/>
          </p:nvSpPr>
          <p:spPr>
            <a:xfrm>
              <a:off x="1317265" y="2097755"/>
              <a:ext cx="1524805" cy="1840604"/>
            </a:xfrm>
            <a:custGeom>
              <a:avLst/>
              <a:gdLst>
                <a:gd name="connsiteX0" fmla="*/ 762402 w 1524805"/>
                <a:gd name="connsiteY0" fmla="*/ 0 h 1840604"/>
                <a:gd name="connsiteX1" fmla="*/ 1301502 w 1524805"/>
                <a:gd name="connsiteY1" fmla="*/ 223303 h 1840604"/>
                <a:gd name="connsiteX2" fmla="*/ 1301502 w 1524805"/>
                <a:gd name="connsiteY2" fmla="*/ 1301503 h 1840604"/>
                <a:gd name="connsiteX3" fmla="*/ 762402 w 1524805"/>
                <a:gd name="connsiteY3" fmla="*/ 1840604 h 1840604"/>
                <a:gd name="connsiteX4" fmla="*/ 223302 w 1524805"/>
                <a:gd name="connsiteY4" fmla="*/ 1301503 h 1840604"/>
                <a:gd name="connsiteX5" fmla="*/ 223302 w 1524805"/>
                <a:gd name="connsiteY5" fmla="*/ 223303 h 1840604"/>
                <a:gd name="connsiteX6" fmla="*/ 762402 w 1524805"/>
                <a:gd name="connsiteY6" fmla="*/ 0 h 1840604"/>
                <a:gd name="connsiteX7" fmla="*/ 762402 w 1524805"/>
                <a:gd name="connsiteY7" fmla="*/ 130768 h 1840604"/>
                <a:gd name="connsiteX8" fmla="*/ 130767 w 1524805"/>
                <a:gd name="connsiteY8" fmla="*/ 762403 h 1840604"/>
                <a:gd name="connsiteX9" fmla="*/ 762402 w 1524805"/>
                <a:gd name="connsiteY9" fmla="*/ 1394038 h 1840604"/>
                <a:gd name="connsiteX10" fmla="*/ 1394037 w 1524805"/>
                <a:gd name="connsiteY10" fmla="*/ 762403 h 1840604"/>
                <a:gd name="connsiteX11" fmla="*/ 762402 w 1524805"/>
                <a:gd name="connsiteY11" fmla="*/ 130768 h 1840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4805" h="1840604">
                  <a:moveTo>
                    <a:pt x="762402" y="0"/>
                  </a:moveTo>
                  <a:cubicBezTo>
                    <a:pt x="957518" y="0"/>
                    <a:pt x="1152634" y="74434"/>
                    <a:pt x="1301502" y="223303"/>
                  </a:cubicBezTo>
                  <a:cubicBezTo>
                    <a:pt x="1599240" y="521040"/>
                    <a:pt x="1599240" y="1003766"/>
                    <a:pt x="1301502" y="1301503"/>
                  </a:cubicBezTo>
                  <a:lnTo>
                    <a:pt x="762402" y="1840604"/>
                  </a:lnTo>
                  <a:lnTo>
                    <a:pt x="223302" y="1301503"/>
                  </a:lnTo>
                  <a:cubicBezTo>
                    <a:pt x="-74435" y="1003766"/>
                    <a:pt x="-74435" y="521040"/>
                    <a:pt x="223302" y="223303"/>
                  </a:cubicBezTo>
                  <a:cubicBezTo>
                    <a:pt x="372171" y="74434"/>
                    <a:pt x="567286" y="0"/>
                    <a:pt x="762402" y="0"/>
                  </a:cubicBezTo>
                  <a:close/>
                  <a:moveTo>
                    <a:pt x="762402" y="130768"/>
                  </a:moveTo>
                  <a:cubicBezTo>
                    <a:pt x="413560" y="130768"/>
                    <a:pt x="130767" y="413561"/>
                    <a:pt x="130767" y="762403"/>
                  </a:cubicBezTo>
                  <a:cubicBezTo>
                    <a:pt x="130767" y="1111245"/>
                    <a:pt x="413560" y="1394038"/>
                    <a:pt x="762402" y="1394038"/>
                  </a:cubicBezTo>
                  <a:cubicBezTo>
                    <a:pt x="1111244" y="1394038"/>
                    <a:pt x="1394037" y="1111245"/>
                    <a:pt x="1394037" y="762403"/>
                  </a:cubicBezTo>
                  <a:cubicBezTo>
                    <a:pt x="1394037" y="413561"/>
                    <a:pt x="1111244" y="130768"/>
                    <a:pt x="762402" y="1307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椭圆 19"/>
            <p:cNvSpPr/>
            <p:nvPr/>
          </p:nvSpPr>
          <p:spPr>
            <a:xfrm>
              <a:off x="1526774" y="2307265"/>
              <a:ext cx="1105786" cy="11057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5" name="矩形 24"/>
          <p:cNvSpPr/>
          <p:nvPr/>
        </p:nvSpPr>
        <p:spPr>
          <a:xfrm>
            <a:off x="1827764" y="2927250"/>
            <a:ext cx="758771" cy="584775"/>
          </a:xfrm>
          <a:prstGeom prst="rect">
            <a:avLst/>
          </a:prstGeom>
        </p:spPr>
        <p:txBody>
          <a:bodyPr wrap="square">
            <a:spAutoFit/>
          </a:bodyPr>
          <a:lstStyle/>
          <a:p>
            <a:pPr algn="ctr"/>
            <a:r>
              <a:rPr lang="en-US" altLang="zh-CN" sz="3200" b="1" dirty="0">
                <a:solidFill>
                  <a:prstClr val="white"/>
                </a:solidFill>
                <a:latin typeface="Dotum" panose="020B0600000101010101" pitchFamily="34" charset="-127"/>
                <a:ea typeface="Dotum" panose="020B0600000101010101" pitchFamily="34" charset="-127"/>
              </a:rPr>
              <a:t>01</a:t>
            </a:r>
            <a:endParaRPr lang="zh-CN" altLang="en-US" sz="3200" b="1" dirty="0">
              <a:solidFill>
                <a:prstClr val="white"/>
              </a:solidFill>
              <a:latin typeface="Dotum" panose="020B0600000101010101" pitchFamily="34" charset="-127"/>
              <a:ea typeface="Dotum" panose="020B0600000101010101" pitchFamily="34" charset="-127"/>
            </a:endParaRPr>
          </a:p>
        </p:txBody>
      </p:sp>
      <p:sp>
        <p:nvSpPr>
          <p:cNvPr id="26" name="矩形 25"/>
          <p:cNvSpPr/>
          <p:nvPr/>
        </p:nvSpPr>
        <p:spPr>
          <a:xfrm>
            <a:off x="4515619" y="2914932"/>
            <a:ext cx="758771" cy="584775"/>
          </a:xfrm>
          <a:prstGeom prst="rect">
            <a:avLst/>
          </a:prstGeom>
        </p:spPr>
        <p:txBody>
          <a:bodyPr wrap="square">
            <a:spAutoFit/>
          </a:bodyPr>
          <a:lstStyle/>
          <a:p>
            <a:pPr algn="ctr"/>
            <a:r>
              <a:rPr lang="en-US" altLang="zh-CN" sz="3200" b="1" dirty="0">
                <a:solidFill>
                  <a:prstClr val="white"/>
                </a:solidFill>
                <a:latin typeface="Dotum" panose="020B0600000101010101" pitchFamily="34" charset="-127"/>
                <a:ea typeface="Dotum" panose="020B0600000101010101" pitchFamily="34" charset="-127"/>
              </a:rPr>
              <a:t>02</a:t>
            </a:r>
            <a:endParaRPr lang="zh-CN" altLang="en-US" sz="3200" b="1" dirty="0">
              <a:solidFill>
                <a:prstClr val="white"/>
              </a:solidFill>
              <a:latin typeface="Dotum" panose="020B0600000101010101" pitchFamily="34" charset="-127"/>
              <a:ea typeface="Dotum" panose="020B0600000101010101" pitchFamily="34" charset="-127"/>
            </a:endParaRPr>
          </a:p>
        </p:txBody>
      </p:sp>
      <p:sp>
        <p:nvSpPr>
          <p:cNvPr id="27" name="矩形 26"/>
          <p:cNvSpPr/>
          <p:nvPr/>
        </p:nvSpPr>
        <p:spPr>
          <a:xfrm>
            <a:off x="7196597" y="2949100"/>
            <a:ext cx="758771" cy="584775"/>
          </a:xfrm>
          <a:prstGeom prst="rect">
            <a:avLst/>
          </a:prstGeom>
        </p:spPr>
        <p:txBody>
          <a:bodyPr wrap="square">
            <a:spAutoFit/>
          </a:bodyPr>
          <a:lstStyle/>
          <a:p>
            <a:pPr algn="ctr"/>
            <a:r>
              <a:rPr lang="en-US" altLang="zh-CN" sz="3200" b="1" dirty="0">
                <a:solidFill>
                  <a:prstClr val="white"/>
                </a:solidFill>
                <a:latin typeface="Dotum" panose="020B0600000101010101" pitchFamily="34" charset="-127"/>
                <a:ea typeface="Dotum" panose="020B0600000101010101" pitchFamily="34" charset="-127"/>
              </a:rPr>
              <a:t>03</a:t>
            </a:r>
            <a:endParaRPr lang="zh-CN" altLang="en-US" sz="3200" b="1" dirty="0">
              <a:solidFill>
                <a:prstClr val="white"/>
              </a:solidFill>
              <a:latin typeface="Dotum" panose="020B0600000101010101" pitchFamily="34" charset="-127"/>
              <a:ea typeface="Dotum" panose="020B0600000101010101" pitchFamily="34" charset="-127"/>
            </a:endParaRPr>
          </a:p>
        </p:txBody>
      </p:sp>
      <p:sp>
        <p:nvSpPr>
          <p:cNvPr id="28" name="矩形 27"/>
          <p:cNvSpPr/>
          <p:nvPr/>
        </p:nvSpPr>
        <p:spPr>
          <a:xfrm>
            <a:off x="9877575" y="2949099"/>
            <a:ext cx="758771" cy="584775"/>
          </a:xfrm>
          <a:prstGeom prst="rect">
            <a:avLst/>
          </a:prstGeom>
        </p:spPr>
        <p:txBody>
          <a:bodyPr wrap="square">
            <a:spAutoFit/>
          </a:bodyPr>
          <a:lstStyle/>
          <a:p>
            <a:pPr algn="ctr"/>
            <a:r>
              <a:rPr lang="en-US" altLang="zh-CN" sz="3200" b="1" dirty="0">
                <a:solidFill>
                  <a:prstClr val="white"/>
                </a:solidFill>
                <a:latin typeface="Dotum" panose="020B0600000101010101" pitchFamily="34" charset="-127"/>
                <a:ea typeface="Dotum" panose="020B0600000101010101" pitchFamily="34" charset="-127"/>
              </a:rPr>
              <a:t>04</a:t>
            </a:r>
            <a:endParaRPr lang="zh-CN" altLang="en-US" sz="3200" b="1" dirty="0">
              <a:solidFill>
                <a:prstClr val="white"/>
              </a:solidFill>
              <a:latin typeface="Dotum" panose="020B0600000101010101" pitchFamily="34" charset="-127"/>
              <a:ea typeface="Dotum" panose="020B0600000101010101" pitchFamily="34" charset="-127"/>
            </a:endParaRPr>
          </a:p>
        </p:txBody>
      </p:sp>
      <p:grpSp>
        <p:nvGrpSpPr>
          <p:cNvPr id="29" name="组合 28"/>
          <p:cNvGrpSpPr/>
          <p:nvPr/>
        </p:nvGrpSpPr>
        <p:grpSpPr>
          <a:xfrm>
            <a:off x="226537" y="481067"/>
            <a:ext cx="11741785" cy="708660"/>
            <a:chOff x="224155" y="625212"/>
            <a:chExt cx="11741785" cy="708660"/>
          </a:xfrm>
        </p:grpSpPr>
        <p:sp>
          <p:nvSpPr>
            <p:cNvPr id="30" name="矩形 29"/>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fill="hold"/>
                                        <p:tgtEl>
                                          <p:spTgt spid="5"/>
                                        </p:tgtEl>
                                        <p:attrNameLst>
                                          <p:attrName>ppt_x</p:attrName>
                                        </p:attrNameLst>
                                      </p:cBhvr>
                                      <p:tavLst>
                                        <p:tav tm="0">
                                          <p:val>
                                            <p:strVal val="0-#ppt_w/2"/>
                                          </p:val>
                                        </p:tav>
                                        <p:tav tm="100000">
                                          <p:val>
                                            <p:strVal val="#ppt_x"/>
                                          </p:val>
                                        </p:tav>
                                      </p:tavLst>
                                    </p:anim>
                                    <p:anim calcmode="lin" valueType="num">
                                      <p:cBhvr additive="base">
                                        <p:cTn id="8" dur="2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50" fill="hold"/>
                                        <p:tgtEl>
                                          <p:spTgt spid="6"/>
                                        </p:tgtEl>
                                        <p:attrNameLst>
                                          <p:attrName>ppt_x</p:attrName>
                                        </p:attrNameLst>
                                      </p:cBhvr>
                                      <p:tavLst>
                                        <p:tav tm="0">
                                          <p:val>
                                            <p:strVal val="0-#ppt_w/2"/>
                                          </p:val>
                                        </p:tav>
                                        <p:tav tm="100000">
                                          <p:val>
                                            <p:strVal val="#ppt_x"/>
                                          </p:val>
                                        </p:tav>
                                      </p:tavLst>
                                    </p:anim>
                                    <p:anim calcmode="lin" valueType="num">
                                      <p:cBhvr additive="base">
                                        <p:cTn id="13" dur="25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250" fill="hold"/>
                                        <p:tgtEl>
                                          <p:spTgt spid="10"/>
                                        </p:tgtEl>
                                        <p:attrNameLst>
                                          <p:attrName>ppt_x</p:attrName>
                                        </p:attrNameLst>
                                      </p:cBhvr>
                                      <p:tavLst>
                                        <p:tav tm="0">
                                          <p:val>
                                            <p:strVal val="0-#ppt_w/2"/>
                                          </p:val>
                                        </p:tav>
                                        <p:tav tm="100000">
                                          <p:val>
                                            <p:strVal val="#ppt_x"/>
                                          </p:val>
                                        </p:tav>
                                      </p:tavLst>
                                    </p:anim>
                                    <p:anim calcmode="lin" valueType="num">
                                      <p:cBhvr additive="base">
                                        <p:cTn id="18" dur="25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250" fill="hold"/>
                                        <p:tgtEl>
                                          <p:spTgt spid="15"/>
                                        </p:tgtEl>
                                        <p:attrNameLst>
                                          <p:attrName>ppt_x</p:attrName>
                                        </p:attrNameLst>
                                      </p:cBhvr>
                                      <p:tavLst>
                                        <p:tav tm="0">
                                          <p:val>
                                            <p:strVal val="0-#ppt_w/2"/>
                                          </p:val>
                                        </p:tav>
                                        <p:tav tm="100000">
                                          <p:val>
                                            <p:strVal val="#ppt_x"/>
                                          </p:val>
                                        </p:tav>
                                      </p:tavLst>
                                    </p:anim>
                                    <p:anim calcmode="lin" valueType="num">
                                      <p:cBhvr additive="base">
                                        <p:cTn id="23" dur="25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50" fill="hold"/>
                                        <p:tgtEl>
                                          <p:spTgt spid="18"/>
                                        </p:tgtEl>
                                        <p:attrNameLst>
                                          <p:attrName>ppt_x</p:attrName>
                                        </p:attrNameLst>
                                      </p:cBhvr>
                                      <p:tavLst>
                                        <p:tav tm="0">
                                          <p:val>
                                            <p:strVal val="0-#ppt_w/2"/>
                                          </p:val>
                                        </p:tav>
                                        <p:tav tm="100000">
                                          <p:val>
                                            <p:strVal val="#ppt_x"/>
                                          </p:val>
                                        </p:tav>
                                      </p:tavLst>
                                    </p:anim>
                                    <p:anim calcmode="lin" valueType="num">
                                      <p:cBhvr additive="base">
                                        <p:cTn id="28" dur="250" fill="hold"/>
                                        <p:tgtEl>
                                          <p:spTgt spid="1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250" fill="hold"/>
                                        <p:tgtEl>
                                          <p:spTgt spid="25"/>
                                        </p:tgtEl>
                                        <p:attrNameLst>
                                          <p:attrName>ppt_x</p:attrName>
                                        </p:attrNameLst>
                                      </p:cBhvr>
                                      <p:tavLst>
                                        <p:tav tm="0">
                                          <p:val>
                                            <p:strVal val="0-#ppt_w/2"/>
                                          </p:val>
                                        </p:tav>
                                        <p:tav tm="100000">
                                          <p:val>
                                            <p:strVal val="#ppt_x"/>
                                          </p:val>
                                        </p:tav>
                                      </p:tavLst>
                                    </p:anim>
                                    <p:anim calcmode="lin" valueType="num">
                                      <p:cBhvr additive="base">
                                        <p:cTn id="33" dur="250" fill="hold"/>
                                        <p:tgtEl>
                                          <p:spTgt spid="25"/>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250" fill="hold"/>
                                        <p:tgtEl>
                                          <p:spTgt spid="26"/>
                                        </p:tgtEl>
                                        <p:attrNameLst>
                                          <p:attrName>ppt_x</p:attrName>
                                        </p:attrNameLst>
                                      </p:cBhvr>
                                      <p:tavLst>
                                        <p:tav tm="0">
                                          <p:val>
                                            <p:strVal val="0-#ppt_w/2"/>
                                          </p:val>
                                        </p:tav>
                                        <p:tav tm="100000">
                                          <p:val>
                                            <p:strVal val="#ppt_x"/>
                                          </p:val>
                                        </p:tav>
                                      </p:tavLst>
                                    </p:anim>
                                    <p:anim calcmode="lin" valueType="num">
                                      <p:cBhvr additive="base">
                                        <p:cTn id="38" dur="250" fill="hold"/>
                                        <p:tgtEl>
                                          <p:spTgt spid="26"/>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additive="base">
                                        <p:cTn id="42" dur="250" fill="hold"/>
                                        <p:tgtEl>
                                          <p:spTgt spid="27"/>
                                        </p:tgtEl>
                                        <p:attrNameLst>
                                          <p:attrName>ppt_x</p:attrName>
                                        </p:attrNameLst>
                                      </p:cBhvr>
                                      <p:tavLst>
                                        <p:tav tm="0">
                                          <p:val>
                                            <p:strVal val="0-#ppt_w/2"/>
                                          </p:val>
                                        </p:tav>
                                        <p:tav tm="100000">
                                          <p:val>
                                            <p:strVal val="#ppt_x"/>
                                          </p:val>
                                        </p:tav>
                                      </p:tavLst>
                                    </p:anim>
                                    <p:anim calcmode="lin" valueType="num">
                                      <p:cBhvr additive="base">
                                        <p:cTn id="43" dur="250" fill="hold"/>
                                        <p:tgtEl>
                                          <p:spTgt spid="2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250" fill="hold"/>
                                        <p:tgtEl>
                                          <p:spTgt spid="28"/>
                                        </p:tgtEl>
                                        <p:attrNameLst>
                                          <p:attrName>ppt_x</p:attrName>
                                        </p:attrNameLst>
                                      </p:cBhvr>
                                      <p:tavLst>
                                        <p:tav tm="0">
                                          <p:val>
                                            <p:strVal val="0-#ppt_w/2"/>
                                          </p:val>
                                        </p:tav>
                                        <p:tav tm="100000">
                                          <p:val>
                                            <p:strVal val="#ppt_x"/>
                                          </p:val>
                                        </p:tav>
                                      </p:tavLst>
                                    </p:anim>
                                    <p:anim calcmode="lin" valueType="num">
                                      <p:cBhvr additive="base">
                                        <p:cTn id="48" dur="250" fill="hold"/>
                                        <p:tgtEl>
                                          <p:spTgt spid="28"/>
                                        </p:tgtEl>
                                        <p:attrNameLst>
                                          <p:attrName>ppt_y</p:attrName>
                                        </p:attrNameLst>
                                      </p:cBhvr>
                                      <p:tavLst>
                                        <p:tav tm="0">
                                          <p:val>
                                            <p:strVal val="#ppt_y"/>
                                          </p:val>
                                        </p:tav>
                                        <p:tav tm="100000">
                                          <p:val>
                                            <p:strVal val="#ppt_y"/>
                                          </p:val>
                                        </p:tav>
                                      </p:tavLst>
                                    </p:anim>
                                  </p:childTnLst>
                                </p:cTn>
                              </p:par>
                              <p:par>
                                <p:cTn id="49" presetID="22" presetClass="entr" presetSubtype="8"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left)">
                                      <p:cBhvr>
                                        <p:cTn id="5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5"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cxnSp>
        <p:nvCxnSpPr>
          <p:cNvPr id="5" name="直接连接符 4"/>
          <p:cNvCxnSpPr>
            <a:endCxn id="10" idx="1"/>
          </p:cNvCxnSpPr>
          <p:nvPr/>
        </p:nvCxnSpPr>
        <p:spPr>
          <a:xfrm>
            <a:off x="2634203" y="2786450"/>
            <a:ext cx="1321140" cy="643181"/>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1813405" y="2389777"/>
            <a:ext cx="863600" cy="910166"/>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955343" y="2807340"/>
            <a:ext cx="1180904" cy="1244580"/>
          </a:xfrm>
          <a:prstGeom prst="rect">
            <a:avLst/>
          </a:prstGeom>
          <a:solidFill>
            <a:srgbClr val="ADD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9"/>
          <p:cNvSpPr txBox="1"/>
          <p:nvPr/>
        </p:nvSpPr>
        <p:spPr>
          <a:xfrm>
            <a:off x="1935210" y="2561069"/>
            <a:ext cx="646332" cy="369332"/>
          </a:xfrm>
          <a:prstGeom prst="rect">
            <a:avLst/>
          </a:prstGeom>
          <a:noFill/>
        </p:spPr>
        <p:txBody>
          <a:bodyPr wrap="non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标题</a:t>
            </a:r>
          </a:p>
        </p:txBody>
      </p:sp>
      <p:sp>
        <p:nvSpPr>
          <p:cNvPr id="16" name="文本框 19"/>
          <p:cNvSpPr txBox="1"/>
          <p:nvPr/>
        </p:nvSpPr>
        <p:spPr>
          <a:xfrm>
            <a:off x="4198795" y="3186428"/>
            <a:ext cx="646331" cy="369332"/>
          </a:xfrm>
          <a:prstGeom prst="rect">
            <a:avLst/>
          </a:prstGeom>
          <a:noFill/>
        </p:spPr>
        <p:txBody>
          <a:bodyPr wrap="non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标题</a:t>
            </a:r>
          </a:p>
        </p:txBody>
      </p:sp>
      <p:pic>
        <p:nvPicPr>
          <p:cNvPr id="2" name="图片 1" descr="C:\Users\meng\Desktop\400457007.png400457007"/>
          <p:cNvPicPr>
            <a:picLocks noChangeAspect="1"/>
          </p:cNvPicPr>
          <p:nvPr/>
        </p:nvPicPr>
        <p:blipFill>
          <a:blip r:embed="rId3" cstate="email"/>
          <a:srcRect/>
          <a:stretch>
            <a:fillRect/>
          </a:stretch>
        </p:blipFill>
        <p:spPr>
          <a:xfrm>
            <a:off x="6873082" y="2126616"/>
            <a:ext cx="3921125" cy="3251835"/>
          </a:xfrm>
          <a:prstGeom prst="rect">
            <a:avLst/>
          </a:prstGeom>
        </p:spPr>
      </p:pic>
      <p:grpSp>
        <p:nvGrpSpPr>
          <p:cNvPr id="3" name="组合 2"/>
          <p:cNvGrpSpPr/>
          <p:nvPr/>
        </p:nvGrpSpPr>
        <p:grpSpPr>
          <a:xfrm>
            <a:off x="226537" y="481067"/>
            <a:ext cx="11741785" cy="708660"/>
            <a:chOff x="224155" y="625212"/>
            <a:chExt cx="11741785" cy="708660"/>
          </a:xfrm>
        </p:grpSpPr>
        <p:sp>
          <p:nvSpPr>
            <p:cNvPr id="4" name="矩形 3"/>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horizontal)">
                                      <p:cBhvr>
                                        <p:cTn id="10" dur="5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randombar(horizontal)">
                                      <p:cBhvr>
                                        <p:cTn id="16" dur="500"/>
                                        <p:tgtEl>
                                          <p:spTgt spid="1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randombar(horizontal)">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grpSp>
        <p:nvGrpSpPr>
          <p:cNvPr id="5" name="组合 4"/>
          <p:cNvGrpSpPr/>
          <p:nvPr/>
        </p:nvGrpSpPr>
        <p:grpSpPr>
          <a:xfrm>
            <a:off x="1423777" y="2188550"/>
            <a:ext cx="9912368" cy="3641195"/>
            <a:chOff x="1828214" y="1731349"/>
            <a:chExt cx="9912368" cy="3641195"/>
          </a:xfrm>
        </p:grpSpPr>
        <p:grpSp>
          <p:nvGrpSpPr>
            <p:cNvPr id="6" name="组合 5"/>
            <p:cNvGrpSpPr/>
            <p:nvPr/>
          </p:nvGrpSpPr>
          <p:grpSpPr>
            <a:xfrm>
              <a:off x="1896708" y="1731349"/>
              <a:ext cx="3057270" cy="2324896"/>
              <a:chOff x="899592" y="987574"/>
              <a:chExt cx="2487032" cy="1891260"/>
            </a:xfrm>
            <a:solidFill>
              <a:srgbClr val="FFABB1"/>
            </a:solidFill>
          </p:grpSpPr>
          <p:grpSp>
            <p:nvGrpSpPr>
              <p:cNvPr id="34" name="组合 33"/>
              <p:cNvGrpSpPr/>
              <p:nvPr/>
            </p:nvGrpSpPr>
            <p:grpSpPr>
              <a:xfrm>
                <a:off x="899592" y="987574"/>
                <a:ext cx="2160240" cy="1891260"/>
                <a:chOff x="899592" y="987574"/>
                <a:chExt cx="2160240" cy="1891260"/>
              </a:xfrm>
              <a:grpFill/>
            </p:grpSpPr>
            <p:cxnSp>
              <p:nvCxnSpPr>
                <p:cNvPr id="41" name="直接连接符 40"/>
                <p:cNvCxnSpPr/>
                <p:nvPr/>
              </p:nvCxnSpPr>
              <p:spPr>
                <a:xfrm>
                  <a:off x="899592" y="987574"/>
                  <a:ext cx="2075400" cy="0"/>
                </a:xfrm>
                <a:prstGeom prst="line">
                  <a:avLst/>
                </a:prstGeom>
                <a:grpFill/>
                <a:ln w="12700">
                  <a:solidFill>
                    <a:srgbClr val="215525"/>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99592" y="987574"/>
                  <a:ext cx="0" cy="1080120"/>
                </a:xfrm>
                <a:prstGeom prst="line">
                  <a:avLst/>
                </a:prstGeom>
                <a:grpFill/>
                <a:ln w="12700">
                  <a:solidFill>
                    <a:srgbClr val="215525"/>
                  </a:solidFill>
                </a:ln>
              </p:spPr>
              <p:style>
                <a:lnRef idx="1">
                  <a:schemeClr val="accent1"/>
                </a:lnRef>
                <a:fillRef idx="0">
                  <a:schemeClr val="accent1"/>
                </a:fillRef>
                <a:effectRef idx="0">
                  <a:schemeClr val="accent1"/>
                </a:effectRef>
                <a:fontRef idx="minor">
                  <a:schemeClr val="tx1"/>
                </a:fontRef>
              </p:style>
            </p:cxnSp>
            <p:sp>
              <p:nvSpPr>
                <p:cNvPr id="43" name="Rectangle 4"/>
                <p:cNvSpPr/>
                <p:nvPr/>
              </p:nvSpPr>
              <p:spPr>
                <a:xfrm>
                  <a:off x="1040160" y="1131590"/>
                  <a:ext cx="2019672" cy="1747244"/>
                </a:xfrm>
                <a:prstGeom prst="rect">
                  <a:avLst/>
                </a:prstGeom>
                <a:solidFill>
                  <a:srgbClr val="215525"/>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bg1"/>
                    </a:solidFill>
                    <a:latin typeface="微软雅黑" panose="020B0503020204020204" pitchFamily="34" charset="-122"/>
                    <a:ea typeface="微软雅黑" panose="020B0503020204020204" pitchFamily="34" charset="-122"/>
                  </a:endParaRPr>
                </a:p>
              </p:txBody>
            </p:sp>
            <p:pic>
              <p:nvPicPr>
                <p:cNvPr id="44" name="Picture 2" descr="E:\PPT\0。图片\PNG\2、win7风格\灰色超全扁平化图标\826.png"/>
                <p:cNvPicPr>
                  <a:picLocks noChangeAspect="1" noChangeArrowheads="1"/>
                </p:cNvPicPr>
                <p:nvPr/>
              </p:nvPicPr>
              <p:blipFill>
                <a:blip r:embed="rId3" cstate="email">
                  <a:biLevel thresh="25000"/>
                </a:blip>
                <a:srcRect/>
                <a:stretch>
                  <a:fillRect/>
                </a:stretch>
              </p:blipFill>
              <p:spPr bwMode="auto">
                <a:xfrm>
                  <a:off x="1115616" y="1275919"/>
                  <a:ext cx="452760" cy="452760"/>
                </a:xfrm>
                <a:prstGeom prst="rect">
                  <a:avLst/>
                </a:prstGeom>
                <a:noFill/>
              </p:spPr>
            </p:pic>
          </p:grpSp>
          <p:grpSp>
            <p:nvGrpSpPr>
              <p:cNvPr id="35" name="组合 34"/>
              <p:cNvGrpSpPr/>
              <p:nvPr/>
            </p:nvGrpSpPr>
            <p:grpSpPr>
              <a:xfrm>
                <a:off x="1501602" y="1599059"/>
                <a:ext cx="1885022" cy="1060238"/>
                <a:chOff x="4945172" y="2470412"/>
                <a:chExt cx="1885022" cy="1060238"/>
              </a:xfrm>
              <a:grpFill/>
            </p:grpSpPr>
            <p:sp>
              <p:nvSpPr>
                <p:cNvPr id="36" name="TextBox 39"/>
                <p:cNvSpPr txBox="1"/>
                <p:nvPr/>
              </p:nvSpPr>
              <p:spPr>
                <a:xfrm>
                  <a:off x="4945173" y="2470412"/>
                  <a:ext cx="1872173" cy="275407"/>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7" name="TextBox 40"/>
                <p:cNvSpPr txBox="1"/>
                <p:nvPr/>
              </p:nvSpPr>
              <p:spPr>
                <a:xfrm>
                  <a:off x="4945172" y="2676736"/>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8" name="TextBox 41"/>
                <p:cNvSpPr txBox="1"/>
                <p:nvPr/>
              </p:nvSpPr>
              <p:spPr>
                <a:xfrm>
                  <a:off x="4958021" y="2864862"/>
                  <a:ext cx="1872173" cy="275407"/>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9" name="TextBox 42"/>
                <p:cNvSpPr txBox="1"/>
                <p:nvPr/>
              </p:nvSpPr>
              <p:spPr>
                <a:xfrm>
                  <a:off x="4957986" y="3060990"/>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40" name="TextBox 43"/>
                <p:cNvSpPr txBox="1"/>
                <p:nvPr/>
              </p:nvSpPr>
              <p:spPr>
                <a:xfrm>
                  <a:off x="4957986" y="3255243"/>
                  <a:ext cx="1872173" cy="275407"/>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grpSp>
        <p:grpSp>
          <p:nvGrpSpPr>
            <p:cNvPr id="7" name="组合 6"/>
            <p:cNvGrpSpPr/>
            <p:nvPr/>
          </p:nvGrpSpPr>
          <p:grpSpPr>
            <a:xfrm>
              <a:off x="5282812" y="1731349"/>
              <a:ext cx="3041518" cy="2324896"/>
              <a:chOff x="3347864" y="1832618"/>
              <a:chExt cx="2474218" cy="1891260"/>
            </a:xfrm>
            <a:solidFill>
              <a:srgbClr val="27C5D6"/>
            </a:solidFill>
          </p:grpSpPr>
          <p:cxnSp>
            <p:nvCxnSpPr>
              <p:cNvPr id="25" name="直接连接符 24"/>
              <p:cNvCxnSpPr/>
              <p:nvPr/>
            </p:nvCxnSpPr>
            <p:spPr>
              <a:xfrm>
                <a:off x="3347864" y="1832618"/>
                <a:ext cx="2075400" cy="0"/>
              </a:xfrm>
              <a:prstGeom prst="line">
                <a:avLst/>
              </a:prstGeom>
              <a:grpFill/>
              <a:ln w="12700">
                <a:solidFill>
                  <a:srgbClr val="ADDFB1"/>
                </a:solidFill>
              </a:ln>
            </p:spPr>
            <p:style>
              <a:lnRef idx="1">
                <a:schemeClr val="accent1"/>
              </a:lnRef>
              <a:fillRef idx="0">
                <a:schemeClr val="accent1"/>
              </a:fillRef>
              <a:effectRef idx="0">
                <a:schemeClr val="accent1"/>
              </a:effectRef>
              <a:fontRef idx="minor">
                <a:schemeClr val="tx1"/>
              </a:fontRef>
            </p:style>
          </p:cxnSp>
          <p:sp>
            <p:nvSpPr>
              <p:cNvPr id="26" name="Rectangle 4"/>
              <p:cNvSpPr/>
              <p:nvPr/>
            </p:nvSpPr>
            <p:spPr>
              <a:xfrm>
                <a:off x="3488432" y="1976634"/>
                <a:ext cx="2019672" cy="1747244"/>
              </a:xfrm>
              <a:prstGeom prst="rect">
                <a:avLst/>
              </a:prstGeom>
              <a:solidFill>
                <a:srgbClr val="ADDFB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3937060" y="2480690"/>
                <a:ext cx="1885022" cy="1060239"/>
                <a:chOff x="4945172" y="2434991"/>
                <a:chExt cx="1885022" cy="1060239"/>
              </a:xfrm>
              <a:grpFill/>
            </p:grpSpPr>
            <p:sp>
              <p:nvSpPr>
                <p:cNvPr id="29" name="TextBox 54"/>
                <p:cNvSpPr txBox="1"/>
                <p:nvPr/>
              </p:nvSpPr>
              <p:spPr>
                <a:xfrm>
                  <a:off x="4945173" y="2434991"/>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0" name="TextBox 55"/>
                <p:cNvSpPr txBox="1"/>
                <p:nvPr/>
              </p:nvSpPr>
              <p:spPr>
                <a:xfrm>
                  <a:off x="4945172" y="2641315"/>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1" name="TextBox 56"/>
                <p:cNvSpPr txBox="1"/>
                <p:nvPr/>
              </p:nvSpPr>
              <p:spPr>
                <a:xfrm>
                  <a:off x="4958021" y="2829441"/>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2" name="TextBox 57"/>
                <p:cNvSpPr txBox="1"/>
                <p:nvPr/>
              </p:nvSpPr>
              <p:spPr>
                <a:xfrm>
                  <a:off x="4957986" y="3025569"/>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33" name="TextBox 58"/>
                <p:cNvSpPr txBox="1"/>
                <p:nvPr/>
              </p:nvSpPr>
              <p:spPr>
                <a:xfrm>
                  <a:off x="4957986" y="3219822"/>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pic>
            <p:nvPicPr>
              <p:cNvPr id="28" name="Picture 3" descr="E:\PPT\0。图片\PNG\2、win7风格\灰色超全扁平化图标\824.png"/>
              <p:cNvPicPr>
                <a:picLocks noChangeAspect="1" noChangeArrowheads="1"/>
              </p:cNvPicPr>
              <p:nvPr/>
            </p:nvPicPr>
            <p:blipFill>
              <a:blip r:embed="rId4" cstate="email">
                <a:biLevel thresh="25000"/>
              </a:blip>
              <a:srcRect/>
              <a:stretch>
                <a:fillRect/>
              </a:stretch>
            </p:blipFill>
            <p:spPr bwMode="auto">
              <a:xfrm>
                <a:off x="3510328" y="2029914"/>
                <a:ext cx="596776" cy="596776"/>
              </a:xfrm>
              <a:prstGeom prst="rect">
                <a:avLst/>
              </a:prstGeom>
              <a:noFill/>
            </p:spPr>
          </p:pic>
        </p:grpSp>
        <p:grpSp>
          <p:nvGrpSpPr>
            <p:cNvPr id="9" name="组合 8"/>
            <p:cNvGrpSpPr/>
            <p:nvPr/>
          </p:nvGrpSpPr>
          <p:grpSpPr>
            <a:xfrm>
              <a:off x="5282811" y="1731349"/>
              <a:ext cx="6457771" cy="2315372"/>
              <a:chOff x="3220128" y="2768722"/>
              <a:chExt cx="5253278" cy="1883512"/>
            </a:xfrm>
            <a:solidFill>
              <a:srgbClr val="FFABB1"/>
            </a:solidFill>
          </p:grpSpPr>
          <p:cxnSp>
            <p:nvCxnSpPr>
              <p:cNvPr id="14" name="直接连接符 13"/>
              <p:cNvCxnSpPr/>
              <p:nvPr/>
            </p:nvCxnSpPr>
            <p:spPr>
              <a:xfrm>
                <a:off x="5940152" y="2768722"/>
                <a:ext cx="2075400" cy="0"/>
              </a:xfrm>
              <a:prstGeom prst="line">
                <a:avLst/>
              </a:prstGeom>
              <a:grpFill/>
              <a:ln w="12700">
                <a:solidFill>
                  <a:srgbClr val="215525"/>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5940152" y="2768722"/>
                <a:ext cx="0" cy="1080120"/>
              </a:xfrm>
              <a:prstGeom prst="line">
                <a:avLst/>
              </a:prstGeom>
              <a:grpFill/>
              <a:ln w="12700">
                <a:solidFill>
                  <a:srgbClr val="215525"/>
                </a:solidFill>
              </a:ln>
            </p:spPr>
            <p:style>
              <a:lnRef idx="1">
                <a:schemeClr val="accent1"/>
              </a:lnRef>
              <a:fillRef idx="0">
                <a:schemeClr val="accent1"/>
              </a:fillRef>
              <a:effectRef idx="0">
                <a:schemeClr val="accent1"/>
              </a:effectRef>
              <a:fontRef idx="minor">
                <a:schemeClr val="tx1"/>
              </a:fontRef>
            </p:style>
          </p:cxnSp>
          <p:sp>
            <p:nvSpPr>
              <p:cNvPr id="16" name="Rectangle 4"/>
              <p:cNvSpPr/>
              <p:nvPr/>
            </p:nvSpPr>
            <p:spPr>
              <a:xfrm>
                <a:off x="6093634" y="2904990"/>
                <a:ext cx="2019672" cy="1747244"/>
              </a:xfrm>
              <a:prstGeom prst="rect">
                <a:avLst/>
              </a:prstGeom>
              <a:solidFill>
                <a:srgbClr val="215525"/>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dirty="0">
                    <a:solidFill>
                      <a:schemeClr val="bg1"/>
                    </a:solidFill>
                    <a:latin typeface="微软雅黑" panose="020B0503020204020204" pitchFamily="34" charset="-122"/>
                    <a:ea typeface="微软雅黑" panose="020B0503020204020204" pitchFamily="34" charset="-122"/>
                  </a:rPr>
                  <a:t>Z</a:t>
                </a:r>
              </a:p>
            </p:txBody>
          </p:sp>
          <p:grpSp>
            <p:nvGrpSpPr>
              <p:cNvPr id="17" name="组合 16"/>
              <p:cNvGrpSpPr/>
              <p:nvPr/>
            </p:nvGrpSpPr>
            <p:grpSpPr>
              <a:xfrm>
                <a:off x="6588383" y="3416794"/>
                <a:ext cx="1885023" cy="1060239"/>
                <a:chOff x="5004207" y="2434991"/>
                <a:chExt cx="1885023" cy="1060239"/>
              </a:xfrm>
              <a:grpFill/>
            </p:grpSpPr>
            <p:sp>
              <p:nvSpPr>
                <p:cNvPr id="20" name="TextBox 65"/>
                <p:cNvSpPr txBox="1"/>
                <p:nvPr/>
              </p:nvSpPr>
              <p:spPr>
                <a:xfrm>
                  <a:off x="5004208" y="2434991"/>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1" name="TextBox 66"/>
                <p:cNvSpPr txBox="1"/>
                <p:nvPr/>
              </p:nvSpPr>
              <p:spPr>
                <a:xfrm>
                  <a:off x="5004207" y="2641315"/>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2" name="TextBox 67"/>
                <p:cNvSpPr txBox="1"/>
                <p:nvPr/>
              </p:nvSpPr>
              <p:spPr>
                <a:xfrm>
                  <a:off x="5017057" y="2829441"/>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3" name="TextBox 68"/>
                <p:cNvSpPr txBox="1"/>
                <p:nvPr/>
              </p:nvSpPr>
              <p:spPr>
                <a:xfrm>
                  <a:off x="5017021" y="3025569"/>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sp>
              <p:nvSpPr>
                <p:cNvPr id="24" name="TextBox 69"/>
                <p:cNvSpPr txBox="1"/>
                <p:nvPr/>
              </p:nvSpPr>
              <p:spPr>
                <a:xfrm>
                  <a:off x="5017021" y="3219822"/>
                  <a:ext cx="1872173" cy="275408"/>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请输入您要的内容</a:t>
                  </a:r>
                </a:p>
              </p:txBody>
            </p:sp>
          </p:grpSp>
          <p:pic>
            <p:nvPicPr>
              <p:cNvPr id="18" name="Picture 4" descr="E:\PPT\0。图片\PNG\2、win7风格\灰色超全扁平化图标\970.png"/>
              <p:cNvPicPr>
                <a:picLocks noChangeAspect="1" noChangeArrowheads="1"/>
              </p:cNvPicPr>
              <p:nvPr/>
            </p:nvPicPr>
            <p:blipFill>
              <a:blip r:embed="rId5" cstate="email">
                <a:biLevel thresh="25000"/>
              </a:blip>
              <a:srcRect/>
              <a:stretch>
                <a:fillRect/>
              </a:stretch>
            </p:blipFill>
            <p:spPr bwMode="auto">
              <a:xfrm>
                <a:off x="6093622" y="2916163"/>
                <a:ext cx="572950" cy="572950"/>
              </a:xfrm>
              <a:prstGeom prst="rect">
                <a:avLst/>
              </a:prstGeom>
              <a:noFill/>
            </p:spPr>
          </p:pic>
          <p:cxnSp>
            <p:nvCxnSpPr>
              <p:cNvPr id="19" name="直接连接符 18"/>
              <p:cNvCxnSpPr/>
              <p:nvPr/>
            </p:nvCxnSpPr>
            <p:spPr>
              <a:xfrm>
                <a:off x="3220128" y="2768722"/>
                <a:ext cx="0" cy="1080120"/>
              </a:xfrm>
              <a:prstGeom prst="line">
                <a:avLst/>
              </a:prstGeom>
              <a:grpFill/>
              <a:ln w="12700">
                <a:solidFill>
                  <a:srgbClr val="ADDFB1"/>
                </a:solidFill>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1828214" y="4436741"/>
              <a:ext cx="9740458" cy="457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6" rIns="91433" bIns="45716" rtlCol="0" anchor="ctr"/>
            <a:lstStyle/>
            <a:p>
              <a:pPr algn="ctr"/>
              <a:endParaRPr lang="zh-CN" altLang="en-US"/>
            </a:p>
          </p:txBody>
        </p:sp>
        <p:sp>
          <p:nvSpPr>
            <p:cNvPr id="13" name="TextBox 504"/>
            <p:cNvSpPr txBox="1"/>
            <p:nvPr/>
          </p:nvSpPr>
          <p:spPr>
            <a:xfrm>
              <a:off x="2671101" y="4671976"/>
              <a:ext cx="8260282" cy="700568"/>
            </a:xfrm>
            <a:prstGeom prst="rect">
              <a:avLst/>
            </a:prstGeom>
            <a:noFill/>
          </p:spPr>
          <p:txBody>
            <a:bodyPr wrap="square" lIns="91433" tIns="45716" rIns="91433" bIns="45716"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lgn="ctr">
                <a:lnSpc>
                  <a:spcPct val="150000"/>
                </a:lnSpc>
                <a:spcAft>
                  <a:spcPts val="1200"/>
                </a:spcAft>
              </a:pPr>
              <a:r>
                <a:rPr lang="zh-CN" altLang="en-US" dirty="0">
                  <a:solidFill>
                    <a:schemeClr val="bg1">
                      <a:lumMod val="50000"/>
                    </a:schemeClr>
                  </a:solidFill>
                  <a:sym typeface="微软雅黑" panose="020B0503020204020204" pitchFamily="34" charset="-122"/>
                </a:rPr>
                <a:t>右键点击图片选择设置图片格式可直接替换图片。</a:t>
              </a:r>
              <a:r>
                <a:rPr lang="zh-CN" altLang="en-US" dirty="0">
                  <a:solidFill>
                    <a:schemeClr val="bg1">
                      <a:lumMod val="50000"/>
                    </a:schemeClr>
                  </a:solidFill>
                </a:rPr>
                <a:t>您的内容打在这里，或者通过复制您的文本后，在此框中选择粘贴。</a:t>
              </a:r>
              <a:r>
                <a:rPr lang="zh-CN" altLang="en-US" dirty="0">
                  <a:solidFill>
                    <a:schemeClr val="bg1">
                      <a:lumMod val="50000"/>
                    </a:schemeClr>
                  </a:solidFill>
                  <a:sym typeface="微软雅黑" panose="020B0503020204020204" pitchFamily="34" charset="-122"/>
                </a:rPr>
                <a:t>在此录入上述图表的综合描述说明在此录入上述图表的综合描述说明。</a:t>
              </a:r>
              <a:endParaRPr lang="en-US" altLang="zh-CN" dirty="0">
                <a:solidFill>
                  <a:schemeClr val="bg1">
                    <a:lumMod val="50000"/>
                  </a:schemeClr>
                </a:solidFill>
                <a:sym typeface="微软雅黑" panose="020B0503020204020204" pitchFamily="34" charset="-122"/>
              </a:endParaRPr>
            </a:p>
          </p:txBody>
        </p:sp>
      </p:grpSp>
      <p:grpSp>
        <p:nvGrpSpPr>
          <p:cNvPr id="2" name="组合 1"/>
          <p:cNvGrpSpPr/>
          <p:nvPr/>
        </p:nvGrpSpPr>
        <p:grpSpPr>
          <a:xfrm>
            <a:off x="226537" y="481067"/>
            <a:ext cx="11741785" cy="708660"/>
            <a:chOff x="224155" y="625212"/>
            <a:chExt cx="11741785" cy="708660"/>
          </a:xfrm>
        </p:grpSpPr>
        <p:sp>
          <p:nvSpPr>
            <p:cNvPr id="3" name="矩形 2"/>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ppt_x"/>
                                          </p:val>
                                        </p:tav>
                                        <p:tav tm="100000">
                                          <p:val>
                                            <p:strVal val="#ppt_x"/>
                                          </p:val>
                                        </p:tav>
                                      </p:tavLst>
                                    </p:anim>
                                    <p:anim calcmode="lin" valueType="num">
                                      <p:cBhvr additive="base">
                                        <p:cTn id="8" dur="1250" fill="hold"/>
                                        <p:tgtEl>
                                          <p:spTgt spid="5"/>
                                        </p:tgtEl>
                                        <p:attrNameLst>
                                          <p:attrName>ppt_y</p:attrName>
                                        </p:attrNameLst>
                                      </p:cBhvr>
                                      <p:tavLst>
                                        <p:tav tm="0">
                                          <p:val>
                                            <p:strVal val="0-#ppt_h/2"/>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sp>
        <p:nvSpPr>
          <p:cNvPr id="14" name="圆角矩形 44"/>
          <p:cNvSpPr/>
          <p:nvPr/>
        </p:nvSpPr>
        <p:spPr bwMode="auto">
          <a:xfrm>
            <a:off x="6903269" y="4830790"/>
            <a:ext cx="4356024" cy="827180"/>
          </a:xfrm>
          <a:prstGeom prst="roundRect">
            <a:avLst>
              <a:gd name="adj" fmla="val 7848"/>
            </a:avLst>
          </a:prstGeom>
          <a:solidFill>
            <a:srgbClr val="21552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lvl="2">
              <a:defRPr/>
            </a:pPr>
            <a:endParaRPr lang="zh-CN" altLang="en-US" sz="1400" kern="0" dirty="0">
              <a:solidFill>
                <a:srgbClr val="C4261D"/>
              </a:solidFill>
              <a:latin typeface="微软雅黑" panose="020B0503020204020204" pitchFamily="34" charset="-122"/>
              <a:ea typeface="微软雅黑" panose="020B0503020204020204" pitchFamily="34" charset="-122"/>
            </a:endParaRPr>
          </a:p>
        </p:txBody>
      </p:sp>
      <p:sp>
        <p:nvSpPr>
          <p:cNvPr id="15" name="矩形 87"/>
          <p:cNvSpPr>
            <a:spLocks noChangeArrowheads="1"/>
          </p:cNvSpPr>
          <p:nvPr/>
        </p:nvSpPr>
        <p:spPr bwMode="auto">
          <a:xfrm>
            <a:off x="7010836" y="4996721"/>
            <a:ext cx="4256396" cy="461665"/>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6" name="圆角矩形 48"/>
          <p:cNvSpPr/>
          <p:nvPr/>
        </p:nvSpPr>
        <p:spPr bwMode="auto">
          <a:xfrm>
            <a:off x="6903268" y="3629585"/>
            <a:ext cx="4356024" cy="827180"/>
          </a:xfrm>
          <a:prstGeom prst="roundRect">
            <a:avLst>
              <a:gd name="adj" fmla="val 7848"/>
            </a:avLst>
          </a:prstGeom>
          <a:solidFill>
            <a:srgbClr val="ADDFB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lvl="2">
              <a:defRPr/>
            </a:pPr>
            <a:endParaRPr lang="zh-CN" altLang="en-US" sz="1400" kern="0" dirty="0">
              <a:solidFill>
                <a:srgbClr val="C4261D"/>
              </a:solidFill>
              <a:latin typeface="微软雅黑" panose="020B0503020204020204" pitchFamily="34" charset="-122"/>
              <a:ea typeface="微软雅黑" panose="020B0503020204020204" pitchFamily="34" charset="-122"/>
            </a:endParaRPr>
          </a:p>
        </p:txBody>
      </p:sp>
      <p:sp>
        <p:nvSpPr>
          <p:cNvPr id="17" name="矩形 87"/>
          <p:cNvSpPr>
            <a:spLocks noChangeArrowheads="1"/>
          </p:cNvSpPr>
          <p:nvPr/>
        </p:nvSpPr>
        <p:spPr bwMode="auto">
          <a:xfrm>
            <a:off x="6998544" y="3845998"/>
            <a:ext cx="4102180" cy="461665"/>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sp>
        <p:nvSpPr>
          <p:cNvPr id="18" name="圆角矩形 50"/>
          <p:cNvSpPr/>
          <p:nvPr/>
        </p:nvSpPr>
        <p:spPr bwMode="auto">
          <a:xfrm>
            <a:off x="6903269" y="2477457"/>
            <a:ext cx="4356024" cy="827180"/>
          </a:xfrm>
          <a:prstGeom prst="roundRect">
            <a:avLst>
              <a:gd name="adj" fmla="val 7848"/>
            </a:avLst>
          </a:prstGeom>
          <a:solidFill>
            <a:srgbClr val="21552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lvl="2">
              <a:defRPr/>
            </a:pPr>
            <a:endParaRPr lang="zh-CN" altLang="en-US" sz="1400" kern="0" dirty="0">
              <a:solidFill>
                <a:srgbClr val="C4261D"/>
              </a:solidFill>
              <a:latin typeface="微软雅黑" panose="020B0503020204020204" pitchFamily="34" charset="-122"/>
              <a:ea typeface="微软雅黑" panose="020B0503020204020204" pitchFamily="34" charset="-122"/>
            </a:endParaRPr>
          </a:p>
        </p:txBody>
      </p:sp>
      <p:sp>
        <p:nvSpPr>
          <p:cNvPr id="19" name="矩形 87"/>
          <p:cNvSpPr>
            <a:spLocks noChangeArrowheads="1"/>
          </p:cNvSpPr>
          <p:nvPr/>
        </p:nvSpPr>
        <p:spPr bwMode="auto">
          <a:xfrm>
            <a:off x="7068910" y="2642807"/>
            <a:ext cx="4037008" cy="461665"/>
          </a:xfrm>
          <a:prstGeom prst="rect">
            <a:avLst/>
          </a:prstGeom>
          <a:noFill/>
          <a:ln w="9525">
            <a:noFill/>
            <a:miter lim="800000"/>
          </a:ln>
        </p:spPr>
        <p:txBody>
          <a:bodyPr wrap="square">
            <a:spAutoFit/>
          </a:bodyPr>
          <a:lstStyle/>
          <a:p>
            <a:pPr eaLnBrk="0" fontAlgn="ctr" hangingPunct="0">
              <a:buClr>
                <a:srgbClr val="FF0000"/>
              </a:buClr>
              <a:buSzPct val="70000"/>
            </a:pPr>
            <a:r>
              <a:rPr lang="zh-CN" altLang="en-US" sz="1200" b="1" dirty="0">
                <a:solidFill>
                  <a:srgbClr val="F8F8F8"/>
                </a:solidFill>
                <a:latin typeface="微软雅黑" panose="020B0503020204020204" pitchFamily="34" charset="-122"/>
                <a:ea typeface="微软雅黑" panose="020B0503020204020204" pitchFamily="34" charset="-122"/>
              </a:rPr>
              <a:t>目标内涵一</a:t>
            </a:r>
            <a:r>
              <a:rPr lang="zh-CN" altLang="en-US" sz="1200" dirty="0">
                <a:solidFill>
                  <a:srgbClr val="F8F8F8"/>
                </a:solidFill>
                <a:latin typeface="微软雅黑" panose="020B0503020204020204" pitchFamily="34" charset="-122"/>
                <a:ea typeface="微软雅黑" panose="020B0503020204020204" pitchFamily="34" charset="-122"/>
              </a:rPr>
              <a:t>：您的文字内容您的文字内容您的文字内容您的文字内容您的文字内容您的文字内容您的文字内容</a:t>
            </a:r>
          </a:p>
        </p:txBody>
      </p:sp>
      <p:pic>
        <p:nvPicPr>
          <p:cNvPr id="2" name="图片 1" descr="C:\Users\meng\Desktop\400275538(1).png400275538(1)"/>
          <p:cNvPicPr>
            <a:picLocks noChangeAspect="1"/>
          </p:cNvPicPr>
          <p:nvPr/>
        </p:nvPicPr>
        <p:blipFill>
          <a:blip r:embed="rId3" cstate="email"/>
          <a:srcRect/>
          <a:stretch>
            <a:fillRect/>
          </a:stretch>
        </p:blipFill>
        <p:spPr>
          <a:xfrm>
            <a:off x="672942" y="1345565"/>
            <a:ext cx="6059805" cy="4168140"/>
          </a:xfrm>
          <a:prstGeom prst="rect">
            <a:avLst/>
          </a:prstGeom>
        </p:spPr>
      </p:pic>
      <p:grpSp>
        <p:nvGrpSpPr>
          <p:cNvPr id="3" name="组合 2"/>
          <p:cNvGrpSpPr/>
          <p:nvPr/>
        </p:nvGrpSpPr>
        <p:grpSpPr>
          <a:xfrm>
            <a:off x="226537" y="481067"/>
            <a:ext cx="11741785" cy="708660"/>
            <a:chOff x="224155" y="625212"/>
            <a:chExt cx="11741785" cy="708660"/>
          </a:xfrm>
        </p:grpSpPr>
        <p:sp>
          <p:nvSpPr>
            <p:cNvPr id="4" name="矩形 3"/>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300"/>
                                        <p:tgtEl>
                                          <p:spTgt spid="1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300"/>
                                        <p:tgtEl>
                                          <p:spTgt spid="1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300"/>
                                        <p:tgtEl>
                                          <p:spTgt spid="16"/>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300"/>
                                        <p:tgtEl>
                                          <p:spTgt spid="1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300"/>
                                        <p:tgtEl>
                                          <p:spTgt spid="14"/>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5" grpId="0" animBg="1"/>
      <p:bldP spid="16" grpId="0" bldLvl="0" animBg="1"/>
      <p:bldP spid="17" grpId="0" animBg="1"/>
      <p:bldP spid="18" grpId="0" bldLvl="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娄_-姚+2"/>
          <p:cNvPicPr>
            <a:picLocks noChangeAspect="1"/>
          </p:cNvPicPr>
          <p:nvPr/>
        </p:nvPicPr>
        <p:blipFill>
          <a:blip r:embed="rId3" cstate="email"/>
          <a:stretch>
            <a:fillRect/>
          </a:stretch>
        </p:blipFill>
        <p:spPr>
          <a:xfrm rot="16200000">
            <a:off x="2637854" y="-2679380"/>
            <a:ext cx="6889308" cy="12212317"/>
          </a:xfrm>
          <a:prstGeom prst="rect">
            <a:avLst/>
          </a:prstGeom>
        </p:spPr>
      </p:pic>
      <p:sp>
        <p:nvSpPr>
          <p:cNvPr id="9" name="文本框 8"/>
          <p:cNvSpPr txBox="1"/>
          <p:nvPr/>
        </p:nvSpPr>
        <p:spPr>
          <a:xfrm>
            <a:off x="6052540" y="1554774"/>
            <a:ext cx="1846659" cy="3989717"/>
          </a:xfrm>
          <a:prstGeom prst="rect">
            <a:avLst/>
          </a:prstGeom>
          <a:noFill/>
        </p:spPr>
        <p:txBody>
          <a:bodyPr vert="eaVert" wrap="square" rtlCol="0">
            <a:spAutoFit/>
          </a:bodyPr>
          <a:lstStyle/>
          <a:p>
            <a:r>
              <a:rPr lang="zh-CN" altLang="en-US" dirty="0">
                <a:solidFill>
                  <a:schemeClr val="bg1"/>
                </a:solidFill>
                <a:sym typeface="+mn-ea"/>
              </a:rPr>
              <a:t>point: If architectural style two years ago everybody also in discussion architectural style whether can treat as the product the core essentia in discussion architectural sty</a:t>
            </a:r>
            <a:endParaRPr lang="zh-CN" altLang="en-US" dirty="0">
              <a:solidFill>
                <a:schemeClr val="tx1">
                  <a:lumMod val="85000"/>
                  <a:lumOff val="15000"/>
                </a:schemeClr>
              </a:solidFill>
            </a:endParaRPr>
          </a:p>
          <a:p>
            <a:endParaRPr lang="zh-CN" altLang="en-US" dirty="0"/>
          </a:p>
        </p:txBody>
      </p:sp>
      <p:sp>
        <p:nvSpPr>
          <p:cNvPr id="6" name="文本框 5"/>
          <p:cNvSpPr txBox="1"/>
          <p:nvPr/>
        </p:nvSpPr>
        <p:spPr>
          <a:xfrm>
            <a:off x="7833628" y="1554774"/>
            <a:ext cx="800219" cy="4192885"/>
          </a:xfrm>
          <a:prstGeom prst="rect">
            <a:avLst/>
          </a:prstGeom>
          <a:noFill/>
        </p:spPr>
        <p:txBody>
          <a:bodyPr vert="eaVert" wrap="square" rtlCol="0">
            <a:spAutoFit/>
          </a:bodyPr>
          <a:lstStyle/>
          <a:p>
            <a:r>
              <a:rPr lang="zh-CN" altLang="en-US" sz="2000" smtClean="0">
                <a:solidFill>
                  <a:schemeClr val="bg1"/>
                </a:solidFill>
                <a:latin typeface="印品粗朗体" panose="02000000000000000000" charset="-122"/>
                <a:ea typeface="印品粗朗体" panose="02000000000000000000" charset="-122"/>
                <a:cs typeface="印品粗朗体" panose="02000000000000000000" charset="-122"/>
              </a:rPr>
              <a:t>汇报人</a:t>
            </a:r>
            <a:r>
              <a:rPr lang="en-US" altLang="zh-CN" sz="2000" smtClean="0">
                <a:solidFill>
                  <a:schemeClr val="bg1"/>
                </a:solidFill>
                <a:latin typeface="印品粗朗体" panose="02000000000000000000" charset="-122"/>
                <a:ea typeface="印品粗朗体" panose="02000000000000000000" charset="-122"/>
                <a:cs typeface="印品粗朗体" panose="02000000000000000000" charset="-122"/>
              </a:rPr>
              <a:t>:</a:t>
            </a:r>
            <a:r>
              <a:rPr lang="zh-CN" altLang="en-US" sz="2000" smtClean="0">
                <a:solidFill>
                  <a:schemeClr val="bg1"/>
                </a:solidFill>
                <a:latin typeface="印品粗朗体" panose="02000000000000000000" charset="-122"/>
                <a:ea typeface="印品粗朗体" panose="02000000000000000000" charset="-122"/>
                <a:cs typeface="印品粗朗体" panose="02000000000000000000" charset="-122"/>
              </a:rPr>
              <a:t>办</a:t>
            </a:r>
            <a:r>
              <a:rPr lang="en-US" altLang="zh-CN" sz="2000" smtClean="0">
                <a:solidFill>
                  <a:schemeClr val="bg1"/>
                </a:solidFill>
                <a:latin typeface="印品粗朗体" panose="02000000000000000000" charset="-122"/>
                <a:ea typeface="印品粗朗体" panose="02000000000000000000" charset="-122"/>
                <a:cs typeface="印品粗朗体" panose="02000000000000000000" charset="-122"/>
              </a:rPr>
              <a:t>PPT818  </a:t>
            </a:r>
            <a:r>
              <a:rPr lang="zh-CN" altLang="en-US" sz="2000" smtClean="0">
                <a:solidFill>
                  <a:schemeClr val="bg1"/>
                </a:solidFill>
                <a:latin typeface="印品粗朗体" panose="02000000000000000000" charset="-122"/>
                <a:ea typeface="印品粗朗体" panose="02000000000000000000" charset="-122"/>
                <a:cs typeface="印品粗朗体" panose="02000000000000000000" charset="-122"/>
              </a:rPr>
              <a:t>汇报时间</a:t>
            </a:r>
            <a:r>
              <a:rPr lang="en-US" altLang="zh-CN" sz="2000" smtClean="0">
                <a:solidFill>
                  <a:schemeClr val="bg1"/>
                </a:solidFill>
                <a:latin typeface="印品粗朗体" panose="02000000000000000000" charset="-122"/>
                <a:ea typeface="印品粗朗体" panose="02000000000000000000" charset="-122"/>
                <a:cs typeface="印品粗朗体" panose="02000000000000000000" charset="-122"/>
              </a:rPr>
              <a:t>:20XX</a:t>
            </a:r>
            <a:r>
              <a:rPr lang="zh-CN" altLang="en-US" sz="2000" smtClean="0">
                <a:solidFill>
                  <a:schemeClr val="bg1"/>
                </a:solidFill>
                <a:latin typeface="印品粗朗体" panose="02000000000000000000" charset="-122"/>
                <a:ea typeface="印品粗朗体" panose="02000000000000000000" charset="-122"/>
                <a:cs typeface="印品粗朗体" panose="02000000000000000000" charset="-122"/>
              </a:rPr>
              <a:t>年</a:t>
            </a:r>
            <a:endParaRPr lang="zh-CN" altLang="en-US" sz="2000" dirty="0">
              <a:solidFill>
                <a:schemeClr val="bg1"/>
              </a:solidFill>
              <a:latin typeface="印品粗朗体" panose="02000000000000000000" charset="-122"/>
              <a:ea typeface="印品粗朗体" panose="02000000000000000000" charset="-122"/>
              <a:cs typeface="印品粗朗体" panose="02000000000000000000" charset="-122"/>
            </a:endParaRPr>
          </a:p>
        </p:txBody>
      </p:sp>
      <p:grpSp>
        <p:nvGrpSpPr>
          <p:cNvPr id="13" name="组合 12"/>
          <p:cNvGrpSpPr/>
          <p:nvPr/>
        </p:nvGrpSpPr>
        <p:grpSpPr>
          <a:xfrm>
            <a:off x="3668125" y="1661148"/>
            <a:ext cx="2386471" cy="3530531"/>
            <a:chOff x="5822210" y="763750"/>
            <a:chExt cx="2386471" cy="3530531"/>
          </a:xfrm>
        </p:grpSpPr>
        <p:sp>
          <p:nvSpPr>
            <p:cNvPr id="14" name="TextBox 4"/>
            <p:cNvSpPr txBox="1"/>
            <p:nvPr/>
          </p:nvSpPr>
          <p:spPr>
            <a:xfrm>
              <a:off x="5822210" y="763750"/>
              <a:ext cx="1080120" cy="1568450"/>
            </a:xfrm>
            <a:prstGeom prst="rect">
              <a:avLst/>
            </a:prstGeom>
            <a:noFill/>
          </p:spPr>
          <p:txBody>
            <a:bodyPr wrap="square" rtlCol="0">
              <a:spAutoFit/>
            </a:bodyPr>
            <a:lstStyle/>
            <a:p>
              <a:r>
                <a:rPr lang="zh-CN" altLang="en-US" sz="9600" b="1" dirty="0">
                  <a:solidFill>
                    <a:schemeClr val="bg1"/>
                  </a:solidFill>
                  <a:latin typeface="黑体" panose="02010609060101010101" pitchFamily="49" charset="-122"/>
                  <a:ea typeface="黑体" panose="02010609060101010101" pitchFamily="49" charset="-122"/>
                </a:rPr>
                <a:t>谢</a:t>
              </a:r>
            </a:p>
          </p:txBody>
        </p:sp>
        <p:sp>
          <p:nvSpPr>
            <p:cNvPr id="15" name="TextBox 3"/>
            <p:cNvSpPr txBox="1"/>
            <p:nvPr/>
          </p:nvSpPr>
          <p:spPr>
            <a:xfrm>
              <a:off x="6468950" y="2079401"/>
              <a:ext cx="1739731" cy="2214880"/>
            </a:xfrm>
            <a:prstGeom prst="rect">
              <a:avLst/>
            </a:prstGeom>
            <a:noFill/>
          </p:spPr>
          <p:txBody>
            <a:bodyPr wrap="square" rtlCol="0">
              <a:spAutoFit/>
            </a:bodyPr>
            <a:lstStyle/>
            <a:p>
              <a:r>
                <a:rPr lang="zh-CN" altLang="en-US" sz="13800" b="1" dirty="0">
                  <a:solidFill>
                    <a:schemeClr val="bg1"/>
                  </a:solidFill>
                  <a:latin typeface="黑体" panose="02010609060101010101" pitchFamily="49" charset="-122"/>
                  <a:ea typeface="黑体" panose="02010609060101010101" pitchFamily="49" charset="-122"/>
                </a:rPr>
                <a:t>谢</a:t>
              </a:r>
            </a:p>
          </p:txBody>
        </p:sp>
        <p:sp>
          <p:nvSpPr>
            <p:cNvPr id="16" name="TextBox 1"/>
            <p:cNvSpPr txBox="1"/>
            <p:nvPr/>
          </p:nvSpPr>
          <p:spPr>
            <a:xfrm>
              <a:off x="5822351" y="2410729"/>
              <a:ext cx="646331" cy="1477328"/>
            </a:xfrm>
            <a:prstGeom prst="rect">
              <a:avLst/>
            </a:prstGeom>
            <a:noFill/>
          </p:spPr>
          <p:txBody>
            <a:bodyPr vert="eaVert" wrap="none" rtlCol="0">
              <a:spAutoFit/>
            </a:bodyPr>
            <a:lstStyle/>
            <a:p>
              <a:r>
                <a:rPr lang="en-US" altLang="zh-CN" sz="3000" spc="300" dirty="0">
                  <a:solidFill>
                    <a:schemeClr val="bg1"/>
                  </a:solidFill>
                  <a:latin typeface="黑体" panose="02010609060101010101" pitchFamily="49" charset="-122"/>
                  <a:ea typeface="黑体" panose="02010609060101010101" pitchFamily="49" charset="-122"/>
                </a:rPr>
                <a:t>REPORT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pic>
        <p:nvPicPr>
          <p:cNvPr id="6" name="图片 5" descr="娄_-姚+2"/>
          <p:cNvPicPr>
            <a:picLocks noChangeAspect="1"/>
          </p:cNvPicPr>
          <p:nvPr/>
        </p:nvPicPr>
        <p:blipFill>
          <a:blip r:embed="rId9" cstate="email"/>
          <a:stretch>
            <a:fillRect/>
          </a:stretch>
        </p:blipFill>
        <p:spPr>
          <a:xfrm rot="16200000">
            <a:off x="2652459" y="-2676205"/>
            <a:ext cx="6889308" cy="12212317"/>
          </a:xfrm>
          <a:prstGeom prst="rect">
            <a:avLst/>
          </a:prstGeom>
        </p:spPr>
      </p:pic>
      <p:sp>
        <p:nvSpPr>
          <p:cNvPr id="11" name="PA_文本框 48"/>
          <p:cNvSpPr txBox="1"/>
          <p:nvPr>
            <p:custDataLst>
              <p:tags r:id="rId1"/>
            </p:custDataLst>
          </p:nvPr>
        </p:nvSpPr>
        <p:spPr>
          <a:xfrm>
            <a:off x="4700112" y="3554095"/>
            <a:ext cx="5296535" cy="553720"/>
          </a:xfrm>
          <a:prstGeom prst="rect">
            <a:avLst/>
          </a:prstGeom>
          <a:noFill/>
        </p:spPr>
        <p:txBody>
          <a:bodyPr wrap="square" lIns="0" tIns="0" rIns="0" bIns="0" rtlCol="0">
            <a:spAutoFit/>
          </a:bodyPr>
          <a:lstStyle/>
          <a:p>
            <a:pPr lvl="0">
              <a:defRPr/>
            </a:pPr>
            <a:r>
              <a:rPr lang="zh-CN" altLang="en-US" sz="3600"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在此输入题目</a:t>
            </a:r>
          </a:p>
        </p:txBody>
      </p:sp>
      <p:sp>
        <p:nvSpPr>
          <p:cNvPr id="15" name="PA_文本框 11"/>
          <p:cNvSpPr txBox="1"/>
          <p:nvPr>
            <p:custDataLst>
              <p:tags r:id="rId2"/>
            </p:custDataLst>
          </p:nvPr>
        </p:nvSpPr>
        <p:spPr>
          <a:xfrm>
            <a:off x="4281647" y="424878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6" name="PA_文本框 11"/>
          <p:cNvSpPr txBox="1"/>
          <p:nvPr>
            <p:custDataLst>
              <p:tags r:id="rId3"/>
            </p:custDataLst>
          </p:nvPr>
        </p:nvSpPr>
        <p:spPr>
          <a:xfrm>
            <a:off x="6234907" y="424878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7" name="PA_文本框 11"/>
          <p:cNvSpPr txBox="1"/>
          <p:nvPr>
            <p:custDataLst>
              <p:tags r:id="rId4"/>
            </p:custDataLst>
          </p:nvPr>
        </p:nvSpPr>
        <p:spPr>
          <a:xfrm>
            <a:off x="4281647" y="454342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8" name="PA_文本框 11"/>
          <p:cNvSpPr txBox="1"/>
          <p:nvPr>
            <p:custDataLst>
              <p:tags r:id="rId5"/>
            </p:custDataLst>
          </p:nvPr>
        </p:nvSpPr>
        <p:spPr>
          <a:xfrm>
            <a:off x="6234907" y="454342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9" name="PA_矩形 259"/>
          <p:cNvSpPr>
            <a:spLocks noChangeArrowheads="1"/>
          </p:cNvSpPr>
          <p:nvPr>
            <p:custDataLst>
              <p:tags r:id="rId6"/>
            </p:custDataLst>
          </p:nvPr>
        </p:nvSpPr>
        <p:spPr bwMode="auto">
          <a:xfrm>
            <a:off x="4513422" y="1634490"/>
            <a:ext cx="3168015" cy="210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defRPr/>
            </a:pPr>
            <a:r>
              <a:rPr lang="en-US" altLang="zh-CN" sz="13080" cap="all" spc="284" dirty="0">
                <a:solidFill>
                  <a:schemeClr val="bg1"/>
                </a:solidFill>
                <a:latin typeface="腾祥铁山楷书简繁合集" panose="01010104010101010101" pitchFamily="2" charset="-122"/>
                <a:ea typeface="腾祥铁山楷书简繁合集" panose="01010104010101010101" pitchFamily="2" charset="-122"/>
                <a:cs typeface="Arial" panose="020B0604020202020204" pitchFamily="34" charset="0"/>
                <a:sym typeface="Arial" panose="020B0604020202020204" pitchFamily="34" charset="0"/>
              </a:rPr>
              <a:t>01</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arn(inVertical)">
                                      <p:cBhvr>
                                        <p:cTn id="23" dur="500"/>
                                        <p:tgtEl>
                                          <p:spTgt spid="1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grpSp>
        <p:nvGrpSpPr>
          <p:cNvPr id="8" name="组合 7"/>
          <p:cNvGrpSpPr/>
          <p:nvPr/>
        </p:nvGrpSpPr>
        <p:grpSpPr>
          <a:xfrm>
            <a:off x="226537" y="481067"/>
            <a:ext cx="11741785" cy="708660"/>
            <a:chOff x="224155" y="625212"/>
            <a:chExt cx="11741785" cy="708660"/>
          </a:xfrm>
        </p:grpSpPr>
        <p:sp>
          <p:nvSpPr>
            <p:cNvPr id="11" name="矩形 10"/>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grpSp>
        <p:nvGrpSpPr>
          <p:cNvPr id="5" name="组合 4"/>
          <p:cNvGrpSpPr/>
          <p:nvPr/>
        </p:nvGrpSpPr>
        <p:grpSpPr>
          <a:xfrm>
            <a:off x="6166547" y="5403499"/>
            <a:ext cx="5272104" cy="608507"/>
            <a:chOff x="4572000" y="3799476"/>
            <a:chExt cx="3744416" cy="432181"/>
          </a:xfrm>
        </p:grpSpPr>
        <p:sp>
          <p:nvSpPr>
            <p:cNvPr id="7" name="矩形 6"/>
            <p:cNvSpPr/>
            <p:nvPr/>
          </p:nvSpPr>
          <p:spPr>
            <a:xfrm>
              <a:off x="4572000" y="3799476"/>
              <a:ext cx="432048" cy="432181"/>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9" name="矩形 8"/>
            <p:cNvSpPr/>
            <p:nvPr/>
          </p:nvSpPr>
          <p:spPr>
            <a:xfrm>
              <a:off x="5004049" y="3799476"/>
              <a:ext cx="3312367" cy="43218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lumMod val="50000"/>
                  </a:schemeClr>
                </a:solidFill>
              </a:endParaRPr>
            </a:p>
          </p:txBody>
        </p:sp>
        <p:sp>
          <p:nvSpPr>
            <p:cNvPr id="15" name="Freeform 10"/>
            <p:cNvSpPr>
              <a:spLocks noEditPoints="1"/>
            </p:cNvSpPr>
            <p:nvPr/>
          </p:nvSpPr>
          <p:spPr bwMode="auto">
            <a:xfrm>
              <a:off x="4699248" y="3896247"/>
              <a:ext cx="177552" cy="238640"/>
            </a:xfrm>
            <a:custGeom>
              <a:avLst/>
              <a:gdLst>
                <a:gd name="T0" fmla="*/ 96 w 145"/>
                <a:gd name="T1" fmla="*/ 71 h 195"/>
                <a:gd name="T2" fmla="*/ 72 w 145"/>
                <a:gd name="T3" fmla="*/ 81 h 195"/>
                <a:gd name="T4" fmla="*/ 60 w 145"/>
                <a:gd name="T5" fmla="*/ 79 h 195"/>
                <a:gd name="T6" fmla="*/ 49 w 145"/>
                <a:gd name="T7" fmla="*/ 71 h 195"/>
                <a:gd name="T8" fmla="*/ 43 w 145"/>
                <a:gd name="T9" fmla="*/ 71 h 195"/>
                <a:gd name="T10" fmla="*/ 43 w 145"/>
                <a:gd name="T11" fmla="*/ 78 h 195"/>
                <a:gd name="T12" fmla="*/ 56 w 145"/>
                <a:gd name="T13" fmla="*/ 87 h 195"/>
                <a:gd name="T14" fmla="*/ 72 w 145"/>
                <a:gd name="T15" fmla="*/ 90 h 195"/>
                <a:gd name="T16" fmla="*/ 102 w 145"/>
                <a:gd name="T17" fmla="*/ 78 h 195"/>
                <a:gd name="T18" fmla="*/ 102 w 145"/>
                <a:gd name="T19" fmla="*/ 71 h 195"/>
                <a:gd name="T20" fmla="*/ 96 w 145"/>
                <a:gd name="T21" fmla="*/ 71 h 195"/>
                <a:gd name="T22" fmla="*/ 106 w 145"/>
                <a:gd name="T23" fmla="*/ 170 h 195"/>
                <a:gd name="T24" fmla="*/ 106 w 145"/>
                <a:gd name="T25" fmla="*/ 170 h 195"/>
                <a:gd name="T26" fmla="*/ 39 w 145"/>
                <a:gd name="T27" fmla="*/ 170 h 195"/>
                <a:gd name="T28" fmla="*/ 34 w 145"/>
                <a:gd name="T29" fmla="*/ 174 h 195"/>
                <a:gd name="T30" fmla="*/ 39 w 145"/>
                <a:gd name="T31" fmla="*/ 179 h 195"/>
                <a:gd name="T32" fmla="*/ 106 w 145"/>
                <a:gd name="T33" fmla="*/ 179 h 195"/>
                <a:gd name="T34" fmla="*/ 111 w 145"/>
                <a:gd name="T35" fmla="*/ 174 h 195"/>
                <a:gd name="T36" fmla="*/ 106 w 145"/>
                <a:gd name="T37" fmla="*/ 170 h 195"/>
                <a:gd name="T38" fmla="*/ 145 w 145"/>
                <a:gd name="T39" fmla="*/ 75 h 195"/>
                <a:gd name="T40" fmla="*/ 145 w 145"/>
                <a:gd name="T41" fmla="*/ 75 h 195"/>
                <a:gd name="T42" fmla="*/ 124 w 145"/>
                <a:gd name="T43" fmla="*/ 22 h 195"/>
                <a:gd name="T44" fmla="*/ 72 w 145"/>
                <a:gd name="T45" fmla="*/ 0 h 195"/>
                <a:gd name="T46" fmla="*/ 21 w 145"/>
                <a:gd name="T47" fmla="*/ 22 h 195"/>
                <a:gd name="T48" fmla="*/ 0 w 145"/>
                <a:gd name="T49" fmla="*/ 75 h 195"/>
                <a:gd name="T50" fmla="*/ 9 w 145"/>
                <a:gd name="T51" fmla="*/ 112 h 195"/>
                <a:gd name="T52" fmla="*/ 9 w 145"/>
                <a:gd name="T53" fmla="*/ 112 h 195"/>
                <a:gd name="T54" fmla="*/ 31 w 145"/>
                <a:gd name="T55" fmla="*/ 137 h 195"/>
                <a:gd name="T56" fmla="*/ 31 w 145"/>
                <a:gd name="T57" fmla="*/ 158 h 195"/>
                <a:gd name="T58" fmla="*/ 39 w 145"/>
                <a:gd name="T59" fmla="*/ 166 h 195"/>
                <a:gd name="T60" fmla="*/ 106 w 145"/>
                <a:gd name="T61" fmla="*/ 166 h 195"/>
                <a:gd name="T62" fmla="*/ 114 w 145"/>
                <a:gd name="T63" fmla="*/ 158 h 195"/>
                <a:gd name="T64" fmla="*/ 114 w 145"/>
                <a:gd name="T65" fmla="*/ 137 h 195"/>
                <a:gd name="T66" fmla="*/ 136 w 145"/>
                <a:gd name="T67" fmla="*/ 112 h 195"/>
                <a:gd name="T68" fmla="*/ 136 w 145"/>
                <a:gd name="T69" fmla="*/ 112 h 195"/>
                <a:gd name="T70" fmla="*/ 145 w 145"/>
                <a:gd name="T71" fmla="*/ 75 h 195"/>
                <a:gd name="T72" fmla="*/ 123 w 145"/>
                <a:gd name="T73" fmla="*/ 104 h 195"/>
                <a:gd name="T74" fmla="*/ 123 w 145"/>
                <a:gd name="T75" fmla="*/ 104 h 195"/>
                <a:gd name="T76" fmla="*/ 123 w 145"/>
                <a:gd name="T77" fmla="*/ 104 h 195"/>
                <a:gd name="T78" fmla="*/ 123 w 145"/>
                <a:gd name="T79" fmla="*/ 104 h 195"/>
                <a:gd name="T80" fmla="*/ 102 w 145"/>
                <a:gd name="T81" fmla="*/ 126 h 195"/>
                <a:gd name="T82" fmla="*/ 99 w 145"/>
                <a:gd name="T83" fmla="*/ 133 h 195"/>
                <a:gd name="T84" fmla="*/ 99 w 145"/>
                <a:gd name="T85" fmla="*/ 133 h 195"/>
                <a:gd name="T86" fmla="*/ 99 w 145"/>
                <a:gd name="T87" fmla="*/ 150 h 195"/>
                <a:gd name="T88" fmla="*/ 46 w 145"/>
                <a:gd name="T89" fmla="*/ 150 h 195"/>
                <a:gd name="T90" fmla="*/ 46 w 145"/>
                <a:gd name="T91" fmla="*/ 133 h 195"/>
                <a:gd name="T92" fmla="*/ 42 w 145"/>
                <a:gd name="T93" fmla="*/ 126 h 195"/>
                <a:gd name="T94" fmla="*/ 22 w 145"/>
                <a:gd name="T95" fmla="*/ 104 h 195"/>
                <a:gd name="T96" fmla="*/ 22 w 145"/>
                <a:gd name="T97" fmla="*/ 104 h 195"/>
                <a:gd name="T98" fmla="*/ 14 w 145"/>
                <a:gd name="T99" fmla="*/ 75 h 195"/>
                <a:gd name="T100" fmla="*/ 31 w 145"/>
                <a:gd name="T101" fmla="*/ 33 h 195"/>
                <a:gd name="T102" fmla="*/ 72 w 145"/>
                <a:gd name="T103" fmla="*/ 15 h 195"/>
                <a:gd name="T104" fmla="*/ 113 w 145"/>
                <a:gd name="T105" fmla="*/ 33 h 195"/>
                <a:gd name="T106" fmla="*/ 130 w 145"/>
                <a:gd name="T107" fmla="*/ 75 h 195"/>
                <a:gd name="T108" fmla="*/ 123 w 145"/>
                <a:gd name="T109" fmla="*/ 104 h 195"/>
                <a:gd name="T110" fmla="*/ 92 w 145"/>
                <a:gd name="T111" fmla="*/ 186 h 195"/>
                <a:gd name="T112" fmla="*/ 92 w 145"/>
                <a:gd name="T113" fmla="*/ 186 h 195"/>
                <a:gd name="T114" fmla="*/ 53 w 145"/>
                <a:gd name="T115" fmla="*/ 186 h 195"/>
                <a:gd name="T116" fmla="*/ 48 w 145"/>
                <a:gd name="T117" fmla="*/ 190 h 195"/>
                <a:gd name="T118" fmla="*/ 53 w 145"/>
                <a:gd name="T119" fmla="*/ 195 h 195"/>
                <a:gd name="T120" fmla="*/ 92 w 145"/>
                <a:gd name="T121" fmla="*/ 195 h 195"/>
                <a:gd name="T122" fmla="*/ 96 w 145"/>
                <a:gd name="T123" fmla="*/ 190 h 195"/>
                <a:gd name="T124" fmla="*/ 92 w 145"/>
                <a:gd name="T125" fmla="*/ 18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 h="19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vert="horz" wrap="square" lIns="91440" tIns="45720" rIns="91440" bIns="45720" numCol="1" anchor="t" anchorCtr="0" compatLnSpc="1"/>
            <a:lstStyle/>
            <a:p>
              <a:endParaRPr lang="zh-CN" altLang="en-US" sz="3200">
                <a:solidFill>
                  <a:schemeClr val="bg1">
                    <a:lumMod val="50000"/>
                  </a:schemeClr>
                </a:solidFill>
              </a:endParaRPr>
            </a:p>
          </p:txBody>
        </p:sp>
      </p:grpSp>
      <p:pic>
        <p:nvPicPr>
          <p:cNvPr id="2" name="图片 1" descr="C:\Users\meng\Desktop\400211814.png400211814"/>
          <p:cNvPicPr>
            <a:picLocks noChangeAspect="1"/>
          </p:cNvPicPr>
          <p:nvPr/>
        </p:nvPicPr>
        <p:blipFill>
          <a:blip r:embed="rId3" cstate="email"/>
          <a:srcRect/>
          <a:stretch>
            <a:fillRect/>
          </a:stretch>
        </p:blipFill>
        <p:spPr>
          <a:xfrm>
            <a:off x="1375251" y="1577975"/>
            <a:ext cx="4297680" cy="42976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grpSp>
        <p:nvGrpSpPr>
          <p:cNvPr id="5" name="组合 4"/>
          <p:cNvGrpSpPr/>
          <p:nvPr/>
        </p:nvGrpSpPr>
        <p:grpSpPr>
          <a:xfrm>
            <a:off x="927644" y="2325194"/>
            <a:ext cx="3697097" cy="3274634"/>
            <a:chOff x="3780321" y="1930476"/>
            <a:chExt cx="4755413" cy="4212016"/>
          </a:xfrm>
        </p:grpSpPr>
        <p:sp>
          <p:nvSpPr>
            <p:cNvPr id="6" name="Freeform 79"/>
            <p:cNvSpPr/>
            <p:nvPr/>
          </p:nvSpPr>
          <p:spPr bwMode="auto">
            <a:xfrm>
              <a:off x="6684507" y="3291587"/>
              <a:ext cx="717754" cy="1044812"/>
            </a:xfrm>
            <a:custGeom>
              <a:avLst/>
              <a:gdLst>
                <a:gd name="T0" fmla="*/ 639249 w 476"/>
                <a:gd name="T1" fmla="*/ 0 h 692"/>
                <a:gd name="T2" fmla="*/ 0 w 476"/>
                <a:gd name="T3" fmla="*/ 750714 h 692"/>
                <a:gd name="T4" fmla="*/ 104751 w 476"/>
                <a:gd name="T5" fmla="*/ 929328 h 692"/>
                <a:gd name="T6" fmla="*/ 639249 w 476"/>
                <a:gd name="T7" fmla="*/ 0 h 6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7" name="Freeform 81"/>
            <p:cNvSpPr/>
            <p:nvPr/>
          </p:nvSpPr>
          <p:spPr bwMode="auto">
            <a:xfrm>
              <a:off x="6073827" y="4454412"/>
              <a:ext cx="116058" cy="203604"/>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9" name="Freeform 82"/>
            <p:cNvSpPr/>
            <p:nvPr/>
          </p:nvSpPr>
          <p:spPr bwMode="auto">
            <a:xfrm>
              <a:off x="6073827" y="4454412"/>
              <a:ext cx="116058" cy="203604"/>
            </a:xfrm>
            <a:custGeom>
              <a:avLst/>
              <a:gdLst>
                <a:gd name="T0" fmla="*/ 102065 w 76"/>
                <a:gd name="T1" fmla="*/ 0 h 135"/>
                <a:gd name="T2" fmla="*/ 0 w 76"/>
                <a:gd name="T3" fmla="*/ 181300 h 135"/>
                <a:gd name="T4" fmla="*/ 102065 w 76"/>
                <a:gd name="T5" fmla="*/ 0 h 135"/>
                <a:gd name="T6" fmla="*/ 102065 w 76"/>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 h="135">
                  <a:moveTo>
                    <a:pt x="76" y="0"/>
                  </a:moveTo>
                  <a:lnTo>
                    <a:pt x="0"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0" name="Freeform 84"/>
            <p:cNvSpPr/>
            <p:nvPr/>
          </p:nvSpPr>
          <p:spPr bwMode="auto">
            <a:xfrm>
              <a:off x="6356851" y="4556010"/>
              <a:ext cx="1205188" cy="203604"/>
            </a:xfrm>
            <a:custGeom>
              <a:avLst/>
              <a:gdLst>
                <a:gd name="T0" fmla="*/ 102065 w 798"/>
                <a:gd name="T1" fmla="*/ 0 h 135"/>
                <a:gd name="T2" fmla="*/ 0 w 798"/>
                <a:gd name="T3" fmla="*/ 181300 h 135"/>
                <a:gd name="T4" fmla="*/ 1071682 w 798"/>
                <a:gd name="T5" fmla="*/ 181300 h 135"/>
                <a:gd name="T6" fmla="*/ 102065 w 798"/>
                <a:gd name="T7" fmla="*/ 0 h 1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3" name="Freeform 86"/>
            <p:cNvSpPr/>
            <p:nvPr/>
          </p:nvSpPr>
          <p:spPr bwMode="auto">
            <a:xfrm>
              <a:off x="5411935" y="4624100"/>
              <a:ext cx="221834"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4" name="Freeform 87"/>
            <p:cNvSpPr/>
            <p:nvPr/>
          </p:nvSpPr>
          <p:spPr bwMode="auto">
            <a:xfrm>
              <a:off x="5411935" y="4624100"/>
              <a:ext cx="221834" cy="0"/>
            </a:xfrm>
            <a:custGeom>
              <a:avLst/>
              <a:gdLst>
                <a:gd name="T0" fmla="*/ 206816 w 154"/>
                <a:gd name="T1" fmla="*/ 0 w 154"/>
                <a:gd name="T2" fmla="*/ 206816 w 154"/>
                <a:gd name="T3" fmla="*/ 206816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154" y="0"/>
                  </a:moveTo>
                  <a:lnTo>
                    <a:pt x="0"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5" name="Freeform 89"/>
            <p:cNvSpPr/>
            <p:nvPr/>
          </p:nvSpPr>
          <p:spPr bwMode="auto">
            <a:xfrm>
              <a:off x="5345529" y="4450060"/>
              <a:ext cx="599912" cy="1044812"/>
            </a:xfrm>
            <a:custGeom>
              <a:avLst/>
              <a:gdLst>
                <a:gd name="T0" fmla="*/ 0 w 398"/>
                <a:gd name="T1" fmla="*/ 0 h 691"/>
                <a:gd name="T2" fmla="*/ 6715 w 398"/>
                <a:gd name="T3" fmla="*/ 9401 h 691"/>
                <a:gd name="T4" fmla="*/ 534498 w 398"/>
                <a:gd name="T5" fmla="*/ 927986 h 691"/>
                <a:gd name="T6" fmla="*/ 206816 w 398"/>
                <a:gd name="T7" fmla="*/ 0 h 691"/>
                <a:gd name="T8" fmla="*/ 0 w 398"/>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6" name="Freeform 91"/>
            <p:cNvSpPr/>
            <p:nvPr/>
          </p:nvSpPr>
          <p:spPr bwMode="auto">
            <a:xfrm>
              <a:off x="4598429" y="3886721"/>
              <a:ext cx="717752" cy="1044810"/>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7" name="Freeform 92"/>
            <p:cNvSpPr/>
            <p:nvPr/>
          </p:nvSpPr>
          <p:spPr bwMode="auto">
            <a:xfrm>
              <a:off x="4598429" y="3886721"/>
              <a:ext cx="717752" cy="1044810"/>
            </a:xfrm>
            <a:custGeom>
              <a:avLst/>
              <a:gdLst>
                <a:gd name="T0" fmla="*/ 537184 w 476"/>
                <a:gd name="T1" fmla="*/ 0 h 691"/>
                <a:gd name="T2" fmla="*/ 0 w 476"/>
                <a:gd name="T3" fmla="*/ 927986 h 691"/>
                <a:gd name="T4" fmla="*/ 537184 w 476"/>
                <a:gd name="T5" fmla="*/ 0 h 691"/>
                <a:gd name="T6" fmla="*/ 639249 w 476"/>
                <a:gd name="T7" fmla="*/ 177271 h 691"/>
                <a:gd name="T8" fmla="*/ 639249 w 476"/>
                <a:gd name="T9" fmla="*/ 177271 h 691"/>
                <a:gd name="T10" fmla="*/ 537184 w 476"/>
                <a:gd name="T11" fmla="*/ 0 h 69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6" h="691">
                  <a:moveTo>
                    <a:pt x="400" y="0"/>
                  </a:moveTo>
                  <a:lnTo>
                    <a:pt x="0" y="691"/>
                  </a:lnTo>
                  <a:lnTo>
                    <a:pt x="400" y="0"/>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8" name="Freeform 94"/>
            <p:cNvSpPr/>
            <p:nvPr/>
          </p:nvSpPr>
          <p:spPr bwMode="auto">
            <a:xfrm>
              <a:off x="4598429" y="3886721"/>
              <a:ext cx="717752" cy="1044810"/>
            </a:xfrm>
            <a:custGeom>
              <a:avLst/>
              <a:gdLst>
                <a:gd name="T0" fmla="*/ 537184 w 476"/>
                <a:gd name="T1" fmla="*/ 0 h 691"/>
                <a:gd name="T2" fmla="*/ 0 w 476"/>
                <a:gd name="T3" fmla="*/ 927986 h 691"/>
                <a:gd name="T4" fmla="*/ 639249 w 476"/>
                <a:gd name="T5" fmla="*/ 177271 h 691"/>
                <a:gd name="T6" fmla="*/ 537184 w 476"/>
                <a:gd name="T7" fmla="*/ 0 h 6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19" name="Freeform 96"/>
            <p:cNvSpPr/>
            <p:nvPr/>
          </p:nvSpPr>
          <p:spPr bwMode="auto">
            <a:xfrm>
              <a:off x="5347249" y="3466483"/>
              <a:ext cx="117842" cy="200032"/>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20" name="Freeform 97"/>
            <p:cNvSpPr/>
            <p:nvPr/>
          </p:nvSpPr>
          <p:spPr bwMode="auto">
            <a:xfrm>
              <a:off x="5347249" y="3466483"/>
              <a:ext cx="117842" cy="200032"/>
            </a:xfrm>
            <a:custGeom>
              <a:avLst/>
              <a:gdLst>
                <a:gd name="T0" fmla="*/ 104751 w 78"/>
                <a:gd name="T1" fmla="*/ 0 h 133"/>
                <a:gd name="T2" fmla="*/ 0 w 78"/>
                <a:gd name="T3" fmla="*/ 178614 h 133"/>
                <a:gd name="T4" fmla="*/ 0 w 78"/>
                <a:gd name="T5" fmla="*/ 178614 h 133"/>
                <a:gd name="T6" fmla="*/ 104751 w 78"/>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8" h="133">
                  <a:moveTo>
                    <a:pt x="78" y="0"/>
                  </a:move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21" name="Freeform 99"/>
            <p:cNvSpPr/>
            <p:nvPr/>
          </p:nvSpPr>
          <p:spPr bwMode="auto">
            <a:xfrm>
              <a:off x="4438055" y="3466483"/>
              <a:ext cx="1208760" cy="200032"/>
            </a:xfrm>
            <a:custGeom>
              <a:avLst/>
              <a:gdLst>
                <a:gd name="T0" fmla="*/ 1074368 w 800"/>
                <a:gd name="T1" fmla="*/ 0 h 133"/>
                <a:gd name="T2" fmla="*/ 0 w 800"/>
                <a:gd name="T3" fmla="*/ 0 h 133"/>
                <a:gd name="T4" fmla="*/ 969617 w 800"/>
                <a:gd name="T5" fmla="*/ 178614 h 133"/>
                <a:gd name="T6" fmla="*/ 1074368 w 800"/>
                <a:gd name="T7" fmla="*/ 0 h 13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22" name="Freeform 101"/>
            <p:cNvSpPr/>
            <p:nvPr/>
          </p:nvSpPr>
          <p:spPr bwMode="auto">
            <a:xfrm>
              <a:off x="5904853" y="3499803"/>
              <a:ext cx="221834"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23" name="Freeform 102"/>
            <p:cNvSpPr/>
            <p:nvPr/>
          </p:nvSpPr>
          <p:spPr bwMode="auto">
            <a:xfrm>
              <a:off x="5904853" y="3499803"/>
              <a:ext cx="221834" cy="0"/>
            </a:xfrm>
            <a:custGeom>
              <a:avLst/>
              <a:gdLst>
                <a:gd name="T0" fmla="*/ 0 w 154"/>
                <a:gd name="T1" fmla="*/ 0 w 154"/>
                <a:gd name="T2" fmla="*/ 206816 w 154"/>
                <a:gd name="T3" fmla="*/ 0 w 154"/>
                <a:gd name="T4" fmla="*/ 0 60000 65536"/>
                <a:gd name="T5" fmla="*/ 0 60000 65536"/>
                <a:gd name="T6" fmla="*/ 0 60000 65536"/>
                <a:gd name="T7" fmla="*/ 0 60000 65536"/>
              </a:gdLst>
              <a:ahLst/>
              <a:cxnLst>
                <a:cxn ang="T4">
                  <a:pos x="T0" y="0"/>
                </a:cxn>
                <a:cxn ang="T5">
                  <a:pos x="T1" y="0"/>
                </a:cxn>
                <a:cxn ang="T6">
                  <a:pos x="T2" y="0"/>
                </a:cxn>
                <a:cxn ang="T7">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sp>
          <p:nvSpPr>
            <p:cNvPr id="24" name="Freeform 104"/>
            <p:cNvSpPr/>
            <p:nvPr/>
          </p:nvSpPr>
          <p:spPr bwMode="auto">
            <a:xfrm>
              <a:off x="5691801" y="2193613"/>
              <a:ext cx="603484" cy="1044810"/>
            </a:xfrm>
            <a:custGeom>
              <a:avLst/>
              <a:gdLst>
                <a:gd name="T0" fmla="*/ 0 w 400"/>
                <a:gd name="T1" fmla="*/ 0 h 691"/>
                <a:gd name="T2" fmla="*/ 330368 w 400"/>
                <a:gd name="T3" fmla="*/ 927986 h 691"/>
                <a:gd name="T4" fmla="*/ 537184 w 400"/>
                <a:gd name="T5" fmla="*/ 927986 h 691"/>
                <a:gd name="T6" fmla="*/ 244419 w 400"/>
                <a:gd name="T7" fmla="*/ 423033 h 691"/>
                <a:gd name="T8" fmla="*/ 0 w 400"/>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80" tIns="34290" rIns="68580" bIns="34290"/>
            <a:lstStyle/>
            <a:p>
              <a:endParaRPr lang="zh-CN" altLang="en-US"/>
            </a:p>
          </p:txBody>
        </p:sp>
        <p:grpSp>
          <p:nvGrpSpPr>
            <p:cNvPr id="25" name="Group 10"/>
            <p:cNvGrpSpPr/>
            <p:nvPr/>
          </p:nvGrpSpPr>
          <p:grpSpPr bwMode="auto">
            <a:xfrm>
              <a:off x="3996926" y="1930476"/>
              <a:ext cx="2637114" cy="1580612"/>
              <a:chOff x="4182282" y="1935228"/>
              <a:chExt cx="2346151" cy="1404736"/>
            </a:xfrm>
          </p:grpSpPr>
          <p:sp>
            <p:nvSpPr>
              <p:cNvPr id="41" name="Freeform 100"/>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rgbClr val="ADDFB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prstClr val="black"/>
                  </a:solidFill>
                  <a:latin typeface="Arial" panose="020B0604020202020204" pitchFamily="34" charset="0"/>
                </a:endParaRPr>
              </a:p>
            </p:txBody>
          </p:sp>
          <p:sp>
            <p:nvSpPr>
              <p:cNvPr id="42" name="Freeform 119"/>
              <p:cNvSpPr>
                <a:spLocks noChangeArrowheads="1"/>
              </p:cNvSpPr>
              <p:nvPr/>
            </p:nvSpPr>
            <p:spPr bwMode="auto">
              <a:xfrm>
                <a:off x="5170268" y="2279797"/>
                <a:ext cx="516775" cy="461896"/>
              </a:xfrm>
              <a:custGeom>
                <a:avLst/>
                <a:gdLst>
                  <a:gd name="T0" fmla="*/ 460626 w 497"/>
                  <a:gd name="T1" fmla="*/ 72821 h 444"/>
                  <a:gd name="T2" fmla="*/ 460626 w 497"/>
                  <a:gd name="T3" fmla="*/ 72821 h 444"/>
                  <a:gd name="T4" fmla="*/ 442950 w 497"/>
                  <a:gd name="T5" fmla="*/ 72821 h 444"/>
                  <a:gd name="T6" fmla="*/ 442950 w 497"/>
                  <a:gd name="T7" fmla="*/ 460856 h 444"/>
                  <a:gd name="T8" fmla="*/ 460626 w 497"/>
                  <a:gd name="T9" fmla="*/ 460856 h 444"/>
                  <a:gd name="T10" fmla="*/ 515735 w 497"/>
                  <a:gd name="T11" fmla="*/ 414042 h 444"/>
                  <a:gd name="T12" fmla="*/ 515735 w 497"/>
                  <a:gd name="T13" fmla="*/ 128998 h 444"/>
                  <a:gd name="T14" fmla="*/ 460626 w 497"/>
                  <a:gd name="T15" fmla="*/ 72821 h 444"/>
                  <a:gd name="T16" fmla="*/ 0 w 497"/>
                  <a:gd name="T17" fmla="*/ 128998 h 444"/>
                  <a:gd name="T18" fmla="*/ 0 w 497"/>
                  <a:gd name="T19" fmla="*/ 128998 h 444"/>
                  <a:gd name="T20" fmla="*/ 0 w 497"/>
                  <a:gd name="T21" fmla="*/ 414042 h 444"/>
                  <a:gd name="T22" fmla="*/ 55109 w 497"/>
                  <a:gd name="T23" fmla="*/ 460856 h 444"/>
                  <a:gd name="T24" fmla="*/ 73825 w 497"/>
                  <a:gd name="T25" fmla="*/ 460856 h 444"/>
                  <a:gd name="T26" fmla="*/ 73825 w 497"/>
                  <a:gd name="T27" fmla="*/ 72821 h 444"/>
                  <a:gd name="T28" fmla="*/ 55109 w 497"/>
                  <a:gd name="T29" fmla="*/ 72821 h 444"/>
                  <a:gd name="T30" fmla="*/ 0 w 497"/>
                  <a:gd name="T31" fmla="*/ 128998 h 444"/>
                  <a:gd name="T32" fmla="*/ 350409 w 497"/>
                  <a:gd name="T33" fmla="*/ 27048 h 444"/>
                  <a:gd name="T34" fmla="*/ 350409 w 497"/>
                  <a:gd name="T35" fmla="*/ 27048 h 444"/>
                  <a:gd name="T36" fmla="*/ 257868 w 497"/>
                  <a:gd name="T37" fmla="*/ 0 h 444"/>
                  <a:gd name="T38" fmla="*/ 166366 w 497"/>
                  <a:gd name="T39" fmla="*/ 27048 h 444"/>
                  <a:gd name="T40" fmla="*/ 166366 w 497"/>
                  <a:gd name="T41" fmla="*/ 72821 h 444"/>
                  <a:gd name="T42" fmla="*/ 111257 w 497"/>
                  <a:gd name="T43" fmla="*/ 72821 h 444"/>
                  <a:gd name="T44" fmla="*/ 111257 w 497"/>
                  <a:gd name="T45" fmla="*/ 460856 h 444"/>
                  <a:gd name="T46" fmla="*/ 405518 w 497"/>
                  <a:gd name="T47" fmla="*/ 460856 h 444"/>
                  <a:gd name="T48" fmla="*/ 405518 w 497"/>
                  <a:gd name="T49" fmla="*/ 72821 h 444"/>
                  <a:gd name="T50" fmla="*/ 350409 w 497"/>
                  <a:gd name="T51" fmla="*/ 72821 h 444"/>
                  <a:gd name="T52" fmla="*/ 350409 w 497"/>
                  <a:gd name="T53" fmla="*/ 27048 h 444"/>
                  <a:gd name="T54" fmla="*/ 312976 w 497"/>
                  <a:gd name="T55" fmla="*/ 72821 h 444"/>
                  <a:gd name="T56" fmla="*/ 312976 w 497"/>
                  <a:gd name="T57" fmla="*/ 72821 h 444"/>
                  <a:gd name="T58" fmla="*/ 202759 w 497"/>
                  <a:gd name="T59" fmla="*/ 72821 h 444"/>
                  <a:gd name="T60" fmla="*/ 202759 w 497"/>
                  <a:gd name="T61" fmla="*/ 45773 h 444"/>
                  <a:gd name="T62" fmla="*/ 257868 w 497"/>
                  <a:gd name="T63" fmla="*/ 27048 h 444"/>
                  <a:gd name="T64" fmla="*/ 312976 w 497"/>
                  <a:gd name="T65" fmla="*/ 45773 h 444"/>
                  <a:gd name="T66" fmla="*/ 312976 w 497"/>
                  <a:gd name="T67" fmla="*/ 72821 h 4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97" h="444">
                    <a:moveTo>
                      <a:pt x="443" y="70"/>
                    </a:moveTo>
                    <a:lnTo>
                      <a:pt x="443" y="70"/>
                    </a:lnTo>
                    <a:cubicBezTo>
                      <a:pt x="426" y="70"/>
                      <a:pt x="426" y="70"/>
                      <a:pt x="426" y="70"/>
                    </a:cubicBezTo>
                    <a:cubicBezTo>
                      <a:pt x="426" y="443"/>
                      <a:pt x="426" y="443"/>
                      <a:pt x="426" y="443"/>
                    </a:cubicBezTo>
                    <a:cubicBezTo>
                      <a:pt x="443" y="443"/>
                      <a:pt x="443" y="443"/>
                      <a:pt x="443" y="443"/>
                    </a:cubicBezTo>
                    <a:cubicBezTo>
                      <a:pt x="479" y="443"/>
                      <a:pt x="496" y="425"/>
                      <a:pt x="496" y="398"/>
                    </a:cubicBezTo>
                    <a:cubicBezTo>
                      <a:pt x="496" y="124"/>
                      <a:pt x="496" y="124"/>
                      <a:pt x="496" y="124"/>
                    </a:cubicBezTo>
                    <a:cubicBezTo>
                      <a:pt x="496" y="97"/>
                      <a:pt x="479" y="70"/>
                      <a:pt x="443" y="70"/>
                    </a:cubicBezTo>
                    <a:close/>
                    <a:moveTo>
                      <a:pt x="0" y="124"/>
                    </a:moveTo>
                    <a:lnTo>
                      <a:pt x="0" y="124"/>
                    </a:lnTo>
                    <a:cubicBezTo>
                      <a:pt x="0" y="398"/>
                      <a:pt x="0" y="398"/>
                      <a:pt x="0" y="398"/>
                    </a:cubicBezTo>
                    <a:cubicBezTo>
                      <a:pt x="0" y="425"/>
                      <a:pt x="26" y="443"/>
                      <a:pt x="53" y="443"/>
                    </a:cubicBezTo>
                    <a:cubicBezTo>
                      <a:pt x="71" y="443"/>
                      <a:pt x="71" y="443"/>
                      <a:pt x="71" y="443"/>
                    </a:cubicBezTo>
                    <a:cubicBezTo>
                      <a:pt x="71" y="70"/>
                      <a:pt x="71" y="70"/>
                      <a:pt x="71" y="70"/>
                    </a:cubicBezTo>
                    <a:cubicBezTo>
                      <a:pt x="53" y="70"/>
                      <a:pt x="53" y="70"/>
                      <a:pt x="53" y="70"/>
                    </a:cubicBezTo>
                    <a:cubicBezTo>
                      <a:pt x="26" y="70"/>
                      <a:pt x="0" y="97"/>
                      <a:pt x="0" y="124"/>
                    </a:cubicBezTo>
                    <a:close/>
                    <a:moveTo>
                      <a:pt x="337" y="26"/>
                    </a:moveTo>
                    <a:lnTo>
                      <a:pt x="337" y="26"/>
                    </a:lnTo>
                    <a:cubicBezTo>
                      <a:pt x="319" y="17"/>
                      <a:pt x="292" y="0"/>
                      <a:pt x="248" y="0"/>
                    </a:cubicBezTo>
                    <a:cubicBezTo>
                      <a:pt x="204" y="0"/>
                      <a:pt x="177" y="17"/>
                      <a:pt x="160" y="26"/>
                    </a:cubicBezTo>
                    <a:cubicBezTo>
                      <a:pt x="160" y="70"/>
                      <a:pt x="160" y="70"/>
                      <a:pt x="160" y="70"/>
                    </a:cubicBezTo>
                    <a:cubicBezTo>
                      <a:pt x="107" y="70"/>
                      <a:pt x="107" y="70"/>
                      <a:pt x="107" y="70"/>
                    </a:cubicBezTo>
                    <a:cubicBezTo>
                      <a:pt x="107" y="443"/>
                      <a:pt x="107" y="443"/>
                      <a:pt x="107" y="443"/>
                    </a:cubicBezTo>
                    <a:cubicBezTo>
                      <a:pt x="390" y="443"/>
                      <a:pt x="390" y="443"/>
                      <a:pt x="390" y="443"/>
                    </a:cubicBezTo>
                    <a:cubicBezTo>
                      <a:pt x="390" y="70"/>
                      <a:pt x="390" y="70"/>
                      <a:pt x="390" y="70"/>
                    </a:cubicBezTo>
                    <a:cubicBezTo>
                      <a:pt x="337" y="70"/>
                      <a:pt x="337" y="70"/>
                      <a:pt x="337" y="70"/>
                    </a:cubicBezTo>
                    <a:lnTo>
                      <a:pt x="337" y="26"/>
                    </a:lnTo>
                    <a:close/>
                    <a:moveTo>
                      <a:pt x="301" y="70"/>
                    </a:moveTo>
                    <a:lnTo>
                      <a:pt x="301" y="70"/>
                    </a:lnTo>
                    <a:cubicBezTo>
                      <a:pt x="195" y="70"/>
                      <a:pt x="195" y="70"/>
                      <a:pt x="195" y="70"/>
                    </a:cubicBezTo>
                    <a:cubicBezTo>
                      <a:pt x="195" y="44"/>
                      <a:pt x="195" y="44"/>
                      <a:pt x="195" y="44"/>
                    </a:cubicBezTo>
                    <a:cubicBezTo>
                      <a:pt x="204" y="35"/>
                      <a:pt x="222" y="26"/>
                      <a:pt x="248" y="26"/>
                    </a:cubicBezTo>
                    <a:cubicBezTo>
                      <a:pt x="275" y="26"/>
                      <a:pt x="292" y="35"/>
                      <a:pt x="301" y="44"/>
                    </a:cubicBezTo>
                    <a:lnTo>
                      <a:pt x="301" y="70"/>
                    </a:ln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26" name="Group 9"/>
            <p:cNvGrpSpPr/>
            <p:nvPr/>
          </p:nvGrpSpPr>
          <p:grpSpPr bwMode="auto">
            <a:xfrm>
              <a:off x="5570387" y="1937766"/>
              <a:ext cx="2247886" cy="2146774"/>
              <a:chOff x="5574932" y="1935228"/>
              <a:chExt cx="1999668" cy="1908347"/>
            </a:xfrm>
          </p:grpSpPr>
          <p:sp>
            <p:nvSpPr>
              <p:cNvPr id="39" name="Freeform 77"/>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rgbClr val="215525">
                  <a:alpha val="78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prstClr val="black"/>
                  </a:solidFill>
                  <a:latin typeface="Arial" panose="020B0604020202020204" pitchFamily="34" charset="0"/>
                </a:endParaRPr>
              </a:p>
            </p:txBody>
          </p:sp>
          <p:sp>
            <p:nvSpPr>
              <p:cNvPr id="40" name="Freeform 28"/>
              <p:cNvSpPr>
                <a:spLocks noChangeArrowheads="1"/>
              </p:cNvSpPr>
              <p:nvPr/>
            </p:nvSpPr>
            <p:spPr bwMode="auto">
              <a:xfrm>
                <a:off x="6628841" y="2302677"/>
                <a:ext cx="577593" cy="485586"/>
              </a:xfrm>
              <a:custGeom>
                <a:avLst/>
                <a:gdLst>
                  <a:gd name="T0" fmla="*/ 143818 w 498"/>
                  <a:gd name="T1" fmla="*/ 94097 h 418"/>
                  <a:gd name="T2" fmla="*/ 143818 w 498"/>
                  <a:gd name="T3" fmla="*/ 94097 h 418"/>
                  <a:gd name="T4" fmla="*/ 41754 w 498"/>
                  <a:gd name="T5" fmla="*/ 299716 h 418"/>
                  <a:gd name="T6" fmla="*/ 401300 w 498"/>
                  <a:gd name="T7" fmla="*/ 134756 h 418"/>
                  <a:gd name="T8" fmla="*/ 10438 w 498"/>
                  <a:gd name="T9" fmla="*/ 443765 h 418"/>
                  <a:gd name="T10" fmla="*/ 51032 w 498"/>
                  <a:gd name="T11" fmla="*/ 464676 h 418"/>
                  <a:gd name="T12" fmla="*/ 112503 w 498"/>
                  <a:gd name="T13" fmla="*/ 361285 h 418"/>
                  <a:gd name="T14" fmla="*/ 339829 w 498"/>
                  <a:gd name="T15" fmla="*/ 361285 h 418"/>
                  <a:gd name="T16" fmla="*/ 543958 w 498"/>
                  <a:gd name="T17" fmla="*/ 83642 h 418"/>
                  <a:gd name="T18" fmla="*/ 143818 w 498"/>
                  <a:gd name="T19" fmla="*/ 94097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27" name="Group 8"/>
            <p:cNvGrpSpPr/>
            <p:nvPr/>
          </p:nvGrpSpPr>
          <p:grpSpPr bwMode="auto">
            <a:xfrm>
              <a:off x="6607444" y="2458204"/>
              <a:ext cx="1928290" cy="2427177"/>
              <a:chOff x="6528433" y="2437495"/>
              <a:chExt cx="1713617" cy="2156794"/>
            </a:xfrm>
          </p:grpSpPr>
          <p:sp>
            <p:nvSpPr>
              <p:cNvPr id="37" name="Freeform 80"/>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rgbClr val="ADDFB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prstClr val="black"/>
                  </a:solidFill>
                  <a:latin typeface="Arial" panose="020B0604020202020204" pitchFamily="34" charset="0"/>
                </a:endParaRPr>
              </a:p>
            </p:txBody>
          </p:sp>
          <p:sp>
            <p:nvSpPr>
              <p:cNvPr id="38" name="Freeform 154"/>
              <p:cNvSpPr>
                <a:spLocks noChangeArrowheads="1"/>
              </p:cNvSpPr>
              <p:nvPr/>
            </p:nvSpPr>
            <p:spPr bwMode="auto">
              <a:xfrm>
                <a:off x="7349571" y="3576828"/>
                <a:ext cx="392847" cy="533492"/>
              </a:xfrm>
              <a:custGeom>
                <a:avLst/>
                <a:gdLst>
                  <a:gd name="T0" fmla="*/ 382887 w 355"/>
                  <a:gd name="T1" fmla="*/ 144602 h 487"/>
                  <a:gd name="T2" fmla="*/ 382887 w 355"/>
                  <a:gd name="T3" fmla="*/ 144602 h 487"/>
                  <a:gd name="T4" fmla="*/ 128367 w 355"/>
                  <a:gd name="T5" fmla="*/ 18623 h 487"/>
                  <a:gd name="T6" fmla="*/ 9960 w 355"/>
                  <a:gd name="T7" fmla="*/ 58060 h 487"/>
                  <a:gd name="T8" fmla="*/ 0 w 355"/>
                  <a:gd name="T9" fmla="*/ 86542 h 487"/>
                  <a:gd name="T10" fmla="*/ 9960 w 355"/>
                  <a:gd name="T11" fmla="*/ 377936 h 487"/>
                  <a:gd name="T12" fmla="*/ 19919 w 355"/>
                  <a:gd name="T13" fmla="*/ 397654 h 487"/>
                  <a:gd name="T14" fmla="*/ 245668 w 355"/>
                  <a:gd name="T15" fmla="*/ 532397 h 487"/>
                  <a:gd name="T16" fmla="*/ 255627 w 355"/>
                  <a:gd name="T17" fmla="*/ 532397 h 487"/>
                  <a:gd name="T18" fmla="*/ 265587 w 355"/>
                  <a:gd name="T19" fmla="*/ 532397 h 487"/>
                  <a:gd name="T20" fmla="*/ 274440 w 355"/>
                  <a:gd name="T21" fmla="*/ 523633 h 487"/>
                  <a:gd name="T22" fmla="*/ 274440 w 355"/>
                  <a:gd name="T23" fmla="*/ 222380 h 487"/>
                  <a:gd name="T24" fmla="*/ 265587 w 355"/>
                  <a:gd name="T25" fmla="*/ 202661 h 487"/>
                  <a:gd name="T26" fmla="*/ 48691 w 355"/>
                  <a:gd name="T27" fmla="*/ 76683 h 487"/>
                  <a:gd name="T28" fmla="*/ 78569 w 355"/>
                  <a:gd name="T29" fmla="*/ 58060 h 487"/>
                  <a:gd name="T30" fmla="*/ 118407 w 355"/>
                  <a:gd name="T31" fmla="*/ 48201 h 487"/>
                  <a:gd name="T32" fmla="*/ 333090 w 355"/>
                  <a:gd name="T33" fmla="*/ 164320 h 487"/>
                  <a:gd name="T34" fmla="*/ 343049 w 355"/>
                  <a:gd name="T35" fmla="*/ 174179 h 487"/>
                  <a:gd name="T36" fmla="*/ 343049 w 355"/>
                  <a:gd name="T37" fmla="*/ 465573 h 487"/>
                  <a:gd name="T38" fmla="*/ 362968 w 355"/>
                  <a:gd name="T39" fmla="*/ 484196 h 487"/>
                  <a:gd name="T40" fmla="*/ 391740 w 355"/>
                  <a:gd name="T41" fmla="*/ 465573 h 487"/>
                  <a:gd name="T42" fmla="*/ 391740 w 355"/>
                  <a:gd name="T43" fmla="*/ 154461 h 487"/>
                  <a:gd name="T44" fmla="*/ 382887 w 355"/>
                  <a:gd name="T45" fmla="*/ 144602 h 4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28" name="Group 7"/>
            <p:cNvGrpSpPr/>
            <p:nvPr/>
          </p:nvGrpSpPr>
          <p:grpSpPr bwMode="auto">
            <a:xfrm>
              <a:off x="5658141" y="4555898"/>
              <a:ext cx="2637114" cy="1580612"/>
              <a:chOff x="5663567" y="4345842"/>
              <a:chExt cx="2346151" cy="1406079"/>
            </a:xfrm>
          </p:grpSpPr>
          <p:sp>
            <p:nvSpPr>
              <p:cNvPr id="35" name="Freeform 85"/>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rgbClr val="215525">
                  <a:alpha val="78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prstClr val="black"/>
                  </a:solidFill>
                  <a:latin typeface="Arial" panose="020B0604020202020204" pitchFamily="34" charset="0"/>
                </a:endParaRPr>
              </a:p>
            </p:txBody>
          </p:sp>
          <p:sp>
            <p:nvSpPr>
              <p:cNvPr id="36" name="Freeform 115"/>
              <p:cNvSpPr>
                <a:spLocks noChangeArrowheads="1"/>
              </p:cNvSpPr>
              <p:nvPr/>
            </p:nvSpPr>
            <p:spPr bwMode="auto">
              <a:xfrm>
                <a:off x="6594460" y="4959455"/>
                <a:ext cx="401893" cy="499058"/>
              </a:xfrm>
              <a:custGeom>
                <a:avLst/>
                <a:gdLst>
                  <a:gd name="T0" fmla="*/ 382803 w 400"/>
                  <a:gd name="T1" fmla="*/ 124263 h 498"/>
                  <a:gd name="T2" fmla="*/ 382803 w 400"/>
                  <a:gd name="T3" fmla="*/ 124263 h 498"/>
                  <a:gd name="T4" fmla="*/ 232093 w 400"/>
                  <a:gd name="T5" fmla="*/ 9019 h 498"/>
                  <a:gd name="T6" fmla="*/ 115544 w 400"/>
                  <a:gd name="T7" fmla="*/ 151321 h 498"/>
                  <a:gd name="T8" fmla="*/ 133629 w 400"/>
                  <a:gd name="T9" fmla="*/ 213453 h 498"/>
                  <a:gd name="T10" fmla="*/ 9043 w 400"/>
                  <a:gd name="T11" fmla="*/ 407865 h 498"/>
                  <a:gd name="T12" fmla="*/ 0 w 400"/>
                  <a:gd name="T13" fmla="*/ 434922 h 498"/>
                  <a:gd name="T14" fmla="*/ 9043 w 400"/>
                  <a:gd name="T15" fmla="*/ 479016 h 498"/>
                  <a:gd name="T16" fmla="*/ 27128 w 400"/>
                  <a:gd name="T17" fmla="*/ 498056 h 498"/>
                  <a:gd name="T18" fmla="*/ 62293 w 400"/>
                  <a:gd name="T19" fmla="*/ 488035 h 498"/>
                  <a:gd name="T20" fmla="*/ 89421 w 400"/>
                  <a:gd name="T21" fmla="*/ 470999 h 498"/>
                  <a:gd name="T22" fmla="*/ 142672 w 400"/>
                  <a:gd name="T23" fmla="*/ 390829 h 498"/>
                  <a:gd name="T24" fmla="*/ 142672 w 400"/>
                  <a:gd name="T25" fmla="*/ 390829 h 498"/>
                  <a:gd name="T26" fmla="*/ 177838 w 400"/>
                  <a:gd name="T27" fmla="*/ 381809 h 498"/>
                  <a:gd name="T28" fmla="*/ 232093 w 400"/>
                  <a:gd name="T29" fmla="*/ 284603 h 498"/>
                  <a:gd name="T30" fmla="*/ 294387 w 400"/>
                  <a:gd name="T31" fmla="*/ 284603 h 498"/>
                  <a:gd name="T32" fmla="*/ 382803 w 400"/>
                  <a:gd name="T33" fmla="*/ 124263 h 498"/>
                  <a:gd name="T34" fmla="*/ 320510 w 400"/>
                  <a:gd name="T35" fmla="*/ 159338 h 498"/>
                  <a:gd name="T36" fmla="*/ 320510 w 400"/>
                  <a:gd name="T37" fmla="*/ 159338 h 498"/>
                  <a:gd name="T38" fmla="*/ 257212 w 400"/>
                  <a:gd name="T39" fmla="*/ 142302 h 498"/>
                  <a:gd name="T40" fmla="*/ 222046 w 400"/>
                  <a:gd name="T41" fmla="*/ 80170 h 498"/>
                  <a:gd name="T42" fmla="*/ 311467 w 400"/>
                  <a:gd name="T43" fmla="*/ 71151 h 498"/>
                  <a:gd name="T44" fmla="*/ 320510 w 400"/>
                  <a:gd name="T45" fmla="*/ 159338 h 4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0" h="498">
                    <a:moveTo>
                      <a:pt x="381" y="124"/>
                    </a:moveTo>
                    <a:lnTo>
                      <a:pt x="381" y="124"/>
                    </a:lnTo>
                    <a:cubicBezTo>
                      <a:pt x="372" y="44"/>
                      <a:pt x="301" y="0"/>
                      <a:pt x="231" y="9"/>
                    </a:cubicBezTo>
                    <a:cubicBezTo>
                      <a:pt x="159" y="27"/>
                      <a:pt x="106" y="80"/>
                      <a:pt x="115" y="151"/>
                    </a:cubicBezTo>
                    <a:cubicBezTo>
                      <a:pt x="115" y="168"/>
                      <a:pt x="124" y="195"/>
                      <a:pt x="133" y="213"/>
                    </a:cubicBezTo>
                    <a:cubicBezTo>
                      <a:pt x="9" y="407"/>
                      <a:pt x="9" y="407"/>
                      <a:pt x="9" y="407"/>
                    </a:cubicBezTo>
                    <a:cubicBezTo>
                      <a:pt x="0" y="407"/>
                      <a:pt x="0" y="425"/>
                      <a:pt x="0" y="434"/>
                    </a:cubicBezTo>
                    <a:cubicBezTo>
                      <a:pt x="9" y="478"/>
                      <a:pt x="9" y="478"/>
                      <a:pt x="9" y="478"/>
                    </a:cubicBezTo>
                    <a:cubicBezTo>
                      <a:pt x="9" y="487"/>
                      <a:pt x="18" y="497"/>
                      <a:pt x="27" y="497"/>
                    </a:cubicBezTo>
                    <a:cubicBezTo>
                      <a:pt x="62" y="487"/>
                      <a:pt x="62" y="487"/>
                      <a:pt x="62" y="487"/>
                    </a:cubicBezTo>
                    <a:cubicBezTo>
                      <a:pt x="71" y="487"/>
                      <a:pt x="80" y="478"/>
                      <a:pt x="89" y="470"/>
                    </a:cubicBezTo>
                    <a:cubicBezTo>
                      <a:pt x="142" y="390"/>
                      <a:pt x="142" y="390"/>
                      <a:pt x="142" y="390"/>
                    </a:cubicBezTo>
                    <a:cubicBezTo>
                      <a:pt x="177" y="381"/>
                      <a:pt x="177" y="381"/>
                      <a:pt x="177" y="381"/>
                    </a:cubicBezTo>
                    <a:cubicBezTo>
                      <a:pt x="231" y="284"/>
                      <a:pt x="231" y="284"/>
                      <a:pt x="231" y="284"/>
                    </a:cubicBezTo>
                    <a:cubicBezTo>
                      <a:pt x="248" y="293"/>
                      <a:pt x="284" y="284"/>
                      <a:pt x="293" y="284"/>
                    </a:cubicBezTo>
                    <a:cubicBezTo>
                      <a:pt x="363" y="275"/>
                      <a:pt x="399" y="195"/>
                      <a:pt x="381" y="124"/>
                    </a:cubicBezTo>
                    <a:close/>
                    <a:moveTo>
                      <a:pt x="319" y="159"/>
                    </a:moveTo>
                    <a:lnTo>
                      <a:pt x="319" y="159"/>
                    </a:lnTo>
                    <a:cubicBezTo>
                      <a:pt x="301" y="187"/>
                      <a:pt x="284" y="168"/>
                      <a:pt x="256" y="142"/>
                    </a:cubicBezTo>
                    <a:cubicBezTo>
                      <a:pt x="231" y="124"/>
                      <a:pt x="203" y="115"/>
                      <a:pt x="221" y="80"/>
                    </a:cubicBezTo>
                    <a:cubicBezTo>
                      <a:pt x="240" y="53"/>
                      <a:pt x="284" y="44"/>
                      <a:pt x="310" y="71"/>
                    </a:cubicBezTo>
                    <a:cubicBezTo>
                      <a:pt x="337" y="89"/>
                      <a:pt x="346" y="133"/>
                      <a:pt x="319" y="159"/>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29" name="Group 12"/>
            <p:cNvGrpSpPr/>
            <p:nvPr/>
          </p:nvGrpSpPr>
          <p:grpSpPr bwMode="auto">
            <a:xfrm>
              <a:off x="4511083" y="3995719"/>
              <a:ext cx="2251454" cy="2146773"/>
              <a:chOff x="4614716" y="3843575"/>
              <a:chExt cx="2002354" cy="1908347"/>
            </a:xfrm>
          </p:grpSpPr>
          <p:sp>
            <p:nvSpPr>
              <p:cNvPr id="33" name="Freeform 90"/>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solidFill>
                <a:srgbClr val="ADDFB1"/>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prstClr val="black"/>
                  </a:solidFill>
                  <a:latin typeface="Arial" panose="020B0604020202020204" pitchFamily="34" charset="0"/>
                </a:endParaRPr>
              </a:p>
            </p:txBody>
          </p:sp>
          <p:sp>
            <p:nvSpPr>
              <p:cNvPr id="34" name="Freeform 116"/>
              <p:cNvSpPr>
                <a:spLocks noChangeArrowheads="1"/>
              </p:cNvSpPr>
              <p:nvPr/>
            </p:nvSpPr>
            <p:spPr bwMode="auto">
              <a:xfrm>
                <a:off x="5112860" y="4952924"/>
                <a:ext cx="441301" cy="458775"/>
              </a:xfrm>
              <a:custGeom>
                <a:avLst/>
                <a:gdLst>
                  <a:gd name="T0" fmla="*/ 396675 w 445"/>
                  <a:gd name="T1" fmla="*/ 157890 h 462"/>
                  <a:gd name="T2" fmla="*/ 396675 w 445"/>
                  <a:gd name="T3" fmla="*/ 157890 h 462"/>
                  <a:gd name="T4" fmla="*/ 263789 w 445"/>
                  <a:gd name="T5" fmla="*/ 7944 h 462"/>
                  <a:gd name="T6" fmla="*/ 35701 w 445"/>
                  <a:gd name="T7" fmla="*/ 246269 h 462"/>
                  <a:gd name="T8" fmla="*/ 8925 w 445"/>
                  <a:gd name="T9" fmla="*/ 316773 h 462"/>
                  <a:gd name="T10" fmla="*/ 80327 w 445"/>
                  <a:gd name="T11" fmla="*/ 352522 h 462"/>
                  <a:gd name="T12" fmla="*/ 97185 w 445"/>
                  <a:gd name="T13" fmla="*/ 343585 h 462"/>
                  <a:gd name="T14" fmla="*/ 132886 w 445"/>
                  <a:gd name="T15" fmla="*/ 369403 h 462"/>
                  <a:gd name="T16" fmla="*/ 158670 w 445"/>
                  <a:gd name="T17" fmla="*/ 430970 h 462"/>
                  <a:gd name="T18" fmla="*/ 185446 w 445"/>
                  <a:gd name="T19" fmla="*/ 448845 h 462"/>
                  <a:gd name="T20" fmla="*/ 238005 w 445"/>
                  <a:gd name="T21" fmla="*/ 430970 h 462"/>
                  <a:gd name="T22" fmla="*/ 246930 w 445"/>
                  <a:gd name="T23" fmla="*/ 413096 h 462"/>
                  <a:gd name="T24" fmla="*/ 229080 w 445"/>
                  <a:gd name="T25" fmla="*/ 387278 h 462"/>
                  <a:gd name="T26" fmla="*/ 202304 w 445"/>
                  <a:gd name="T27" fmla="*/ 334648 h 462"/>
                  <a:gd name="T28" fmla="*/ 229080 w 445"/>
                  <a:gd name="T29" fmla="*/ 307836 h 462"/>
                  <a:gd name="T30" fmla="*/ 413534 w 445"/>
                  <a:gd name="T31" fmla="*/ 352522 h 462"/>
                  <a:gd name="T32" fmla="*/ 396675 w 445"/>
                  <a:gd name="T33" fmla="*/ 157890 h 462"/>
                  <a:gd name="T34" fmla="*/ 386758 w 445"/>
                  <a:gd name="T35" fmla="*/ 307836 h 462"/>
                  <a:gd name="T36" fmla="*/ 386758 w 445"/>
                  <a:gd name="T37" fmla="*/ 307836 h 462"/>
                  <a:gd name="T38" fmla="*/ 299490 w 445"/>
                  <a:gd name="T39" fmla="*/ 202576 h 462"/>
                  <a:gd name="T40" fmla="*/ 281639 w 445"/>
                  <a:gd name="T41" fmla="*/ 61567 h 462"/>
                  <a:gd name="T42" fmla="*/ 360974 w 445"/>
                  <a:gd name="T43" fmla="*/ 175764 h 462"/>
                  <a:gd name="T44" fmla="*/ 386758 w 445"/>
                  <a:gd name="T45" fmla="*/ 307836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nvGrpSpPr>
            <p:cNvPr id="30" name="Group 11"/>
            <p:cNvGrpSpPr/>
            <p:nvPr/>
          </p:nvGrpSpPr>
          <p:grpSpPr bwMode="auto">
            <a:xfrm>
              <a:off x="3780321" y="3139928"/>
              <a:ext cx="1928291" cy="2421820"/>
              <a:chOff x="3949950" y="3095545"/>
              <a:chExt cx="1713618" cy="2152765"/>
            </a:xfrm>
          </p:grpSpPr>
          <p:sp>
            <p:nvSpPr>
              <p:cNvPr id="31" name="Freeform 95"/>
              <p:cNvSpPr/>
              <p:nvPr/>
            </p:nvSpPr>
            <p:spPr bwMode="auto">
              <a:xfrm>
                <a:off x="3949950" y="3095545"/>
                <a:ext cx="1713618"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solidFill>
                <a:srgbClr val="215525">
                  <a:alpha val="78000"/>
                </a:srgbClr>
              </a:solidFill>
              <a:ln>
                <a:noFill/>
              </a:ln>
              <a:extLst>
                <a:ext uri="{91240B29-F687-4F45-9708-019B960494DF}">
                  <a14:hiddenLine xmlns:a14="http://schemas.microsoft.com/office/drawing/2010/main" w="9525">
                    <a:solidFill>
                      <a:srgbClr val="000000"/>
                    </a:solidFill>
                    <a:round/>
                  </a14:hiddenLine>
                </a:ext>
              </a:extLst>
            </p:spPr>
            <p:txBody>
              <a:bodyPr/>
              <a:lstStyle/>
              <a:p>
                <a:pPr>
                  <a:defRPr/>
                </a:pPr>
                <a:endParaRPr lang="en-US" dirty="0">
                  <a:solidFill>
                    <a:prstClr val="black"/>
                  </a:solidFill>
                  <a:latin typeface="Arial" panose="020B0604020202020204" pitchFamily="34" charset="0"/>
                </a:endParaRPr>
              </a:p>
            </p:txBody>
          </p:sp>
          <p:sp>
            <p:nvSpPr>
              <p:cNvPr id="32" name="Freeform 20"/>
              <p:cNvSpPr>
                <a:spLocks noChangeArrowheads="1"/>
              </p:cNvSpPr>
              <p:nvPr/>
            </p:nvSpPr>
            <p:spPr bwMode="auto">
              <a:xfrm>
                <a:off x="4383524" y="3529888"/>
                <a:ext cx="477325" cy="485769"/>
              </a:xfrm>
              <a:custGeom>
                <a:avLst/>
                <a:gdLst>
                  <a:gd name="T0" fmla="*/ 450433 w 497"/>
                  <a:gd name="T1" fmla="*/ 7695 h 505"/>
                  <a:gd name="T2" fmla="*/ 450433 w 497"/>
                  <a:gd name="T3" fmla="*/ 7695 h 505"/>
                  <a:gd name="T4" fmla="*/ 434106 w 497"/>
                  <a:gd name="T5" fmla="*/ 0 h 505"/>
                  <a:gd name="T6" fmla="*/ 425463 w 497"/>
                  <a:gd name="T7" fmla="*/ 16353 h 505"/>
                  <a:gd name="T8" fmla="*/ 365917 w 497"/>
                  <a:gd name="T9" fmla="*/ 161602 h 505"/>
                  <a:gd name="T10" fmla="*/ 357273 w 497"/>
                  <a:gd name="T11" fmla="*/ 135631 h 505"/>
                  <a:gd name="T12" fmla="*/ 332303 w 497"/>
                  <a:gd name="T13" fmla="*/ 126973 h 505"/>
                  <a:gd name="T14" fmla="*/ 254509 w 497"/>
                  <a:gd name="T15" fmla="*/ 126973 h 505"/>
                  <a:gd name="T16" fmla="*/ 230499 w 497"/>
                  <a:gd name="T17" fmla="*/ 135631 h 505"/>
                  <a:gd name="T18" fmla="*/ 8644 w 497"/>
                  <a:gd name="T19" fmla="*/ 288576 h 505"/>
                  <a:gd name="T20" fmla="*/ 8644 w 497"/>
                  <a:gd name="T21" fmla="*/ 323205 h 505"/>
                  <a:gd name="T22" fmla="*/ 101804 w 497"/>
                  <a:gd name="T23" fmla="*/ 467493 h 505"/>
                  <a:gd name="T24" fmla="*/ 136379 w 497"/>
                  <a:gd name="T25" fmla="*/ 476150 h 505"/>
                  <a:gd name="T26" fmla="*/ 357273 w 497"/>
                  <a:gd name="T27" fmla="*/ 314547 h 505"/>
                  <a:gd name="T28" fmla="*/ 374561 w 497"/>
                  <a:gd name="T29" fmla="*/ 297233 h 505"/>
                  <a:gd name="T30" fmla="*/ 399532 w 497"/>
                  <a:gd name="T31" fmla="*/ 220279 h 505"/>
                  <a:gd name="T32" fmla="*/ 391848 w 497"/>
                  <a:gd name="T33" fmla="*/ 195270 h 505"/>
                  <a:gd name="T34" fmla="*/ 383205 w 497"/>
                  <a:gd name="T35" fmla="*/ 177955 h 505"/>
                  <a:gd name="T36" fmla="*/ 450433 w 497"/>
                  <a:gd name="T37" fmla="*/ 7695 h 505"/>
                  <a:gd name="T38" fmla="*/ 348630 w 497"/>
                  <a:gd name="T39" fmla="*/ 237594 h 505"/>
                  <a:gd name="T40" fmla="*/ 348630 w 497"/>
                  <a:gd name="T41" fmla="*/ 237594 h 505"/>
                  <a:gd name="T42" fmla="*/ 297728 w 497"/>
                  <a:gd name="T43" fmla="*/ 220279 h 505"/>
                  <a:gd name="T44" fmla="*/ 306372 w 497"/>
                  <a:gd name="T45" fmla="*/ 169298 h 505"/>
                  <a:gd name="T46" fmla="*/ 348630 w 497"/>
                  <a:gd name="T47" fmla="*/ 169298 h 505"/>
                  <a:gd name="T48" fmla="*/ 340946 w 497"/>
                  <a:gd name="T49" fmla="*/ 177955 h 505"/>
                  <a:gd name="T50" fmla="*/ 332303 w 497"/>
                  <a:gd name="T51" fmla="*/ 195270 h 505"/>
                  <a:gd name="T52" fmla="*/ 340946 w 497"/>
                  <a:gd name="T53" fmla="*/ 203927 h 505"/>
                  <a:gd name="T54" fmla="*/ 348630 w 497"/>
                  <a:gd name="T55" fmla="*/ 203927 h 505"/>
                  <a:gd name="T56" fmla="*/ 365917 w 497"/>
                  <a:gd name="T57" fmla="*/ 195270 h 505"/>
                  <a:gd name="T58" fmla="*/ 348630 w 497"/>
                  <a:gd name="T59" fmla="*/ 237594 h 50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97" h="505">
                    <a:moveTo>
                      <a:pt x="469" y="8"/>
                    </a:moveTo>
                    <a:lnTo>
                      <a:pt x="469" y="8"/>
                    </a:lnTo>
                    <a:cubicBezTo>
                      <a:pt x="469" y="8"/>
                      <a:pt x="461" y="0"/>
                      <a:pt x="452" y="0"/>
                    </a:cubicBezTo>
                    <a:cubicBezTo>
                      <a:pt x="443" y="8"/>
                      <a:pt x="443" y="17"/>
                      <a:pt x="443" y="17"/>
                    </a:cubicBezTo>
                    <a:cubicBezTo>
                      <a:pt x="461" y="88"/>
                      <a:pt x="416" y="141"/>
                      <a:pt x="381" y="168"/>
                    </a:cubicBezTo>
                    <a:cubicBezTo>
                      <a:pt x="372" y="141"/>
                      <a:pt x="372" y="141"/>
                      <a:pt x="372" y="141"/>
                    </a:cubicBezTo>
                    <a:cubicBezTo>
                      <a:pt x="363" y="141"/>
                      <a:pt x="355" y="132"/>
                      <a:pt x="346" y="132"/>
                    </a:cubicBezTo>
                    <a:cubicBezTo>
                      <a:pt x="265" y="132"/>
                      <a:pt x="265" y="132"/>
                      <a:pt x="265" y="132"/>
                    </a:cubicBezTo>
                    <a:cubicBezTo>
                      <a:pt x="257" y="132"/>
                      <a:pt x="248" y="132"/>
                      <a:pt x="240" y="141"/>
                    </a:cubicBezTo>
                    <a:cubicBezTo>
                      <a:pt x="9" y="300"/>
                      <a:pt x="9" y="300"/>
                      <a:pt x="9" y="300"/>
                    </a:cubicBezTo>
                    <a:cubicBezTo>
                      <a:pt x="0" y="309"/>
                      <a:pt x="0" y="327"/>
                      <a:pt x="9" y="336"/>
                    </a:cubicBezTo>
                    <a:cubicBezTo>
                      <a:pt x="106" y="486"/>
                      <a:pt x="106" y="486"/>
                      <a:pt x="106" y="486"/>
                    </a:cubicBezTo>
                    <a:cubicBezTo>
                      <a:pt x="115" y="504"/>
                      <a:pt x="133" y="495"/>
                      <a:pt x="142" y="495"/>
                    </a:cubicBezTo>
                    <a:cubicBezTo>
                      <a:pt x="372" y="327"/>
                      <a:pt x="372" y="327"/>
                      <a:pt x="372" y="327"/>
                    </a:cubicBezTo>
                    <a:cubicBezTo>
                      <a:pt x="381" y="327"/>
                      <a:pt x="390" y="309"/>
                      <a:pt x="390" y="309"/>
                    </a:cubicBezTo>
                    <a:cubicBezTo>
                      <a:pt x="416" y="229"/>
                      <a:pt x="416" y="229"/>
                      <a:pt x="416" y="229"/>
                    </a:cubicBezTo>
                    <a:cubicBezTo>
                      <a:pt x="416" y="221"/>
                      <a:pt x="416" y="212"/>
                      <a:pt x="408" y="203"/>
                    </a:cubicBezTo>
                    <a:cubicBezTo>
                      <a:pt x="399" y="185"/>
                      <a:pt x="399" y="185"/>
                      <a:pt x="399" y="185"/>
                    </a:cubicBezTo>
                    <a:cubicBezTo>
                      <a:pt x="452" y="150"/>
                      <a:pt x="496" y="88"/>
                      <a:pt x="469" y="8"/>
                    </a:cubicBezTo>
                    <a:close/>
                    <a:moveTo>
                      <a:pt x="363" y="247"/>
                    </a:moveTo>
                    <a:lnTo>
                      <a:pt x="363" y="247"/>
                    </a:lnTo>
                    <a:cubicBezTo>
                      <a:pt x="346" y="256"/>
                      <a:pt x="319" y="256"/>
                      <a:pt x="310" y="229"/>
                    </a:cubicBezTo>
                    <a:cubicBezTo>
                      <a:pt x="293" y="212"/>
                      <a:pt x="301" y="194"/>
                      <a:pt x="319" y="176"/>
                    </a:cubicBezTo>
                    <a:cubicBezTo>
                      <a:pt x="328" y="168"/>
                      <a:pt x="346" y="168"/>
                      <a:pt x="363" y="176"/>
                    </a:cubicBezTo>
                    <a:cubicBezTo>
                      <a:pt x="355" y="185"/>
                      <a:pt x="355" y="185"/>
                      <a:pt x="355" y="185"/>
                    </a:cubicBezTo>
                    <a:cubicBezTo>
                      <a:pt x="346" y="185"/>
                      <a:pt x="337" y="194"/>
                      <a:pt x="346" y="203"/>
                    </a:cubicBezTo>
                    <a:cubicBezTo>
                      <a:pt x="346" y="212"/>
                      <a:pt x="355" y="212"/>
                      <a:pt x="355" y="212"/>
                    </a:cubicBezTo>
                    <a:cubicBezTo>
                      <a:pt x="363" y="212"/>
                      <a:pt x="363" y="212"/>
                      <a:pt x="363" y="212"/>
                    </a:cubicBezTo>
                    <a:cubicBezTo>
                      <a:pt x="372" y="212"/>
                      <a:pt x="372" y="212"/>
                      <a:pt x="381" y="203"/>
                    </a:cubicBezTo>
                    <a:cubicBezTo>
                      <a:pt x="381" y="221"/>
                      <a:pt x="372" y="238"/>
                      <a:pt x="363" y="247"/>
                    </a:cubicBezTo>
                    <a:close/>
                  </a:path>
                </a:pathLst>
              </a:custGeom>
              <a:solidFill>
                <a:schemeClr val="bg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zh-CN" altLang="en-US"/>
              </a:p>
            </p:txBody>
          </p:sp>
        </p:grpSp>
      </p:grpSp>
      <p:grpSp>
        <p:nvGrpSpPr>
          <p:cNvPr id="43" name="组合 42"/>
          <p:cNvGrpSpPr/>
          <p:nvPr/>
        </p:nvGrpSpPr>
        <p:grpSpPr>
          <a:xfrm>
            <a:off x="5007917" y="2468302"/>
            <a:ext cx="3121723" cy="2899118"/>
            <a:chOff x="5888433" y="2915113"/>
            <a:chExt cx="2777073" cy="2579046"/>
          </a:xfrm>
        </p:grpSpPr>
        <p:sp>
          <p:nvSpPr>
            <p:cNvPr id="78" name="TextBox 150"/>
            <p:cNvSpPr txBox="1"/>
            <p:nvPr/>
          </p:nvSpPr>
          <p:spPr>
            <a:xfrm>
              <a:off x="6629396" y="2943227"/>
              <a:ext cx="2036109" cy="270260"/>
            </a:xfrm>
            <a:prstGeom prst="rect">
              <a:avLst/>
            </a:prstGeom>
            <a:noFill/>
          </p:spPr>
          <p:txBody>
            <a:bodyPr wrap="square" lIns="0" tIns="0" rIns="0" bIns="0" rtlCol="0" anchor="t">
              <a:spAutoFit/>
            </a:bodyPr>
            <a:lstStyle/>
            <a:p>
              <a:pPr>
                <a:lnSpc>
                  <a:spcPct val="120000"/>
                </a:lnSpc>
              </a:pPr>
              <a:r>
                <a:rPr lang="zh-CN" altLang="en-US">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156"/>
            <p:cNvSpPr txBox="1"/>
            <p:nvPr/>
          </p:nvSpPr>
          <p:spPr>
            <a:xfrm>
              <a:off x="6629397" y="3851256"/>
              <a:ext cx="2036109" cy="270260"/>
            </a:xfrm>
            <a:prstGeom prst="rect">
              <a:avLst/>
            </a:prstGeom>
            <a:noFill/>
          </p:spPr>
          <p:txBody>
            <a:bodyPr wrap="square" lIns="0" tIns="0" rIns="0" bIns="0" rtlCol="0" anchor="t">
              <a:spAutoFit/>
            </a:bodyPr>
            <a:lstStyle/>
            <a:p>
              <a:pPr>
                <a:lnSpc>
                  <a:spcPct val="120000"/>
                </a:lnSpc>
              </a:pPr>
              <a:r>
                <a:rPr lang="zh-CN" altLang="en-US">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0" name="TextBox 162"/>
            <p:cNvSpPr txBox="1"/>
            <p:nvPr/>
          </p:nvSpPr>
          <p:spPr>
            <a:xfrm>
              <a:off x="6629397" y="4876979"/>
              <a:ext cx="2036109" cy="270260"/>
            </a:xfrm>
            <a:prstGeom prst="rect">
              <a:avLst/>
            </a:prstGeom>
            <a:noFill/>
          </p:spPr>
          <p:txBody>
            <a:bodyPr wrap="square" lIns="0" tIns="0" rIns="0" bIns="0" rtlCol="0" anchor="t">
              <a:spAutoFit/>
            </a:bodyPr>
            <a:lstStyle/>
            <a:p>
              <a:pPr>
                <a:lnSpc>
                  <a:spcPct val="120000"/>
                </a:lnSpc>
              </a:pPr>
              <a:r>
                <a:rPr lang="zh-CN" altLang="en-US">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1" name="Group 170"/>
            <p:cNvGrpSpPr/>
            <p:nvPr/>
          </p:nvGrpSpPr>
          <p:grpSpPr>
            <a:xfrm>
              <a:off x="5888433" y="2915113"/>
              <a:ext cx="659525" cy="640643"/>
              <a:chOff x="630683" y="3383511"/>
              <a:chExt cx="469021" cy="455593"/>
            </a:xfrm>
          </p:grpSpPr>
          <p:sp>
            <p:nvSpPr>
              <p:cNvPr id="64" name="Oval 171"/>
              <p:cNvSpPr>
                <a:spLocks noChangeAspect="1"/>
              </p:cNvSpPr>
              <p:nvPr/>
            </p:nvSpPr>
            <p:spPr>
              <a:xfrm>
                <a:off x="630683" y="3383511"/>
                <a:ext cx="469021" cy="455593"/>
              </a:xfrm>
              <a:prstGeom prst="ellipse">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2" name="Group 173"/>
            <p:cNvGrpSpPr/>
            <p:nvPr/>
          </p:nvGrpSpPr>
          <p:grpSpPr>
            <a:xfrm>
              <a:off x="5888433" y="4853516"/>
              <a:ext cx="659525" cy="640643"/>
              <a:chOff x="3428938" y="4190009"/>
              <a:chExt cx="469021" cy="455593"/>
            </a:xfrm>
          </p:grpSpPr>
          <p:sp>
            <p:nvSpPr>
              <p:cNvPr id="62" name="Oval 174"/>
              <p:cNvSpPr>
                <a:spLocks noChangeAspect="1"/>
              </p:cNvSpPr>
              <p:nvPr/>
            </p:nvSpPr>
            <p:spPr>
              <a:xfrm>
                <a:off x="3428938" y="4190009"/>
                <a:ext cx="469021" cy="455593"/>
              </a:xfrm>
              <a:prstGeom prst="ellipse">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3" name="Group 176"/>
            <p:cNvGrpSpPr/>
            <p:nvPr/>
          </p:nvGrpSpPr>
          <p:grpSpPr>
            <a:xfrm>
              <a:off x="5888433" y="3867159"/>
              <a:ext cx="659525" cy="640643"/>
              <a:chOff x="6299532" y="3384456"/>
              <a:chExt cx="469021" cy="455593"/>
            </a:xfrm>
          </p:grpSpPr>
          <p:sp>
            <p:nvSpPr>
              <p:cNvPr id="60" name="Oval 177"/>
              <p:cNvSpPr>
                <a:spLocks noChangeAspect="1"/>
              </p:cNvSpPr>
              <p:nvPr/>
            </p:nvSpPr>
            <p:spPr>
              <a:xfrm>
                <a:off x="6299532" y="3384456"/>
                <a:ext cx="469021" cy="455593"/>
              </a:xfrm>
              <a:prstGeom prst="ellipse">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0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pic>
        <p:nvPicPr>
          <p:cNvPr id="2" name="图片 1" descr="C:\Users\meng\Desktop\400213125.png400213125"/>
          <p:cNvPicPr>
            <a:picLocks noChangeAspect="1"/>
          </p:cNvPicPr>
          <p:nvPr/>
        </p:nvPicPr>
        <p:blipFill>
          <a:blip r:embed="rId3" cstate="email"/>
          <a:srcRect/>
          <a:stretch>
            <a:fillRect/>
          </a:stretch>
        </p:blipFill>
        <p:spPr>
          <a:xfrm>
            <a:off x="8874601" y="2330769"/>
            <a:ext cx="2086610" cy="3603625"/>
          </a:xfrm>
          <a:prstGeom prst="rect">
            <a:avLst/>
          </a:prstGeom>
        </p:spPr>
      </p:pic>
      <p:grpSp>
        <p:nvGrpSpPr>
          <p:cNvPr id="3" name="组合 2"/>
          <p:cNvGrpSpPr/>
          <p:nvPr/>
        </p:nvGrpSpPr>
        <p:grpSpPr>
          <a:xfrm>
            <a:off x="226537" y="481067"/>
            <a:ext cx="11741785" cy="708660"/>
            <a:chOff x="224155" y="625212"/>
            <a:chExt cx="11741785" cy="708660"/>
          </a:xfrm>
        </p:grpSpPr>
        <p:sp>
          <p:nvSpPr>
            <p:cNvPr id="4" name="矩形 3"/>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ppt_x"/>
                                          </p:val>
                                        </p:tav>
                                        <p:tav tm="100000">
                                          <p:val>
                                            <p:strVal val="#ppt_x"/>
                                          </p:val>
                                        </p:tav>
                                      </p:tavLst>
                                    </p:anim>
                                    <p:anim calcmode="lin" valueType="num">
                                      <p:cBhvr additive="base">
                                        <p:cTn id="13" dur="500" fill="hold"/>
                                        <p:tgtEl>
                                          <p:spTgt spid="43"/>
                                        </p:tgtEl>
                                        <p:attrNameLst>
                                          <p:attrName>ppt_y</p:attrName>
                                        </p:attrNameLst>
                                      </p:cBhvr>
                                      <p:tavLst>
                                        <p:tav tm="0">
                                          <p:val>
                                            <p:strVal val="1+#ppt_h/2"/>
                                          </p:val>
                                        </p:tav>
                                        <p:tav tm="100000">
                                          <p:val>
                                            <p:strVal val="#ppt_y"/>
                                          </p:val>
                                        </p:tav>
                                      </p:tavLst>
                                    </p:anim>
                                  </p:childTnLst>
                                </p:cTn>
                              </p:par>
                              <p:par>
                                <p:cTn id="14" presetID="22" presetClass="entr" presetSubtype="8"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grpSp>
        <p:nvGrpSpPr>
          <p:cNvPr id="3" name="组合 2"/>
          <p:cNvGrpSpPr/>
          <p:nvPr/>
        </p:nvGrpSpPr>
        <p:grpSpPr>
          <a:xfrm>
            <a:off x="1811153" y="2117985"/>
            <a:ext cx="3920983" cy="3649926"/>
            <a:chOff x="2864" y="3994"/>
            <a:chExt cx="5129" cy="5089"/>
          </a:xfrm>
        </p:grpSpPr>
        <p:sp>
          <p:nvSpPr>
            <p:cNvPr id="21" name="圆角矩形 43"/>
            <p:cNvSpPr/>
            <p:nvPr/>
          </p:nvSpPr>
          <p:spPr>
            <a:xfrm>
              <a:off x="5514" y="3994"/>
              <a:ext cx="2479" cy="2479"/>
            </a:xfrm>
            <a:prstGeom prst="round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2" name="圆角矩形 44"/>
            <p:cNvSpPr/>
            <p:nvPr/>
          </p:nvSpPr>
          <p:spPr>
            <a:xfrm>
              <a:off x="2864" y="6604"/>
              <a:ext cx="2479" cy="2479"/>
            </a:xfrm>
            <a:prstGeom prst="round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3" name="圆角矩形 45"/>
            <p:cNvSpPr/>
            <p:nvPr/>
          </p:nvSpPr>
          <p:spPr>
            <a:xfrm>
              <a:off x="2864" y="3994"/>
              <a:ext cx="2479" cy="2479"/>
            </a:xfrm>
            <a:prstGeom prst="roundRect">
              <a:avLst/>
            </a:prstGeom>
            <a:solidFill>
              <a:srgbClr val="ADD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圆角矩形 46"/>
            <p:cNvSpPr/>
            <p:nvPr/>
          </p:nvSpPr>
          <p:spPr>
            <a:xfrm>
              <a:off x="5514" y="6604"/>
              <a:ext cx="2479" cy="2479"/>
            </a:xfrm>
            <a:prstGeom prst="roundRect">
              <a:avLst/>
            </a:prstGeom>
            <a:solidFill>
              <a:srgbClr val="ADD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5" name="TextBox 47"/>
            <p:cNvSpPr txBox="1"/>
            <p:nvPr/>
          </p:nvSpPr>
          <p:spPr>
            <a:xfrm>
              <a:off x="3272" y="4665"/>
              <a:ext cx="1822" cy="814"/>
            </a:xfrm>
            <a:prstGeom prst="rect">
              <a:avLst/>
            </a:prstGeom>
            <a:noFill/>
          </p:spPr>
          <p:txBody>
            <a:bodyPr wrap="square" rtlCol="0">
              <a:spAutoFit/>
            </a:bodyPr>
            <a:lstStyle/>
            <a:p>
              <a:r>
                <a:rPr lang="zh-CN" altLang="en-US" sz="3200" b="1" dirty="0">
                  <a:solidFill>
                    <a:schemeClr val="bg1"/>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p>
          </p:txBody>
        </p:sp>
        <p:sp>
          <p:nvSpPr>
            <p:cNvPr id="26" name="TextBox 48"/>
            <p:cNvSpPr txBox="1"/>
            <p:nvPr/>
          </p:nvSpPr>
          <p:spPr>
            <a:xfrm>
              <a:off x="5791" y="4665"/>
              <a:ext cx="1822" cy="814"/>
            </a:xfrm>
            <a:prstGeom prst="rect">
              <a:avLst/>
            </a:prstGeom>
            <a:noFill/>
          </p:spPr>
          <p:txBody>
            <a:bodyPr wrap="square" rtlCol="0">
              <a:spAutoFit/>
            </a:bodyPr>
            <a:lstStyle/>
            <a:p>
              <a:pPr lvl="0"/>
              <a:r>
                <a:rPr lang="zh-CN" altLang="en-US" sz="3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p>
          </p:txBody>
        </p:sp>
        <p:sp>
          <p:nvSpPr>
            <p:cNvPr id="27" name="TextBox 49"/>
            <p:cNvSpPr txBox="1"/>
            <p:nvPr/>
          </p:nvSpPr>
          <p:spPr>
            <a:xfrm>
              <a:off x="3163" y="7252"/>
              <a:ext cx="1822" cy="814"/>
            </a:xfrm>
            <a:prstGeom prst="rect">
              <a:avLst/>
            </a:prstGeom>
            <a:noFill/>
          </p:spPr>
          <p:txBody>
            <a:bodyPr wrap="square" rtlCol="0">
              <a:spAutoFit/>
            </a:bodyPr>
            <a:lstStyle/>
            <a:p>
              <a:pPr lvl="0"/>
              <a:r>
                <a:rPr lang="zh-CN" altLang="en-US" sz="3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p>
          </p:txBody>
        </p:sp>
        <p:sp>
          <p:nvSpPr>
            <p:cNvPr id="28" name="TextBox 50"/>
            <p:cNvSpPr txBox="1"/>
            <p:nvPr/>
          </p:nvSpPr>
          <p:spPr>
            <a:xfrm>
              <a:off x="5895" y="7275"/>
              <a:ext cx="1822" cy="814"/>
            </a:xfrm>
            <a:prstGeom prst="rect">
              <a:avLst/>
            </a:prstGeom>
            <a:noFill/>
          </p:spPr>
          <p:txBody>
            <a:bodyPr wrap="square" rtlCol="0">
              <a:spAutoFit/>
            </a:bodyPr>
            <a:lstStyle/>
            <a:p>
              <a:pPr lvl="0"/>
              <a:r>
                <a:rPr lang="zh-CN" altLang="en-US" sz="3200" b="1" dirty="0">
                  <a:solidFill>
                    <a:srgbClr val="FFFFFF"/>
                  </a:solidFill>
                  <a:latin typeface="微软雅黑" panose="020B0503020204020204" pitchFamily="34" charset="-122"/>
                  <a:ea typeface="微软雅黑" panose="020B0503020204020204" pitchFamily="34" charset="-122"/>
                  <a:cs typeface="+mn-ea"/>
                  <a:sym typeface="微软雅黑" panose="020B0503020204020204" pitchFamily="34" charset="-122"/>
                </a:rPr>
                <a:t>标题</a:t>
              </a:r>
            </a:p>
          </p:txBody>
        </p:sp>
      </p:grpSp>
      <p:pic>
        <p:nvPicPr>
          <p:cNvPr id="2" name="图片 1" descr="C:\Users\meng\Desktop\400237327.png400237327"/>
          <p:cNvPicPr>
            <a:picLocks noChangeAspect="1"/>
          </p:cNvPicPr>
          <p:nvPr/>
        </p:nvPicPr>
        <p:blipFill>
          <a:blip r:embed="rId3" cstate="email"/>
          <a:srcRect/>
          <a:stretch>
            <a:fillRect/>
          </a:stretch>
        </p:blipFill>
        <p:spPr>
          <a:xfrm>
            <a:off x="7078187" y="1691641"/>
            <a:ext cx="3738245" cy="4622165"/>
          </a:xfrm>
          <a:prstGeom prst="rect">
            <a:avLst/>
          </a:prstGeom>
        </p:spPr>
      </p:pic>
      <p:grpSp>
        <p:nvGrpSpPr>
          <p:cNvPr id="4" name="组合 3"/>
          <p:cNvGrpSpPr/>
          <p:nvPr/>
        </p:nvGrpSpPr>
        <p:grpSpPr>
          <a:xfrm>
            <a:off x="226537" y="481067"/>
            <a:ext cx="11741785" cy="708660"/>
            <a:chOff x="224155" y="625212"/>
            <a:chExt cx="11741785" cy="708660"/>
          </a:xfrm>
        </p:grpSpPr>
        <p:sp>
          <p:nvSpPr>
            <p:cNvPr id="5" name="矩形 4"/>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grpSp>
        <p:nvGrpSpPr>
          <p:cNvPr id="5" name="组合 4"/>
          <p:cNvGrpSpPr/>
          <p:nvPr/>
        </p:nvGrpSpPr>
        <p:grpSpPr>
          <a:xfrm flipH="1">
            <a:off x="1561871" y="1979829"/>
            <a:ext cx="4163378" cy="3787780"/>
            <a:chOff x="1535417" y="1526117"/>
            <a:chExt cx="5212200" cy="4503778"/>
          </a:xfrm>
        </p:grpSpPr>
        <p:sp>
          <p:nvSpPr>
            <p:cNvPr id="6" name="Rectangle 3"/>
            <p:cNvSpPr/>
            <p:nvPr/>
          </p:nvSpPr>
          <p:spPr>
            <a:xfrm>
              <a:off x="1535417" y="5140785"/>
              <a:ext cx="5212200" cy="889110"/>
            </a:xfrm>
            <a:prstGeom prst="rect">
              <a:avLst/>
            </a:prstGeom>
            <a:solidFill>
              <a:srgbClr val="215525"/>
            </a:solid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mn-ea"/>
              </a:endParaRPr>
            </a:p>
          </p:txBody>
        </p:sp>
        <p:sp>
          <p:nvSpPr>
            <p:cNvPr id="7" name="Subtitle 2"/>
            <p:cNvSpPr txBox="1"/>
            <p:nvPr/>
          </p:nvSpPr>
          <p:spPr>
            <a:xfrm>
              <a:off x="1678514" y="5255974"/>
              <a:ext cx="4911703" cy="645461"/>
            </a:xfrm>
            <a:prstGeom prst="rect">
              <a:avLst/>
            </a:prstGeom>
          </p:spPr>
          <p:txBody>
            <a:bodyPr vert="horz" lIns="91420" tIns="45709" rIns="91420" bIns="45709" rtlCol="0">
              <a:noAutofit/>
            </a:bodyPr>
            <a:lst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marL="0" indent="0" algn="just">
                <a:lnSpc>
                  <a:spcPct val="120000"/>
                </a:lnSpc>
                <a:buNone/>
              </a:pPr>
              <a:r>
                <a:rPr lang="zh-CN" altLang="en-US" sz="1200" dirty="0">
                  <a:solidFill>
                    <a:schemeClr val="bg1"/>
                  </a:solidFill>
                  <a:latin typeface="微软雅黑" panose="020B0503020204020204" pitchFamily="34" charset="-122"/>
                  <a:ea typeface="微软雅黑" panose="020B0503020204020204" pitchFamily="34" charset="-122"/>
                </a:rPr>
                <a:t>详写内容</a:t>
              </a:r>
              <a:r>
                <a:rPr lang="en-US" altLang="zh-CN" sz="1200" dirty="0">
                  <a:solidFill>
                    <a:schemeClr val="bg1"/>
                  </a:solidFill>
                  <a:latin typeface="微软雅黑" panose="020B0503020204020204" pitchFamily="34" charset="-122"/>
                  <a:ea typeface="微软雅黑" panose="020B0503020204020204" pitchFamily="34" charset="-122"/>
                </a:rPr>
                <a:t>……</a:t>
              </a:r>
              <a:r>
                <a:rPr lang="zh-CN" altLang="en-US" sz="12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点击输入本栏的具体文字，简明扼要的说明分项内容，此为概念图解，请根据具体内容酌情修改。</a:t>
              </a:r>
              <a:endParaRPr lang="en-US" altLang="zh-CN" sz="1200" dirty="0">
                <a:solidFill>
                  <a:schemeClr val="bg1"/>
                </a:solidFill>
                <a:latin typeface="微软雅黑" panose="020B0503020204020204" pitchFamily="34" charset="-122"/>
                <a:ea typeface="微软雅黑" panose="020B0503020204020204" pitchFamily="34" charset="-122"/>
              </a:endParaRPr>
            </a:p>
          </p:txBody>
        </p:sp>
        <p:sp>
          <p:nvSpPr>
            <p:cNvPr id="9" name="Rectangle 3"/>
            <p:cNvSpPr/>
            <p:nvPr/>
          </p:nvSpPr>
          <p:spPr>
            <a:xfrm>
              <a:off x="1535417" y="1526117"/>
              <a:ext cx="5212200" cy="3584715"/>
            </a:xfrm>
            <a:prstGeom prst="rect">
              <a:avLst/>
            </a:prstGeom>
            <a:blipFill dpi="0" rotWithShape="1">
              <a:blip r:embed="rId3" cstate="email"/>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lIns="91420" tIns="45709" rIns="91420" bIns="45709" rtlCol="0" anchor="ctr"/>
            <a:lstStyle/>
            <a:p>
              <a:pPr algn="ctr"/>
              <a:endParaRPr lang="en-US" sz="1600" dirty="0">
                <a:latin typeface="+mn-ea"/>
              </a:endParaRPr>
            </a:p>
          </p:txBody>
        </p:sp>
      </p:grpSp>
      <p:grpSp>
        <p:nvGrpSpPr>
          <p:cNvPr id="13" name="Group 35"/>
          <p:cNvGrpSpPr/>
          <p:nvPr/>
        </p:nvGrpSpPr>
        <p:grpSpPr>
          <a:xfrm flipH="1">
            <a:off x="6012731" y="1979953"/>
            <a:ext cx="4668792" cy="3794004"/>
            <a:chOff x="7541909" y="1631854"/>
            <a:chExt cx="4046955" cy="1942035"/>
          </a:xfrm>
        </p:grpSpPr>
        <p:sp>
          <p:nvSpPr>
            <p:cNvPr id="15" name="Rectangle 29"/>
            <p:cNvSpPr/>
            <p:nvPr/>
          </p:nvSpPr>
          <p:spPr>
            <a:xfrm>
              <a:off x="7541909" y="1631854"/>
              <a:ext cx="4046955" cy="1942035"/>
            </a:xfrm>
            <a:prstGeom prst="rect">
              <a:avLst/>
            </a:prstGeom>
            <a:noFill/>
            <a:ln w="28575">
              <a:solidFill>
                <a:srgbClr val="2155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lumMod val="50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 name="Rectangle 33"/>
            <p:cNvSpPr/>
            <p:nvPr/>
          </p:nvSpPr>
          <p:spPr>
            <a:xfrm>
              <a:off x="7541909" y="1631854"/>
              <a:ext cx="4046955" cy="435299"/>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加入标题描述</a:t>
              </a:r>
              <a:endParaRPr lang="en-GB"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2" name="组合 1"/>
          <p:cNvGrpSpPr/>
          <p:nvPr/>
        </p:nvGrpSpPr>
        <p:grpSpPr>
          <a:xfrm>
            <a:off x="226537" y="481067"/>
            <a:ext cx="11741785" cy="708660"/>
            <a:chOff x="224155" y="625212"/>
            <a:chExt cx="11741785" cy="708660"/>
          </a:xfrm>
        </p:grpSpPr>
        <p:sp>
          <p:nvSpPr>
            <p:cNvPr id="3" name="矩形 2"/>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grpSp>
        <p:nvGrpSpPr>
          <p:cNvPr id="58" name="Group 22"/>
          <p:cNvGrpSpPr/>
          <p:nvPr/>
        </p:nvGrpSpPr>
        <p:grpSpPr bwMode="auto">
          <a:xfrm>
            <a:off x="1843360" y="2220241"/>
            <a:ext cx="1213448" cy="538745"/>
            <a:chOff x="0" y="0"/>
            <a:chExt cx="1131895" cy="504056"/>
          </a:xfrm>
          <a:solidFill>
            <a:srgbClr val="215525"/>
          </a:solidFill>
        </p:grpSpPr>
        <p:sp>
          <p:nvSpPr>
            <p:cNvPr id="59"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solidFill>
                <a:latin typeface="+mj-ea"/>
                <a:ea typeface="+mj-ea"/>
                <a:sym typeface="宋体" panose="02010600030101010101" pitchFamily="2" charset="-122"/>
              </a:endParaRPr>
            </a:p>
          </p:txBody>
        </p:sp>
        <p:sp>
          <p:nvSpPr>
            <p:cNvPr id="60" name="文本框 47"/>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ea typeface="+mj-ea"/>
                  <a:sym typeface="方正兰亭细黑_GBK" charset="-122"/>
                </a:rPr>
                <a:t>标题一</a:t>
              </a:r>
            </a:p>
          </p:txBody>
        </p:sp>
      </p:grpSp>
      <p:sp>
        <p:nvSpPr>
          <p:cNvPr id="61" name="矩形 60"/>
          <p:cNvSpPr>
            <a:spLocks noChangeArrowheads="1"/>
          </p:cNvSpPr>
          <p:nvPr/>
        </p:nvSpPr>
        <p:spPr bwMode="auto">
          <a:xfrm>
            <a:off x="3259545" y="2160546"/>
            <a:ext cx="3571833" cy="67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grpSp>
        <p:nvGrpSpPr>
          <p:cNvPr id="62" name="Group 22"/>
          <p:cNvGrpSpPr/>
          <p:nvPr/>
        </p:nvGrpSpPr>
        <p:grpSpPr bwMode="auto">
          <a:xfrm>
            <a:off x="1843360" y="3165079"/>
            <a:ext cx="1213448" cy="538745"/>
            <a:chOff x="0" y="0"/>
            <a:chExt cx="1131895" cy="504056"/>
          </a:xfrm>
          <a:solidFill>
            <a:srgbClr val="ADDFB1"/>
          </a:solidFill>
        </p:grpSpPr>
        <p:sp>
          <p:nvSpPr>
            <p:cNvPr id="63"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mj-ea"/>
                <a:ea typeface="+mj-ea"/>
                <a:sym typeface="宋体" panose="02010600030101010101" pitchFamily="2" charset="-122"/>
              </a:endParaRPr>
            </a:p>
          </p:txBody>
        </p:sp>
        <p:sp>
          <p:nvSpPr>
            <p:cNvPr id="64" name="文本框 47"/>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标题二</a:t>
              </a:r>
            </a:p>
          </p:txBody>
        </p:sp>
      </p:grpSp>
      <p:sp>
        <p:nvSpPr>
          <p:cNvPr id="65" name="矩形 60"/>
          <p:cNvSpPr>
            <a:spLocks noChangeArrowheads="1"/>
          </p:cNvSpPr>
          <p:nvPr/>
        </p:nvSpPr>
        <p:spPr bwMode="auto">
          <a:xfrm>
            <a:off x="3259545" y="3105384"/>
            <a:ext cx="3571833" cy="67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grpSp>
        <p:nvGrpSpPr>
          <p:cNvPr id="66" name="Group 22"/>
          <p:cNvGrpSpPr/>
          <p:nvPr/>
        </p:nvGrpSpPr>
        <p:grpSpPr bwMode="auto">
          <a:xfrm>
            <a:off x="1843360" y="4123625"/>
            <a:ext cx="1213448" cy="538745"/>
            <a:chOff x="0" y="0"/>
            <a:chExt cx="1131895" cy="504056"/>
          </a:xfrm>
          <a:solidFill>
            <a:srgbClr val="215525"/>
          </a:solidFill>
        </p:grpSpPr>
        <p:sp>
          <p:nvSpPr>
            <p:cNvPr id="67" name="矩形 46"/>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mj-ea"/>
                <a:ea typeface="+mj-ea"/>
                <a:sym typeface="宋体" panose="02010600030101010101" pitchFamily="2" charset="-122"/>
              </a:endParaRPr>
            </a:p>
          </p:txBody>
        </p:sp>
        <p:sp>
          <p:nvSpPr>
            <p:cNvPr id="68" name="文本框 47"/>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标题三</a:t>
              </a:r>
            </a:p>
          </p:txBody>
        </p:sp>
      </p:grpSp>
      <p:sp>
        <p:nvSpPr>
          <p:cNvPr id="69" name="矩形 60"/>
          <p:cNvSpPr>
            <a:spLocks noChangeArrowheads="1"/>
          </p:cNvSpPr>
          <p:nvPr/>
        </p:nvSpPr>
        <p:spPr bwMode="auto">
          <a:xfrm>
            <a:off x="3259545" y="4063929"/>
            <a:ext cx="3571833" cy="67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grpSp>
        <p:nvGrpSpPr>
          <p:cNvPr id="70" name="Group 22"/>
          <p:cNvGrpSpPr/>
          <p:nvPr/>
        </p:nvGrpSpPr>
        <p:grpSpPr bwMode="auto">
          <a:xfrm>
            <a:off x="1843360" y="5048687"/>
            <a:ext cx="1213448" cy="538745"/>
            <a:chOff x="0" y="0"/>
            <a:chExt cx="1131895" cy="504056"/>
          </a:xfrm>
          <a:solidFill>
            <a:srgbClr val="ADDFB1"/>
          </a:solidFill>
        </p:grpSpPr>
        <p:sp>
          <p:nvSpPr>
            <p:cNvPr id="71" name="矩形 70"/>
            <p:cNvSpPr>
              <a:spLocks noChangeArrowheads="1"/>
            </p:cNvSpPr>
            <p:nvPr/>
          </p:nvSpPr>
          <p:spPr bwMode="auto">
            <a:xfrm>
              <a:off x="0" y="0"/>
              <a:ext cx="1080120" cy="5040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sz="2800">
                <a:solidFill>
                  <a:schemeClr val="bg1">
                    <a:lumMod val="50000"/>
                  </a:schemeClr>
                </a:solidFill>
                <a:latin typeface="+mj-ea"/>
                <a:ea typeface="+mj-ea"/>
                <a:sym typeface="宋体" panose="02010600030101010101" pitchFamily="2" charset="-122"/>
              </a:endParaRPr>
            </a:p>
          </p:txBody>
        </p:sp>
        <p:sp>
          <p:nvSpPr>
            <p:cNvPr id="72" name="文本框 47"/>
            <p:cNvSpPr>
              <a:spLocks noChangeArrowheads="1"/>
            </p:cNvSpPr>
            <p:nvPr/>
          </p:nvSpPr>
          <p:spPr bwMode="auto">
            <a:xfrm>
              <a:off x="51774" y="41772"/>
              <a:ext cx="1080121" cy="3743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000" b="1" dirty="0">
                  <a:solidFill>
                    <a:schemeClr val="bg1"/>
                  </a:solidFill>
                  <a:latin typeface="+mj-ea"/>
                  <a:sym typeface="方正兰亭细黑_GBK" charset="-122"/>
                </a:rPr>
                <a:t>标题四</a:t>
              </a:r>
            </a:p>
          </p:txBody>
        </p:sp>
      </p:grpSp>
      <p:sp>
        <p:nvSpPr>
          <p:cNvPr id="73" name="矩形 60"/>
          <p:cNvSpPr>
            <a:spLocks noChangeArrowheads="1"/>
          </p:cNvSpPr>
          <p:nvPr/>
        </p:nvSpPr>
        <p:spPr bwMode="auto">
          <a:xfrm>
            <a:off x="3259545" y="4988992"/>
            <a:ext cx="3571833" cy="675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a:p>
            <a:pPr>
              <a:lnSpc>
                <a:spcPct val="130000"/>
              </a:lnSpc>
            </a:pPr>
            <a:r>
              <a:rPr lang="zh-CN" altLang="en-US" sz="1600" dirty="0">
                <a:solidFill>
                  <a:schemeClr val="bg1">
                    <a:lumMod val="50000"/>
                  </a:schemeClr>
                </a:solidFill>
                <a:latin typeface="微软雅黑" panose="020B0503020204020204" pitchFamily="34" charset="-122"/>
              </a:rPr>
              <a:t>单击此处添加文本单击此处添加文本</a:t>
            </a:r>
            <a:endParaRPr lang="en-US" altLang="zh-CN" sz="1600" dirty="0">
              <a:solidFill>
                <a:schemeClr val="bg1">
                  <a:lumMod val="50000"/>
                </a:schemeClr>
              </a:solidFill>
              <a:latin typeface="微软雅黑" panose="020B0503020204020204" pitchFamily="34" charset="-122"/>
            </a:endParaRPr>
          </a:p>
        </p:txBody>
      </p:sp>
      <p:pic>
        <p:nvPicPr>
          <p:cNvPr id="8" name="图片 7" descr="C:\Users\meng\Desktop\400230705.png400230705"/>
          <p:cNvPicPr>
            <a:picLocks noChangeAspect="1"/>
          </p:cNvPicPr>
          <p:nvPr/>
        </p:nvPicPr>
        <p:blipFill>
          <a:blip r:embed="rId3" cstate="email"/>
          <a:srcRect/>
          <a:stretch>
            <a:fillRect/>
          </a:stretch>
        </p:blipFill>
        <p:spPr>
          <a:xfrm>
            <a:off x="6965791" y="1712595"/>
            <a:ext cx="4636770" cy="4295140"/>
          </a:xfrm>
          <a:prstGeom prst="rect">
            <a:avLst/>
          </a:prstGeom>
        </p:spPr>
      </p:pic>
      <p:grpSp>
        <p:nvGrpSpPr>
          <p:cNvPr id="2" name="组合 1"/>
          <p:cNvGrpSpPr/>
          <p:nvPr/>
        </p:nvGrpSpPr>
        <p:grpSpPr>
          <a:xfrm>
            <a:off x="226537" y="481067"/>
            <a:ext cx="11741785" cy="708660"/>
            <a:chOff x="224155" y="625212"/>
            <a:chExt cx="11741785" cy="708660"/>
          </a:xfrm>
        </p:grpSpPr>
        <p:sp>
          <p:nvSpPr>
            <p:cNvPr id="3" name="矩形 2"/>
            <p:cNvSpPr/>
            <p:nvPr/>
          </p:nvSpPr>
          <p:spPr>
            <a:xfrm flipV="1">
              <a:off x="224155" y="1257672"/>
              <a:ext cx="11741785" cy="76200"/>
            </a:xfrm>
            <a:prstGeom prst="rect">
              <a:avLst/>
            </a:prstGeom>
            <a:solidFill>
              <a:srgbClr val="215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8"/>
            <p:cNvSpPr txBox="1">
              <a:spLocks noChangeArrowheads="1"/>
            </p:cNvSpPr>
            <p:nvPr/>
          </p:nvSpPr>
          <p:spPr bwMode="auto">
            <a:xfrm>
              <a:off x="4240211" y="625212"/>
              <a:ext cx="3709990" cy="50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zh-CN" altLang="en-US" sz="3300" b="1" spc="600" dirty="0">
                  <a:solidFill>
                    <a:srgbClr val="215525"/>
                  </a:solidFill>
                  <a:latin typeface="黑体" panose="02010609060101010101" pitchFamily="49" charset="-122"/>
                  <a:ea typeface="黑体" panose="02010609060101010101" pitchFamily="49" charset="-122"/>
                  <a:sym typeface="Arial" panose="020B0604020202020204" pitchFamily="34" charset="0"/>
                </a:rPr>
                <a:t>在此输入题目</a:t>
              </a:r>
            </a:p>
          </p:txBody>
        </p:sp>
      </p:grpSp>
    </p:spTree>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1000"/>
                                        <p:tgtEl>
                                          <p:spTgt spid="58"/>
                                        </p:tgtEl>
                                      </p:cBhvr>
                                    </p:animEffect>
                                    <p:anim calcmode="lin" valueType="num">
                                      <p:cBhvr>
                                        <p:cTn id="8" dur="1000" fill="hold"/>
                                        <p:tgtEl>
                                          <p:spTgt spid="58"/>
                                        </p:tgtEl>
                                        <p:attrNameLst>
                                          <p:attrName>ppt_x</p:attrName>
                                        </p:attrNameLst>
                                      </p:cBhvr>
                                      <p:tavLst>
                                        <p:tav tm="0">
                                          <p:val>
                                            <p:strVal val="#ppt_x"/>
                                          </p:val>
                                        </p:tav>
                                        <p:tav tm="100000">
                                          <p:val>
                                            <p:strVal val="#ppt_x"/>
                                          </p:val>
                                        </p:tav>
                                      </p:tavLst>
                                    </p:anim>
                                    <p:anim calcmode="lin" valueType="num">
                                      <p:cBhvr>
                                        <p:cTn id="9" dur="1000" fill="hold"/>
                                        <p:tgtEl>
                                          <p:spTgt spid="5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fade">
                                      <p:cBhvr>
                                        <p:cTn id="22" dur="1000"/>
                                        <p:tgtEl>
                                          <p:spTgt spid="65"/>
                                        </p:tgtEl>
                                      </p:cBhvr>
                                    </p:animEffect>
                                    <p:anim calcmode="lin" valueType="num">
                                      <p:cBhvr>
                                        <p:cTn id="23" dur="1000" fill="hold"/>
                                        <p:tgtEl>
                                          <p:spTgt spid="65"/>
                                        </p:tgtEl>
                                        <p:attrNameLst>
                                          <p:attrName>ppt_x</p:attrName>
                                        </p:attrNameLst>
                                      </p:cBhvr>
                                      <p:tavLst>
                                        <p:tav tm="0">
                                          <p:val>
                                            <p:strVal val="#ppt_x"/>
                                          </p:val>
                                        </p:tav>
                                        <p:tav tm="100000">
                                          <p:val>
                                            <p:strVal val="#ppt_x"/>
                                          </p:val>
                                        </p:tav>
                                      </p:tavLst>
                                    </p:anim>
                                    <p:anim calcmode="lin" valueType="num">
                                      <p:cBhvr>
                                        <p:cTn id="24" dur="1000" fill="hold"/>
                                        <p:tgtEl>
                                          <p:spTgt spid="6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1000"/>
                                        <p:tgtEl>
                                          <p:spTgt spid="69"/>
                                        </p:tgtEl>
                                      </p:cBhvr>
                                    </p:animEffect>
                                    <p:anim calcmode="lin" valueType="num">
                                      <p:cBhvr>
                                        <p:cTn id="33" dur="1000" fill="hold"/>
                                        <p:tgtEl>
                                          <p:spTgt spid="69"/>
                                        </p:tgtEl>
                                        <p:attrNameLst>
                                          <p:attrName>ppt_x</p:attrName>
                                        </p:attrNameLst>
                                      </p:cBhvr>
                                      <p:tavLst>
                                        <p:tav tm="0">
                                          <p:val>
                                            <p:strVal val="#ppt_x"/>
                                          </p:val>
                                        </p:tav>
                                        <p:tav tm="100000">
                                          <p:val>
                                            <p:strVal val="#ppt_x"/>
                                          </p:val>
                                        </p:tav>
                                      </p:tavLst>
                                    </p:anim>
                                    <p:anim calcmode="lin" valueType="num">
                                      <p:cBhvr>
                                        <p:cTn id="34" dur="1000" fill="hold"/>
                                        <p:tgtEl>
                                          <p:spTgt spid="6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fade">
                                      <p:cBhvr>
                                        <p:cTn id="37" dur="1000"/>
                                        <p:tgtEl>
                                          <p:spTgt spid="70"/>
                                        </p:tgtEl>
                                      </p:cBhvr>
                                    </p:animEffect>
                                    <p:anim calcmode="lin" valueType="num">
                                      <p:cBhvr>
                                        <p:cTn id="38" dur="1000" fill="hold"/>
                                        <p:tgtEl>
                                          <p:spTgt spid="70"/>
                                        </p:tgtEl>
                                        <p:attrNameLst>
                                          <p:attrName>ppt_x</p:attrName>
                                        </p:attrNameLst>
                                      </p:cBhvr>
                                      <p:tavLst>
                                        <p:tav tm="0">
                                          <p:val>
                                            <p:strVal val="#ppt_x"/>
                                          </p:val>
                                        </p:tav>
                                        <p:tav tm="100000">
                                          <p:val>
                                            <p:strVal val="#ppt_x"/>
                                          </p:val>
                                        </p:tav>
                                      </p:tavLst>
                                    </p:anim>
                                    <p:anim calcmode="lin" valueType="num">
                                      <p:cBhvr>
                                        <p:cTn id="39" dur="1000" fill="hold"/>
                                        <p:tgtEl>
                                          <p:spTgt spid="70"/>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3"/>
                                        </p:tgtEl>
                                        <p:attrNameLst>
                                          <p:attrName>style.visibility</p:attrName>
                                        </p:attrNameLst>
                                      </p:cBhvr>
                                      <p:to>
                                        <p:strVal val="visible"/>
                                      </p:to>
                                    </p:set>
                                    <p:animEffect transition="in" filter="fade">
                                      <p:cBhvr>
                                        <p:cTn id="42" dur="1000"/>
                                        <p:tgtEl>
                                          <p:spTgt spid="73"/>
                                        </p:tgtEl>
                                      </p:cBhvr>
                                    </p:animEffect>
                                    <p:anim calcmode="lin" valueType="num">
                                      <p:cBhvr>
                                        <p:cTn id="43" dur="1000" fill="hold"/>
                                        <p:tgtEl>
                                          <p:spTgt spid="73"/>
                                        </p:tgtEl>
                                        <p:attrNameLst>
                                          <p:attrName>ppt_x</p:attrName>
                                        </p:attrNameLst>
                                      </p:cBhvr>
                                      <p:tavLst>
                                        <p:tav tm="0">
                                          <p:val>
                                            <p:strVal val="#ppt_x"/>
                                          </p:val>
                                        </p:tav>
                                        <p:tav tm="100000">
                                          <p:val>
                                            <p:strVal val="#ppt_x"/>
                                          </p:val>
                                        </p:tav>
                                      </p:tavLst>
                                    </p:anim>
                                    <p:anim calcmode="lin" valueType="num">
                                      <p:cBhvr>
                                        <p:cTn id="44" dur="1000" fill="hold"/>
                                        <p:tgtEl>
                                          <p:spTgt spid="73"/>
                                        </p:tgtEl>
                                        <p:attrNameLst>
                                          <p:attrName>ppt_y</p:attrName>
                                        </p:attrNameLst>
                                      </p:cBhvr>
                                      <p:tavLst>
                                        <p:tav tm="0">
                                          <p:val>
                                            <p:strVal val="#ppt_y+.1"/>
                                          </p:val>
                                        </p:tav>
                                        <p:tav tm="100000">
                                          <p:val>
                                            <p:strVal val="#ppt_y"/>
                                          </p:val>
                                        </p:tav>
                                      </p:tavLst>
                                    </p:anim>
                                  </p:childTnLst>
                                </p:cTn>
                              </p:par>
                              <p:par>
                                <p:cTn id="45" presetID="22" presetClass="entr" presetSubtype="8"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5" grpId="0"/>
      <p:bldP spid="69" grpId="0"/>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EFD8"/>
        </a:solidFill>
        <a:effectLst/>
      </p:bgPr>
    </p:bg>
    <p:spTree>
      <p:nvGrpSpPr>
        <p:cNvPr id="1" name=""/>
        <p:cNvGrpSpPr/>
        <p:nvPr/>
      </p:nvGrpSpPr>
      <p:grpSpPr>
        <a:xfrm>
          <a:off x="0" y="0"/>
          <a:ext cx="0" cy="0"/>
          <a:chOff x="0" y="0"/>
          <a:chExt cx="0" cy="0"/>
        </a:xfrm>
      </p:grpSpPr>
      <p:pic>
        <p:nvPicPr>
          <p:cNvPr id="6" name="图片 5" descr="娄_-姚+2"/>
          <p:cNvPicPr>
            <a:picLocks noChangeAspect="1"/>
          </p:cNvPicPr>
          <p:nvPr/>
        </p:nvPicPr>
        <p:blipFill>
          <a:blip r:embed="rId9" cstate="email"/>
          <a:stretch>
            <a:fillRect/>
          </a:stretch>
        </p:blipFill>
        <p:spPr>
          <a:xfrm rot="16200000">
            <a:off x="2652459" y="-2676205"/>
            <a:ext cx="6889308" cy="12212317"/>
          </a:xfrm>
          <a:prstGeom prst="rect">
            <a:avLst/>
          </a:prstGeom>
        </p:spPr>
      </p:pic>
      <p:sp>
        <p:nvSpPr>
          <p:cNvPr id="11" name="PA_文本框 48"/>
          <p:cNvSpPr txBox="1"/>
          <p:nvPr>
            <p:custDataLst>
              <p:tags r:id="rId1"/>
            </p:custDataLst>
          </p:nvPr>
        </p:nvSpPr>
        <p:spPr>
          <a:xfrm>
            <a:off x="4700112" y="3554095"/>
            <a:ext cx="5296535" cy="553720"/>
          </a:xfrm>
          <a:prstGeom prst="rect">
            <a:avLst/>
          </a:prstGeom>
          <a:noFill/>
        </p:spPr>
        <p:txBody>
          <a:bodyPr wrap="square" lIns="0" tIns="0" rIns="0" bIns="0" rtlCol="0">
            <a:spAutoFit/>
          </a:bodyPr>
          <a:lstStyle/>
          <a:p>
            <a:pPr lvl="0">
              <a:defRPr/>
            </a:pPr>
            <a:r>
              <a:rPr lang="zh-CN" altLang="en-US" sz="3600"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在此输入题目</a:t>
            </a:r>
          </a:p>
        </p:txBody>
      </p:sp>
      <p:sp>
        <p:nvSpPr>
          <p:cNvPr id="15" name="PA_文本框 11"/>
          <p:cNvSpPr txBox="1"/>
          <p:nvPr>
            <p:custDataLst>
              <p:tags r:id="rId2"/>
            </p:custDataLst>
          </p:nvPr>
        </p:nvSpPr>
        <p:spPr>
          <a:xfrm>
            <a:off x="4281647" y="424878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6" name="PA_文本框 11"/>
          <p:cNvSpPr txBox="1"/>
          <p:nvPr>
            <p:custDataLst>
              <p:tags r:id="rId3"/>
            </p:custDataLst>
          </p:nvPr>
        </p:nvSpPr>
        <p:spPr>
          <a:xfrm>
            <a:off x="6234907" y="424878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7" name="PA_文本框 11"/>
          <p:cNvSpPr txBox="1"/>
          <p:nvPr>
            <p:custDataLst>
              <p:tags r:id="rId4"/>
            </p:custDataLst>
          </p:nvPr>
        </p:nvSpPr>
        <p:spPr>
          <a:xfrm>
            <a:off x="4281647" y="454342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8" name="PA_文本框 11"/>
          <p:cNvSpPr txBox="1"/>
          <p:nvPr>
            <p:custDataLst>
              <p:tags r:id="rId5"/>
            </p:custDataLst>
          </p:nvPr>
        </p:nvSpPr>
        <p:spPr>
          <a:xfrm>
            <a:off x="6234907" y="4543426"/>
            <a:ext cx="1741805" cy="203835"/>
          </a:xfrm>
          <a:prstGeom prst="rect">
            <a:avLst/>
          </a:prstGeom>
          <a:noFill/>
        </p:spPr>
        <p:txBody>
          <a:bodyPr wrap="square" lIns="0" tIns="0" rIns="0" bIns="0" rtlCol="0">
            <a:spAutoFit/>
          </a:bodyPr>
          <a:lstStyle/>
          <a:p>
            <a:pPr marL="162560" lvl="1" indent="-162560">
              <a:buFont typeface="Arial" panose="020B0604020202020204" pitchFamily="34" charset="0"/>
              <a:buChar char="•"/>
              <a:defRPr/>
            </a:pPr>
            <a:r>
              <a:rPr lang="zh-CN" altLang="en-US" sz="1325" dirty="0">
                <a:solidFill>
                  <a:schemeClr val="bg1"/>
                </a:solidFill>
                <a:latin typeface="腾祥铁山楷书简繁合集" panose="01010104010101010101" pitchFamily="2" charset="-122"/>
                <a:ea typeface="腾祥铁山楷书简繁合集" panose="01010104010101010101" pitchFamily="2" charset="-122"/>
                <a:cs typeface="+mn-ea"/>
                <a:sym typeface="Arial" panose="020B0604020202020204" pitchFamily="34" charset="0"/>
              </a:rPr>
              <a:t>添加相关标题文字</a:t>
            </a:r>
          </a:p>
        </p:txBody>
      </p:sp>
      <p:sp>
        <p:nvSpPr>
          <p:cNvPr id="19" name="PA_矩形 259"/>
          <p:cNvSpPr>
            <a:spLocks noChangeArrowheads="1"/>
          </p:cNvSpPr>
          <p:nvPr>
            <p:custDataLst>
              <p:tags r:id="rId6"/>
            </p:custDataLst>
          </p:nvPr>
        </p:nvSpPr>
        <p:spPr bwMode="auto">
          <a:xfrm>
            <a:off x="4513422" y="1634491"/>
            <a:ext cx="3168015" cy="210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defRPr/>
            </a:pPr>
            <a:r>
              <a:rPr lang="en-US" altLang="zh-CN" sz="13080" cap="all" spc="284" dirty="0">
                <a:solidFill>
                  <a:schemeClr val="bg1"/>
                </a:solidFill>
                <a:latin typeface="腾祥铁山楷书简繁合集" panose="01010104010101010101" pitchFamily="2" charset="-122"/>
                <a:ea typeface="腾祥铁山楷书简繁合集" panose="01010104010101010101" pitchFamily="2" charset="-122"/>
                <a:cs typeface="Arial" panose="020B0604020202020204" pitchFamily="34" charset="0"/>
                <a:sym typeface="Arial" panose="020B0604020202020204" pitchFamily="34" charset="0"/>
              </a:rPr>
              <a:t>02</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7"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1006</Words>
  <Application>Microsoft Office PowerPoint</Application>
  <PresentationFormat>自定义</PresentationFormat>
  <Paragraphs>194</Paragraphs>
  <Slides>25</Slides>
  <Notes>25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25</vt:i4>
      </vt:variant>
    </vt:vector>
  </HeadingPairs>
  <TitlesOfParts>
    <vt:vector size="44" baseType="lpstr">
      <vt:lpstr>Dotum</vt:lpstr>
      <vt:lpstr>FontAwesome</vt:lpstr>
      <vt:lpstr>Open Sans</vt:lpstr>
      <vt:lpstr>Open Sans Light</vt:lpstr>
      <vt:lpstr>等线</vt:lpstr>
      <vt:lpstr>等线 Light</vt:lpstr>
      <vt:lpstr>方正北魏楷书_GBK</vt:lpstr>
      <vt:lpstr>方正兰亭细黑_GBK</vt:lpstr>
      <vt:lpstr>汉仪雪君体繁</vt:lpstr>
      <vt:lpstr>黑体</vt:lpstr>
      <vt:lpstr>华文细黑</vt:lpstr>
      <vt:lpstr>宋体</vt:lpstr>
      <vt:lpstr>腾祥铁山楷书简繁合集</vt:lpstr>
      <vt:lpstr>微软雅黑</vt:lpstr>
      <vt:lpstr>印品粗朗体</vt:lpstr>
      <vt:lpstr>Arial</vt:lpstr>
      <vt:lpstr>Calibri</vt:lpstr>
      <vt:lpstr>Calibri Light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2021-07-05T02:31:39Z</dcterms:created>
  <dcterms:modified xsi:type="dcterms:W3CDTF">2023-01-11T01:24:50Z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38772987A92344DEA0939E9246DC11A8</vt:lpwstr>
  </property>
  <property fmtid="{A09F084E-AD41-489F-8076-AA5BE3082BCA}" pid="100">
    <vt:ui4>5</vt:ui4>
  </property>
  <property fmtid="{64440492-4C8B-11D1-8B70-080036B11A03}" pid="11">
    <vt:lpwstr>www.2ppt.com-爱PPT提供资源下载</vt:lpwstr>
  </property>
</Properties>
</file>