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97" r:id="rId3"/>
  </p:sldMasterIdLst>
  <p:notesMasterIdLst>
    <p:notesMasterId r:id="rId35"/>
  </p:notesMasterIdLst>
  <p:sldIdLst>
    <p:sldId id="375" r:id="rId4"/>
    <p:sldId id="336" r:id="rId5"/>
    <p:sldId id="338" r:id="rId6"/>
    <p:sldId id="339" r:id="rId7"/>
    <p:sldId id="335" r:id="rId8"/>
    <p:sldId id="342" r:id="rId9"/>
    <p:sldId id="343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2BE"/>
    <a:srgbClr val="DA1B24"/>
    <a:srgbClr val="39639D"/>
    <a:srgbClr val="EFF0F4"/>
    <a:srgbClr val="33D2E4"/>
    <a:srgbClr val="C47546"/>
    <a:srgbClr val="FFFFFF"/>
    <a:srgbClr val="10CF9B"/>
    <a:srgbClr val="000000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55" d="100"/>
          <a:sy n="55" d="100"/>
        </p:scale>
        <p:origin x="87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7592-CE06-4A43-83F7-0471D76963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6F74-634D-4233-BDBC-8BE3983B5C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F1D2-CFD4-48A9-9E6B-ED080029010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04C6F-C361-4819-B946-219A9B3EF9F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5602822" y="-315384"/>
            <a:ext cx="986367" cy="12192000"/>
            <a:chOff x="727075" y="1098550"/>
            <a:chExt cx="1177925" cy="338931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27075" y="1098550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27075" y="1662113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7075" y="2225675"/>
              <a:ext cx="1177925" cy="565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27075" y="2790825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075" y="3921125"/>
              <a:ext cx="1177925" cy="56673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</p:grpSp>
      <p:sp>
        <p:nvSpPr>
          <p:cNvPr id="17" name="Isosceles Triangle 16"/>
          <p:cNvSpPr/>
          <p:nvPr userDrawn="1"/>
        </p:nvSpPr>
        <p:spPr>
          <a:xfrm rot="10800000">
            <a:off x="5585623" y="0"/>
            <a:ext cx="1020757" cy="7112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80233" y="2288097"/>
            <a:ext cx="6031539" cy="8519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3254206"/>
            <a:ext cx="5486401" cy="6740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213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2022611"/>
            <a:ext cx="12192000" cy="2237047"/>
            <a:chOff x="0" y="1732858"/>
            <a:chExt cx="9144000" cy="1677784"/>
          </a:xfrm>
        </p:grpSpPr>
        <p:grpSp>
          <p:nvGrpSpPr>
            <p:cNvPr id="21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30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3600" y="1546947"/>
            <a:ext cx="5283200" cy="150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97446" y="1574142"/>
            <a:ext cx="5030956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6907" y="1926096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99883" y="1651495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63600" y="3196151"/>
            <a:ext cx="5283200" cy="1501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97446" y="3223345"/>
            <a:ext cx="5030956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06907" y="3575300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999883" y="3300699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3600" y="4874344"/>
            <a:ext cx="5283200" cy="150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97446" y="4901541"/>
            <a:ext cx="5030956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006907" y="5253495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3"/>
          </p:nvPr>
        </p:nvSpPr>
        <p:spPr>
          <a:xfrm>
            <a:off x="999883" y="497889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6646" y="1580974"/>
            <a:ext cx="5030956" cy="230960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88182" y="4154289"/>
            <a:ext cx="5030956" cy="230960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6967" y="1580973"/>
            <a:ext cx="5042171" cy="2309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235431" y="4154289"/>
            <a:ext cx="5042171" cy="2309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1761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1" y="21559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27222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1" y="27020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45"/>
          <p:cNvSpPr>
            <a:spLocks noEditPoints="1"/>
          </p:cNvSpPr>
          <p:nvPr userDrawn="1"/>
        </p:nvSpPr>
        <p:spPr bwMode="auto">
          <a:xfrm>
            <a:off x="1089057" y="32683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1" y="32481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6468775" y="474988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85000" y="4729641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6468775" y="531088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985000" y="5290633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6468775" y="58718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85000" y="58516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4" y="1762260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468778" y="4319387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16" grpId="0" bldLvl="0" animBg="1"/>
      <p:bldP spid="23" grpId="0" bldLvl="0" animBg="1"/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  <p:bldP spid="2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6024" y="1549813"/>
            <a:ext cx="5369677" cy="148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4269" y="1563898"/>
            <a:ext cx="4812633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6988" y="1928552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39966" y="1653951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98075" y="2176457"/>
            <a:ext cx="406400" cy="248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46024" y="3175003"/>
            <a:ext cx="5369677" cy="1487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64269" y="3189089"/>
            <a:ext cx="4812633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146988" y="35537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9966" y="32791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598075" y="3801646"/>
            <a:ext cx="406400" cy="24874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946024" y="4787903"/>
            <a:ext cx="5369677" cy="1487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64269" y="4801989"/>
            <a:ext cx="4812633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46988" y="51666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39966" y="48920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5598075" y="5414546"/>
            <a:ext cx="406400" cy="2487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ldLvl="0" animBg="1"/>
      <p:bldP spid="26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ldLvl="0" animBg="1"/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4366346"/>
            <a:ext cx="3288633" cy="186211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9" y="1541643"/>
            <a:ext cx="1040063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1089057" y="22619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5" y="2241685"/>
            <a:ext cx="9469119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92540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2" y="2905159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35507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2" y="3530530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5" y="1777119"/>
            <a:ext cx="9907756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4366346"/>
            <a:ext cx="3288633" cy="1862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4366346"/>
            <a:ext cx="3288633" cy="1862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ldLvl="0" animBg="1"/>
      <p:bldP spid="21" grpId="0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3001053"/>
            <a:ext cx="3288633" cy="165891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8" y="1408767"/>
            <a:ext cx="3269917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3001053"/>
            <a:ext cx="3288633" cy="165891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3001053"/>
            <a:ext cx="3288633" cy="165891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461046" y="1408767"/>
            <a:ext cx="3269917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26404" y="1408767"/>
            <a:ext cx="3269917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7696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/>
          </p:nvPr>
        </p:nvSpPr>
        <p:spPr>
          <a:xfrm>
            <a:off x="895688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444232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61046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8007686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7"/>
          </p:nvPr>
        </p:nvSpPr>
        <p:spPr>
          <a:xfrm>
            <a:off x="8026404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62"/>
          <p:cNvSpPr>
            <a:spLocks noChangeAspect="1" noEditPoints="1"/>
          </p:cNvSpPr>
          <p:nvPr userDrawn="1"/>
        </p:nvSpPr>
        <p:spPr bwMode="auto">
          <a:xfrm>
            <a:off x="2091795" y="1728413"/>
            <a:ext cx="877695" cy="8847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5" name="Freeform 245"/>
          <p:cNvSpPr>
            <a:spLocks noChangeAspect="1"/>
          </p:cNvSpPr>
          <p:nvPr userDrawn="1"/>
        </p:nvSpPr>
        <p:spPr bwMode="auto">
          <a:xfrm>
            <a:off x="5668730" y="1743495"/>
            <a:ext cx="854545" cy="854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6" name="Freeform 132"/>
          <p:cNvSpPr>
            <a:spLocks noChangeAspect="1" noEditPoints="1"/>
          </p:cNvSpPr>
          <p:nvPr userDrawn="1"/>
        </p:nvSpPr>
        <p:spPr bwMode="auto">
          <a:xfrm>
            <a:off x="9190983" y="1720845"/>
            <a:ext cx="940752" cy="899847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40" grpId="0" bldLvl="0" animBg="1"/>
      <p:bldP spid="41" grpId="0" bldLvl="0" animBg="1"/>
      <p:bldP spid="17" grpId="0" bldLvl="0" animBg="1"/>
      <p:bldP spid="19" grpId="0" bldLvl="0" animBg="1"/>
      <p:bldP spid="2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5" grpId="0" bldLvl="0" animBg="1"/>
      <p:bldP spid="36" grpId="0" bldLvl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6401" y="1253451"/>
            <a:ext cx="3759200" cy="5604551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903941" y="1854200"/>
            <a:ext cx="2235200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03941" y="2946400"/>
            <a:ext cx="223520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03941" y="4038600"/>
            <a:ext cx="2235200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903941" y="5130800"/>
            <a:ext cx="2235200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781229" y="2169539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787567" y="3233126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763965" y="4312925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785453" y="5397500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29828" y="20936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22806" y="18190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329828" y="3221003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22806" y="294640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329828" y="43415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22806" y="40669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9828" y="54337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2806" y="51591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ound Same Side Corner Rectangle 2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85771"/>
            <a:ext cx="4165600" cy="266083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165601" y="1885771"/>
            <a:ext cx="800484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4561641" y="256107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77867" y="2540821"/>
            <a:ext cx="6379243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4561641" y="32245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7869" y="3204297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4561641" y="38499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77869" y="3829669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39231" y="2147528"/>
            <a:ext cx="686241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52128" y="1597801"/>
            <a:ext cx="3759200" cy="45543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11328" y="1597805"/>
            <a:ext cx="3352800" cy="22771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964129" y="1597805"/>
            <a:ext cx="3352800" cy="227715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11328" y="3874955"/>
            <a:ext cx="3352800" cy="227715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964129" y="3874955"/>
            <a:ext cx="3352800" cy="2277151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  <p:bldP spid="16" grpId="0" bldLvl="0" animBg="1"/>
      <p:bldP spid="21" grpId="0" bldLvl="0" animBg="1"/>
      <p:bldP spid="28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787403"/>
            <a:ext cx="12191999" cy="410097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2699"/>
            <a:ext cx="12191999" cy="364490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22335" y="1764903"/>
            <a:ext cx="2743200" cy="4317467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771231" y="1764367"/>
            <a:ext cx="6420771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791203" y="2856567"/>
            <a:ext cx="6400799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791203" y="3948767"/>
            <a:ext cx="6400799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791203" y="5040967"/>
            <a:ext cx="6400799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6067612" y="2079705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6073948" y="3143293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6050348" y="4223093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6071835" y="5307667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730538" y="2170657"/>
            <a:ext cx="4541375" cy="5603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23513" y="18960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730538" y="3298003"/>
            <a:ext cx="4541375" cy="4800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23513" y="3023400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730538" y="4418553"/>
            <a:ext cx="4541375" cy="4641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23513" y="41439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730538" y="5510754"/>
            <a:ext cx="4541375" cy="4717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23513" y="52361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" y="1764367"/>
            <a:ext cx="3022335" cy="43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72960" y="3257675"/>
            <a:ext cx="2676419" cy="24075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69213" y="2260486"/>
            <a:ext cx="2683913" cy="8527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157324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4" y="1963502"/>
            <a:ext cx="1895355" cy="189479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763527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7" y="1963502"/>
            <a:ext cx="1895355" cy="18947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3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438791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91" y="1963502"/>
            <a:ext cx="1895355" cy="18947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9113803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3" y="1963502"/>
            <a:ext cx="1895355" cy="189479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8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3"/>
          <p:cNvGrpSpPr/>
          <p:nvPr userDrawn="1"/>
        </p:nvGrpSpPr>
        <p:grpSpPr>
          <a:xfrm>
            <a:off x="8026403" y="2186853"/>
            <a:ext cx="3290615" cy="485332"/>
            <a:chOff x="1056749" y="1276468"/>
            <a:chExt cx="3515251" cy="518462"/>
          </a:xfrm>
          <a:solidFill>
            <a:schemeClr val="tx2"/>
          </a:solidFill>
        </p:grpSpPr>
        <p:sp>
          <p:nvSpPr>
            <p:cNvPr id="13" name="Pentagon 12"/>
            <p:cNvSpPr/>
            <p:nvPr/>
          </p:nvSpPr>
          <p:spPr>
            <a:xfrm>
              <a:off x="1056749" y="1276468"/>
              <a:ext cx="3515251" cy="51846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7815" y="1382405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80%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67"/>
          <p:cNvGrpSpPr/>
          <p:nvPr userDrawn="1"/>
        </p:nvGrpSpPr>
        <p:grpSpPr>
          <a:xfrm>
            <a:off x="8026403" y="2729130"/>
            <a:ext cx="2805285" cy="485332"/>
            <a:chOff x="1056749" y="2110893"/>
            <a:chExt cx="2996788" cy="518462"/>
          </a:xfrm>
          <a:solidFill>
            <a:schemeClr val="bg2"/>
          </a:solidFill>
        </p:grpSpPr>
        <p:sp>
          <p:nvSpPr>
            <p:cNvPr id="16" name="Pentagon 15"/>
            <p:cNvSpPr/>
            <p:nvPr/>
          </p:nvSpPr>
          <p:spPr>
            <a:xfrm>
              <a:off x="1056749" y="2110893"/>
              <a:ext cx="2996788" cy="51846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0405" y="2219894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70%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7"/>
          <p:cNvGrpSpPr/>
          <p:nvPr userDrawn="1"/>
        </p:nvGrpSpPr>
        <p:grpSpPr>
          <a:xfrm>
            <a:off x="8026401" y="3271405"/>
            <a:ext cx="2319952" cy="485332"/>
            <a:chOff x="1056750" y="2975000"/>
            <a:chExt cx="2478325" cy="518462"/>
          </a:xfrm>
          <a:solidFill>
            <a:schemeClr val="accent1"/>
          </a:solidFill>
        </p:grpSpPr>
        <p:sp>
          <p:nvSpPr>
            <p:cNvPr id="19" name="Pentagon 18"/>
            <p:cNvSpPr/>
            <p:nvPr/>
          </p:nvSpPr>
          <p:spPr>
            <a:xfrm>
              <a:off x="1056750" y="2975000"/>
              <a:ext cx="2478325" cy="51846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7739" y="308719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60%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90"/>
          <p:cNvGrpSpPr/>
          <p:nvPr userDrawn="1"/>
        </p:nvGrpSpPr>
        <p:grpSpPr>
          <a:xfrm>
            <a:off x="8026405" y="3813679"/>
            <a:ext cx="1726769" cy="485332"/>
            <a:chOff x="1056751" y="3851318"/>
            <a:chExt cx="1844647" cy="518462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1056751" y="3851318"/>
              <a:ext cx="1844647" cy="51846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1086" y="394680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40%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85"/>
          <p:cNvGrpSpPr/>
          <p:nvPr userDrawn="1"/>
        </p:nvGrpSpPr>
        <p:grpSpPr>
          <a:xfrm>
            <a:off x="1653553" y="5022059"/>
            <a:ext cx="591292" cy="591295"/>
            <a:chOff x="5548002" y="1784606"/>
            <a:chExt cx="443469" cy="44347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548002" y="1784606"/>
              <a:ext cx="443469" cy="443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5660199" y="1919029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7" name="Group 287"/>
          <p:cNvGrpSpPr/>
          <p:nvPr userDrawn="1"/>
        </p:nvGrpSpPr>
        <p:grpSpPr>
          <a:xfrm>
            <a:off x="1017222" y="5022059"/>
            <a:ext cx="591292" cy="591295"/>
            <a:chOff x="5914348" y="1371372"/>
            <a:chExt cx="443469" cy="44347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914348" y="1371372"/>
              <a:ext cx="443469" cy="443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6075757" y="1478013"/>
              <a:ext cx="120650" cy="23018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0" name="Group 289"/>
          <p:cNvGrpSpPr/>
          <p:nvPr userDrawn="1"/>
        </p:nvGrpSpPr>
        <p:grpSpPr>
          <a:xfrm>
            <a:off x="2926210" y="5022059"/>
            <a:ext cx="591292" cy="591295"/>
            <a:chOff x="4744821" y="2611074"/>
            <a:chExt cx="443469" cy="44347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744821" y="2611074"/>
              <a:ext cx="443469" cy="4434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41"/>
            <p:cNvSpPr>
              <a:spLocks noEditPoints="1"/>
            </p:cNvSpPr>
            <p:nvPr/>
          </p:nvSpPr>
          <p:spPr bwMode="auto">
            <a:xfrm>
              <a:off x="4849874" y="2748672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5" name="Group 291"/>
          <p:cNvGrpSpPr/>
          <p:nvPr userDrawn="1"/>
        </p:nvGrpSpPr>
        <p:grpSpPr>
          <a:xfrm>
            <a:off x="2289882" y="5022059"/>
            <a:ext cx="591292" cy="591295"/>
            <a:chOff x="5192675" y="2208635"/>
            <a:chExt cx="443469" cy="44347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92675" y="2208635"/>
              <a:ext cx="443469" cy="4434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5319953" y="2339089"/>
              <a:ext cx="188913" cy="1825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2523" y="1843960"/>
            <a:ext cx="2805077" cy="2804243"/>
          </a:xfrm>
          <a:prstGeom prst="roundRect">
            <a:avLst>
              <a:gd name="adj" fmla="val 9160"/>
            </a:avLst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1981689"/>
            <a:ext cx="1895355" cy="1894791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1981689"/>
            <a:ext cx="1895355" cy="189479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1981689"/>
            <a:ext cx="1895355" cy="1894791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1981689"/>
            <a:ext cx="1895355" cy="189479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1981689"/>
            <a:ext cx="1895355" cy="1894791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3831084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3831084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3831084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3831084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3831084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" y="5"/>
            <a:ext cx="12191999" cy="3530599"/>
          </a:xfrm>
          <a:prstGeom prst="rect">
            <a:avLst/>
          </a:prstGeom>
          <a:ln>
            <a:noFill/>
          </a:ln>
        </p:spPr>
        <p:txBody>
          <a:bodyPr bIns="100584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2311401"/>
            <a:ext cx="1895355" cy="189479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2311401"/>
            <a:ext cx="1895355" cy="18947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2311401"/>
            <a:ext cx="1895355" cy="1894791"/>
          </a:xfrm>
          <a:prstGeom prst="ellipse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2311401"/>
            <a:ext cx="1895355" cy="1894791"/>
          </a:xfrm>
          <a:prstGeom prst="ellipse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2311401"/>
            <a:ext cx="1895355" cy="1894791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4160796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4160796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4160796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4160796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4160796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566226" y="4327165"/>
            <a:ext cx="5061671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112560" y="2984501"/>
            <a:ext cx="5969003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872965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3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765475" y="1390207"/>
            <a:ext cx="915720" cy="9157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Freeform 62"/>
          <p:cNvSpPr>
            <a:spLocks noChangeAspect="1" noEditPoints="1"/>
          </p:cNvSpPr>
          <p:nvPr userDrawn="1"/>
        </p:nvSpPr>
        <p:spPr bwMode="auto">
          <a:xfrm>
            <a:off x="5015616" y="1638679"/>
            <a:ext cx="415449" cy="41877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126617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126617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253159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10046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45668" y="1390207"/>
            <a:ext cx="915720" cy="9157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506812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6811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78"/>
          <p:cNvSpPr>
            <a:spLocks noEditPoints="1"/>
          </p:cNvSpPr>
          <p:nvPr userDrawn="1"/>
        </p:nvSpPr>
        <p:spPr bwMode="auto">
          <a:xfrm>
            <a:off x="10380252" y="1679903"/>
            <a:ext cx="446552" cy="33632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7" grpId="0"/>
      <p:bldP spid="8" grpId="0" bldLvl="0" animBg="1"/>
      <p:bldP spid="9" grpId="0" bldLvl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ldLvl="0" animBg="1"/>
      <p:bldP spid="13" grpId="0"/>
      <p:bldP spid="14" grpId="0" bldLvl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6299202" y="4170684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6299202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411263" y="4150368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411263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6038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438405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438403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45236" y="4334874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438405" y="4254947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2438403" y="4805505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992224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7900257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3"/>
          </p:nvPr>
        </p:nvSpPr>
        <p:spPr>
          <a:xfrm>
            <a:off x="7351077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992224" y="4355190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7900257" y="4275263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7351077" y="4825821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4965701" y="2870202"/>
            <a:ext cx="2032003" cy="1914036"/>
          </a:xfrm>
          <a:prstGeom prst="roundRect">
            <a:avLst>
              <a:gd name="adj" fmla="val 80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53" name="Freeform 245"/>
          <p:cNvSpPr/>
          <p:nvPr userDrawn="1"/>
        </p:nvSpPr>
        <p:spPr bwMode="auto">
          <a:xfrm>
            <a:off x="5598413" y="3443929"/>
            <a:ext cx="766579" cy="76657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4" name="Round Same Side Corner Rectangle 2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41" grpId="0" bldLvl="0" animBg="1"/>
      <p:bldP spid="37" grpId="0" bldLvl="0" animBg="1"/>
      <p:bldP spid="20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ldLvl="0" animBg="1"/>
      <p:bldP spid="53" grpId="0" bldLvl="0" animBg="1"/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42735" y="2100703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29179" y="3386783"/>
            <a:ext cx="2444555" cy="2443827"/>
          </a:xfrm>
          <a:prstGeom prst="diamond">
            <a:avLst/>
          </a:prstGeom>
          <a:ln w="19050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05880" y="2087869"/>
            <a:ext cx="2444555" cy="2443827"/>
          </a:xfrm>
          <a:prstGeom prst="diamond">
            <a:avLst/>
          </a:prstGeom>
          <a:ln w="19050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893885" y="3373949"/>
            <a:ext cx="2444555" cy="2443827"/>
          </a:xfrm>
          <a:prstGeom prst="diamond">
            <a:avLst/>
          </a:prstGeom>
          <a:ln w="19050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169023" y="2075037"/>
            <a:ext cx="2444555" cy="2443827"/>
          </a:xfrm>
          <a:prstGeom prst="diamond">
            <a:avLst/>
          </a:prstGeom>
          <a:ln w="19050">
            <a:solidFill>
              <a:schemeClr val="accent5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7458591" y="3361117"/>
            <a:ext cx="2444555" cy="2443827"/>
          </a:xfrm>
          <a:prstGeom prst="diamond">
            <a:avLst/>
          </a:prstGeom>
          <a:ln w="19050">
            <a:solidFill>
              <a:schemeClr val="accent6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732165" y="2075037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5" grpId="0" bldLvl="0" animBg="1"/>
      <p:bldP spid="28" grpId="0" bldLvl="0" animBg="1"/>
      <p:bldP spid="47" grpId="0" bldLvl="0" animBg="1"/>
      <p:bldP spid="16" grpId="0" bldLvl="0" animBg="1"/>
      <p:bldP spid="17" grpId="0" bldLvl="0" animBg="1"/>
      <p:bldP spid="15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3968595" y="1726608"/>
            <a:ext cx="4343760" cy="3456120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 rtl="1"/>
              <a:endParaRPr lang="en-US" sz="2665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r>
                <a:rPr lang="en-US" sz="2665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53968" y="1879601"/>
            <a:ext cx="3944648" cy="2230639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>
              <a:defRPr/>
            </a:pPr>
            <a:fld id="{C136B7D2-B98C-44FD-8D04-7EC62A564975}" type="slidenum">
              <a:rPr lang="en-US" sz="120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sz="12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91201" y="1477055"/>
            <a:ext cx="6400800" cy="155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21535" y="1552986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096003" y="1589733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096003" y="1986824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477051"/>
            <a:ext cx="5791200" cy="46951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5791201" y="3035438"/>
            <a:ext cx="6400800" cy="1558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521535" y="311136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096003" y="3148117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096003" y="3545207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5791201" y="4600989"/>
            <a:ext cx="6400800" cy="1558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521535" y="467691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096003" y="4713668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096003" y="5110759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8" grpId="0" bldLvl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  <p:bldP spid="39" grpId="0" bldLvl="0" animBg="1"/>
      <p:bldP spid="44" grpId="0" bldLvl="0" animBg="1"/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ldLvl="0" animBg="1"/>
      <p:bldP spid="48" grpId="0" bldLvl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70443" cy="37174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ound Same Side Corner Rectangle 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92000" cy="30062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343406"/>
            <a:ext cx="3048001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8002" y="4343406"/>
            <a:ext cx="3048001" cy="1828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2" y="4343406"/>
            <a:ext cx="3048001" cy="1828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4" y="4343406"/>
            <a:ext cx="3048001" cy="1828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22" grpId="0" bldLvl="0" animBg="1"/>
      <p:bldP spid="23" grpId="0" bldLvl="0" animBg="1"/>
      <p:bldP spid="24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97601" y="2337909"/>
            <a:ext cx="5486401" cy="3529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6331908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6408721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863601" y="1477051"/>
            <a:ext cx="10464800" cy="2155151"/>
          </a:xfrm>
          <a:prstGeom prst="roundRect">
            <a:avLst>
              <a:gd name="adj" fmla="val 76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741827"/>
            <a:ext cx="2235200" cy="1625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657601" y="1791500"/>
            <a:ext cx="73152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657601" y="2188590"/>
            <a:ext cx="7315200" cy="1178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863601" y="3732734"/>
            <a:ext cx="10464800" cy="2675983"/>
          </a:xfrm>
          <a:prstGeom prst="roundRect">
            <a:avLst>
              <a:gd name="adj" fmla="val 760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192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2250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635101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6409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9248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79306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3" grpId="0" bldLvl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ldLvl="0" animBg="1"/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ldLvl="0" animBg="1"/>
      <p:bldP spid="3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15436" y="2463800"/>
            <a:ext cx="2560321" cy="1524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23901" y="1915870"/>
            <a:ext cx="2540000" cy="537775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239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509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509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445933" y="2463800"/>
            <a:ext cx="2560321" cy="1524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454401" y="1915870"/>
            <a:ext cx="2540000" cy="537775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34544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5814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5814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180668" y="2463800"/>
            <a:ext cx="2560321" cy="1524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97601" y="1915870"/>
            <a:ext cx="2540000" cy="537775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61976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46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3246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40770" y="2463800"/>
            <a:ext cx="2560321" cy="1524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949235" y="1915870"/>
            <a:ext cx="2540000" cy="537775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8949235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076235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9076238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und Same Side Corner Rectangle 4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6" grpId="0" bldLvl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3" grpId="0" bldLvl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2"/>
            <a:ext cx="67056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498598"/>
            <a:ext cx="2641600" cy="2455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705600" y="3953658"/>
            <a:ext cx="2641600" cy="2455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347201" y="1498601"/>
            <a:ext cx="28448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883401" y="1803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883404" y="2200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3401" y="4251109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883404" y="464820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40" grpId="0" bldLvl="0" animBg="1"/>
      <p:bldP spid="47" grpId="0" bldLvl="0" animBg="1"/>
      <p:bldP spid="4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ibaotu.com/pp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hlinkClick r:id="rId17"/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hdr="0" ftr="0" dt="0"/>
  <p:txStyles>
    <p:titleStyle>
      <a:lvl1pPr algn="ctr" defTabSz="121793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026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2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81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77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9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780"/>
            <a:ext cx="12192000" cy="68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133850" y="1451429"/>
            <a:ext cx="3991428" cy="3991428"/>
            <a:chOff x="4133850" y="1451429"/>
            <a:chExt cx="3991428" cy="3991428"/>
          </a:xfrm>
        </p:grpSpPr>
        <p:sp>
          <p:nvSpPr>
            <p:cNvPr id="4" name="椭圆 3"/>
            <p:cNvSpPr/>
            <p:nvPr/>
          </p:nvSpPr>
          <p:spPr>
            <a:xfrm>
              <a:off x="4133850" y="1451429"/>
              <a:ext cx="3991428" cy="399142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79844" y="2000077"/>
              <a:ext cx="2646879" cy="2398020"/>
              <a:chOff x="4492280" y="1942020"/>
              <a:chExt cx="2646879" cy="2398020"/>
            </a:xfrm>
          </p:grpSpPr>
          <p:sp>
            <p:nvSpPr>
              <p:cNvPr id="6" name="TextBox 18"/>
              <p:cNvSpPr txBox="1"/>
              <p:nvPr/>
            </p:nvSpPr>
            <p:spPr>
              <a:xfrm flipH="1">
                <a:off x="6020652" y="2391963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页</a:t>
                </a:r>
                <a:endParaRPr lang="en-US" sz="4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 flipH="1">
                <a:off x="4540195" y="1942020"/>
                <a:ext cx="15536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b="1">
                    <a:solidFill>
                      <a:srgbClr val="ED7D31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40</a:t>
                </a:r>
                <a:endParaRPr lang="en-US" sz="9600" b="1" dirty="0">
                  <a:solidFill>
                    <a:srgbClr val="ED7D31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11" name="TextBox 18"/>
              <p:cNvSpPr txBox="1"/>
              <p:nvPr/>
            </p:nvSpPr>
            <p:spPr>
              <a:xfrm flipH="1">
                <a:off x="4492280" y="3262822"/>
                <a:ext cx="26468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微粒体可视化</a:t>
                </a:r>
                <a:endParaRPr lang="en-US" altLang="zh-CN" sz="32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信息图标集</a:t>
                </a:r>
                <a:endParaRPr 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470902" y="4590297"/>
            <a:ext cx="1162373" cy="1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罗密欧与朱丽叶 romeo&amp;julia 理查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3210" y="-1203960"/>
            <a:ext cx="609600" cy="6096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901361" y="1257299"/>
            <a:ext cx="4476749" cy="4476749"/>
          </a:xfrm>
          <a:prstGeom prst="ellipse">
            <a:avLst/>
          </a:prstGeom>
          <a:gradFill flip="none" rotWithShape="1">
            <a:gsLst>
              <a:gs pos="37000">
                <a:srgbClr val="2CA2BE"/>
              </a:gs>
              <a:gs pos="100000">
                <a:srgbClr val="DA1B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330200" dist="76200" dir="39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58545" y="1633536"/>
            <a:ext cx="3743324" cy="3743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719648" y="2033203"/>
            <a:ext cx="273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44546A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40</a:t>
            </a:r>
            <a:r>
              <a:rPr lang="zh-CN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页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3901361" y="2865029"/>
            <a:ext cx="4370222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2870">
              <a:lnSpc>
                <a:spcPts val="6930"/>
              </a:lnSpc>
            </a:pPr>
            <a:r>
              <a:rPr lang="zh-CN" altLang="en-US" sz="4400" b="1" dirty="0">
                <a:solidFill>
                  <a:srgbClr val="3963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多彩</a:t>
            </a:r>
            <a:r>
              <a:rPr lang="zh-CN" altLang="en-US" sz="4400" b="1" dirty="0" smtClean="0">
                <a:solidFill>
                  <a:srgbClr val="3963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并列关系</a:t>
            </a:r>
            <a:endParaRPr lang="en-US" altLang="zh-CN" sz="4400" b="1" dirty="0">
              <a:solidFill>
                <a:srgbClr val="39639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373505"/>
            <a:r>
              <a:rPr lang="en-US" altLang="zh-CN" sz="4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r>
              <a:rPr lang="zh-CN" altLang="en-US" sz="4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图表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5030069" y="441549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简单易改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I </a:t>
            </a:r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一键替换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endParaRPr lang="zh-CN" altLang="en-US" dirty="0">
              <a:solidFill>
                <a:srgbClr val="ED7D31">
                  <a:lumMod val="75000"/>
                </a:srgb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73718" y="2308611"/>
            <a:ext cx="1395111" cy="217454"/>
            <a:chOff x="5986618" y="2314692"/>
            <a:chExt cx="1395111" cy="21745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5986618" y="2409010"/>
              <a:ext cx="1189447" cy="27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7176064" y="2314692"/>
              <a:ext cx="205665" cy="217454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7 h 16"/>
                <a:gd name="T4" fmla="*/ 0 w 15"/>
                <a:gd name="T5" fmla="*/ 8 h 16"/>
                <a:gd name="T6" fmla="*/ 0 w 15"/>
                <a:gd name="T7" fmla="*/ 9 h 16"/>
                <a:gd name="T8" fmla="*/ 7 w 15"/>
                <a:gd name="T9" fmla="*/ 16 h 16"/>
                <a:gd name="T10" fmla="*/ 15 w 15"/>
                <a:gd name="T11" fmla="*/ 8 h 16"/>
                <a:gd name="T12" fmla="*/ 7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1" y="16"/>
                    <a:pt x="15" y="12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73718" y="3436490"/>
            <a:ext cx="1395111" cy="204354"/>
            <a:chOff x="5986618" y="3442571"/>
            <a:chExt cx="1395111" cy="204354"/>
          </a:xfrm>
        </p:grpSpPr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986618" y="3523789"/>
              <a:ext cx="1189447" cy="27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7176064" y="3442571"/>
              <a:ext cx="205665" cy="204354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6 h 15"/>
                <a:gd name="T4" fmla="*/ 0 w 15"/>
                <a:gd name="T5" fmla="*/ 7 h 15"/>
                <a:gd name="T6" fmla="*/ 0 w 15"/>
                <a:gd name="T7" fmla="*/ 8 h 15"/>
                <a:gd name="T8" fmla="*/ 7 w 15"/>
                <a:gd name="T9" fmla="*/ 15 h 15"/>
                <a:gd name="T10" fmla="*/ 15 w 15"/>
                <a:gd name="T11" fmla="*/ 7 h 15"/>
                <a:gd name="T12" fmla="*/ 7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73718" y="4551269"/>
            <a:ext cx="1395111" cy="204354"/>
            <a:chOff x="5986618" y="4557350"/>
            <a:chExt cx="1395111" cy="204354"/>
          </a:xfrm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986618" y="4638568"/>
              <a:ext cx="1189447" cy="27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176064" y="4557350"/>
              <a:ext cx="205665" cy="204354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6 h 15"/>
                <a:gd name="T4" fmla="*/ 0 w 15"/>
                <a:gd name="T5" fmla="*/ 7 h 15"/>
                <a:gd name="T6" fmla="*/ 0 w 15"/>
                <a:gd name="T7" fmla="*/ 8 h 15"/>
                <a:gd name="T8" fmla="*/ 7 w 15"/>
                <a:gd name="T9" fmla="*/ 15 h 15"/>
                <a:gd name="T10" fmla="*/ 15 w 15"/>
                <a:gd name="T11" fmla="*/ 7 h 15"/>
                <a:gd name="T12" fmla="*/ 7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5" y="11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73718" y="5706658"/>
            <a:ext cx="1395112" cy="217454"/>
            <a:chOff x="5986618" y="5712739"/>
            <a:chExt cx="1395112" cy="217454"/>
          </a:xfrm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5986618" y="5808365"/>
              <a:ext cx="1189447" cy="261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7176065" y="5712739"/>
              <a:ext cx="205665" cy="217454"/>
            </a:xfrm>
            <a:custGeom>
              <a:avLst/>
              <a:gdLst>
                <a:gd name="T0" fmla="*/ 7 w 15"/>
                <a:gd name="T1" fmla="*/ 0 h 16"/>
                <a:gd name="T2" fmla="*/ 0 w 15"/>
                <a:gd name="T3" fmla="*/ 7 h 16"/>
                <a:gd name="T4" fmla="*/ 0 w 15"/>
                <a:gd name="T5" fmla="*/ 8 h 16"/>
                <a:gd name="T6" fmla="*/ 0 w 15"/>
                <a:gd name="T7" fmla="*/ 9 h 16"/>
                <a:gd name="T8" fmla="*/ 7 w 15"/>
                <a:gd name="T9" fmla="*/ 16 h 16"/>
                <a:gd name="T10" fmla="*/ 15 w 15"/>
                <a:gd name="T11" fmla="*/ 8 h 16"/>
                <a:gd name="T12" fmla="*/ 7 w 1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1" y="16"/>
                    <a:pt x="15" y="12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 bwMode="auto">
          <a:xfrm>
            <a:off x="3197371" y="3980125"/>
            <a:ext cx="643192" cy="1277215"/>
          </a:xfrm>
          <a:custGeom>
            <a:avLst/>
            <a:gdLst>
              <a:gd name="T0" fmla="*/ 47 w 47"/>
              <a:gd name="T1" fmla="*/ 84 h 94"/>
              <a:gd name="T2" fmla="*/ 10 w 47"/>
              <a:gd name="T3" fmla="*/ 47 h 94"/>
              <a:gd name="T4" fmla="*/ 47 w 47"/>
              <a:gd name="T5" fmla="*/ 11 h 94"/>
              <a:gd name="T6" fmla="*/ 47 w 47"/>
              <a:gd name="T7" fmla="*/ 0 h 94"/>
              <a:gd name="T8" fmla="*/ 0 w 47"/>
              <a:gd name="T9" fmla="*/ 47 h 94"/>
              <a:gd name="T10" fmla="*/ 47 w 47"/>
              <a:gd name="T11" fmla="*/ 94 h 94"/>
              <a:gd name="T12" fmla="*/ 47 w 47"/>
              <a:gd name="T1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4">
                <a:moveTo>
                  <a:pt x="47" y="84"/>
                </a:moveTo>
                <a:cubicBezTo>
                  <a:pt x="27" y="84"/>
                  <a:pt x="10" y="67"/>
                  <a:pt x="10" y="47"/>
                </a:cubicBezTo>
                <a:cubicBezTo>
                  <a:pt x="10" y="27"/>
                  <a:pt x="27" y="11"/>
                  <a:pt x="47" y="11"/>
                </a:cubicBezTo>
                <a:cubicBezTo>
                  <a:pt x="47" y="0"/>
                  <a:pt x="47" y="0"/>
                  <a:pt x="47" y="0"/>
                </a:cubicBezTo>
                <a:cubicBezTo>
                  <a:pt x="21" y="1"/>
                  <a:pt x="0" y="22"/>
                  <a:pt x="0" y="47"/>
                </a:cubicBezTo>
                <a:cubicBezTo>
                  <a:pt x="0" y="73"/>
                  <a:pt x="21" y="94"/>
                  <a:pt x="47" y="94"/>
                </a:cubicBezTo>
                <a:lnTo>
                  <a:pt x="47" y="8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3197371" y="1709958"/>
            <a:ext cx="643192" cy="1278524"/>
          </a:xfrm>
          <a:custGeom>
            <a:avLst/>
            <a:gdLst>
              <a:gd name="T0" fmla="*/ 47 w 47"/>
              <a:gd name="T1" fmla="*/ 84 h 94"/>
              <a:gd name="T2" fmla="*/ 10 w 47"/>
              <a:gd name="T3" fmla="*/ 47 h 94"/>
              <a:gd name="T4" fmla="*/ 47 w 47"/>
              <a:gd name="T5" fmla="*/ 11 h 94"/>
              <a:gd name="T6" fmla="*/ 47 w 47"/>
              <a:gd name="T7" fmla="*/ 0 h 94"/>
              <a:gd name="T8" fmla="*/ 0 w 47"/>
              <a:gd name="T9" fmla="*/ 47 h 94"/>
              <a:gd name="T10" fmla="*/ 47 w 47"/>
              <a:gd name="T11" fmla="*/ 94 h 94"/>
              <a:gd name="T12" fmla="*/ 47 w 47"/>
              <a:gd name="T1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4">
                <a:moveTo>
                  <a:pt x="47" y="84"/>
                </a:moveTo>
                <a:cubicBezTo>
                  <a:pt x="27" y="84"/>
                  <a:pt x="10" y="67"/>
                  <a:pt x="10" y="47"/>
                </a:cubicBezTo>
                <a:cubicBezTo>
                  <a:pt x="10" y="27"/>
                  <a:pt x="27" y="11"/>
                  <a:pt x="47" y="11"/>
                </a:cubicBezTo>
                <a:cubicBezTo>
                  <a:pt x="47" y="0"/>
                  <a:pt x="47" y="0"/>
                  <a:pt x="47" y="0"/>
                </a:cubicBezTo>
                <a:cubicBezTo>
                  <a:pt x="21" y="1"/>
                  <a:pt x="0" y="22"/>
                  <a:pt x="0" y="47"/>
                </a:cubicBezTo>
                <a:cubicBezTo>
                  <a:pt x="0" y="73"/>
                  <a:pt x="21" y="94"/>
                  <a:pt x="47" y="94"/>
                </a:cubicBezTo>
                <a:lnTo>
                  <a:pt x="47" y="84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3840563" y="2852247"/>
            <a:ext cx="628782" cy="1277215"/>
          </a:xfrm>
          <a:custGeom>
            <a:avLst/>
            <a:gdLst>
              <a:gd name="T0" fmla="*/ 0 w 46"/>
              <a:gd name="T1" fmla="*/ 10 h 94"/>
              <a:gd name="T2" fmla="*/ 36 w 46"/>
              <a:gd name="T3" fmla="*/ 47 h 94"/>
              <a:gd name="T4" fmla="*/ 0 w 46"/>
              <a:gd name="T5" fmla="*/ 83 h 94"/>
              <a:gd name="T6" fmla="*/ 0 w 46"/>
              <a:gd name="T7" fmla="*/ 94 h 94"/>
              <a:gd name="T8" fmla="*/ 46 w 46"/>
              <a:gd name="T9" fmla="*/ 47 h 94"/>
              <a:gd name="T10" fmla="*/ 0 w 46"/>
              <a:gd name="T11" fmla="*/ 0 h 94"/>
              <a:gd name="T12" fmla="*/ 0 w 46"/>
              <a:gd name="T13" fmla="*/ 1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4">
                <a:moveTo>
                  <a:pt x="0" y="10"/>
                </a:moveTo>
                <a:cubicBezTo>
                  <a:pt x="20" y="11"/>
                  <a:pt x="36" y="27"/>
                  <a:pt x="36" y="47"/>
                </a:cubicBezTo>
                <a:cubicBezTo>
                  <a:pt x="36" y="67"/>
                  <a:pt x="20" y="83"/>
                  <a:pt x="0" y="83"/>
                </a:cubicBezTo>
                <a:cubicBezTo>
                  <a:pt x="0" y="94"/>
                  <a:pt x="0" y="94"/>
                  <a:pt x="0" y="94"/>
                </a:cubicBezTo>
                <a:cubicBezTo>
                  <a:pt x="25" y="94"/>
                  <a:pt x="46" y="73"/>
                  <a:pt x="46" y="47"/>
                </a:cubicBezTo>
                <a:cubicBezTo>
                  <a:pt x="46" y="21"/>
                  <a:pt x="25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3197371" y="2852246"/>
            <a:ext cx="643192" cy="1277215"/>
          </a:xfrm>
          <a:custGeom>
            <a:avLst/>
            <a:gdLst>
              <a:gd name="T0" fmla="*/ 47 w 47"/>
              <a:gd name="T1" fmla="*/ 83 h 94"/>
              <a:gd name="T2" fmla="*/ 10 w 47"/>
              <a:gd name="T3" fmla="*/ 47 h 94"/>
              <a:gd name="T4" fmla="*/ 47 w 47"/>
              <a:gd name="T5" fmla="*/ 10 h 94"/>
              <a:gd name="T6" fmla="*/ 47 w 47"/>
              <a:gd name="T7" fmla="*/ 0 h 94"/>
              <a:gd name="T8" fmla="*/ 0 w 47"/>
              <a:gd name="T9" fmla="*/ 47 h 94"/>
              <a:gd name="T10" fmla="*/ 47 w 47"/>
              <a:gd name="T11" fmla="*/ 94 h 94"/>
              <a:gd name="T12" fmla="*/ 47 w 47"/>
              <a:gd name="T13" fmla="*/ 8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4">
                <a:moveTo>
                  <a:pt x="47" y="83"/>
                </a:moveTo>
                <a:cubicBezTo>
                  <a:pt x="27" y="83"/>
                  <a:pt x="10" y="67"/>
                  <a:pt x="10" y="47"/>
                </a:cubicBezTo>
                <a:cubicBezTo>
                  <a:pt x="10" y="27"/>
                  <a:pt x="27" y="11"/>
                  <a:pt x="47" y="10"/>
                </a:cubicBez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4"/>
                  <a:pt x="47" y="94"/>
                </a:cubicBezTo>
                <a:lnTo>
                  <a:pt x="47" y="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3840562" y="1709958"/>
            <a:ext cx="628782" cy="1278524"/>
          </a:xfrm>
          <a:custGeom>
            <a:avLst/>
            <a:gdLst>
              <a:gd name="T0" fmla="*/ 0 w 46"/>
              <a:gd name="T1" fmla="*/ 11 h 94"/>
              <a:gd name="T2" fmla="*/ 36 w 46"/>
              <a:gd name="T3" fmla="*/ 47 h 94"/>
              <a:gd name="T4" fmla="*/ 0 w 46"/>
              <a:gd name="T5" fmla="*/ 84 h 94"/>
              <a:gd name="T6" fmla="*/ 0 w 46"/>
              <a:gd name="T7" fmla="*/ 94 h 94"/>
              <a:gd name="T8" fmla="*/ 46 w 46"/>
              <a:gd name="T9" fmla="*/ 47 h 94"/>
              <a:gd name="T10" fmla="*/ 0 w 46"/>
              <a:gd name="T11" fmla="*/ 0 h 94"/>
              <a:gd name="T12" fmla="*/ 0 w 46"/>
              <a:gd name="T13" fmla="*/ 1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4">
                <a:moveTo>
                  <a:pt x="0" y="11"/>
                </a:moveTo>
                <a:cubicBezTo>
                  <a:pt x="20" y="11"/>
                  <a:pt x="36" y="27"/>
                  <a:pt x="36" y="47"/>
                </a:cubicBezTo>
                <a:cubicBezTo>
                  <a:pt x="36" y="67"/>
                  <a:pt x="20" y="84"/>
                  <a:pt x="0" y="84"/>
                </a:cubicBezTo>
                <a:cubicBezTo>
                  <a:pt x="0" y="94"/>
                  <a:pt x="0" y="94"/>
                  <a:pt x="0" y="94"/>
                </a:cubicBezTo>
                <a:cubicBezTo>
                  <a:pt x="25" y="94"/>
                  <a:pt x="46" y="73"/>
                  <a:pt x="46" y="47"/>
                </a:cubicBezTo>
                <a:cubicBezTo>
                  <a:pt x="46" y="22"/>
                  <a:pt x="25" y="1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3840563" y="5122414"/>
            <a:ext cx="628782" cy="1277215"/>
          </a:xfrm>
          <a:custGeom>
            <a:avLst/>
            <a:gdLst>
              <a:gd name="T0" fmla="*/ 0 w 46"/>
              <a:gd name="T1" fmla="*/ 11 h 94"/>
              <a:gd name="T2" fmla="*/ 36 w 46"/>
              <a:gd name="T3" fmla="*/ 47 h 94"/>
              <a:gd name="T4" fmla="*/ 0 w 46"/>
              <a:gd name="T5" fmla="*/ 84 h 94"/>
              <a:gd name="T6" fmla="*/ 0 w 46"/>
              <a:gd name="T7" fmla="*/ 94 h 94"/>
              <a:gd name="T8" fmla="*/ 46 w 46"/>
              <a:gd name="T9" fmla="*/ 47 h 94"/>
              <a:gd name="T10" fmla="*/ 0 w 46"/>
              <a:gd name="T11" fmla="*/ 0 h 94"/>
              <a:gd name="T12" fmla="*/ 0 w 46"/>
              <a:gd name="T13" fmla="*/ 1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4">
                <a:moveTo>
                  <a:pt x="0" y="11"/>
                </a:moveTo>
                <a:cubicBezTo>
                  <a:pt x="20" y="11"/>
                  <a:pt x="36" y="27"/>
                  <a:pt x="36" y="47"/>
                </a:cubicBezTo>
                <a:cubicBezTo>
                  <a:pt x="36" y="67"/>
                  <a:pt x="20" y="83"/>
                  <a:pt x="0" y="84"/>
                </a:cubicBezTo>
                <a:cubicBezTo>
                  <a:pt x="0" y="94"/>
                  <a:pt x="0" y="94"/>
                  <a:pt x="0" y="94"/>
                </a:cubicBezTo>
                <a:cubicBezTo>
                  <a:pt x="25" y="94"/>
                  <a:pt x="46" y="73"/>
                  <a:pt x="46" y="47"/>
                </a:cubicBezTo>
                <a:cubicBezTo>
                  <a:pt x="46" y="21"/>
                  <a:pt x="25" y="0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3197371" y="5122413"/>
            <a:ext cx="643192" cy="1277215"/>
          </a:xfrm>
          <a:custGeom>
            <a:avLst/>
            <a:gdLst>
              <a:gd name="T0" fmla="*/ 47 w 47"/>
              <a:gd name="T1" fmla="*/ 84 h 94"/>
              <a:gd name="T2" fmla="*/ 10 w 47"/>
              <a:gd name="T3" fmla="*/ 47 h 94"/>
              <a:gd name="T4" fmla="*/ 47 w 47"/>
              <a:gd name="T5" fmla="*/ 11 h 94"/>
              <a:gd name="T6" fmla="*/ 47 w 47"/>
              <a:gd name="T7" fmla="*/ 0 h 94"/>
              <a:gd name="T8" fmla="*/ 0 w 47"/>
              <a:gd name="T9" fmla="*/ 47 h 94"/>
              <a:gd name="T10" fmla="*/ 47 w 47"/>
              <a:gd name="T11" fmla="*/ 94 h 94"/>
              <a:gd name="T12" fmla="*/ 47 w 47"/>
              <a:gd name="T13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94">
                <a:moveTo>
                  <a:pt x="47" y="84"/>
                </a:moveTo>
                <a:cubicBezTo>
                  <a:pt x="27" y="83"/>
                  <a:pt x="10" y="67"/>
                  <a:pt x="10" y="47"/>
                </a:cubicBezTo>
                <a:cubicBezTo>
                  <a:pt x="10" y="27"/>
                  <a:pt x="27" y="11"/>
                  <a:pt x="47" y="11"/>
                </a:cubicBezTo>
                <a:cubicBezTo>
                  <a:pt x="47" y="0"/>
                  <a:pt x="47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4"/>
                  <a:pt x="47" y="94"/>
                </a:cubicBezTo>
                <a:lnTo>
                  <a:pt x="47" y="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3840563" y="3980126"/>
            <a:ext cx="628782" cy="1277215"/>
          </a:xfrm>
          <a:custGeom>
            <a:avLst/>
            <a:gdLst>
              <a:gd name="T0" fmla="*/ 0 w 46"/>
              <a:gd name="T1" fmla="*/ 11 h 94"/>
              <a:gd name="T2" fmla="*/ 36 w 46"/>
              <a:gd name="T3" fmla="*/ 47 h 94"/>
              <a:gd name="T4" fmla="*/ 0 w 46"/>
              <a:gd name="T5" fmla="*/ 84 h 94"/>
              <a:gd name="T6" fmla="*/ 0 w 46"/>
              <a:gd name="T7" fmla="*/ 94 h 94"/>
              <a:gd name="T8" fmla="*/ 46 w 46"/>
              <a:gd name="T9" fmla="*/ 47 h 94"/>
              <a:gd name="T10" fmla="*/ 0 w 46"/>
              <a:gd name="T11" fmla="*/ 0 h 94"/>
              <a:gd name="T12" fmla="*/ 0 w 46"/>
              <a:gd name="T13" fmla="*/ 1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4">
                <a:moveTo>
                  <a:pt x="0" y="11"/>
                </a:moveTo>
                <a:cubicBezTo>
                  <a:pt x="20" y="11"/>
                  <a:pt x="36" y="27"/>
                  <a:pt x="36" y="47"/>
                </a:cubicBezTo>
                <a:cubicBezTo>
                  <a:pt x="36" y="67"/>
                  <a:pt x="20" y="84"/>
                  <a:pt x="0" y="84"/>
                </a:cubicBezTo>
                <a:cubicBezTo>
                  <a:pt x="0" y="94"/>
                  <a:pt x="0" y="94"/>
                  <a:pt x="0" y="94"/>
                </a:cubicBezTo>
                <a:cubicBezTo>
                  <a:pt x="25" y="94"/>
                  <a:pt x="46" y="73"/>
                  <a:pt x="46" y="47"/>
                </a:cubicBezTo>
                <a:cubicBezTo>
                  <a:pt x="46" y="22"/>
                  <a:pt x="25" y="1"/>
                  <a:pt x="0" y="0"/>
                </a:cubicBezTo>
                <a:lnTo>
                  <a:pt x="0" y="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 rot="5400000">
            <a:off x="3787986" y="1860218"/>
            <a:ext cx="1345687" cy="1144911"/>
            <a:chOff x="3298145" y="2806700"/>
            <a:chExt cx="1578547" cy="1343029"/>
          </a:xfrm>
        </p:grpSpPr>
        <p:sp>
          <p:nvSpPr>
            <p:cNvPr id="70" name="Arc 69"/>
            <p:cNvSpPr/>
            <p:nvPr/>
          </p:nvSpPr>
          <p:spPr>
            <a:xfrm>
              <a:off x="3408020" y="2806700"/>
              <a:ext cx="1343029" cy="1343029"/>
            </a:xfrm>
            <a:prstGeom prst="arc">
              <a:avLst>
                <a:gd name="adj1" fmla="val 10827129"/>
                <a:gd name="adj2" fmla="val 0"/>
              </a:avLst>
            </a:prstGeom>
            <a:ln w="1905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298145" y="3417492"/>
              <a:ext cx="1578547" cy="123032"/>
              <a:chOff x="3298145" y="3417492"/>
              <a:chExt cx="1578547" cy="123032"/>
            </a:xfrm>
          </p:grpSpPr>
          <p:sp>
            <p:nvSpPr>
              <p:cNvPr id="71" name="Isosceles Triangle 70"/>
              <p:cNvSpPr/>
              <p:nvPr/>
            </p:nvSpPr>
            <p:spPr>
              <a:xfrm rot="10800000">
                <a:off x="3298145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 rot="10800000">
                <a:off x="4616568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 rot="5400000">
            <a:off x="3787986" y="2991931"/>
            <a:ext cx="1345687" cy="1144911"/>
            <a:chOff x="3298145" y="2806700"/>
            <a:chExt cx="1578547" cy="1343029"/>
          </a:xfrm>
        </p:grpSpPr>
        <p:sp>
          <p:nvSpPr>
            <p:cNvPr id="76" name="Arc 75"/>
            <p:cNvSpPr/>
            <p:nvPr/>
          </p:nvSpPr>
          <p:spPr>
            <a:xfrm>
              <a:off x="3408020" y="2806700"/>
              <a:ext cx="1343029" cy="1343029"/>
            </a:xfrm>
            <a:prstGeom prst="arc">
              <a:avLst>
                <a:gd name="adj1" fmla="val 10827129"/>
                <a:gd name="adj2" fmla="val 0"/>
              </a:avLst>
            </a:prstGeom>
            <a:ln w="1905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298145" y="3417492"/>
              <a:ext cx="1578547" cy="123032"/>
              <a:chOff x="3298145" y="3417492"/>
              <a:chExt cx="1578547" cy="123032"/>
            </a:xfrm>
          </p:grpSpPr>
          <p:sp>
            <p:nvSpPr>
              <p:cNvPr id="78" name="Isosceles Triangle 77"/>
              <p:cNvSpPr/>
              <p:nvPr/>
            </p:nvSpPr>
            <p:spPr>
              <a:xfrm rot="10800000">
                <a:off x="3298145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0800000">
                <a:off x="4616568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 rot="5400000">
            <a:off x="3787986" y="4123644"/>
            <a:ext cx="1345687" cy="1144911"/>
            <a:chOff x="3298145" y="2806700"/>
            <a:chExt cx="1578547" cy="1343029"/>
          </a:xfrm>
        </p:grpSpPr>
        <p:sp>
          <p:nvSpPr>
            <p:cNvPr id="81" name="Arc 80"/>
            <p:cNvSpPr/>
            <p:nvPr/>
          </p:nvSpPr>
          <p:spPr>
            <a:xfrm>
              <a:off x="3408020" y="2806700"/>
              <a:ext cx="1343029" cy="1343029"/>
            </a:xfrm>
            <a:prstGeom prst="arc">
              <a:avLst>
                <a:gd name="adj1" fmla="val 10827129"/>
                <a:gd name="adj2" fmla="val 0"/>
              </a:avLst>
            </a:prstGeom>
            <a:ln w="1905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298145" y="3417492"/>
              <a:ext cx="1578547" cy="123032"/>
              <a:chOff x="3298145" y="3417492"/>
              <a:chExt cx="1578547" cy="123032"/>
            </a:xfrm>
          </p:grpSpPr>
          <p:sp>
            <p:nvSpPr>
              <p:cNvPr id="83" name="Isosceles Triangle 82"/>
              <p:cNvSpPr/>
              <p:nvPr/>
            </p:nvSpPr>
            <p:spPr>
              <a:xfrm rot="10800000">
                <a:off x="3298145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0800000">
                <a:off x="4616568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 rot="5400000">
            <a:off x="3787986" y="5261438"/>
            <a:ext cx="1345687" cy="1144911"/>
            <a:chOff x="3298145" y="2806700"/>
            <a:chExt cx="1578547" cy="1343029"/>
          </a:xfrm>
        </p:grpSpPr>
        <p:sp>
          <p:nvSpPr>
            <p:cNvPr id="86" name="Arc 85"/>
            <p:cNvSpPr/>
            <p:nvPr/>
          </p:nvSpPr>
          <p:spPr>
            <a:xfrm>
              <a:off x="3408020" y="2806700"/>
              <a:ext cx="1343029" cy="1343029"/>
            </a:xfrm>
            <a:prstGeom prst="arc">
              <a:avLst>
                <a:gd name="adj1" fmla="val 10827129"/>
                <a:gd name="adj2" fmla="val 0"/>
              </a:avLst>
            </a:prstGeom>
            <a:ln w="19050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298145" y="3417492"/>
              <a:ext cx="1578547" cy="123032"/>
              <a:chOff x="3298145" y="3417492"/>
              <a:chExt cx="1578547" cy="123032"/>
            </a:xfrm>
          </p:grpSpPr>
          <p:sp>
            <p:nvSpPr>
              <p:cNvPr id="88" name="Isosceles Triangle 87"/>
              <p:cNvSpPr/>
              <p:nvPr/>
            </p:nvSpPr>
            <p:spPr>
              <a:xfrm rot="10800000">
                <a:off x="3298145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4616568" y="3417492"/>
                <a:ext cx="260124" cy="123032"/>
              </a:xfrm>
              <a:prstGeom prst="triangle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593544" y="5487998"/>
            <a:ext cx="502838" cy="584202"/>
            <a:chOff x="2593975" y="4225925"/>
            <a:chExt cx="490538" cy="569912"/>
          </a:xfrm>
          <a:solidFill>
            <a:schemeClr val="accent4"/>
          </a:solidFill>
        </p:grpSpPr>
        <p:sp>
          <p:nvSpPr>
            <p:cNvPr id="46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8" name="Freeform 47"/>
          <p:cNvSpPr/>
          <p:nvPr/>
        </p:nvSpPr>
        <p:spPr bwMode="auto">
          <a:xfrm>
            <a:off x="3515569" y="4353160"/>
            <a:ext cx="593966" cy="554910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550386" y="3274995"/>
            <a:ext cx="595594" cy="437746"/>
            <a:chOff x="685800" y="2752725"/>
            <a:chExt cx="581025" cy="427038"/>
          </a:xfrm>
          <a:solidFill>
            <a:schemeClr val="accent2"/>
          </a:solidFill>
        </p:grpSpPr>
        <p:sp>
          <p:nvSpPr>
            <p:cNvPr id="50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2" name="Freeform 66"/>
          <p:cNvSpPr>
            <a:spLocks noEditPoints="1"/>
          </p:cNvSpPr>
          <p:nvPr/>
        </p:nvSpPr>
        <p:spPr bwMode="auto">
          <a:xfrm>
            <a:off x="3582652" y="2084551"/>
            <a:ext cx="513730" cy="51188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Inhaltsplatzhalter 4"/>
          <p:cNvSpPr txBox="1"/>
          <p:nvPr/>
        </p:nvSpPr>
        <p:spPr>
          <a:xfrm>
            <a:off x="7164253" y="2110541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6053318" y="2125929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6" name="Inhaltsplatzhalter 4"/>
          <p:cNvSpPr txBox="1"/>
          <p:nvPr/>
        </p:nvSpPr>
        <p:spPr>
          <a:xfrm>
            <a:off x="7164253" y="3243659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6053318" y="325910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8" name="Inhaltsplatzhalter 4"/>
          <p:cNvSpPr txBox="1"/>
          <p:nvPr/>
        </p:nvSpPr>
        <p:spPr>
          <a:xfrm>
            <a:off x="7164253" y="4376777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6053318" y="4392279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7164253" y="5509896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6053318" y="5525455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08001" y="2018085"/>
            <a:ext cx="2295783" cy="632460"/>
            <a:chOff x="508001" y="2024166"/>
            <a:chExt cx="2295783" cy="632460"/>
          </a:xfrm>
        </p:grpSpPr>
        <p:sp>
          <p:nvSpPr>
            <p:cNvPr id="65" name="Rectangle 64"/>
            <p:cNvSpPr/>
            <p:nvPr/>
          </p:nvSpPr>
          <p:spPr>
            <a:xfrm>
              <a:off x="508001" y="2024166"/>
              <a:ext cx="2295783" cy="632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algn="ctr"/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Option 01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Pentagon 65"/>
            <p:cNvSpPr/>
            <p:nvPr/>
          </p:nvSpPr>
          <p:spPr>
            <a:xfrm>
              <a:off x="508001" y="2024166"/>
              <a:ext cx="782955" cy="63246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01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8001" y="3154918"/>
            <a:ext cx="2295783" cy="632460"/>
            <a:chOff x="508001" y="3160999"/>
            <a:chExt cx="2295783" cy="632460"/>
          </a:xfrm>
        </p:grpSpPr>
        <p:sp>
          <p:nvSpPr>
            <p:cNvPr id="68" name="Rectangle 67"/>
            <p:cNvSpPr/>
            <p:nvPr/>
          </p:nvSpPr>
          <p:spPr>
            <a:xfrm>
              <a:off x="508001" y="3160999"/>
              <a:ext cx="2295783" cy="632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Option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02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Pentagon 68"/>
            <p:cNvSpPr/>
            <p:nvPr/>
          </p:nvSpPr>
          <p:spPr>
            <a:xfrm>
              <a:off x="508001" y="3160999"/>
              <a:ext cx="782955" cy="63246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02</a:t>
              </a:r>
              <a:endParaRPr lang="en-US" sz="20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8001" y="4291751"/>
            <a:ext cx="2295783" cy="632460"/>
            <a:chOff x="508001" y="4297832"/>
            <a:chExt cx="2295783" cy="632460"/>
          </a:xfrm>
        </p:grpSpPr>
        <p:sp>
          <p:nvSpPr>
            <p:cNvPr id="91" name="Rectangle 90"/>
            <p:cNvSpPr/>
            <p:nvPr/>
          </p:nvSpPr>
          <p:spPr>
            <a:xfrm>
              <a:off x="508001" y="4297832"/>
              <a:ext cx="2295783" cy="632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Option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03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2" name="Pentagon 91"/>
            <p:cNvSpPr/>
            <p:nvPr/>
          </p:nvSpPr>
          <p:spPr>
            <a:xfrm>
              <a:off x="508001" y="4297832"/>
              <a:ext cx="782955" cy="63246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03</a:t>
              </a:r>
              <a:endParaRPr lang="en-US" sz="20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8001" y="5428585"/>
            <a:ext cx="2295783" cy="632460"/>
            <a:chOff x="508001" y="5434666"/>
            <a:chExt cx="2295783" cy="632460"/>
          </a:xfrm>
        </p:grpSpPr>
        <p:sp>
          <p:nvSpPr>
            <p:cNvPr id="94" name="Rectangle 93"/>
            <p:cNvSpPr/>
            <p:nvPr/>
          </p:nvSpPr>
          <p:spPr>
            <a:xfrm>
              <a:off x="508001" y="5434666"/>
              <a:ext cx="2295783" cy="6324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0" rtlCol="0" anchor="ctr"/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</a:rPr>
                <a:t>Option </a:t>
              </a:r>
              <a:r>
                <a:rPr lang="en-US" sz="2000" dirty="0" smtClean="0">
                  <a:solidFill>
                    <a:schemeClr val="bg1">
                      <a:lumMod val="50000"/>
                    </a:schemeClr>
                  </a:solidFill>
                </a:rPr>
                <a:t>04</a:t>
              </a:r>
              <a:endParaRPr 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Pentagon 94"/>
            <p:cNvSpPr/>
            <p:nvPr/>
          </p:nvSpPr>
          <p:spPr>
            <a:xfrm>
              <a:off x="508001" y="5434666"/>
              <a:ext cx="782955" cy="63246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04</a:t>
              </a:r>
              <a:endParaRPr lang="en-US" sz="2000" b="1" dirty="0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accel="20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" presetClass="entr" presetSubtype="8" accel="20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" presetClass="entr" presetSubtype="8" accel="20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8" grpId="0" animBg="1"/>
      <p:bldP spid="52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60" name="Group 59"/>
          <p:cNvGrpSpPr/>
          <p:nvPr/>
        </p:nvGrpSpPr>
        <p:grpSpPr>
          <a:xfrm rot="5400000">
            <a:off x="4092421" y="1979678"/>
            <a:ext cx="4005356" cy="4286573"/>
            <a:chOff x="4346678" y="2157124"/>
            <a:chExt cx="3686802" cy="3945653"/>
          </a:xfrm>
        </p:grpSpPr>
        <p:sp>
          <p:nvSpPr>
            <p:cNvPr id="63" name="Freeform 5"/>
            <p:cNvSpPr/>
            <p:nvPr/>
          </p:nvSpPr>
          <p:spPr bwMode="auto">
            <a:xfrm rot="5400000">
              <a:off x="4256776" y="2320793"/>
              <a:ext cx="3940374" cy="3613035"/>
            </a:xfrm>
            <a:custGeom>
              <a:avLst/>
              <a:gdLst>
                <a:gd name="T0" fmla="*/ 892 w 945"/>
                <a:gd name="T1" fmla="*/ 54 h 866"/>
                <a:gd name="T2" fmla="*/ 762 w 945"/>
                <a:gd name="T3" fmla="*/ 0 h 866"/>
                <a:gd name="T4" fmla="*/ 636 w 945"/>
                <a:gd name="T5" fmla="*/ 52 h 866"/>
                <a:gd name="T6" fmla="*/ 576 w 945"/>
                <a:gd name="T7" fmla="*/ 219 h 866"/>
                <a:gd name="T8" fmla="*/ 462 w 945"/>
                <a:gd name="T9" fmla="*/ 421 h 866"/>
                <a:gd name="T10" fmla="*/ 193 w 945"/>
                <a:gd name="T11" fmla="*/ 501 h 866"/>
                <a:gd name="T12" fmla="*/ 183 w 945"/>
                <a:gd name="T13" fmla="*/ 501 h 866"/>
                <a:gd name="T14" fmla="*/ 54 w 945"/>
                <a:gd name="T15" fmla="*/ 554 h 866"/>
                <a:gd name="T16" fmla="*/ 0 w 945"/>
                <a:gd name="T17" fmla="*/ 683 h 866"/>
                <a:gd name="T18" fmla="*/ 54 w 945"/>
                <a:gd name="T19" fmla="*/ 812 h 866"/>
                <a:gd name="T20" fmla="*/ 183 w 945"/>
                <a:gd name="T21" fmla="*/ 866 h 866"/>
                <a:gd name="T22" fmla="*/ 310 w 945"/>
                <a:gd name="T23" fmla="*/ 815 h 866"/>
                <a:gd name="T24" fmla="*/ 349 w 945"/>
                <a:gd name="T25" fmla="*/ 758 h 866"/>
                <a:gd name="T26" fmla="*/ 371 w 945"/>
                <a:gd name="T27" fmla="*/ 637 h 866"/>
                <a:gd name="T28" fmla="*/ 483 w 945"/>
                <a:gd name="T29" fmla="*/ 445 h 866"/>
                <a:gd name="T30" fmla="*/ 762 w 945"/>
                <a:gd name="T31" fmla="*/ 366 h 866"/>
                <a:gd name="T32" fmla="*/ 892 w 945"/>
                <a:gd name="T33" fmla="*/ 312 h 866"/>
                <a:gd name="T34" fmla="*/ 945 w 945"/>
                <a:gd name="T35" fmla="*/ 183 h 866"/>
                <a:gd name="T36" fmla="*/ 892 w 945"/>
                <a:gd name="T37" fmla="*/ 5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5" h="866">
                  <a:moveTo>
                    <a:pt x="892" y="54"/>
                  </a:moveTo>
                  <a:cubicBezTo>
                    <a:pt x="858" y="21"/>
                    <a:pt x="813" y="0"/>
                    <a:pt x="762" y="0"/>
                  </a:cubicBezTo>
                  <a:cubicBezTo>
                    <a:pt x="713" y="0"/>
                    <a:pt x="668" y="20"/>
                    <a:pt x="636" y="52"/>
                  </a:cubicBezTo>
                  <a:cubicBezTo>
                    <a:pt x="574" y="111"/>
                    <a:pt x="583" y="176"/>
                    <a:pt x="576" y="219"/>
                  </a:cubicBezTo>
                  <a:cubicBezTo>
                    <a:pt x="562" y="300"/>
                    <a:pt x="521" y="370"/>
                    <a:pt x="462" y="421"/>
                  </a:cubicBezTo>
                  <a:cubicBezTo>
                    <a:pt x="375" y="496"/>
                    <a:pt x="289" y="506"/>
                    <a:pt x="193" y="501"/>
                  </a:cubicBezTo>
                  <a:cubicBezTo>
                    <a:pt x="189" y="501"/>
                    <a:pt x="186" y="501"/>
                    <a:pt x="183" y="501"/>
                  </a:cubicBezTo>
                  <a:cubicBezTo>
                    <a:pt x="132" y="501"/>
                    <a:pt x="87" y="521"/>
                    <a:pt x="54" y="554"/>
                  </a:cubicBezTo>
                  <a:cubicBezTo>
                    <a:pt x="21" y="587"/>
                    <a:pt x="0" y="633"/>
                    <a:pt x="0" y="683"/>
                  </a:cubicBezTo>
                  <a:cubicBezTo>
                    <a:pt x="0" y="734"/>
                    <a:pt x="21" y="779"/>
                    <a:pt x="54" y="812"/>
                  </a:cubicBezTo>
                  <a:cubicBezTo>
                    <a:pt x="87" y="845"/>
                    <a:pt x="132" y="866"/>
                    <a:pt x="183" y="866"/>
                  </a:cubicBezTo>
                  <a:cubicBezTo>
                    <a:pt x="232" y="866"/>
                    <a:pt x="277" y="846"/>
                    <a:pt x="310" y="815"/>
                  </a:cubicBezTo>
                  <a:cubicBezTo>
                    <a:pt x="326" y="799"/>
                    <a:pt x="340" y="779"/>
                    <a:pt x="349" y="758"/>
                  </a:cubicBezTo>
                  <a:cubicBezTo>
                    <a:pt x="370" y="712"/>
                    <a:pt x="362" y="687"/>
                    <a:pt x="371" y="637"/>
                  </a:cubicBezTo>
                  <a:cubicBezTo>
                    <a:pt x="386" y="561"/>
                    <a:pt x="427" y="494"/>
                    <a:pt x="483" y="445"/>
                  </a:cubicBezTo>
                  <a:cubicBezTo>
                    <a:pt x="604" y="341"/>
                    <a:pt x="730" y="366"/>
                    <a:pt x="762" y="366"/>
                  </a:cubicBezTo>
                  <a:cubicBezTo>
                    <a:pt x="813" y="366"/>
                    <a:pt x="858" y="345"/>
                    <a:pt x="892" y="312"/>
                  </a:cubicBezTo>
                  <a:cubicBezTo>
                    <a:pt x="925" y="279"/>
                    <a:pt x="945" y="234"/>
                    <a:pt x="945" y="183"/>
                  </a:cubicBezTo>
                  <a:cubicBezTo>
                    <a:pt x="945" y="133"/>
                    <a:pt x="925" y="87"/>
                    <a:pt x="892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346678" y="2162403"/>
              <a:ext cx="3607756" cy="3940374"/>
              <a:chOff x="4346678" y="2162403"/>
              <a:chExt cx="3607756" cy="394037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 rot="5400000">
                <a:off x="6432137" y="4580480"/>
                <a:ext cx="152229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7"/>
              <p:cNvSpPr/>
              <p:nvPr/>
            </p:nvSpPr>
            <p:spPr bwMode="auto">
              <a:xfrm rot="5400000">
                <a:off x="5022472" y="3061702"/>
                <a:ext cx="2250888" cy="2145294"/>
              </a:xfrm>
              <a:custGeom>
                <a:avLst/>
                <a:gdLst>
                  <a:gd name="T0" fmla="*/ 540 w 540"/>
                  <a:gd name="T1" fmla="*/ 188 h 514"/>
                  <a:gd name="T2" fmla="*/ 163 w 540"/>
                  <a:gd name="T3" fmla="*/ 514 h 514"/>
                  <a:gd name="T4" fmla="*/ 0 w 540"/>
                  <a:gd name="T5" fmla="*/ 325 h 514"/>
                  <a:gd name="T6" fmla="*/ 377 w 540"/>
                  <a:gd name="T7" fmla="*/ 0 h 514"/>
                  <a:gd name="T8" fmla="*/ 540 w 540"/>
                  <a:gd name="T9" fmla="*/ 18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14">
                    <a:moveTo>
                      <a:pt x="540" y="188"/>
                    </a:moveTo>
                    <a:cubicBezTo>
                      <a:pt x="344" y="167"/>
                      <a:pt x="170" y="317"/>
                      <a:pt x="163" y="514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96" y="347"/>
                      <a:pt x="370" y="197"/>
                      <a:pt x="377" y="0"/>
                    </a:cubicBezTo>
                    <a:lnTo>
                      <a:pt x="540" y="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 rot="5400000">
                <a:off x="4344918" y="2164163"/>
                <a:ext cx="152581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4106680" y="4538893"/>
            <a:ext cx="1340271" cy="13421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6733688" y="2273244"/>
            <a:ext cx="1340271" cy="13421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 rot="5400000">
            <a:off x="3854694" y="1830359"/>
            <a:ext cx="2288225" cy="2448882"/>
            <a:chOff x="4346678" y="2157124"/>
            <a:chExt cx="3686802" cy="3945653"/>
          </a:xfrm>
        </p:grpSpPr>
        <p:sp>
          <p:nvSpPr>
            <p:cNvPr id="81" name="Freeform 5"/>
            <p:cNvSpPr/>
            <p:nvPr/>
          </p:nvSpPr>
          <p:spPr bwMode="auto">
            <a:xfrm rot="5400000">
              <a:off x="4256776" y="2320793"/>
              <a:ext cx="3940374" cy="3613035"/>
            </a:xfrm>
            <a:custGeom>
              <a:avLst/>
              <a:gdLst>
                <a:gd name="T0" fmla="*/ 892 w 945"/>
                <a:gd name="T1" fmla="*/ 54 h 866"/>
                <a:gd name="T2" fmla="*/ 762 w 945"/>
                <a:gd name="T3" fmla="*/ 0 h 866"/>
                <a:gd name="T4" fmla="*/ 636 w 945"/>
                <a:gd name="T5" fmla="*/ 52 h 866"/>
                <a:gd name="T6" fmla="*/ 576 w 945"/>
                <a:gd name="T7" fmla="*/ 219 h 866"/>
                <a:gd name="T8" fmla="*/ 462 w 945"/>
                <a:gd name="T9" fmla="*/ 421 h 866"/>
                <a:gd name="T10" fmla="*/ 193 w 945"/>
                <a:gd name="T11" fmla="*/ 501 h 866"/>
                <a:gd name="T12" fmla="*/ 183 w 945"/>
                <a:gd name="T13" fmla="*/ 501 h 866"/>
                <a:gd name="T14" fmla="*/ 54 w 945"/>
                <a:gd name="T15" fmla="*/ 554 h 866"/>
                <a:gd name="T16" fmla="*/ 0 w 945"/>
                <a:gd name="T17" fmla="*/ 683 h 866"/>
                <a:gd name="T18" fmla="*/ 54 w 945"/>
                <a:gd name="T19" fmla="*/ 812 h 866"/>
                <a:gd name="T20" fmla="*/ 183 w 945"/>
                <a:gd name="T21" fmla="*/ 866 h 866"/>
                <a:gd name="T22" fmla="*/ 310 w 945"/>
                <a:gd name="T23" fmla="*/ 815 h 866"/>
                <a:gd name="T24" fmla="*/ 349 w 945"/>
                <a:gd name="T25" fmla="*/ 758 h 866"/>
                <a:gd name="T26" fmla="*/ 371 w 945"/>
                <a:gd name="T27" fmla="*/ 637 h 866"/>
                <a:gd name="T28" fmla="*/ 483 w 945"/>
                <a:gd name="T29" fmla="*/ 445 h 866"/>
                <a:gd name="T30" fmla="*/ 762 w 945"/>
                <a:gd name="T31" fmla="*/ 366 h 866"/>
                <a:gd name="T32" fmla="*/ 892 w 945"/>
                <a:gd name="T33" fmla="*/ 312 h 866"/>
                <a:gd name="T34" fmla="*/ 945 w 945"/>
                <a:gd name="T35" fmla="*/ 183 h 866"/>
                <a:gd name="T36" fmla="*/ 892 w 945"/>
                <a:gd name="T37" fmla="*/ 5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5" h="866">
                  <a:moveTo>
                    <a:pt x="892" y="54"/>
                  </a:moveTo>
                  <a:cubicBezTo>
                    <a:pt x="858" y="21"/>
                    <a:pt x="813" y="0"/>
                    <a:pt x="762" y="0"/>
                  </a:cubicBezTo>
                  <a:cubicBezTo>
                    <a:pt x="713" y="0"/>
                    <a:pt x="668" y="20"/>
                    <a:pt x="636" y="52"/>
                  </a:cubicBezTo>
                  <a:cubicBezTo>
                    <a:pt x="574" y="111"/>
                    <a:pt x="583" y="176"/>
                    <a:pt x="576" y="219"/>
                  </a:cubicBezTo>
                  <a:cubicBezTo>
                    <a:pt x="562" y="300"/>
                    <a:pt x="521" y="370"/>
                    <a:pt x="462" y="421"/>
                  </a:cubicBezTo>
                  <a:cubicBezTo>
                    <a:pt x="375" y="496"/>
                    <a:pt x="289" y="506"/>
                    <a:pt x="193" y="501"/>
                  </a:cubicBezTo>
                  <a:cubicBezTo>
                    <a:pt x="189" y="501"/>
                    <a:pt x="186" y="501"/>
                    <a:pt x="183" y="501"/>
                  </a:cubicBezTo>
                  <a:cubicBezTo>
                    <a:pt x="132" y="501"/>
                    <a:pt x="87" y="521"/>
                    <a:pt x="54" y="554"/>
                  </a:cubicBezTo>
                  <a:cubicBezTo>
                    <a:pt x="21" y="587"/>
                    <a:pt x="0" y="633"/>
                    <a:pt x="0" y="683"/>
                  </a:cubicBezTo>
                  <a:cubicBezTo>
                    <a:pt x="0" y="734"/>
                    <a:pt x="21" y="779"/>
                    <a:pt x="54" y="812"/>
                  </a:cubicBezTo>
                  <a:cubicBezTo>
                    <a:pt x="87" y="845"/>
                    <a:pt x="132" y="866"/>
                    <a:pt x="183" y="866"/>
                  </a:cubicBezTo>
                  <a:cubicBezTo>
                    <a:pt x="232" y="866"/>
                    <a:pt x="277" y="846"/>
                    <a:pt x="310" y="815"/>
                  </a:cubicBezTo>
                  <a:cubicBezTo>
                    <a:pt x="326" y="799"/>
                    <a:pt x="340" y="779"/>
                    <a:pt x="349" y="758"/>
                  </a:cubicBezTo>
                  <a:cubicBezTo>
                    <a:pt x="370" y="712"/>
                    <a:pt x="362" y="687"/>
                    <a:pt x="371" y="637"/>
                  </a:cubicBezTo>
                  <a:cubicBezTo>
                    <a:pt x="386" y="561"/>
                    <a:pt x="427" y="494"/>
                    <a:pt x="483" y="445"/>
                  </a:cubicBezTo>
                  <a:cubicBezTo>
                    <a:pt x="604" y="341"/>
                    <a:pt x="730" y="366"/>
                    <a:pt x="762" y="366"/>
                  </a:cubicBezTo>
                  <a:cubicBezTo>
                    <a:pt x="813" y="366"/>
                    <a:pt x="858" y="345"/>
                    <a:pt x="892" y="312"/>
                  </a:cubicBezTo>
                  <a:cubicBezTo>
                    <a:pt x="925" y="279"/>
                    <a:pt x="945" y="234"/>
                    <a:pt x="945" y="183"/>
                  </a:cubicBezTo>
                  <a:cubicBezTo>
                    <a:pt x="945" y="133"/>
                    <a:pt x="925" y="87"/>
                    <a:pt x="892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4346678" y="2162403"/>
              <a:ext cx="3607756" cy="3940374"/>
              <a:chOff x="4346678" y="2162403"/>
              <a:chExt cx="3607756" cy="3940374"/>
            </a:xfrm>
          </p:grpSpPr>
          <p:sp>
            <p:nvSpPr>
              <p:cNvPr id="83" name="Oval 6"/>
              <p:cNvSpPr>
                <a:spLocks noChangeArrowheads="1"/>
              </p:cNvSpPr>
              <p:nvPr/>
            </p:nvSpPr>
            <p:spPr bwMode="auto">
              <a:xfrm rot="5400000">
                <a:off x="6432137" y="4580480"/>
                <a:ext cx="152229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7"/>
              <p:cNvSpPr/>
              <p:nvPr/>
            </p:nvSpPr>
            <p:spPr bwMode="auto">
              <a:xfrm rot="5400000">
                <a:off x="5022472" y="3061702"/>
                <a:ext cx="2250888" cy="2145294"/>
              </a:xfrm>
              <a:custGeom>
                <a:avLst/>
                <a:gdLst>
                  <a:gd name="T0" fmla="*/ 540 w 540"/>
                  <a:gd name="T1" fmla="*/ 188 h 514"/>
                  <a:gd name="T2" fmla="*/ 163 w 540"/>
                  <a:gd name="T3" fmla="*/ 514 h 514"/>
                  <a:gd name="T4" fmla="*/ 0 w 540"/>
                  <a:gd name="T5" fmla="*/ 325 h 514"/>
                  <a:gd name="T6" fmla="*/ 377 w 540"/>
                  <a:gd name="T7" fmla="*/ 0 h 514"/>
                  <a:gd name="T8" fmla="*/ 540 w 540"/>
                  <a:gd name="T9" fmla="*/ 18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14">
                    <a:moveTo>
                      <a:pt x="540" y="188"/>
                    </a:moveTo>
                    <a:cubicBezTo>
                      <a:pt x="344" y="167"/>
                      <a:pt x="170" y="317"/>
                      <a:pt x="163" y="514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96" y="347"/>
                      <a:pt x="370" y="197"/>
                      <a:pt x="377" y="0"/>
                    </a:cubicBezTo>
                    <a:lnTo>
                      <a:pt x="540" y="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Oval 8"/>
              <p:cNvSpPr>
                <a:spLocks noChangeArrowheads="1"/>
              </p:cNvSpPr>
              <p:nvPr/>
            </p:nvSpPr>
            <p:spPr bwMode="auto">
              <a:xfrm rot="5400000">
                <a:off x="4344918" y="2164163"/>
                <a:ext cx="152581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79" name="Oval 9"/>
          <p:cNvSpPr>
            <a:spLocks noChangeArrowheads="1"/>
          </p:cNvSpPr>
          <p:nvPr/>
        </p:nvSpPr>
        <p:spPr bwMode="auto">
          <a:xfrm>
            <a:off x="3862840" y="3292416"/>
            <a:ext cx="765685" cy="766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0" name="Oval 10"/>
          <p:cNvSpPr>
            <a:spLocks noChangeArrowheads="1"/>
          </p:cNvSpPr>
          <p:nvPr/>
        </p:nvSpPr>
        <p:spPr bwMode="auto">
          <a:xfrm>
            <a:off x="5363627" y="2003258"/>
            <a:ext cx="765685" cy="766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 rot="5400000">
            <a:off x="5989220" y="4001045"/>
            <a:ext cx="2288225" cy="2448882"/>
            <a:chOff x="4346678" y="2157124"/>
            <a:chExt cx="3686802" cy="3945653"/>
          </a:xfrm>
        </p:grpSpPr>
        <p:sp>
          <p:nvSpPr>
            <p:cNvPr id="90" name="Freeform 5"/>
            <p:cNvSpPr/>
            <p:nvPr/>
          </p:nvSpPr>
          <p:spPr bwMode="auto">
            <a:xfrm rot="5400000">
              <a:off x="4256776" y="2320793"/>
              <a:ext cx="3940374" cy="3613035"/>
            </a:xfrm>
            <a:custGeom>
              <a:avLst/>
              <a:gdLst>
                <a:gd name="T0" fmla="*/ 892 w 945"/>
                <a:gd name="T1" fmla="*/ 54 h 866"/>
                <a:gd name="T2" fmla="*/ 762 w 945"/>
                <a:gd name="T3" fmla="*/ 0 h 866"/>
                <a:gd name="T4" fmla="*/ 636 w 945"/>
                <a:gd name="T5" fmla="*/ 52 h 866"/>
                <a:gd name="T6" fmla="*/ 576 w 945"/>
                <a:gd name="T7" fmla="*/ 219 h 866"/>
                <a:gd name="T8" fmla="*/ 462 w 945"/>
                <a:gd name="T9" fmla="*/ 421 h 866"/>
                <a:gd name="T10" fmla="*/ 193 w 945"/>
                <a:gd name="T11" fmla="*/ 501 h 866"/>
                <a:gd name="T12" fmla="*/ 183 w 945"/>
                <a:gd name="T13" fmla="*/ 501 h 866"/>
                <a:gd name="T14" fmla="*/ 54 w 945"/>
                <a:gd name="T15" fmla="*/ 554 h 866"/>
                <a:gd name="T16" fmla="*/ 0 w 945"/>
                <a:gd name="T17" fmla="*/ 683 h 866"/>
                <a:gd name="T18" fmla="*/ 54 w 945"/>
                <a:gd name="T19" fmla="*/ 812 h 866"/>
                <a:gd name="T20" fmla="*/ 183 w 945"/>
                <a:gd name="T21" fmla="*/ 866 h 866"/>
                <a:gd name="T22" fmla="*/ 310 w 945"/>
                <a:gd name="T23" fmla="*/ 815 h 866"/>
                <a:gd name="T24" fmla="*/ 349 w 945"/>
                <a:gd name="T25" fmla="*/ 758 h 866"/>
                <a:gd name="T26" fmla="*/ 371 w 945"/>
                <a:gd name="T27" fmla="*/ 637 h 866"/>
                <a:gd name="T28" fmla="*/ 483 w 945"/>
                <a:gd name="T29" fmla="*/ 445 h 866"/>
                <a:gd name="T30" fmla="*/ 762 w 945"/>
                <a:gd name="T31" fmla="*/ 366 h 866"/>
                <a:gd name="T32" fmla="*/ 892 w 945"/>
                <a:gd name="T33" fmla="*/ 312 h 866"/>
                <a:gd name="T34" fmla="*/ 945 w 945"/>
                <a:gd name="T35" fmla="*/ 183 h 866"/>
                <a:gd name="T36" fmla="*/ 892 w 945"/>
                <a:gd name="T37" fmla="*/ 5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5" h="866">
                  <a:moveTo>
                    <a:pt x="892" y="54"/>
                  </a:moveTo>
                  <a:cubicBezTo>
                    <a:pt x="858" y="21"/>
                    <a:pt x="813" y="0"/>
                    <a:pt x="762" y="0"/>
                  </a:cubicBezTo>
                  <a:cubicBezTo>
                    <a:pt x="713" y="0"/>
                    <a:pt x="668" y="20"/>
                    <a:pt x="636" y="52"/>
                  </a:cubicBezTo>
                  <a:cubicBezTo>
                    <a:pt x="574" y="111"/>
                    <a:pt x="583" y="176"/>
                    <a:pt x="576" y="219"/>
                  </a:cubicBezTo>
                  <a:cubicBezTo>
                    <a:pt x="562" y="300"/>
                    <a:pt x="521" y="370"/>
                    <a:pt x="462" y="421"/>
                  </a:cubicBezTo>
                  <a:cubicBezTo>
                    <a:pt x="375" y="496"/>
                    <a:pt x="289" y="506"/>
                    <a:pt x="193" y="501"/>
                  </a:cubicBezTo>
                  <a:cubicBezTo>
                    <a:pt x="189" y="501"/>
                    <a:pt x="186" y="501"/>
                    <a:pt x="183" y="501"/>
                  </a:cubicBezTo>
                  <a:cubicBezTo>
                    <a:pt x="132" y="501"/>
                    <a:pt x="87" y="521"/>
                    <a:pt x="54" y="554"/>
                  </a:cubicBezTo>
                  <a:cubicBezTo>
                    <a:pt x="21" y="587"/>
                    <a:pt x="0" y="633"/>
                    <a:pt x="0" y="683"/>
                  </a:cubicBezTo>
                  <a:cubicBezTo>
                    <a:pt x="0" y="734"/>
                    <a:pt x="21" y="779"/>
                    <a:pt x="54" y="812"/>
                  </a:cubicBezTo>
                  <a:cubicBezTo>
                    <a:pt x="87" y="845"/>
                    <a:pt x="132" y="866"/>
                    <a:pt x="183" y="866"/>
                  </a:cubicBezTo>
                  <a:cubicBezTo>
                    <a:pt x="232" y="866"/>
                    <a:pt x="277" y="846"/>
                    <a:pt x="310" y="815"/>
                  </a:cubicBezTo>
                  <a:cubicBezTo>
                    <a:pt x="326" y="799"/>
                    <a:pt x="340" y="779"/>
                    <a:pt x="349" y="758"/>
                  </a:cubicBezTo>
                  <a:cubicBezTo>
                    <a:pt x="370" y="712"/>
                    <a:pt x="362" y="687"/>
                    <a:pt x="371" y="637"/>
                  </a:cubicBezTo>
                  <a:cubicBezTo>
                    <a:pt x="386" y="561"/>
                    <a:pt x="427" y="494"/>
                    <a:pt x="483" y="445"/>
                  </a:cubicBezTo>
                  <a:cubicBezTo>
                    <a:pt x="604" y="341"/>
                    <a:pt x="730" y="366"/>
                    <a:pt x="762" y="366"/>
                  </a:cubicBezTo>
                  <a:cubicBezTo>
                    <a:pt x="813" y="366"/>
                    <a:pt x="858" y="345"/>
                    <a:pt x="892" y="312"/>
                  </a:cubicBezTo>
                  <a:cubicBezTo>
                    <a:pt x="925" y="279"/>
                    <a:pt x="945" y="234"/>
                    <a:pt x="945" y="183"/>
                  </a:cubicBezTo>
                  <a:cubicBezTo>
                    <a:pt x="945" y="133"/>
                    <a:pt x="925" y="87"/>
                    <a:pt x="892" y="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346678" y="2162403"/>
              <a:ext cx="3607756" cy="3940374"/>
              <a:chOff x="4346678" y="2162403"/>
              <a:chExt cx="3607756" cy="3940374"/>
            </a:xfrm>
          </p:grpSpPr>
          <p:sp>
            <p:nvSpPr>
              <p:cNvPr id="92" name="Oval 6"/>
              <p:cNvSpPr>
                <a:spLocks noChangeArrowheads="1"/>
              </p:cNvSpPr>
              <p:nvPr/>
            </p:nvSpPr>
            <p:spPr bwMode="auto">
              <a:xfrm rot="5400000">
                <a:off x="6432137" y="4580480"/>
                <a:ext cx="152229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7"/>
              <p:cNvSpPr/>
              <p:nvPr/>
            </p:nvSpPr>
            <p:spPr bwMode="auto">
              <a:xfrm rot="5400000">
                <a:off x="5022472" y="3061702"/>
                <a:ext cx="2250888" cy="2145294"/>
              </a:xfrm>
              <a:custGeom>
                <a:avLst/>
                <a:gdLst>
                  <a:gd name="T0" fmla="*/ 540 w 540"/>
                  <a:gd name="T1" fmla="*/ 188 h 514"/>
                  <a:gd name="T2" fmla="*/ 163 w 540"/>
                  <a:gd name="T3" fmla="*/ 514 h 514"/>
                  <a:gd name="T4" fmla="*/ 0 w 540"/>
                  <a:gd name="T5" fmla="*/ 325 h 514"/>
                  <a:gd name="T6" fmla="*/ 377 w 540"/>
                  <a:gd name="T7" fmla="*/ 0 h 514"/>
                  <a:gd name="T8" fmla="*/ 540 w 540"/>
                  <a:gd name="T9" fmla="*/ 18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0" h="514">
                    <a:moveTo>
                      <a:pt x="540" y="188"/>
                    </a:moveTo>
                    <a:cubicBezTo>
                      <a:pt x="344" y="167"/>
                      <a:pt x="170" y="317"/>
                      <a:pt x="163" y="514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96" y="347"/>
                      <a:pt x="370" y="197"/>
                      <a:pt x="377" y="0"/>
                    </a:cubicBezTo>
                    <a:lnTo>
                      <a:pt x="540" y="18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Oval 8"/>
              <p:cNvSpPr>
                <a:spLocks noChangeArrowheads="1"/>
              </p:cNvSpPr>
              <p:nvPr/>
            </p:nvSpPr>
            <p:spPr bwMode="auto">
              <a:xfrm rot="5400000">
                <a:off x="4344918" y="2164163"/>
                <a:ext cx="1525817" cy="152229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5997366" y="5463102"/>
            <a:ext cx="765685" cy="7667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9" name="Oval 10"/>
          <p:cNvSpPr>
            <a:spLocks noChangeArrowheads="1"/>
          </p:cNvSpPr>
          <p:nvPr/>
        </p:nvSpPr>
        <p:spPr bwMode="auto">
          <a:xfrm>
            <a:off x="7498153" y="4163130"/>
            <a:ext cx="765685" cy="7667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Inhaltsplatzhalter 4"/>
          <p:cNvSpPr txBox="1"/>
          <p:nvPr/>
        </p:nvSpPr>
        <p:spPr>
          <a:xfrm>
            <a:off x="508001" y="3205034"/>
            <a:ext cx="3064667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6" name="Inhaltsplatzhalter 4"/>
          <p:cNvSpPr txBox="1"/>
          <p:nvPr/>
        </p:nvSpPr>
        <p:spPr>
          <a:xfrm>
            <a:off x="8606632" y="2474976"/>
            <a:ext cx="3059186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7" name="Inhaltsplatzhalter 4"/>
          <p:cNvSpPr txBox="1"/>
          <p:nvPr/>
        </p:nvSpPr>
        <p:spPr>
          <a:xfrm>
            <a:off x="508001" y="1917287"/>
            <a:ext cx="3064667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8" name="Inhaltsplatzhalter 4"/>
          <p:cNvSpPr txBox="1"/>
          <p:nvPr/>
        </p:nvSpPr>
        <p:spPr>
          <a:xfrm>
            <a:off x="508001" y="4773127"/>
            <a:ext cx="3064667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9" name="Inhaltsplatzhalter 4"/>
          <p:cNvSpPr txBox="1"/>
          <p:nvPr/>
        </p:nvSpPr>
        <p:spPr>
          <a:xfrm>
            <a:off x="8606632" y="4077159"/>
            <a:ext cx="3059186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00" name="Inhaltsplatzhalter 4"/>
          <p:cNvSpPr txBox="1"/>
          <p:nvPr/>
        </p:nvSpPr>
        <p:spPr>
          <a:xfrm>
            <a:off x="8606632" y="5411716"/>
            <a:ext cx="3059186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3733421" y="2386646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076868" y="5881075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5552988" y="2225305"/>
            <a:ext cx="386963" cy="322683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104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099233" y="2673195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107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095857" y="3450179"/>
            <a:ext cx="299650" cy="440755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112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8" name="Freeform 66"/>
          <p:cNvSpPr>
            <a:spLocks noEditPoints="1"/>
          </p:cNvSpPr>
          <p:nvPr/>
        </p:nvSpPr>
        <p:spPr bwMode="auto">
          <a:xfrm>
            <a:off x="4418275" y="4887974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6179850" y="5633528"/>
            <a:ext cx="424156" cy="419610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12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6" name="Freeform 121"/>
          <p:cNvSpPr>
            <a:spLocks noEditPoints="1"/>
          </p:cNvSpPr>
          <p:nvPr/>
        </p:nvSpPr>
        <p:spPr bwMode="auto">
          <a:xfrm>
            <a:off x="7700181" y="4334143"/>
            <a:ext cx="361628" cy="424750"/>
          </a:xfrm>
          <a:custGeom>
            <a:avLst/>
            <a:gdLst>
              <a:gd name="T0" fmla="*/ 318 w 3028"/>
              <a:gd name="T1" fmla="*/ 551 h 3550"/>
              <a:gd name="T2" fmla="*/ 308 w 3028"/>
              <a:gd name="T3" fmla="*/ 651 h 3550"/>
              <a:gd name="T4" fmla="*/ 294 w 3028"/>
              <a:gd name="T5" fmla="*/ 832 h 3550"/>
              <a:gd name="T6" fmla="*/ 289 w 3028"/>
              <a:gd name="T7" fmla="*/ 1076 h 3550"/>
              <a:gd name="T8" fmla="*/ 303 w 3028"/>
              <a:gd name="T9" fmla="*/ 1361 h 3550"/>
              <a:gd name="T10" fmla="*/ 346 w 3028"/>
              <a:gd name="T11" fmla="*/ 1668 h 3550"/>
              <a:gd name="T12" fmla="*/ 1517 w 3028"/>
              <a:gd name="T13" fmla="*/ 3168 h 3550"/>
              <a:gd name="T14" fmla="*/ 1575 w 3028"/>
              <a:gd name="T15" fmla="*/ 3131 h 3550"/>
              <a:gd name="T16" fmla="*/ 1694 w 3028"/>
              <a:gd name="T17" fmla="*/ 3048 h 3550"/>
              <a:gd name="T18" fmla="*/ 1855 w 3028"/>
              <a:gd name="T19" fmla="*/ 2924 h 3550"/>
              <a:gd name="T20" fmla="*/ 2040 w 3028"/>
              <a:gd name="T21" fmla="*/ 2763 h 3550"/>
              <a:gd name="T22" fmla="*/ 2229 w 3028"/>
              <a:gd name="T23" fmla="*/ 2572 h 3550"/>
              <a:gd name="T24" fmla="*/ 2405 w 3028"/>
              <a:gd name="T25" fmla="*/ 2354 h 3550"/>
              <a:gd name="T26" fmla="*/ 2546 w 3028"/>
              <a:gd name="T27" fmla="*/ 2115 h 3550"/>
              <a:gd name="T28" fmla="*/ 2646 w 3028"/>
              <a:gd name="T29" fmla="*/ 1828 h 3550"/>
              <a:gd name="T30" fmla="*/ 1514 w 3028"/>
              <a:gd name="T31" fmla="*/ 0 h 3550"/>
              <a:gd name="T32" fmla="*/ 2939 w 3028"/>
              <a:gd name="T33" fmla="*/ 262 h 3550"/>
              <a:gd name="T34" fmla="*/ 2990 w 3028"/>
              <a:gd name="T35" fmla="*/ 329 h 3550"/>
              <a:gd name="T36" fmla="*/ 2999 w 3028"/>
              <a:gd name="T37" fmla="*/ 402 h 3550"/>
              <a:gd name="T38" fmla="*/ 3015 w 3028"/>
              <a:gd name="T39" fmla="*/ 571 h 3550"/>
              <a:gd name="T40" fmla="*/ 3027 w 3028"/>
              <a:gd name="T41" fmla="*/ 817 h 3550"/>
              <a:gd name="T42" fmla="*/ 3025 w 3028"/>
              <a:gd name="T43" fmla="*/ 1120 h 3550"/>
              <a:gd name="T44" fmla="*/ 2998 w 3028"/>
              <a:gd name="T45" fmla="*/ 1462 h 3550"/>
              <a:gd name="T46" fmla="*/ 2935 w 3028"/>
              <a:gd name="T47" fmla="*/ 1820 h 3550"/>
              <a:gd name="T48" fmla="*/ 2831 w 3028"/>
              <a:gd name="T49" fmla="*/ 2163 h 3550"/>
              <a:gd name="T50" fmla="*/ 2690 w 3028"/>
              <a:gd name="T51" fmla="*/ 2442 h 3550"/>
              <a:gd name="T52" fmla="*/ 2510 w 3028"/>
              <a:gd name="T53" fmla="*/ 2699 h 3550"/>
              <a:gd name="T54" fmla="*/ 2306 w 3028"/>
              <a:gd name="T55" fmla="*/ 2930 h 3550"/>
              <a:gd name="T56" fmla="*/ 2097 w 3028"/>
              <a:gd name="T57" fmla="*/ 3130 h 3550"/>
              <a:gd name="T58" fmla="*/ 1900 w 3028"/>
              <a:gd name="T59" fmla="*/ 3295 h 3550"/>
              <a:gd name="T60" fmla="*/ 1734 w 3028"/>
              <a:gd name="T61" fmla="*/ 3420 h 3550"/>
              <a:gd name="T62" fmla="*/ 1615 w 3028"/>
              <a:gd name="T63" fmla="*/ 3502 h 3550"/>
              <a:gd name="T64" fmla="*/ 1562 w 3028"/>
              <a:gd name="T65" fmla="*/ 3537 h 3550"/>
              <a:gd name="T66" fmla="*/ 1497 w 3028"/>
              <a:gd name="T67" fmla="*/ 3549 h 3550"/>
              <a:gd name="T68" fmla="*/ 1449 w 3028"/>
              <a:gd name="T69" fmla="*/ 3526 h 3550"/>
              <a:gd name="T70" fmla="*/ 1360 w 3028"/>
              <a:gd name="T71" fmla="*/ 3467 h 3550"/>
              <a:gd name="T72" fmla="*/ 1216 w 3028"/>
              <a:gd name="T73" fmla="*/ 3362 h 3550"/>
              <a:gd name="T74" fmla="*/ 1032 w 3028"/>
              <a:gd name="T75" fmla="*/ 3217 h 3550"/>
              <a:gd name="T76" fmla="*/ 827 w 3028"/>
              <a:gd name="T77" fmla="*/ 3034 h 3550"/>
              <a:gd name="T78" fmla="*/ 619 w 3028"/>
              <a:gd name="T79" fmla="*/ 2818 h 3550"/>
              <a:gd name="T80" fmla="*/ 425 w 3028"/>
              <a:gd name="T81" fmla="*/ 2573 h 3550"/>
              <a:gd name="T82" fmla="*/ 262 w 3028"/>
              <a:gd name="T83" fmla="*/ 2305 h 3550"/>
              <a:gd name="T84" fmla="*/ 141 w 3028"/>
              <a:gd name="T85" fmla="*/ 2001 h 3550"/>
              <a:gd name="T86" fmla="*/ 57 w 3028"/>
              <a:gd name="T87" fmla="*/ 1640 h 3550"/>
              <a:gd name="T88" fmla="*/ 13 w 3028"/>
              <a:gd name="T89" fmla="*/ 1287 h 3550"/>
              <a:gd name="T90" fmla="*/ 0 w 3028"/>
              <a:gd name="T91" fmla="*/ 963 h 3550"/>
              <a:gd name="T92" fmla="*/ 7 w 3028"/>
              <a:gd name="T93" fmla="*/ 686 h 3550"/>
              <a:gd name="T94" fmla="*/ 22 w 3028"/>
              <a:gd name="T95" fmla="*/ 476 h 3550"/>
              <a:gd name="T96" fmla="*/ 35 w 3028"/>
              <a:gd name="T97" fmla="*/ 352 h 3550"/>
              <a:gd name="T98" fmla="*/ 56 w 3028"/>
              <a:gd name="T99" fmla="*/ 289 h 3550"/>
              <a:gd name="T100" fmla="*/ 1498 w 3028"/>
              <a:gd name="T101" fmla="*/ 1 h 3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28" h="3550">
                <a:moveTo>
                  <a:pt x="1515" y="324"/>
                </a:moveTo>
                <a:lnTo>
                  <a:pt x="321" y="538"/>
                </a:lnTo>
                <a:lnTo>
                  <a:pt x="321" y="541"/>
                </a:lnTo>
                <a:lnTo>
                  <a:pt x="318" y="551"/>
                </a:lnTo>
                <a:lnTo>
                  <a:pt x="316" y="567"/>
                </a:lnTo>
                <a:lnTo>
                  <a:pt x="314" y="590"/>
                </a:lnTo>
                <a:lnTo>
                  <a:pt x="311" y="618"/>
                </a:lnTo>
                <a:lnTo>
                  <a:pt x="308" y="651"/>
                </a:lnTo>
                <a:lnTo>
                  <a:pt x="304" y="690"/>
                </a:lnTo>
                <a:lnTo>
                  <a:pt x="300" y="734"/>
                </a:lnTo>
                <a:lnTo>
                  <a:pt x="297" y="781"/>
                </a:lnTo>
                <a:lnTo>
                  <a:pt x="294" y="832"/>
                </a:lnTo>
                <a:lnTo>
                  <a:pt x="291" y="889"/>
                </a:lnTo>
                <a:lnTo>
                  <a:pt x="290" y="948"/>
                </a:lnTo>
                <a:lnTo>
                  <a:pt x="289" y="1011"/>
                </a:lnTo>
                <a:lnTo>
                  <a:pt x="289" y="1076"/>
                </a:lnTo>
                <a:lnTo>
                  <a:pt x="290" y="1144"/>
                </a:lnTo>
                <a:lnTo>
                  <a:pt x="293" y="1214"/>
                </a:lnTo>
                <a:lnTo>
                  <a:pt x="297" y="1287"/>
                </a:lnTo>
                <a:lnTo>
                  <a:pt x="303" y="1361"/>
                </a:lnTo>
                <a:lnTo>
                  <a:pt x="311" y="1437"/>
                </a:lnTo>
                <a:lnTo>
                  <a:pt x="320" y="1513"/>
                </a:lnTo>
                <a:lnTo>
                  <a:pt x="332" y="1591"/>
                </a:lnTo>
                <a:lnTo>
                  <a:pt x="346" y="1668"/>
                </a:lnTo>
                <a:lnTo>
                  <a:pt x="362" y="1746"/>
                </a:lnTo>
                <a:lnTo>
                  <a:pt x="1515" y="1746"/>
                </a:lnTo>
                <a:lnTo>
                  <a:pt x="1515" y="3170"/>
                </a:lnTo>
                <a:lnTo>
                  <a:pt x="1517" y="3168"/>
                </a:lnTo>
                <a:lnTo>
                  <a:pt x="1525" y="3163"/>
                </a:lnTo>
                <a:lnTo>
                  <a:pt x="1537" y="3156"/>
                </a:lnTo>
                <a:lnTo>
                  <a:pt x="1554" y="3145"/>
                </a:lnTo>
                <a:lnTo>
                  <a:pt x="1575" y="3131"/>
                </a:lnTo>
                <a:lnTo>
                  <a:pt x="1599" y="3114"/>
                </a:lnTo>
                <a:lnTo>
                  <a:pt x="1627" y="3095"/>
                </a:lnTo>
                <a:lnTo>
                  <a:pt x="1659" y="3072"/>
                </a:lnTo>
                <a:lnTo>
                  <a:pt x="1694" y="3048"/>
                </a:lnTo>
                <a:lnTo>
                  <a:pt x="1731" y="3020"/>
                </a:lnTo>
                <a:lnTo>
                  <a:pt x="1771" y="2991"/>
                </a:lnTo>
                <a:lnTo>
                  <a:pt x="1812" y="2958"/>
                </a:lnTo>
                <a:lnTo>
                  <a:pt x="1855" y="2924"/>
                </a:lnTo>
                <a:lnTo>
                  <a:pt x="1900" y="2887"/>
                </a:lnTo>
                <a:lnTo>
                  <a:pt x="1946" y="2848"/>
                </a:lnTo>
                <a:lnTo>
                  <a:pt x="1993" y="2807"/>
                </a:lnTo>
                <a:lnTo>
                  <a:pt x="2040" y="2763"/>
                </a:lnTo>
                <a:lnTo>
                  <a:pt x="2088" y="2719"/>
                </a:lnTo>
                <a:lnTo>
                  <a:pt x="2135" y="2672"/>
                </a:lnTo>
                <a:lnTo>
                  <a:pt x="2183" y="2623"/>
                </a:lnTo>
                <a:lnTo>
                  <a:pt x="2229" y="2572"/>
                </a:lnTo>
                <a:lnTo>
                  <a:pt x="2275" y="2520"/>
                </a:lnTo>
                <a:lnTo>
                  <a:pt x="2320" y="2467"/>
                </a:lnTo>
                <a:lnTo>
                  <a:pt x="2363" y="2411"/>
                </a:lnTo>
                <a:lnTo>
                  <a:pt x="2405" y="2354"/>
                </a:lnTo>
                <a:lnTo>
                  <a:pt x="2444" y="2296"/>
                </a:lnTo>
                <a:lnTo>
                  <a:pt x="2481" y="2236"/>
                </a:lnTo>
                <a:lnTo>
                  <a:pt x="2515" y="2177"/>
                </a:lnTo>
                <a:lnTo>
                  <a:pt x="2546" y="2115"/>
                </a:lnTo>
                <a:lnTo>
                  <a:pt x="2574" y="2052"/>
                </a:lnTo>
                <a:lnTo>
                  <a:pt x="2598" y="1988"/>
                </a:lnTo>
                <a:lnTo>
                  <a:pt x="2623" y="1908"/>
                </a:lnTo>
                <a:lnTo>
                  <a:pt x="2646" y="1828"/>
                </a:lnTo>
                <a:lnTo>
                  <a:pt x="2666" y="1746"/>
                </a:lnTo>
                <a:lnTo>
                  <a:pt x="1515" y="1746"/>
                </a:lnTo>
                <a:lnTo>
                  <a:pt x="1515" y="324"/>
                </a:lnTo>
                <a:close/>
                <a:moveTo>
                  <a:pt x="1514" y="0"/>
                </a:moveTo>
                <a:lnTo>
                  <a:pt x="1515" y="0"/>
                </a:lnTo>
                <a:lnTo>
                  <a:pt x="1531" y="1"/>
                </a:lnTo>
                <a:lnTo>
                  <a:pt x="2917" y="255"/>
                </a:lnTo>
                <a:lnTo>
                  <a:pt x="2939" y="262"/>
                </a:lnTo>
                <a:lnTo>
                  <a:pt x="2957" y="273"/>
                </a:lnTo>
                <a:lnTo>
                  <a:pt x="2973" y="289"/>
                </a:lnTo>
                <a:lnTo>
                  <a:pt x="2984" y="308"/>
                </a:lnTo>
                <a:lnTo>
                  <a:pt x="2990" y="329"/>
                </a:lnTo>
                <a:lnTo>
                  <a:pt x="2991" y="338"/>
                </a:lnTo>
                <a:lnTo>
                  <a:pt x="2993" y="352"/>
                </a:lnTo>
                <a:lnTo>
                  <a:pt x="2996" y="374"/>
                </a:lnTo>
                <a:lnTo>
                  <a:pt x="2999" y="402"/>
                </a:lnTo>
                <a:lnTo>
                  <a:pt x="3003" y="436"/>
                </a:lnTo>
                <a:lnTo>
                  <a:pt x="3008" y="476"/>
                </a:lnTo>
                <a:lnTo>
                  <a:pt x="3011" y="521"/>
                </a:lnTo>
                <a:lnTo>
                  <a:pt x="3015" y="571"/>
                </a:lnTo>
                <a:lnTo>
                  <a:pt x="3019" y="626"/>
                </a:lnTo>
                <a:lnTo>
                  <a:pt x="3023" y="686"/>
                </a:lnTo>
                <a:lnTo>
                  <a:pt x="3025" y="749"/>
                </a:lnTo>
                <a:lnTo>
                  <a:pt x="3027" y="817"/>
                </a:lnTo>
                <a:lnTo>
                  <a:pt x="3028" y="888"/>
                </a:lnTo>
                <a:lnTo>
                  <a:pt x="3028" y="963"/>
                </a:lnTo>
                <a:lnTo>
                  <a:pt x="3027" y="1040"/>
                </a:lnTo>
                <a:lnTo>
                  <a:pt x="3025" y="1120"/>
                </a:lnTo>
                <a:lnTo>
                  <a:pt x="3021" y="1203"/>
                </a:lnTo>
                <a:lnTo>
                  <a:pt x="3015" y="1287"/>
                </a:lnTo>
                <a:lnTo>
                  <a:pt x="3008" y="1374"/>
                </a:lnTo>
                <a:lnTo>
                  <a:pt x="2998" y="1462"/>
                </a:lnTo>
                <a:lnTo>
                  <a:pt x="2986" y="1550"/>
                </a:lnTo>
                <a:lnTo>
                  <a:pt x="2971" y="1640"/>
                </a:lnTo>
                <a:lnTo>
                  <a:pt x="2955" y="1730"/>
                </a:lnTo>
                <a:lnTo>
                  <a:pt x="2935" y="1820"/>
                </a:lnTo>
                <a:lnTo>
                  <a:pt x="2912" y="1910"/>
                </a:lnTo>
                <a:lnTo>
                  <a:pt x="2887" y="2001"/>
                </a:lnTo>
                <a:lnTo>
                  <a:pt x="2859" y="2090"/>
                </a:lnTo>
                <a:lnTo>
                  <a:pt x="2831" y="2163"/>
                </a:lnTo>
                <a:lnTo>
                  <a:pt x="2801" y="2234"/>
                </a:lnTo>
                <a:lnTo>
                  <a:pt x="2767" y="2305"/>
                </a:lnTo>
                <a:lnTo>
                  <a:pt x="2731" y="2374"/>
                </a:lnTo>
                <a:lnTo>
                  <a:pt x="2690" y="2442"/>
                </a:lnTo>
                <a:lnTo>
                  <a:pt x="2649" y="2509"/>
                </a:lnTo>
                <a:lnTo>
                  <a:pt x="2604" y="2573"/>
                </a:lnTo>
                <a:lnTo>
                  <a:pt x="2558" y="2637"/>
                </a:lnTo>
                <a:lnTo>
                  <a:pt x="2510" y="2699"/>
                </a:lnTo>
                <a:lnTo>
                  <a:pt x="2459" y="2759"/>
                </a:lnTo>
                <a:lnTo>
                  <a:pt x="2409" y="2818"/>
                </a:lnTo>
                <a:lnTo>
                  <a:pt x="2357" y="2875"/>
                </a:lnTo>
                <a:lnTo>
                  <a:pt x="2306" y="2930"/>
                </a:lnTo>
                <a:lnTo>
                  <a:pt x="2254" y="2983"/>
                </a:lnTo>
                <a:lnTo>
                  <a:pt x="2201" y="3034"/>
                </a:lnTo>
                <a:lnTo>
                  <a:pt x="2148" y="3083"/>
                </a:lnTo>
                <a:lnTo>
                  <a:pt x="2097" y="3130"/>
                </a:lnTo>
                <a:lnTo>
                  <a:pt x="2046" y="3174"/>
                </a:lnTo>
                <a:lnTo>
                  <a:pt x="1996" y="3217"/>
                </a:lnTo>
                <a:lnTo>
                  <a:pt x="1947" y="3257"/>
                </a:lnTo>
                <a:lnTo>
                  <a:pt x="1900" y="3295"/>
                </a:lnTo>
                <a:lnTo>
                  <a:pt x="1855" y="3330"/>
                </a:lnTo>
                <a:lnTo>
                  <a:pt x="1812" y="3362"/>
                </a:lnTo>
                <a:lnTo>
                  <a:pt x="1772" y="3393"/>
                </a:lnTo>
                <a:lnTo>
                  <a:pt x="1734" y="3420"/>
                </a:lnTo>
                <a:lnTo>
                  <a:pt x="1700" y="3445"/>
                </a:lnTo>
                <a:lnTo>
                  <a:pt x="1668" y="3467"/>
                </a:lnTo>
                <a:lnTo>
                  <a:pt x="1640" y="3486"/>
                </a:lnTo>
                <a:lnTo>
                  <a:pt x="1615" y="3502"/>
                </a:lnTo>
                <a:lnTo>
                  <a:pt x="1596" y="3515"/>
                </a:lnTo>
                <a:lnTo>
                  <a:pt x="1579" y="3526"/>
                </a:lnTo>
                <a:lnTo>
                  <a:pt x="1568" y="3533"/>
                </a:lnTo>
                <a:lnTo>
                  <a:pt x="1562" y="3537"/>
                </a:lnTo>
                <a:lnTo>
                  <a:pt x="1546" y="3545"/>
                </a:lnTo>
                <a:lnTo>
                  <a:pt x="1531" y="3549"/>
                </a:lnTo>
                <a:lnTo>
                  <a:pt x="1515" y="3550"/>
                </a:lnTo>
                <a:lnTo>
                  <a:pt x="1497" y="3549"/>
                </a:lnTo>
                <a:lnTo>
                  <a:pt x="1482" y="3545"/>
                </a:lnTo>
                <a:lnTo>
                  <a:pt x="1467" y="3537"/>
                </a:lnTo>
                <a:lnTo>
                  <a:pt x="1460" y="3533"/>
                </a:lnTo>
                <a:lnTo>
                  <a:pt x="1449" y="3526"/>
                </a:lnTo>
                <a:lnTo>
                  <a:pt x="1433" y="3515"/>
                </a:lnTo>
                <a:lnTo>
                  <a:pt x="1413" y="3502"/>
                </a:lnTo>
                <a:lnTo>
                  <a:pt x="1389" y="3486"/>
                </a:lnTo>
                <a:lnTo>
                  <a:pt x="1360" y="3467"/>
                </a:lnTo>
                <a:lnTo>
                  <a:pt x="1329" y="3445"/>
                </a:lnTo>
                <a:lnTo>
                  <a:pt x="1295" y="3420"/>
                </a:lnTo>
                <a:lnTo>
                  <a:pt x="1256" y="3393"/>
                </a:lnTo>
                <a:lnTo>
                  <a:pt x="1216" y="3362"/>
                </a:lnTo>
                <a:lnTo>
                  <a:pt x="1173" y="3330"/>
                </a:lnTo>
                <a:lnTo>
                  <a:pt x="1128" y="3295"/>
                </a:lnTo>
                <a:lnTo>
                  <a:pt x="1081" y="3257"/>
                </a:lnTo>
                <a:lnTo>
                  <a:pt x="1032" y="3217"/>
                </a:lnTo>
                <a:lnTo>
                  <a:pt x="983" y="3174"/>
                </a:lnTo>
                <a:lnTo>
                  <a:pt x="931" y="3130"/>
                </a:lnTo>
                <a:lnTo>
                  <a:pt x="880" y="3083"/>
                </a:lnTo>
                <a:lnTo>
                  <a:pt x="827" y="3034"/>
                </a:lnTo>
                <a:lnTo>
                  <a:pt x="776" y="2983"/>
                </a:lnTo>
                <a:lnTo>
                  <a:pt x="723" y="2930"/>
                </a:lnTo>
                <a:lnTo>
                  <a:pt x="671" y="2875"/>
                </a:lnTo>
                <a:lnTo>
                  <a:pt x="619" y="2818"/>
                </a:lnTo>
                <a:lnTo>
                  <a:pt x="569" y="2759"/>
                </a:lnTo>
                <a:lnTo>
                  <a:pt x="519" y="2699"/>
                </a:lnTo>
                <a:lnTo>
                  <a:pt x="471" y="2637"/>
                </a:lnTo>
                <a:lnTo>
                  <a:pt x="425" y="2573"/>
                </a:lnTo>
                <a:lnTo>
                  <a:pt x="380" y="2509"/>
                </a:lnTo>
                <a:lnTo>
                  <a:pt x="338" y="2442"/>
                </a:lnTo>
                <a:lnTo>
                  <a:pt x="298" y="2374"/>
                </a:lnTo>
                <a:lnTo>
                  <a:pt x="262" y="2305"/>
                </a:lnTo>
                <a:lnTo>
                  <a:pt x="228" y="2234"/>
                </a:lnTo>
                <a:lnTo>
                  <a:pt x="197" y="2163"/>
                </a:lnTo>
                <a:lnTo>
                  <a:pt x="170" y="2090"/>
                </a:lnTo>
                <a:lnTo>
                  <a:pt x="141" y="2001"/>
                </a:lnTo>
                <a:lnTo>
                  <a:pt x="116" y="1910"/>
                </a:lnTo>
                <a:lnTo>
                  <a:pt x="93" y="1820"/>
                </a:lnTo>
                <a:lnTo>
                  <a:pt x="73" y="1730"/>
                </a:lnTo>
                <a:lnTo>
                  <a:pt x="57" y="1640"/>
                </a:lnTo>
                <a:lnTo>
                  <a:pt x="43" y="1550"/>
                </a:lnTo>
                <a:lnTo>
                  <a:pt x="31" y="1462"/>
                </a:lnTo>
                <a:lnTo>
                  <a:pt x="21" y="1374"/>
                </a:lnTo>
                <a:lnTo>
                  <a:pt x="13" y="1287"/>
                </a:lnTo>
                <a:lnTo>
                  <a:pt x="8" y="1203"/>
                </a:lnTo>
                <a:lnTo>
                  <a:pt x="3" y="1120"/>
                </a:lnTo>
                <a:lnTo>
                  <a:pt x="1" y="1040"/>
                </a:lnTo>
                <a:lnTo>
                  <a:pt x="0" y="963"/>
                </a:lnTo>
                <a:lnTo>
                  <a:pt x="0" y="888"/>
                </a:lnTo>
                <a:lnTo>
                  <a:pt x="1" y="817"/>
                </a:lnTo>
                <a:lnTo>
                  <a:pt x="3" y="749"/>
                </a:lnTo>
                <a:lnTo>
                  <a:pt x="7" y="686"/>
                </a:lnTo>
                <a:lnTo>
                  <a:pt x="10" y="626"/>
                </a:lnTo>
                <a:lnTo>
                  <a:pt x="13" y="571"/>
                </a:lnTo>
                <a:lnTo>
                  <a:pt x="18" y="521"/>
                </a:lnTo>
                <a:lnTo>
                  <a:pt x="22" y="476"/>
                </a:lnTo>
                <a:lnTo>
                  <a:pt x="25" y="436"/>
                </a:lnTo>
                <a:lnTo>
                  <a:pt x="30" y="402"/>
                </a:lnTo>
                <a:lnTo>
                  <a:pt x="33" y="374"/>
                </a:lnTo>
                <a:lnTo>
                  <a:pt x="35" y="352"/>
                </a:lnTo>
                <a:lnTo>
                  <a:pt x="37" y="338"/>
                </a:lnTo>
                <a:lnTo>
                  <a:pt x="38" y="329"/>
                </a:lnTo>
                <a:lnTo>
                  <a:pt x="45" y="308"/>
                </a:lnTo>
                <a:lnTo>
                  <a:pt x="56" y="289"/>
                </a:lnTo>
                <a:lnTo>
                  <a:pt x="71" y="273"/>
                </a:lnTo>
                <a:lnTo>
                  <a:pt x="90" y="262"/>
                </a:lnTo>
                <a:lnTo>
                  <a:pt x="112" y="255"/>
                </a:lnTo>
                <a:lnTo>
                  <a:pt x="1498" y="1"/>
                </a:lnTo>
                <a:lnTo>
                  <a:pt x="151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79" grpId="0" animBg="1"/>
      <p:bldP spid="80" grpId="0" animBg="1"/>
      <p:bldP spid="88" grpId="0" animBg="1"/>
      <p:bldP spid="89" grpId="0" animBg="1"/>
      <p:bldP spid="95" grpId="0"/>
      <p:bldP spid="96" grpId="0"/>
      <p:bldP spid="97" grpId="0"/>
      <p:bldP spid="98" grpId="0"/>
      <p:bldP spid="99" grpId="0"/>
      <p:bldP spid="100" grpId="0"/>
      <p:bldP spid="118" grpId="0" animBg="1"/>
      <p:bldP spid="1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38683" y="1691629"/>
            <a:ext cx="3114634" cy="1558157"/>
            <a:chOff x="4538683" y="1691629"/>
            <a:chExt cx="3114634" cy="1558157"/>
          </a:xfrm>
        </p:grpSpPr>
        <p:sp>
          <p:nvSpPr>
            <p:cNvPr id="18" name="Freeform 92"/>
            <p:cNvSpPr/>
            <p:nvPr/>
          </p:nvSpPr>
          <p:spPr bwMode="auto">
            <a:xfrm>
              <a:off x="4611762" y="1763027"/>
              <a:ext cx="2970157" cy="1486759"/>
            </a:xfrm>
            <a:custGeom>
              <a:avLst/>
              <a:gdLst>
                <a:gd name="T0" fmla="*/ 1495 w 1495"/>
                <a:gd name="T1" fmla="*/ 0 h 748"/>
                <a:gd name="T2" fmla="*/ 747 w 1495"/>
                <a:gd name="T3" fmla="*/ 748 h 748"/>
                <a:gd name="T4" fmla="*/ 0 w 1495"/>
                <a:gd name="T5" fmla="*/ 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5" h="748">
                  <a:moveTo>
                    <a:pt x="1495" y="0"/>
                  </a:moveTo>
                  <a:cubicBezTo>
                    <a:pt x="1495" y="413"/>
                    <a:pt x="1160" y="748"/>
                    <a:pt x="747" y="748"/>
                  </a:cubicBezTo>
                  <a:cubicBezTo>
                    <a:pt x="334" y="748"/>
                    <a:pt x="0" y="413"/>
                    <a:pt x="0" y="0"/>
                  </a:cubicBezTo>
                </a:path>
              </a:pathLst>
            </a:custGeom>
            <a:noFill/>
            <a:ln w="30163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102"/>
            <p:cNvSpPr>
              <a:spLocks noChangeArrowheads="1"/>
            </p:cNvSpPr>
            <p:nvPr/>
          </p:nvSpPr>
          <p:spPr bwMode="auto">
            <a:xfrm>
              <a:off x="4538683" y="1691629"/>
              <a:ext cx="145316" cy="145316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Oval 101"/>
            <p:cNvSpPr>
              <a:spLocks noChangeArrowheads="1"/>
            </p:cNvSpPr>
            <p:nvPr/>
          </p:nvSpPr>
          <p:spPr bwMode="auto">
            <a:xfrm>
              <a:off x="7510521" y="1691629"/>
              <a:ext cx="142796" cy="145316"/>
            </a:xfrm>
            <a:prstGeom prst="ellipse">
              <a:avLst/>
            </a:prstGeom>
            <a:solidFill>
              <a:schemeClr val="accent6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98193" y="565220"/>
            <a:ext cx="2395613" cy="2398134"/>
            <a:chOff x="4898193" y="533070"/>
            <a:chExt cx="2395613" cy="2398134"/>
          </a:xfrm>
        </p:grpSpPr>
        <p:sp>
          <p:nvSpPr>
            <p:cNvPr id="16" name="Oval 90"/>
            <p:cNvSpPr>
              <a:spLocks noChangeArrowheads="1"/>
            </p:cNvSpPr>
            <p:nvPr/>
          </p:nvSpPr>
          <p:spPr bwMode="auto">
            <a:xfrm>
              <a:off x="4898193" y="533070"/>
              <a:ext cx="2395613" cy="23981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91"/>
            <p:cNvSpPr/>
            <p:nvPr/>
          </p:nvSpPr>
          <p:spPr bwMode="auto">
            <a:xfrm>
              <a:off x="4898193" y="1703158"/>
              <a:ext cx="2395613" cy="1228046"/>
            </a:xfrm>
            <a:custGeom>
              <a:avLst/>
              <a:gdLst>
                <a:gd name="T0" fmla="*/ 603 w 1206"/>
                <a:gd name="T1" fmla="*/ 590 h 618"/>
                <a:gd name="T2" fmla="*/ 0 w 1206"/>
                <a:gd name="T3" fmla="*/ 0 h 618"/>
                <a:gd name="T4" fmla="*/ 0 w 1206"/>
                <a:gd name="T5" fmla="*/ 14 h 618"/>
                <a:gd name="T6" fmla="*/ 603 w 1206"/>
                <a:gd name="T7" fmla="*/ 618 h 618"/>
                <a:gd name="T8" fmla="*/ 1206 w 1206"/>
                <a:gd name="T9" fmla="*/ 14 h 618"/>
                <a:gd name="T10" fmla="*/ 1206 w 1206"/>
                <a:gd name="T11" fmla="*/ 0 h 618"/>
                <a:gd name="T12" fmla="*/ 603 w 1206"/>
                <a:gd name="T13" fmla="*/ 59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6" h="618">
                  <a:moveTo>
                    <a:pt x="603" y="590"/>
                  </a:moveTo>
                  <a:cubicBezTo>
                    <a:pt x="275" y="590"/>
                    <a:pt x="8" y="327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348"/>
                    <a:pt x="270" y="618"/>
                    <a:pt x="603" y="618"/>
                  </a:cubicBezTo>
                  <a:cubicBezTo>
                    <a:pt x="936" y="618"/>
                    <a:pt x="1206" y="348"/>
                    <a:pt x="1206" y="14"/>
                  </a:cubicBezTo>
                  <a:cubicBezTo>
                    <a:pt x="1206" y="10"/>
                    <a:pt x="1206" y="5"/>
                    <a:pt x="1206" y="0"/>
                  </a:cubicBezTo>
                  <a:cubicBezTo>
                    <a:pt x="1199" y="327"/>
                    <a:pt x="932" y="590"/>
                    <a:pt x="603" y="590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6" name="Freeform 110"/>
          <p:cNvSpPr/>
          <p:nvPr/>
        </p:nvSpPr>
        <p:spPr bwMode="auto">
          <a:xfrm>
            <a:off x="3225800" y="2749159"/>
            <a:ext cx="854256" cy="855936"/>
          </a:xfrm>
          <a:custGeom>
            <a:avLst/>
            <a:gdLst>
              <a:gd name="T0" fmla="*/ 121 w 430"/>
              <a:gd name="T1" fmla="*/ 379 h 431"/>
              <a:gd name="T2" fmla="*/ 378 w 430"/>
              <a:gd name="T3" fmla="*/ 310 h 431"/>
              <a:gd name="T4" fmla="*/ 309 w 430"/>
              <a:gd name="T5" fmla="*/ 52 h 431"/>
              <a:gd name="T6" fmla="*/ 52 w 430"/>
              <a:gd name="T7" fmla="*/ 121 h 431"/>
              <a:gd name="T8" fmla="*/ 121 w 430"/>
              <a:gd name="T9" fmla="*/ 379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431">
                <a:moveTo>
                  <a:pt x="121" y="379"/>
                </a:moveTo>
                <a:cubicBezTo>
                  <a:pt x="211" y="431"/>
                  <a:pt x="326" y="400"/>
                  <a:pt x="378" y="310"/>
                </a:cubicBezTo>
                <a:cubicBezTo>
                  <a:pt x="430" y="220"/>
                  <a:pt x="400" y="105"/>
                  <a:pt x="309" y="52"/>
                </a:cubicBezTo>
                <a:cubicBezTo>
                  <a:pt x="219" y="0"/>
                  <a:pt x="104" y="31"/>
                  <a:pt x="52" y="121"/>
                </a:cubicBezTo>
                <a:cubicBezTo>
                  <a:pt x="0" y="212"/>
                  <a:pt x="31" y="327"/>
                  <a:pt x="121" y="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11"/>
          <p:cNvSpPr/>
          <p:nvPr/>
        </p:nvSpPr>
        <p:spPr bwMode="auto">
          <a:xfrm>
            <a:off x="3970860" y="3744532"/>
            <a:ext cx="1244845" cy="1245686"/>
          </a:xfrm>
          <a:custGeom>
            <a:avLst/>
            <a:gdLst>
              <a:gd name="T0" fmla="*/ 451 w 627"/>
              <a:gd name="T1" fmla="*/ 551 h 627"/>
              <a:gd name="T2" fmla="*/ 76 w 627"/>
              <a:gd name="T3" fmla="*/ 451 h 627"/>
              <a:gd name="T4" fmla="*/ 177 w 627"/>
              <a:gd name="T5" fmla="*/ 76 h 627"/>
              <a:gd name="T6" fmla="*/ 551 w 627"/>
              <a:gd name="T7" fmla="*/ 176 h 627"/>
              <a:gd name="T8" fmla="*/ 451 w 627"/>
              <a:gd name="T9" fmla="*/ 55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627">
                <a:moveTo>
                  <a:pt x="451" y="551"/>
                </a:moveTo>
                <a:cubicBezTo>
                  <a:pt x="320" y="627"/>
                  <a:pt x="152" y="582"/>
                  <a:pt x="76" y="451"/>
                </a:cubicBezTo>
                <a:cubicBezTo>
                  <a:pt x="0" y="320"/>
                  <a:pt x="45" y="152"/>
                  <a:pt x="177" y="76"/>
                </a:cubicBezTo>
                <a:cubicBezTo>
                  <a:pt x="308" y="0"/>
                  <a:pt x="476" y="45"/>
                  <a:pt x="551" y="176"/>
                </a:cubicBezTo>
                <a:cubicBezTo>
                  <a:pt x="627" y="308"/>
                  <a:pt x="582" y="476"/>
                  <a:pt x="451" y="5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12"/>
          <p:cNvSpPr/>
          <p:nvPr/>
        </p:nvSpPr>
        <p:spPr bwMode="auto">
          <a:xfrm>
            <a:off x="5474418" y="4147720"/>
            <a:ext cx="1244845" cy="1245686"/>
          </a:xfrm>
          <a:custGeom>
            <a:avLst/>
            <a:gdLst>
              <a:gd name="T0" fmla="*/ 450 w 627"/>
              <a:gd name="T1" fmla="*/ 551 h 627"/>
              <a:gd name="T2" fmla="*/ 75 w 627"/>
              <a:gd name="T3" fmla="*/ 451 h 627"/>
              <a:gd name="T4" fmla="*/ 176 w 627"/>
              <a:gd name="T5" fmla="*/ 76 h 627"/>
              <a:gd name="T6" fmla="*/ 551 w 627"/>
              <a:gd name="T7" fmla="*/ 176 h 627"/>
              <a:gd name="T8" fmla="*/ 450 w 627"/>
              <a:gd name="T9" fmla="*/ 55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627">
                <a:moveTo>
                  <a:pt x="450" y="551"/>
                </a:moveTo>
                <a:cubicBezTo>
                  <a:pt x="319" y="627"/>
                  <a:pt x="151" y="582"/>
                  <a:pt x="75" y="451"/>
                </a:cubicBezTo>
                <a:cubicBezTo>
                  <a:pt x="0" y="319"/>
                  <a:pt x="45" y="151"/>
                  <a:pt x="176" y="76"/>
                </a:cubicBezTo>
                <a:cubicBezTo>
                  <a:pt x="307" y="0"/>
                  <a:pt x="475" y="45"/>
                  <a:pt x="551" y="176"/>
                </a:cubicBezTo>
                <a:cubicBezTo>
                  <a:pt x="627" y="307"/>
                  <a:pt x="582" y="475"/>
                  <a:pt x="450" y="5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113"/>
          <p:cNvSpPr/>
          <p:nvPr/>
        </p:nvSpPr>
        <p:spPr bwMode="auto">
          <a:xfrm>
            <a:off x="6975455" y="3744532"/>
            <a:ext cx="1245685" cy="1245686"/>
          </a:xfrm>
          <a:custGeom>
            <a:avLst/>
            <a:gdLst>
              <a:gd name="T0" fmla="*/ 451 w 627"/>
              <a:gd name="T1" fmla="*/ 551 h 627"/>
              <a:gd name="T2" fmla="*/ 76 w 627"/>
              <a:gd name="T3" fmla="*/ 451 h 627"/>
              <a:gd name="T4" fmla="*/ 176 w 627"/>
              <a:gd name="T5" fmla="*/ 76 h 627"/>
              <a:gd name="T6" fmla="*/ 551 w 627"/>
              <a:gd name="T7" fmla="*/ 176 h 627"/>
              <a:gd name="T8" fmla="*/ 451 w 627"/>
              <a:gd name="T9" fmla="*/ 55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7" h="627">
                <a:moveTo>
                  <a:pt x="451" y="551"/>
                </a:moveTo>
                <a:cubicBezTo>
                  <a:pt x="320" y="627"/>
                  <a:pt x="152" y="582"/>
                  <a:pt x="76" y="451"/>
                </a:cubicBezTo>
                <a:cubicBezTo>
                  <a:pt x="0" y="320"/>
                  <a:pt x="45" y="152"/>
                  <a:pt x="176" y="76"/>
                </a:cubicBezTo>
                <a:cubicBezTo>
                  <a:pt x="308" y="0"/>
                  <a:pt x="475" y="45"/>
                  <a:pt x="551" y="176"/>
                </a:cubicBezTo>
                <a:cubicBezTo>
                  <a:pt x="627" y="308"/>
                  <a:pt x="582" y="476"/>
                  <a:pt x="451" y="5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14"/>
          <p:cNvSpPr/>
          <p:nvPr/>
        </p:nvSpPr>
        <p:spPr bwMode="auto">
          <a:xfrm>
            <a:off x="8111944" y="2749159"/>
            <a:ext cx="854256" cy="855936"/>
          </a:xfrm>
          <a:custGeom>
            <a:avLst/>
            <a:gdLst>
              <a:gd name="T0" fmla="*/ 309 w 430"/>
              <a:gd name="T1" fmla="*/ 379 h 431"/>
              <a:gd name="T2" fmla="*/ 52 w 430"/>
              <a:gd name="T3" fmla="*/ 310 h 431"/>
              <a:gd name="T4" fmla="*/ 121 w 430"/>
              <a:gd name="T5" fmla="*/ 52 h 431"/>
              <a:gd name="T6" fmla="*/ 378 w 430"/>
              <a:gd name="T7" fmla="*/ 121 h 431"/>
              <a:gd name="T8" fmla="*/ 309 w 430"/>
              <a:gd name="T9" fmla="*/ 379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431">
                <a:moveTo>
                  <a:pt x="309" y="379"/>
                </a:moveTo>
                <a:cubicBezTo>
                  <a:pt x="219" y="431"/>
                  <a:pt x="104" y="400"/>
                  <a:pt x="52" y="310"/>
                </a:cubicBezTo>
                <a:cubicBezTo>
                  <a:pt x="0" y="220"/>
                  <a:pt x="31" y="105"/>
                  <a:pt x="121" y="52"/>
                </a:cubicBezTo>
                <a:cubicBezTo>
                  <a:pt x="211" y="0"/>
                  <a:pt x="326" y="31"/>
                  <a:pt x="378" y="121"/>
                </a:cubicBezTo>
                <a:cubicBezTo>
                  <a:pt x="430" y="212"/>
                  <a:pt x="400" y="327"/>
                  <a:pt x="309" y="3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113772" y="2558377"/>
            <a:ext cx="607308" cy="35160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951796" y="3138518"/>
            <a:ext cx="351374" cy="6095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096000" y="3351422"/>
            <a:ext cx="840" cy="703061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90596" y="3138518"/>
            <a:ext cx="349608" cy="6095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470180" y="2558377"/>
            <a:ext cx="608047" cy="35160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206"/>
          <p:cNvSpPr>
            <a:spLocks noEditPoints="1"/>
          </p:cNvSpPr>
          <p:nvPr/>
        </p:nvSpPr>
        <p:spPr bwMode="auto">
          <a:xfrm>
            <a:off x="5630625" y="1287744"/>
            <a:ext cx="930748" cy="834650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Oval 98"/>
          <p:cNvSpPr>
            <a:spLocks noChangeArrowheads="1"/>
          </p:cNvSpPr>
          <p:nvPr/>
        </p:nvSpPr>
        <p:spPr bwMode="auto">
          <a:xfrm>
            <a:off x="6024601" y="3178387"/>
            <a:ext cx="142796" cy="14279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Freeform 99"/>
          <p:cNvSpPr/>
          <p:nvPr/>
        </p:nvSpPr>
        <p:spPr bwMode="auto">
          <a:xfrm>
            <a:off x="6757061" y="2969233"/>
            <a:ext cx="162955" cy="162956"/>
          </a:xfrm>
          <a:custGeom>
            <a:avLst/>
            <a:gdLst>
              <a:gd name="T0" fmla="*/ 72 w 82"/>
              <a:gd name="T1" fmla="*/ 23 h 82"/>
              <a:gd name="T2" fmla="*/ 59 w 82"/>
              <a:gd name="T3" fmla="*/ 72 h 82"/>
              <a:gd name="T4" fmla="*/ 10 w 82"/>
              <a:gd name="T5" fmla="*/ 59 h 82"/>
              <a:gd name="T6" fmla="*/ 23 w 82"/>
              <a:gd name="T7" fmla="*/ 10 h 82"/>
              <a:gd name="T8" fmla="*/ 72 w 82"/>
              <a:gd name="T9" fmla="*/ 2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72" y="23"/>
                </a:moveTo>
                <a:cubicBezTo>
                  <a:pt x="82" y="40"/>
                  <a:pt x="76" y="62"/>
                  <a:pt x="59" y="72"/>
                </a:cubicBezTo>
                <a:cubicBezTo>
                  <a:pt x="42" y="82"/>
                  <a:pt x="20" y="76"/>
                  <a:pt x="10" y="59"/>
                </a:cubicBezTo>
                <a:cubicBezTo>
                  <a:pt x="0" y="42"/>
                  <a:pt x="6" y="20"/>
                  <a:pt x="23" y="10"/>
                </a:cubicBezTo>
                <a:cubicBezTo>
                  <a:pt x="40" y="0"/>
                  <a:pt x="62" y="5"/>
                  <a:pt x="72" y="23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100"/>
          <p:cNvSpPr/>
          <p:nvPr/>
        </p:nvSpPr>
        <p:spPr bwMode="auto">
          <a:xfrm>
            <a:off x="7299686" y="2424928"/>
            <a:ext cx="164635" cy="165476"/>
          </a:xfrm>
          <a:custGeom>
            <a:avLst/>
            <a:gdLst>
              <a:gd name="T0" fmla="*/ 60 w 83"/>
              <a:gd name="T1" fmla="*/ 10 h 83"/>
              <a:gd name="T2" fmla="*/ 73 w 83"/>
              <a:gd name="T3" fmla="*/ 59 h 83"/>
              <a:gd name="T4" fmla="*/ 23 w 83"/>
              <a:gd name="T5" fmla="*/ 73 h 83"/>
              <a:gd name="T6" fmla="*/ 10 w 83"/>
              <a:gd name="T7" fmla="*/ 23 h 83"/>
              <a:gd name="T8" fmla="*/ 60 w 83"/>
              <a:gd name="T9" fmla="*/ 1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60" y="10"/>
                </a:moveTo>
                <a:cubicBezTo>
                  <a:pt x="77" y="20"/>
                  <a:pt x="83" y="42"/>
                  <a:pt x="73" y="59"/>
                </a:cubicBezTo>
                <a:cubicBezTo>
                  <a:pt x="63" y="77"/>
                  <a:pt x="41" y="83"/>
                  <a:pt x="23" y="73"/>
                </a:cubicBezTo>
                <a:cubicBezTo>
                  <a:pt x="6" y="63"/>
                  <a:pt x="0" y="40"/>
                  <a:pt x="10" y="23"/>
                </a:cubicBezTo>
                <a:cubicBezTo>
                  <a:pt x="20" y="6"/>
                  <a:pt x="42" y="0"/>
                  <a:pt x="60" y="10"/>
                </a:cubicBez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0" name="Freeform 103"/>
          <p:cNvSpPr/>
          <p:nvPr/>
        </p:nvSpPr>
        <p:spPr bwMode="auto">
          <a:xfrm>
            <a:off x="4727678" y="2424928"/>
            <a:ext cx="164635" cy="165476"/>
          </a:xfrm>
          <a:custGeom>
            <a:avLst/>
            <a:gdLst>
              <a:gd name="T0" fmla="*/ 60 w 83"/>
              <a:gd name="T1" fmla="*/ 73 h 83"/>
              <a:gd name="T2" fmla="*/ 10 w 83"/>
              <a:gd name="T3" fmla="*/ 59 h 83"/>
              <a:gd name="T4" fmla="*/ 24 w 83"/>
              <a:gd name="T5" fmla="*/ 10 h 83"/>
              <a:gd name="T6" fmla="*/ 73 w 83"/>
              <a:gd name="T7" fmla="*/ 23 h 83"/>
              <a:gd name="T8" fmla="*/ 60 w 83"/>
              <a:gd name="T9" fmla="*/ 7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3">
                <a:moveTo>
                  <a:pt x="60" y="73"/>
                </a:moveTo>
                <a:cubicBezTo>
                  <a:pt x="43" y="83"/>
                  <a:pt x="20" y="77"/>
                  <a:pt x="10" y="59"/>
                </a:cubicBezTo>
                <a:cubicBezTo>
                  <a:pt x="0" y="42"/>
                  <a:pt x="6" y="20"/>
                  <a:pt x="24" y="10"/>
                </a:cubicBezTo>
                <a:cubicBezTo>
                  <a:pt x="41" y="0"/>
                  <a:pt x="63" y="6"/>
                  <a:pt x="73" y="23"/>
                </a:cubicBezTo>
                <a:cubicBezTo>
                  <a:pt x="83" y="40"/>
                  <a:pt x="77" y="63"/>
                  <a:pt x="60" y="73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104"/>
          <p:cNvSpPr/>
          <p:nvPr/>
        </p:nvSpPr>
        <p:spPr bwMode="auto">
          <a:xfrm>
            <a:off x="5271982" y="2969233"/>
            <a:ext cx="164635" cy="162956"/>
          </a:xfrm>
          <a:custGeom>
            <a:avLst/>
            <a:gdLst>
              <a:gd name="T0" fmla="*/ 73 w 83"/>
              <a:gd name="T1" fmla="*/ 59 h 82"/>
              <a:gd name="T2" fmla="*/ 23 w 83"/>
              <a:gd name="T3" fmla="*/ 72 h 82"/>
              <a:gd name="T4" fmla="*/ 10 w 83"/>
              <a:gd name="T5" fmla="*/ 23 h 82"/>
              <a:gd name="T6" fmla="*/ 59 w 83"/>
              <a:gd name="T7" fmla="*/ 10 h 82"/>
              <a:gd name="T8" fmla="*/ 73 w 83"/>
              <a:gd name="T9" fmla="*/ 5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82">
                <a:moveTo>
                  <a:pt x="73" y="59"/>
                </a:moveTo>
                <a:cubicBezTo>
                  <a:pt x="63" y="76"/>
                  <a:pt x="41" y="82"/>
                  <a:pt x="23" y="72"/>
                </a:cubicBezTo>
                <a:cubicBezTo>
                  <a:pt x="6" y="62"/>
                  <a:pt x="0" y="40"/>
                  <a:pt x="10" y="23"/>
                </a:cubicBezTo>
                <a:cubicBezTo>
                  <a:pt x="20" y="5"/>
                  <a:pt x="42" y="0"/>
                  <a:pt x="59" y="10"/>
                </a:cubicBezTo>
                <a:cubicBezTo>
                  <a:pt x="77" y="20"/>
                  <a:pt x="83" y="42"/>
                  <a:pt x="73" y="59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Inhaltsplatzhalter 4"/>
          <p:cNvSpPr txBox="1"/>
          <p:nvPr/>
        </p:nvSpPr>
        <p:spPr>
          <a:xfrm>
            <a:off x="548920" y="2816749"/>
            <a:ext cx="254343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9115865" y="2816749"/>
            <a:ext cx="257438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1262854" y="4005738"/>
            <a:ext cx="254343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8305999" y="4005738"/>
            <a:ext cx="2574388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4384431" y="5665945"/>
            <a:ext cx="34231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315311" y="4038600"/>
            <a:ext cx="565972" cy="657550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60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2" name="Freeform 61"/>
          <p:cNvSpPr/>
          <p:nvPr/>
        </p:nvSpPr>
        <p:spPr bwMode="auto">
          <a:xfrm>
            <a:off x="8311282" y="2985601"/>
            <a:ext cx="410011" cy="383051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5783946" y="4541520"/>
            <a:ext cx="623268" cy="458086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64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6" name="Freeform 36"/>
          <p:cNvSpPr>
            <a:spLocks noEditPoints="1"/>
          </p:cNvSpPr>
          <p:nvPr/>
        </p:nvSpPr>
        <p:spPr bwMode="auto">
          <a:xfrm>
            <a:off x="3435172" y="2995449"/>
            <a:ext cx="435512" cy="36335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4308505" y="4080375"/>
            <a:ext cx="569554" cy="56750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50" grpId="0" animBg="1"/>
      <p:bldP spid="53" grpId="0" animBg="1"/>
      <p:bldP spid="54" grpId="0"/>
      <p:bldP spid="55" grpId="0"/>
      <p:bldP spid="56" grpId="0"/>
      <p:bldP spid="57" grpId="0"/>
      <p:bldP spid="58" grpId="0"/>
      <p:bldP spid="62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453858" y="2409116"/>
            <a:ext cx="1611733" cy="1635532"/>
          </a:xfrm>
          <a:custGeom>
            <a:avLst/>
            <a:gdLst>
              <a:gd name="T0" fmla="*/ 414 w 966"/>
              <a:gd name="T1" fmla="*/ 980 h 980"/>
              <a:gd name="T2" fmla="*/ 964 w 966"/>
              <a:gd name="T3" fmla="*/ 832 h 980"/>
              <a:gd name="T4" fmla="*/ 966 w 966"/>
              <a:gd name="T5" fmla="*/ 0 h 980"/>
              <a:gd name="T6" fmla="*/ 0 w 966"/>
              <a:gd name="T7" fmla="*/ 259 h 980"/>
              <a:gd name="T8" fmla="*/ 414 w 966"/>
              <a:gd name="T9" fmla="*/ 98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6" h="980">
                <a:moveTo>
                  <a:pt x="414" y="980"/>
                </a:moveTo>
                <a:cubicBezTo>
                  <a:pt x="577" y="888"/>
                  <a:pt x="765" y="835"/>
                  <a:pt x="964" y="832"/>
                </a:cubicBezTo>
                <a:cubicBezTo>
                  <a:pt x="966" y="0"/>
                  <a:pt x="966" y="0"/>
                  <a:pt x="966" y="0"/>
                </a:cubicBezTo>
                <a:cubicBezTo>
                  <a:pt x="615" y="3"/>
                  <a:pt x="285" y="96"/>
                  <a:pt x="0" y="259"/>
                </a:cubicBezTo>
                <a:lnTo>
                  <a:pt x="414" y="9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119800" y="2409116"/>
            <a:ext cx="1618344" cy="1632887"/>
          </a:xfrm>
          <a:custGeom>
            <a:avLst/>
            <a:gdLst>
              <a:gd name="T0" fmla="*/ 2 w 970"/>
              <a:gd name="T1" fmla="*/ 0 h 978"/>
              <a:gd name="T2" fmla="*/ 0 w 970"/>
              <a:gd name="T3" fmla="*/ 831 h 978"/>
              <a:gd name="T4" fmla="*/ 552 w 970"/>
              <a:gd name="T5" fmla="*/ 978 h 978"/>
              <a:gd name="T6" fmla="*/ 970 w 970"/>
              <a:gd name="T7" fmla="*/ 258 h 978"/>
              <a:gd name="T8" fmla="*/ 2 w 970"/>
              <a:gd name="T9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978">
                <a:moveTo>
                  <a:pt x="2" y="0"/>
                </a:moveTo>
                <a:cubicBezTo>
                  <a:pt x="0" y="831"/>
                  <a:pt x="0" y="831"/>
                  <a:pt x="0" y="831"/>
                </a:cubicBezTo>
                <a:cubicBezTo>
                  <a:pt x="200" y="834"/>
                  <a:pt x="388" y="887"/>
                  <a:pt x="552" y="978"/>
                </a:cubicBezTo>
                <a:cubicBezTo>
                  <a:pt x="970" y="258"/>
                  <a:pt x="970" y="258"/>
                  <a:pt x="970" y="258"/>
                </a:cubicBezTo>
                <a:cubicBezTo>
                  <a:pt x="684" y="96"/>
                  <a:pt x="354" y="2"/>
                  <a:pt x="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2762795" y="4101501"/>
            <a:ext cx="1632888" cy="1614377"/>
          </a:xfrm>
          <a:custGeom>
            <a:avLst/>
            <a:gdLst>
              <a:gd name="T0" fmla="*/ 258 w 979"/>
              <a:gd name="T1" fmla="*/ 0 h 967"/>
              <a:gd name="T2" fmla="*/ 0 w 979"/>
              <a:gd name="T3" fmla="*/ 967 h 967"/>
              <a:gd name="T4" fmla="*/ 832 w 979"/>
              <a:gd name="T5" fmla="*/ 967 h 967"/>
              <a:gd name="T6" fmla="*/ 979 w 979"/>
              <a:gd name="T7" fmla="*/ 417 h 967"/>
              <a:gd name="T8" fmla="*/ 258 w 979"/>
              <a:gd name="T9" fmla="*/ 0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" h="967">
                <a:moveTo>
                  <a:pt x="258" y="0"/>
                </a:moveTo>
                <a:cubicBezTo>
                  <a:pt x="96" y="286"/>
                  <a:pt x="3" y="616"/>
                  <a:pt x="0" y="967"/>
                </a:cubicBezTo>
                <a:cubicBezTo>
                  <a:pt x="832" y="967"/>
                  <a:pt x="832" y="967"/>
                  <a:pt x="832" y="967"/>
                </a:cubicBezTo>
                <a:cubicBezTo>
                  <a:pt x="835" y="768"/>
                  <a:pt x="888" y="580"/>
                  <a:pt x="979" y="417"/>
                </a:cubicBezTo>
                <a:lnTo>
                  <a:pt x="2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794997" y="4101501"/>
            <a:ext cx="1634210" cy="1614377"/>
          </a:xfrm>
          <a:custGeom>
            <a:avLst/>
            <a:gdLst>
              <a:gd name="T0" fmla="*/ 721 w 980"/>
              <a:gd name="T1" fmla="*/ 0 h 967"/>
              <a:gd name="T2" fmla="*/ 0 w 980"/>
              <a:gd name="T3" fmla="*/ 415 h 967"/>
              <a:gd name="T4" fmla="*/ 148 w 980"/>
              <a:gd name="T5" fmla="*/ 967 h 967"/>
              <a:gd name="T6" fmla="*/ 980 w 980"/>
              <a:gd name="T7" fmla="*/ 967 h 967"/>
              <a:gd name="T8" fmla="*/ 721 w 980"/>
              <a:gd name="T9" fmla="*/ 0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0" h="967">
                <a:moveTo>
                  <a:pt x="721" y="0"/>
                </a:moveTo>
                <a:cubicBezTo>
                  <a:pt x="0" y="415"/>
                  <a:pt x="0" y="415"/>
                  <a:pt x="0" y="415"/>
                </a:cubicBezTo>
                <a:cubicBezTo>
                  <a:pt x="92" y="578"/>
                  <a:pt x="146" y="767"/>
                  <a:pt x="148" y="967"/>
                </a:cubicBezTo>
                <a:cubicBezTo>
                  <a:pt x="980" y="967"/>
                  <a:pt x="980" y="967"/>
                  <a:pt x="980" y="967"/>
                </a:cubicBezTo>
                <a:cubicBezTo>
                  <a:pt x="977" y="616"/>
                  <a:pt x="884" y="286"/>
                  <a:pt x="7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090277" y="2869233"/>
            <a:ext cx="1878813" cy="1874845"/>
          </a:xfrm>
          <a:custGeom>
            <a:avLst/>
            <a:gdLst>
              <a:gd name="T0" fmla="*/ 0 w 1126"/>
              <a:gd name="T1" fmla="*/ 719 h 1123"/>
              <a:gd name="T2" fmla="*/ 405 w 1126"/>
              <a:gd name="T3" fmla="*/ 1123 h 1123"/>
              <a:gd name="T4" fmla="*/ 1126 w 1126"/>
              <a:gd name="T5" fmla="*/ 708 h 1123"/>
              <a:gd name="T6" fmla="*/ 418 w 1126"/>
              <a:gd name="T7" fmla="*/ 0 h 1123"/>
              <a:gd name="T8" fmla="*/ 0 w 1126"/>
              <a:gd name="T9" fmla="*/ 719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6" h="1123">
                <a:moveTo>
                  <a:pt x="0" y="719"/>
                </a:moveTo>
                <a:cubicBezTo>
                  <a:pt x="166" y="818"/>
                  <a:pt x="306" y="957"/>
                  <a:pt x="405" y="1123"/>
                </a:cubicBezTo>
                <a:cubicBezTo>
                  <a:pt x="1126" y="708"/>
                  <a:pt x="1126" y="708"/>
                  <a:pt x="1126" y="708"/>
                </a:cubicBezTo>
                <a:cubicBezTo>
                  <a:pt x="954" y="416"/>
                  <a:pt x="710" y="172"/>
                  <a:pt x="418" y="0"/>
                </a:cubicBezTo>
                <a:lnTo>
                  <a:pt x="0" y="7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3222912" y="2869233"/>
            <a:ext cx="1872201" cy="1878812"/>
          </a:xfrm>
          <a:custGeom>
            <a:avLst/>
            <a:gdLst>
              <a:gd name="T0" fmla="*/ 720 w 1122"/>
              <a:gd name="T1" fmla="*/ 1125 h 1125"/>
              <a:gd name="T2" fmla="*/ 1122 w 1122"/>
              <a:gd name="T3" fmla="*/ 721 h 1125"/>
              <a:gd name="T4" fmla="*/ 708 w 1122"/>
              <a:gd name="T5" fmla="*/ 0 h 1125"/>
              <a:gd name="T6" fmla="*/ 0 w 1122"/>
              <a:gd name="T7" fmla="*/ 708 h 1125"/>
              <a:gd name="T8" fmla="*/ 720 w 1122"/>
              <a:gd name="T9" fmla="*/ 112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2" h="1125">
                <a:moveTo>
                  <a:pt x="720" y="1125"/>
                </a:moveTo>
                <a:cubicBezTo>
                  <a:pt x="819" y="960"/>
                  <a:pt x="957" y="821"/>
                  <a:pt x="1122" y="721"/>
                </a:cubicBezTo>
                <a:cubicBezTo>
                  <a:pt x="708" y="0"/>
                  <a:pt x="708" y="0"/>
                  <a:pt x="708" y="0"/>
                </a:cubicBezTo>
                <a:cubicBezTo>
                  <a:pt x="416" y="172"/>
                  <a:pt x="172" y="416"/>
                  <a:pt x="0" y="708"/>
                </a:cubicBezTo>
                <a:lnTo>
                  <a:pt x="720" y="11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891933" y="4925216"/>
            <a:ext cx="629356" cy="62935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395682" y="4049936"/>
            <a:ext cx="626711" cy="62935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270963" y="3546187"/>
            <a:ext cx="629356" cy="626711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275817" y="3546187"/>
            <a:ext cx="626711" cy="626711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152420" y="4049936"/>
            <a:ext cx="629356" cy="629356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61457" y="4925216"/>
            <a:ext cx="626711" cy="629356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605909" y="5319224"/>
            <a:ext cx="321289" cy="116351"/>
          </a:xfrm>
          <a:custGeom>
            <a:avLst/>
            <a:gdLst>
              <a:gd name="T0" fmla="*/ 193 w 193"/>
              <a:gd name="T1" fmla="*/ 63 h 70"/>
              <a:gd name="T2" fmla="*/ 58 w 193"/>
              <a:gd name="T3" fmla="*/ 26 h 70"/>
              <a:gd name="T4" fmla="*/ 65 w 193"/>
              <a:gd name="T5" fmla="*/ 0 h 70"/>
              <a:gd name="T6" fmla="*/ 2 w 193"/>
              <a:gd name="T7" fmla="*/ 15 h 70"/>
              <a:gd name="T8" fmla="*/ 0 w 193"/>
              <a:gd name="T9" fmla="*/ 15 h 70"/>
              <a:gd name="T10" fmla="*/ 1 w 193"/>
              <a:gd name="T11" fmla="*/ 15 h 70"/>
              <a:gd name="T12" fmla="*/ 0 w 193"/>
              <a:gd name="T13" fmla="*/ 16 h 70"/>
              <a:gd name="T14" fmla="*/ 48 w 193"/>
              <a:gd name="T15" fmla="*/ 62 h 70"/>
              <a:gd name="T16" fmla="*/ 56 w 193"/>
              <a:gd name="T17" fmla="*/ 34 h 70"/>
              <a:gd name="T18" fmla="*/ 191 w 193"/>
              <a:gd name="T19" fmla="*/ 70 h 70"/>
              <a:gd name="T20" fmla="*/ 193 w 193"/>
              <a:gd name="T21" fmla="*/ 6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3" h="70">
                <a:moveTo>
                  <a:pt x="193" y="63"/>
                </a:moveTo>
                <a:cubicBezTo>
                  <a:pt x="58" y="26"/>
                  <a:pt x="58" y="26"/>
                  <a:pt x="58" y="26"/>
                </a:cubicBezTo>
                <a:cubicBezTo>
                  <a:pt x="65" y="0"/>
                  <a:pt x="65" y="0"/>
                  <a:pt x="65" y="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48" y="62"/>
                  <a:pt x="48" y="62"/>
                  <a:pt x="48" y="62"/>
                </a:cubicBezTo>
                <a:cubicBezTo>
                  <a:pt x="56" y="34"/>
                  <a:pt x="56" y="34"/>
                  <a:pt x="56" y="34"/>
                </a:cubicBezTo>
                <a:cubicBezTo>
                  <a:pt x="191" y="70"/>
                  <a:pt x="191" y="70"/>
                  <a:pt x="191" y="70"/>
                </a:cubicBezTo>
                <a:cubicBezTo>
                  <a:pt x="192" y="68"/>
                  <a:pt x="192" y="65"/>
                  <a:pt x="193" y="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4988017" y="4647559"/>
            <a:ext cx="240636" cy="239314"/>
          </a:xfrm>
          <a:custGeom>
            <a:avLst/>
            <a:gdLst>
              <a:gd name="T0" fmla="*/ 19 w 144"/>
              <a:gd name="T1" fmla="*/ 65 h 143"/>
              <a:gd name="T2" fmla="*/ 39 w 144"/>
              <a:gd name="T3" fmla="*/ 44 h 143"/>
              <a:gd name="T4" fmla="*/ 139 w 144"/>
              <a:gd name="T5" fmla="*/ 143 h 143"/>
              <a:gd name="T6" fmla="*/ 144 w 144"/>
              <a:gd name="T7" fmla="*/ 138 h 143"/>
              <a:gd name="T8" fmla="*/ 45 w 144"/>
              <a:gd name="T9" fmla="*/ 39 h 143"/>
              <a:gd name="T10" fmla="*/ 64 w 144"/>
              <a:gd name="T11" fmla="*/ 19 h 143"/>
              <a:gd name="T12" fmla="*/ 1 w 144"/>
              <a:gd name="T13" fmla="*/ 1 h 143"/>
              <a:gd name="T14" fmla="*/ 0 w 144"/>
              <a:gd name="T15" fmla="*/ 0 h 143"/>
              <a:gd name="T16" fmla="*/ 1 w 144"/>
              <a:gd name="T17" fmla="*/ 1 h 143"/>
              <a:gd name="T18" fmla="*/ 0 w 144"/>
              <a:gd name="T19" fmla="*/ 1 h 143"/>
              <a:gd name="T20" fmla="*/ 19 w 144"/>
              <a:gd name="T21" fmla="*/ 6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" h="143">
                <a:moveTo>
                  <a:pt x="19" y="65"/>
                </a:moveTo>
                <a:cubicBezTo>
                  <a:pt x="39" y="44"/>
                  <a:pt x="39" y="44"/>
                  <a:pt x="39" y="44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1" y="142"/>
                  <a:pt x="143" y="140"/>
                  <a:pt x="144" y="138"/>
                </a:cubicBezTo>
                <a:cubicBezTo>
                  <a:pt x="45" y="39"/>
                  <a:pt x="45" y="39"/>
                  <a:pt x="45" y="39"/>
                </a:cubicBezTo>
                <a:cubicBezTo>
                  <a:pt x="64" y="19"/>
                  <a:pt x="64" y="19"/>
                  <a:pt x="64" y="19"/>
                </a:cubicBezTo>
                <a:cubicBezTo>
                  <a:pt x="1" y="1"/>
                  <a:pt x="1" y="1"/>
                  <a:pt x="1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lnTo>
                  <a:pt x="19" y="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5666294" y="4229752"/>
            <a:ext cx="120318" cy="323933"/>
          </a:xfrm>
          <a:custGeom>
            <a:avLst/>
            <a:gdLst>
              <a:gd name="T0" fmla="*/ 65 w 72"/>
              <a:gd name="T1" fmla="*/ 194 h 194"/>
              <a:gd name="T2" fmla="*/ 72 w 72"/>
              <a:gd name="T3" fmla="*/ 192 h 194"/>
              <a:gd name="T4" fmla="*/ 35 w 72"/>
              <a:gd name="T5" fmla="*/ 55 h 194"/>
              <a:gd name="T6" fmla="*/ 62 w 72"/>
              <a:gd name="T7" fmla="*/ 48 h 194"/>
              <a:gd name="T8" fmla="*/ 17 w 72"/>
              <a:gd name="T9" fmla="*/ 1 h 194"/>
              <a:gd name="T10" fmla="*/ 16 w 72"/>
              <a:gd name="T11" fmla="*/ 0 h 194"/>
              <a:gd name="T12" fmla="*/ 16 w 72"/>
              <a:gd name="T13" fmla="*/ 1 h 194"/>
              <a:gd name="T14" fmla="*/ 16 w 72"/>
              <a:gd name="T15" fmla="*/ 0 h 194"/>
              <a:gd name="T16" fmla="*/ 0 w 72"/>
              <a:gd name="T17" fmla="*/ 65 h 194"/>
              <a:gd name="T18" fmla="*/ 28 w 72"/>
              <a:gd name="T19" fmla="*/ 57 h 194"/>
              <a:gd name="T20" fmla="*/ 65 w 72"/>
              <a:gd name="T2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" h="194">
                <a:moveTo>
                  <a:pt x="65" y="194"/>
                </a:moveTo>
                <a:cubicBezTo>
                  <a:pt x="67" y="193"/>
                  <a:pt x="69" y="192"/>
                  <a:pt x="72" y="192"/>
                </a:cubicBezTo>
                <a:cubicBezTo>
                  <a:pt x="35" y="55"/>
                  <a:pt x="35" y="55"/>
                  <a:pt x="35" y="55"/>
                </a:cubicBezTo>
                <a:cubicBezTo>
                  <a:pt x="62" y="48"/>
                  <a:pt x="62" y="48"/>
                  <a:pt x="62" y="48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8" y="57"/>
                  <a:pt x="28" y="57"/>
                  <a:pt x="28" y="57"/>
                </a:cubicBezTo>
                <a:lnTo>
                  <a:pt x="65" y="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6388202" y="4229752"/>
            <a:ext cx="118996" cy="321289"/>
          </a:xfrm>
          <a:custGeom>
            <a:avLst/>
            <a:gdLst>
              <a:gd name="T0" fmla="*/ 0 w 71"/>
              <a:gd name="T1" fmla="*/ 191 h 192"/>
              <a:gd name="T2" fmla="*/ 7 w 71"/>
              <a:gd name="T3" fmla="*/ 192 h 192"/>
              <a:gd name="T4" fmla="*/ 43 w 71"/>
              <a:gd name="T5" fmla="*/ 57 h 192"/>
              <a:gd name="T6" fmla="*/ 71 w 71"/>
              <a:gd name="T7" fmla="*/ 65 h 192"/>
              <a:gd name="T8" fmla="*/ 55 w 71"/>
              <a:gd name="T9" fmla="*/ 0 h 192"/>
              <a:gd name="T10" fmla="*/ 55 w 71"/>
              <a:gd name="T11" fmla="*/ 1 h 192"/>
              <a:gd name="T12" fmla="*/ 55 w 71"/>
              <a:gd name="T13" fmla="*/ 0 h 192"/>
              <a:gd name="T14" fmla="*/ 54 w 71"/>
              <a:gd name="T15" fmla="*/ 1 h 192"/>
              <a:gd name="T16" fmla="*/ 9 w 71"/>
              <a:gd name="T17" fmla="*/ 48 h 192"/>
              <a:gd name="T18" fmla="*/ 36 w 71"/>
              <a:gd name="T19" fmla="*/ 55 h 192"/>
              <a:gd name="T20" fmla="*/ 0 w 71"/>
              <a:gd name="T21" fmla="*/ 191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" h="192">
                <a:moveTo>
                  <a:pt x="0" y="191"/>
                </a:moveTo>
                <a:cubicBezTo>
                  <a:pt x="2" y="191"/>
                  <a:pt x="5" y="192"/>
                  <a:pt x="7" y="192"/>
                </a:cubicBezTo>
                <a:cubicBezTo>
                  <a:pt x="43" y="57"/>
                  <a:pt x="43" y="57"/>
                  <a:pt x="43" y="57"/>
                </a:cubicBezTo>
                <a:cubicBezTo>
                  <a:pt x="71" y="65"/>
                  <a:pt x="71" y="65"/>
                  <a:pt x="71" y="65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1"/>
                  <a:pt x="54" y="1"/>
                  <a:pt x="54" y="1"/>
                </a:cubicBezTo>
                <a:cubicBezTo>
                  <a:pt x="9" y="48"/>
                  <a:pt x="9" y="48"/>
                  <a:pt x="9" y="48"/>
                </a:cubicBezTo>
                <a:cubicBezTo>
                  <a:pt x="36" y="55"/>
                  <a:pt x="36" y="55"/>
                  <a:pt x="36" y="55"/>
                </a:cubicBezTo>
                <a:lnTo>
                  <a:pt x="0" y="1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6948805" y="4647559"/>
            <a:ext cx="236670" cy="235347"/>
          </a:xfrm>
          <a:custGeom>
            <a:avLst/>
            <a:gdLst>
              <a:gd name="T0" fmla="*/ 0 w 142"/>
              <a:gd name="T1" fmla="*/ 136 h 141"/>
              <a:gd name="T2" fmla="*/ 5 w 142"/>
              <a:gd name="T3" fmla="*/ 141 h 141"/>
              <a:gd name="T4" fmla="*/ 103 w 142"/>
              <a:gd name="T5" fmla="*/ 44 h 141"/>
              <a:gd name="T6" fmla="*/ 123 w 142"/>
              <a:gd name="T7" fmla="*/ 65 h 141"/>
              <a:gd name="T8" fmla="*/ 142 w 142"/>
              <a:gd name="T9" fmla="*/ 1 h 141"/>
              <a:gd name="T10" fmla="*/ 141 w 142"/>
              <a:gd name="T11" fmla="*/ 1 h 141"/>
              <a:gd name="T12" fmla="*/ 142 w 142"/>
              <a:gd name="T13" fmla="*/ 0 h 141"/>
              <a:gd name="T14" fmla="*/ 141 w 142"/>
              <a:gd name="T15" fmla="*/ 1 h 141"/>
              <a:gd name="T16" fmla="*/ 78 w 142"/>
              <a:gd name="T17" fmla="*/ 19 h 141"/>
              <a:gd name="T18" fmla="*/ 97 w 142"/>
              <a:gd name="T19" fmla="*/ 39 h 141"/>
              <a:gd name="T20" fmla="*/ 0 w 142"/>
              <a:gd name="T21" fmla="*/ 13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" h="141">
                <a:moveTo>
                  <a:pt x="0" y="136"/>
                </a:moveTo>
                <a:cubicBezTo>
                  <a:pt x="2" y="138"/>
                  <a:pt x="4" y="140"/>
                  <a:pt x="5" y="141"/>
                </a:cubicBezTo>
                <a:cubicBezTo>
                  <a:pt x="103" y="44"/>
                  <a:pt x="103" y="44"/>
                  <a:pt x="103" y="4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41" y="1"/>
                  <a:pt x="141" y="1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1"/>
                  <a:pt x="141" y="1"/>
                  <a:pt x="141" y="1"/>
                </a:cubicBezTo>
                <a:cubicBezTo>
                  <a:pt x="78" y="19"/>
                  <a:pt x="78" y="19"/>
                  <a:pt x="78" y="19"/>
                </a:cubicBezTo>
                <a:cubicBezTo>
                  <a:pt x="97" y="39"/>
                  <a:pt x="97" y="39"/>
                  <a:pt x="97" y="39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7252905" y="5319224"/>
            <a:ext cx="314678" cy="115030"/>
          </a:xfrm>
          <a:custGeom>
            <a:avLst/>
            <a:gdLst>
              <a:gd name="T0" fmla="*/ 188 w 189"/>
              <a:gd name="T1" fmla="*/ 15 h 69"/>
              <a:gd name="T2" fmla="*/ 189 w 189"/>
              <a:gd name="T3" fmla="*/ 15 h 69"/>
              <a:gd name="T4" fmla="*/ 188 w 189"/>
              <a:gd name="T5" fmla="*/ 15 h 69"/>
              <a:gd name="T6" fmla="*/ 124 w 189"/>
              <a:gd name="T7" fmla="*/ 0 h 69"/>
              <a:gd name="T8" fmla="*/ 131 w 189"/>
              <a:gd name="T9" fmla="*/ 26 h 69"/>
              <a:gd name="T10" fmla="*/ 0 w 189"/>
              <a:gd name="T11" fmla="*/ 61 h 69"/>
              <a:gd name="T12" fmla="*/ 2 w 189"/>
              <a:gd name="T13" fmla="*/ 69 h 69"/>
              <a:gd name="T14" fmla="*/ 133 w 189"/>
              <a:gd name="T15" fmla="*/ 34 h 69"/>
              <a:gd name="T16" fmla="*/ 141 w 189"/>
              <a:gd name="T17" fmla="*/ 62 h 69"/>
              <a:gd name="T18" fmla="*/ 189 w 189"/>
              <a:gd name="T19" fmla="*/ 16 h 69"/>
              <a:gd name="T20" fmla="*/ 188 w 189"/>
              <a:gd name="T21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" h="69">
                <a:moveTo>
                  <a:pt x="188" y="15"/>
                </a:moveTo>
                <a:cubicBezTo>
                  <a:pt x="189" y="15"/>
                  <a:pt x="189" y="15"/>
                  <a:pt x="189" y="15"/>
                </a:cubicBezTo>
                <a:cubicBezTo>
                  <a:pt x="188" y="15"/>
                  <a:pt x="188" y="15"/>
                  <a:pt x="188" y="15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4"/>
                  <a:pt x="1" y="66"/>
                  <a:pt x="2" y="69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89" y="16"/>
                  <a:pt x="189" y="16"/>
                  <a:pt x="189" y="16"/>
                </a:cubicBezTo>
                <a:lnTo>
                  <a:pt x="188" y="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9652909" y="1819234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9652909" y="3215293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512485" y="1819234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512485" y="3215293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512485" y="4611353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9645475" y="4611353"/>
            <a:ext cx="2014815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2734102" y="5753795"/>
            <a:ext cx="672379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28504" y="3530322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29703" y="4785962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30415" y="3492440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49322" y="2714995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3" name="Freeform 66"/>
          <p:cNvSpPr>
            <a:spLocks noEditPoints="1"/>
          </p:cNvSpPr>
          <p:nvPr/>
        </p:nvSpPr>
        <p:spPr bwMode="auto">
          <a:xfrm>
            <a:off x="6482703" y="2742163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428698" y="4679292"/>
            <a:ext cx="648526" cy="7534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55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206"/>
          <p:cNvSpPr>
            <a:spLocks noEditPoints="1"/>
          </p:cNvSpPr>
          <p:nvPr/>
        </p:nvSpPr>
        <p:spPr bwMode="auto">
          <a:xfrm>
            <a:off x="5630626" y="4765232"/>
            <a:ext cx="930748" cy="834650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53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3560839" y="3764978"/>
            <a:ext cx="1267581" cy="614375"/>
          </a:xfrm>
          <a:custGeom>
            <a:avLst/>
            <a:gdLst>
              <a:gd name="T0" fmla="*/ 28 w 914"/>
              <a:gd name="T1" fmla="*/ 443 h 443"/>
              <a:gd name="T2" fmla="*/ 38 w 914"/>
              <a:gd name="T3" fmla="*/ 443 h 443"/>
              <a:gd name="T4" fmla="*/ 57 w 914"/>
              <a:gd name="T5" fmla="*/ 443 h 443"/>
              <a:gd name="T6" fmla="*/ 57 w 914"/>
              <a:gd name="T7" fmla="*/ 428 h 443"/>
              <a:gd name="T8" fmla="*/ 57 w 914"/>
              <a:gd name="T9" fmla="*/ 404 h 443"/>
              <a:gd name="T10" fmla="*/ 57 w 914"/>
              <a:gd name="T11" fmla="*/ 390 h 443"/>
              <a:gd name="T12" fmla="*/ 57 w 914"/>
              <a:gd name="T13" fmla="*/ 390 h 443"/>
              <a:gd name="T14" fmla="*/ 57 w 914"/>
              <a:gd name="T15" fmla="*/ 53 h 443"/>
              <a:gd name="T16" fmla="*/ 861 w 914"/>
              <a:gd name="T17" fmla="*/ 53 h 443"/>
              <a:gd name="T18" fmla="*/ 861 w 914"/>
              <a:gd name="T19" fmla="*/ 53 h 443"/>
              <a:gd name="T20" fmla="*/ 876 w 914"/>
              <a:gd name="T21" fmla="*/ 53 h 443"/>
              <a:gd name="T22" fmla="*/ 900 w 914"/>
              <a:gd name="T23" fmla="*/ 53 h 443"/>
              <a:gd name="T24" fmla="*/ 914 w 914"/>
              <a:gd name="T25" fmla="*/ 53 h 443"/>
              <a:gd name="T26" fmla="*/ 914 w 914"/>
              <a:gd name="T27" fmla="*/ 39 h 443"/>
              <a:gd name="T28" fmla="*/ 914 w 914"/>
              <a:gd name="T29" fmla="*/ 24 h 443"/>
              <a:gd name="T30" fmla="*/ 914 w 914"/>
              <a:gd name="T31" fmla="*/ 15 h 443"/>
              <a:gd name="T32" fmla="*/ 914 w 914"/>
              <a:gd name="T33" fmla="*/ 0 h 443"/>
              <a:gd name="T34" fmla="*/ 900 w 914"/>
              <a:gd name="T35" fmla="*/ 0 h 443"/>
              <a:gd name="T36" fmla="*/ 885 w 914"/>
              <a:gd name="T37" fmla="*/ 0 h 443"/>
              <a:gd name="T38" fmla="*/ 885 w 914"/>
              <a:gd name="T39" fmla="*/ 0 h 443"/>
              <a:gd name="T40" fmla="*/ 28 w 914"/>
              <a:gd name="T41" fmla="*/ 0 h 443"/>
              <a:gd name="T42" fmla="*/ 28 w 914"/>
              <a:gd name="T43" fmla="*/ 0 h 443"/>
              <a:gd name="T44" fmla="*/ 14 w 914"/>
              <a:gd name="T45" fmla="*/ 0 h 443"/>
              <a:gd name="T46" fmla="*/ 0 w 914"/>
              <a:gd name="T47" fmla="*/ 0 h 443"/>
              <a:gd name="T48" fmla="*/ 0 w 914"/>
              <a:gd name="T49" fmla="*/ 15 h 443"/>
              <a:gd name="T50" fmla="*/ 0 w 914"/>
              <a:gd name="T51" fmla="*/ 24 h 443"/>
              <a:gd name="T52" fmla="*/ 0 w 914"/>
              <a:gd name="T53" fmla="*/ 414 h 443"/>
              <a:gd name="T54" fmla="*/ 0 w 914"/>
              <a:gd name="T55" fmla="*/ 428 h 443"/>
              <a:gd name="T56" fmla="*/ 0 w 914"/>
              <a:gd name="T57" fmla="*/ 443 h 443"/>
              <a:gd name="T58" fmla="*/ 14 w 914"/>
              <a:gd name="T59" fmla="*/ 443 h 443"/>
              <a:gd name="T60" fmla="*/ 28 w 914"/>
              <a:gd name="T6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3">
                <a:moveTo>
                  <a:pt x="28" y="443"/>
                </a:moveTo>
                <a:lnTo>
                  <a:pt x="38" y="443"/>
                </a:lnTo>
                <a:lnTo>
                  <a:pt x="57" y="443"/>
                </a:lnTo>
                <a:lnTo>
                  <a:pt x="57" y="428"/>
                </a:lnTo>
                <a:lnTo>
                  <a:pt x="57" y="404"/>
                </a:lnTo>
                <a:lnTo>
                  <a:pt x="57" y="390"/>
                </a:lnTo>
                <a:lnTo>
                  <a:pt x="57" y="390"/>
                </a:lnTo>
                <a:lnTo>
                  <a:pt x="57" y="53"/>
                </a:lnTo>
                <a:lnTo>
                  <a:pt x="861" y="53"/>
                </a:lnTo>
                <a:lnTo>
                  <a:pt x="861" y="53"/>
                </a:lnTo>
                <a:lnTo>
                  <a:pt x="876" y="53"/>
                </a:lnTo>
                <a:lnTo>
                  <a:pt x="900" y="53"/>
                </a:lnTo>
                <a:lnTo>
                  <a:pt x="914" y="53"/>
                </a:lnTo>
                <a:lnTo>
                  <a:pt x="914" y="39"/>
                </a:lnTo>
                <a:lnTo>
                  <a:pt x="914" y="24"/>
                </a:lnTo>
                <a:lnTo>
                  <a:pt x="914" y="15"/>
                </a:lnTo>
                <a:lnTo>
                  <a:pt x="914" y="0"/>
                </a:lnTo>
                <a:lnTo>
                  <a:pt x="900" y="0"/>
                </a:lnTo>
                <a:lnTo>
                  <a:pt x="885" y="0"/>
                </a:lnTo>
                <a:lnTo>
                  <a:pt x="885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0" y="0"/>
                </a:lnTo>
                <a:lnTo>
                  <a:pt x="0" y="15"/>
                </a:lnTo>
                <a:lnTo>
                  <a:pt x="0" y="24"/>
                </a:lnTo>
                <a:lnTo>
                  <a:pt x="0" y="414"/>
                </a:lnTo>
                <a:lnTo>
                  <a:pt x="0" y="428"/>
                </a:lnTo>
                <a:lnTo>
                  <a:pt x="0" y="443"/>
                </a:lnTo>
                <a:lnTo>
                  <a:pt x="14" y="443"/>
                </a:lnTo>
                <a:lnTo>
                  <a:pt x="28" y="4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828420" y="3225493"/>
            <a:ext cx="1267581" cy="612987"/>
          </a:xfrm>
          <a:custGeom>
            <a:avLst/>
            <a:gdLst>
              <a:gd name="T0" fmla="*/ 28 w 914"/>
              <a:gd name="T1" fmla="*/ 442 h 442"/>
              <a:gd name="T2" fmla="*/ 38 w 914"/>
              <a:gd name="T3" fmla="*/ 442 h 442"/>
              <a:gd name="T4" fmla="*/ 57 w 914"/>
              <a:gd name="T5" fmla="*/ 442 h 442"/>
              <a:gd name="T6" fmla="*/ 57 w 914"/>
              <a:gd name="T7" fmla="*/ 428 h 442"/>
              <a:gd name="T8" fmla="*/ 57 w 914"/>
              <a:gd name="T9" fmla="*/ 404 h 442"/>
              <a:gd name="T10" fmla="*/ 57 w 914"/>
              <a:gd name="T11" fmla="*/ 389 h 442"/>
              <a:gd name="T12" fmla="*/ 57 w 914"/>
              <a:gd name="T13" fmla="*/ 389 h 442"/>
              <a:gd name="T14" fmla="*/ 57 w 914"/>
              <a:gd name="T15" fmla="*/ 53 h 442"/>
              <a:gd name="T16" fmla="*/ 861 w 914"/>
              <a:gd name="T17" fmla="*/ 53 h 442"/>
              <a:gd name="T18" fmla="*/ 861 w 914"/>
              <a:gd name="T19" fmla="*/ 53 h 442"/>
              <a:gd name="T20" fmla="*/ 876 w 914"/>
              <a:gd name="T21" fmla="*/ 53 h 442"/>
              <a:gd name="T22" fmla="*/ 900 w 914"/>
              <a:gd name="T23" fmla="*/ 53 h 442"/>
              <a:gd name="T24" fmla="*/ 914 w 914"/>
              <a:gd name="T25" fmla="*/ 53 h 442"/>
              <a:gd name="T26" fmla="*/ 914 w 914"/>
              <a:gd name="T27" fmla="*/ 38 h 442"/>
              <a:gd name="T28" fmla="*/ 914 w 914"/>
              <a:gd name="T29" fmla="*/ 24 h 442"/>
              <a:gd name="T30" fmla="*/ 914 w 914"/>
              <a:gd name="T31" fmla="*/ 14 h 442"/>
              <a:gd name="T32" fmla="*/ 914 w 914"/>
              <a:gd name="T33" fmla="*/ 0 h 442"/>
              <a:gd name="T34" fmla="*/ 900 w 914"/>
              <a:gd name="T35" fmla="*/ 0 h 442"/>
              <a:gd name="T36" fmla="*/ 885 w 914"/>
              <a:gd name="T37" fmla="*/ 0 h 442"/>
              <a:gd name="T38" fmla="*/ 885 w 914"/>
              <a:gd name="T39" fmla="*/ 0 h 442"/>
              <a:gd name="T40" fmla="*/ 28 w 914"/>
              <a:gd name="T41" fmla="*/ 0 h 442"/>
              <a:gd name="T42" fmla="*/ 28 w 914"/>
              <a:gd name="T43" fmla="*/ 0 h 442"/>
              <a:gd name="T44" fmla="*/ 14 w 914"/>
              <a:gd name="T45" fmla="*/ 0 h 442"/>
              <a:gd name="T46" fmla="*/ 0 w 914"/>
              <a:gd name="T47" fmla="*/ 0 h 442"/>
              <a:gd name="T48" fmla="*/ 0 w 914"/>
              <a:gd name="T49" fmla="*/ 14 h 442"/>
              <a:gd name="T50" fmla="*/ 0 w 914"/>
              <a:gd name="T51" fmla="*/ 24 h 442"/>
              <a:gd name="T52" fmla="*/ 0 w 914"/>
              <a:gd name="T53" fmla="*/ 413 h 442"/>
              <a:gd name="T54" fmla="*/ 0 w 914"/>
              <a:gd name="T55" fmla="*/ 428 h 442"/>
              <a:gd name="T56" fmla="*/ 0 w 914"/>
              <a:gd name="T57" fmla="*/ 442 h 442"/>
              <a:gd name="T58" fmla="*/ 14 w 914"/>
              <a:gd name="T59" fmla="*/ 442 h 442"/>
              <a:gd name="T60" fmla="*/ 28 w 914"/>
              <a:gd name="T61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2">
                <a:moveTo>
                  <a:pt x="28" y="442"/>
                </a:moveTo>
                <a:lnTo>
                  <a:pt x="38" y="442"/>
                </a:lnTo>
                <a:lnTo>
                  <a:pt x="57" y="442"/>
                </a:lnTo>
                <a:lnTo>
                  <a:pt x="57" y="428"/>
                </a:lnTo>
                <a:lnTo>
                  <a:pt x="57" y="404"/>
                </a:lnTo>
                <a:lnTo>
                  <a:pt x="57" y="389"/>
                </a:lnTo>
                <a:lnTo>
                  <a:pt x="57" y="389"/>
                </a:lnTo>
                <a:lnTo>
                  <a:pt x="57" y="53"/>
                </a:lnTo>
                <a:lnTo>
                  <a:pt x="861" y="53"/>
                </a:lnTo>
                <a:lnTo>
                  <a:pt x="861" y="53"/>
                </a:lnTo>
                <a:lnTo>
                  <a:pt x="876" y="53"/>
                </a:lnTo>
                <a:lnTo>
                  <a:pt x="900" y="53"/>
                </a:lnTo>
                <a:lnTo>
                  <a:pt x="914" y="53"/>
                </a:lnTo>
                <a:lnTo>
                  <a:pt x="914" y="38"/>
                </a:lnTo>
                <a:lnTo>
                  <a:pt x="914" y="24"/>
                </a:lnTo>
                <a:lnTo>
                  <a:pt x="914" y="14"/>
                </a:lnTo>
                <a:lnTo>
                  <a:pt x="914" y="0"/>
                </a:lnTo>
                <a:lnTo>
                  <a:pt x="900" y="0"/>
                </a:lnTo>
                <a:lnTo>
                  <a:pt x="885" y="0"/>
                </a:lnTo>
                <a:lnTo>
                  <a:pt x="885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0" y="0"/>
                </a:lnTo>
                <a:lnTo>
                  <a:pt x="0" y="14"/>
                </a:lnTo>
                <a:lnTo>
                  <a:pt x="0" y="24"/>
                </a:lnTo>
                <a:lnTo>
                  <a:pt x="0" y="413"/>
                </a:lnTo>
                <a:lnTo>
                  <a:pt x="0" y="428"/>
                </a:lnTo>
                <a:lnTo>
                  <a:pt x="0" y="442"/>
                </a:lnTo>
                <a:lnTo>
                  <a:pt x="14" y="442"/>
                </a:lnTo>
                <a:lnTo>
                  <a:pt x="28" y="4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363581" y="3764978"/>
            <a:ext cx="1267581" cy="614375"/>
          </a:xfrm>
          <a:custGeom>
            <a:avLst/>
            <a:gdLst>
              <a:gd name="T0" fmla="*/ 890 w 914"/>
              <a:gd name="T1" fmla="*/ 443 h 443"/>
              <a:gd name="T2" fmla="*/ 876 w 914"/>
              <a:gd name="T3" fmla="*/ 443 h 443"/>
              <a:gd name="T4" fmla="*/ 861 w 914"/>
              <a:gd name="T5" fmla="*/ 443 h 443"/>
              <a:gd name="T6" fmla="*/ 861 w 914"/>
              <a:gd name="T7" fmla="*/ 428 h 443"/>
              <a:gd name="T8" fmla="*/ 861 w 914"/>
              <a:gd name="T9" fmla="*/ 404 h 443"/>
              <a:gd name="T10" fmla="*/ 861 w 914"/>
              <a:gd name="T11" fmla="*/ 390 h 443"/>
              <a:gd name="T12" fmla="*/ 861 w 914"/>
              <a:gd name="T13" fmla="*/ 390 h 443"/>
              <a:gd name="T14" fmla="*/ 861 w 914"/>
              <a:gd name="T15" fmla="*/ 53 h 443"/>
              <a:gd name="T16" fmla="*/ 57 w 914"/>
              <a:gd name="T17" fmla="*/ 53 h 443"/>
              <a:gd name="T18" fmla="*/ 57 w 914"/>
              <a:gd name="T19" fmla="*/ 53 h 443"/>
              <a:gd name="T20" fmla="*/ 38 w 914"/>
              <a:gd name="T21" fmla="*/ 53 h 443"/>
              <a:gd name="T22" fmla="*/ 19 w 914"/>
              <a:gd name="T23" fmla="*/ 53 h 443"/>
              <a:gd name="T24" fmla="*/ 0 w 914"/>
              <a:gd name="T25" fmla="*/ 53 h 443"/>
              <a:gd name="T26" fmla="*/ 0 w 914"/>
              <a:gd name="T27" fmla="*/ 39 h 443"/>
              <a:gd name="T28" fmla="*/ 0 w 914"/>
              <a:gd name="T29" fmla="*/ 24 h 443"/>
              <a:gd name="T30" fmla="*/ 0 w 914"/>
              <a:gd name="T31" fmla="*/ 15 h 443"/>
              <a:gd name="T32" fmla="*/ 0 w 914"/>
              <a:gd name="T33" fmla="*/ 0 h 443"/>
              <a:gd name="T34" fmla="*/ 19 w 914"/>
              <a:gd name="T35" fmla="*/ 0 h 443"/>
              <a:gd name="T36" fmla="*/ 28 w 914"/>
              <a:gd name="T37" fmla="*/ 0 h 443"/>
              <a:gd name="T38" fmla="*/ 28 w 914"/>
              <a:gd name="T39" fmla="*/ 0 h 443"/>
              <a:gd name="T40" fmla="*/ 890 w 914"/>
              <a:gd name="T41" fmla="*/ 0 h 443"/>
              <a:gd name="T42" fmla="*/ 890 w 914"/>
              <a:gd name="T43" fmla="*/ 0 h 443"/>
              <a:gd name="T44" fmla="*/ 900 w 914"/>
              <a:gd name="T45" fmla="*/ 0 h 443"/>
              <a:gd name="T46" fmla="*/ 914 w 914"/>
              <a:gd name="T47" fmla="*/ 0 h 443"/>
              <a:gd name="T48" fmla="*/ 914 w 914"/>
              <a:gd name="T49" fmla="*/ 15 h 443"/>
              <a:gd name="T50" fmla="*/ 914 w 914"/>
              <a:gd name="T51" fmla="*/ 24 h 443"/>
              <a:gd name="T52" fmla="*/ 914 w 914"/>
              <a:gd name="T53" fmla="*/ 414 h 443"/>
              <a:gd name="T54" fmla="*/ 914 w 914"/>
              <a:gd name="T55" fmla="*/ 428 h 443"/>
              <a:gd name="T56" fmla="*/ 914 w 914"/>
              <a:gd name="T57" fmla="*/ 443 h 443"/>
              <a:gd name="T58" fmla="*/ 900 w 914"/>
              <a:gd name="T59" fmla="*/ 443 h 443"/>
              <a:gd name="T60" fmla="*/ 890 w 914"/>
              <a:gd name="T6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3">
                <a:moveTo>
                  <a:pt x="890" y="443"/>
                </a:moveTo>
                <a:lnTo>
                  <a:pt x="876" y="443"/>
                </a:lnTo>
                <a:lnTo>
                  <a:pt x="861" y="443"/>
                </a:lnTo>
                <a:lnTo>
                  <a:pt x="861" y="428"/>
                </a:lnTo>
                <a:lnTo>
                  <a:pt x="861" y="404"/>
                </a:lnTo>
                <a:lnTo>
                  <a:pt x="861" y="390"/>
                </a:lnTo>
                <a:lnTo>
                  <a:pt x="861" y="390"/>
                </a:lnTo>
                <a:lnTo>
                  <a:pt x="861" y="53"/>
                </a:lnTo>
                <a:lnTo>
                  <a:pt x="57" y="53"/>
                </a:lnTo>
                <a:lnTo>
                  <a:pt x="57" y="53"/>
                </a:lnTo>
                <a:lnTo>
                  <a:pt x="38" y="53"/>
                </a:lnTo>
                <a:lnTo>
                  <a:pt x="19" y="53"/>
                </a:lnTo>
                <a:lnTo>
                  <a:pt x="0" y="53"/>
                </a:lnTo>
                <a:lnTo>
                  <a:pt x="0" y="39"/>
                </a:lnTo>
                <a:lnTo>
                  <a:pt x="0" y="24"/>
                </a:lnTo>
                <a:lnTo>
                  <a:pt x="0" y="15"/>
                </a:lnTo>
                <a:lnTo>
                  <a:pt x="0" y="0"/>
                </a:lnTo>
                <a:lnTo>
                  <a:pt x="19" y="0"/>
                </a:lnTo>
                <a:lnTo>
                  <a:pt x="28" y="0"/>
                </a:lnTo>
                <a:lnTo>
                  <a:pt x="28" y="0"/>
                </a:lnTo>
                <a:lnTo>
                  <a:pt x="890" y="0"/>
                </a:lnTo>
                <a:lnTo>
                  <a:pt x="890" y="0"/>
                </a:lnTo>
                <a:lnTo>
                  <a:pt x="900" y="0"/>
                </a:lnTo>
                <a:lnTo>
                  <a:pt x="914" y="0"/>
                </a:lnTo>
                <a:lnTo>
                  <a:pt x="914" y="15"/>
                </a:lnTo>
                <a:lnTo>
                  <a:pt x="914" y="24"/>
                </a:lnTo>
                <a:lnTo>
                  <a:pt x="914" y="414"/>
                </a:lnTo>
                <a:lnTo>
                  <a:pt x="914" y="428"/>
                </a:lnTo>
                <a:lnTo>
                  <a:pt x="914" y="443"/>
                </a:lnTo>
                <a:lnTo>
                  <a:pt x="900" y="443"/>
                </a:lnTo>
                <a:lnTo>
                  <a:pt x="890" y="44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6096000" y="3225493"/>
            <a:ext cx="1267581" cy="612987"/>
          </a:xfrm>
          <a:custGeom>
            <a:avLst/>
            <a:gdLst>
              <a:gd name="T0" fmla="*/ 890 w 914"/>
              <a:gd name="T1" fmla="*/ 442 h 442"/>
              <a:gd name="T2" fmla="*/ 876 w 914"/>
              <a:gd name="T3" fmla="*/ 442 h 442"/>
              <a:gd name="T4" fmla="*/ 861 w 914"/>
              <a:gd name="T5" fmla="*/ 442 h 442"/>
              <a:gd name="T6" fmla="*/ 861 w 914"/>
              <a:gd name="T7" fmla="*/ 428 h 442"/>
              <a:gd name="T8" fmla="*/ 861 w 914"/>
              <a:gd name="T9" fmla="*/ 404 h 442"/>
              <a:gd name="T10" fmla="*/ 861 w 914"/>
              <a:gd name="T11" fmla="*/ 389 h 442"/>
              <a:gd name="T12" fmla="*/ 861 w 914"/>
              <a:gd name="T13" fmla="*/ 389 h 442"/>
              <a:gd name="T14" fmla="*/ 861 w 914"/>
              <a:gd name="T15" fmla="*/ 53 h 442"/>
              <a:gd name="T16" fmla="*/ 57 w 914"/>
              <a:gd name="T17" fmla="*/ 53 h 442"/>
              <a:gd name="T18" fmla="*/ 57 w 914"/>
              <a:gd name="T19" fmla="*/ 53 h 442"/>
              <a:gd name="T20" fmla="*/ 38 w 914"/>
              <a:gd name="T21" fmla="*/ 53 h 442"/>
              <a:gd name="T22" fmla="*/ 14 w 914"/>
              <a:gd name="T23" fmla="*/ 53 h 442"/>
              <a:gd name="T24" fmla="*/ 0 w 914"/>
              <a:gd name="T25" fmla="*/ 53 h 442"/>
              <a:gd name="T26" fmla="*/ 0 w 914"/>
              <a:gd name="T27" fmla="*/ 38 h 442"/>
              <a:gd name="T28" fmla="*/ 0 w 914"/>
              <a:gd name="T29" fmla="*/ 24 h 442"/>
              <a:gd name="T30" fmla="*/ 0 w 914"/>
              <a:gd name="T31" fmla="*/ 14 h 442"/>
              <a:gd name="T32" fmla="*/ 0 w 914"/>
              <a:gd name="T33" fmla="*/ 0 h 442"/>
              <a:gd name="T34" fmla="*/ 14 w 914"/>
              <a:gd name="T35" fmla="*/ 0 h 442"/>
              <a:gd name="T36" fmla="*/ 28 w 914"/>
              <a:gd name="T37" fmla="*/ 0 h 442"/>
              <a:gd name="T38" fmla="*/ 28 w 914"/>
              <a:gd name="T39" fmla="*/ 0 h 442"/>
              <a:gd name="T40" fmla="*/ 890 w 914"/>
              <a:gd name="T41" fmla="*/ 0 h 442"/>
              <a:gd name="T42" fmla="*/ 890 w 914"/>
              <a:gd name="T43" fmla="*/ 0 h 442"/>
              <a:gd name="T44" fmla="*/ 900 w 914"/>
              <a:gd name="T45" fmla="*/ 0 h 442"/>
              <a:gd name="T46" fmla="*/ 914 w 914"/>
              <a:gd name="T47" fmla="*/ 0 h 442"/>
              <a:gd name="T48" fmla="*/ 914 w 914"/>
              <a:gd name="T49" fmla="*/ 14 h 442"/>
              <a:gd name="T50" fmla="*/ 914 w 914"/>
              <a:gd name="T51" fmla="*/ 24 h 442"/>
              <a:gd name="T52" fmla="*/ 914 w 914"/>
              <a:gd name="T53" fmla="*/ 413 h 442"/>
              <a:gd name="T54" fmla="*/ 914 w 914"/>
              <a:gd name="T55" fmla="*/ 428 h 442"/>
              <a:gd name="T56" fmla="*/ 914 w 914"/>
              <a:gd name="T57" fmla="*/ 442 h 442"/>
              <a:gd name="T58" fmla="*/ 900 w 914"/>
              <a:gd name="T59" fmla="*/ 442 h 442"/>
              <a:gd name="T60" fmla="*/ 890 w 914"/>
              <a:gd name="T61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2">
                <a:moveTo>
                  <a:pt x="890" y="442"/>
                </a:moveTo>
                <a:lnTo>
                  <a:pt x="876" y="442"/>
                </a:lnTo>
                <a:lnTo>
                  <a:pt x="861" y="442"/>
                </a:lnTo>
                <a:lnTo>
                  <a:pt x="861" y="428"/>
                </a:lnTo>
                <a:lnTo>
                  <a:pt x="861" y="404"/>
                </a:lnTo>
                <a:lnTo>
                  <a:pt x="861" y="389"/>
                </a:lnTo>
                <a:lnTo>
                  <a:pt x="861" y="389"/>
                </a:lnTo>
                <a:lnTo>
                  <a:pt x="861" y="53"/>
                </a:lnTo>
                <a:lnTo>
                  <a:pt x="57" y="53"/>
                </a:lnTo>
                <a:lnTo>
                  <a:pt x="57" y="53"/>
                </a:lnTo>
                <a:lnTo>
                  <a:pt x="38" y="53"/>
                </a:lnTo>
                <a:lnTo>
                  <a:pt x="14" y="53"/>
                </a:lnTo>
                <a:lnTo>
                  <a:pt x="0" y="53"/>
                </a:lnTo>
                <a:lnTo>
                  <a:pt x="0" y="38"/>
                </a:lnTo>
                <a:lnTo>
                  <a:pt x="0" y="24"/>
                </a:lnTo>
                <a:lnTo>
                  <a:pt x="0" y="14"/>
                </a:lnTo>
                <a:lnTo>
                  <a:pt x="0" y="0"/>
                </a:lnTo>
                <a:lnTo>
                  <a:pt x="14" y="0"/>
                </a:lnTo>
                <a:lnTo>
                  <a:pt x="28" y="0"/>
                </a:lnTo>
                <a:lnTo>
                  <a:pt x="28" y="0"/>
                </a:lnTo>
                <a:lnTo>
                  <a:pt x="890" y="0"/>
                </a:lnTo>
                <a:lnTo>
                  <a:pt x="890" y="0"/>
                </a:lnTo>
                <a:lnTo>
                  <a:pt x="900" y="0"/>
                </a:lnTo>
                <a:lnTo>
                  <a:pt x="914" y="0"/>
                </a:lnTo>
                <a:lnTo>
                  <a:pt x="914" y="14"/>
                </a:lnTo>
                <a:lnTo>
                  <a:pt x="914" y="24"/>
                </a:lnTo>
                <a:lnTo>
                  <a:pt x="914" y="413"/>
                </a:lnTo>
                <a:lnTo>
                  <a:pt x="914" y="428"/>
                </a:lnTo>
                <a:lnTo>
                  <a:pt x="914" y="442"/>
                </a:lnTo>
                <a:lnTo>
                  <a:pt x="900" y="442"/>
                </a:lnTo>
                <a:lnTo>
                  <a:pt x="890" y="4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2293257" y="4306542"/>
            <a:ext cx="1267581" cy="614375"/>
          </a:xfrm>
          <a:custGeom>
            <a:avLst/>
            <a:gdLst>
              <a:gd name="T0" fmla="*/ 28 w 914"/>
              <a:gd name="T1" fmla="*/ 443 h 443"/>
              <a:gd name="T2" fmla="*/ 38 w 914"/>
              <a:gd name="T3" fmla="*/ 443 h 443"/>
              <a:gd name="T4" fmla="*/ 57 w 914"/>
              <a:gd name="T5" fmla="*/ 443 h 443"/>
              <a:gd name="T6" fmla="*/ 57 w 914"/>
              <a:gd name="T7" fmla="*/ 428 h 443"/>
              <a:gd name="T8" fmla="*/ 57 w 914"/>
              <a:gd name="T9" fmla="*/ 404 h 443"/>
              <a:gd name="T10" fmla="*/ 57 w 914"/>
              <a:gd name="T11" fmla="*/ 390 h 443"/>
              <a:gd name="T12" fmla="*/ 57 w 914"/>
              <a:gd name="T13" fmla="*/ 390 h 443"/>
              <a:gd name="T14" fmla="*/ 57 w 914"/>
              <a:gd name="T15" fmla="*/ 53 h 443"/>
              <a:gd name="T16" fmla="*/ 861 w 914"/>
              <a:gd name="T17" fmla="*/ 53 h 443"/>
              <a:gd name="T18" fmla="*/ 861 w 914"/>
              <a:gd name="T19" fmla="*/ 53 h 443"/>
              <a:gd name="T20" fmla="*/ 876 w 914"/>
              <a:gd name="T21" fmla="*/ 53 h 443"/>
              <a:gd name="T22" fmla="*/ 900 w 914"/>
              <a:gd name="T23" fmla="*/ 53 h 443"/>
              <a:gd name="T24" fmla="*/ 914 w 914"/>
              <a:gd name="T25" fmla="*/ 53 h 443"/>
              <a:gd name="T26" fmla="*/ 914 w 914"/>
              <a:gd name="T27" fmla="*/ 39 h 443"/>
              <a:gd name="T28" fmla="*/ 914 w 914"/>
              <a:gd name="T29" fmla="*/ 24 h 443"/>
              <a:gd name="T30" fmla="*/ 914 w 914"/>
              <a:gd name="T31" fmla="*/ 15 h 443"/>
              <a:gd name="T32" fmla="*/ 914 w 914"/>
              <a:gd name="T33" fmla="*/ 0 h 443"/>
              <a:gd name="T34" fmla="*/ 900 w 914"/>
              <a:gd name="T35" fmla="*/ 0 h 443"/>
              <a:gd name="T36" fmla="*/ 885 w 914"/>
              <a:gd name="T37" fmla="*/ 0 h 443"/>
              <a:gd name="T38" fmla="*/ 885 w 914"/>
              <a:gd name="T39" fmla="*/ 0 h 443"/>
              <a:gd name="T40" fmla="*/ 28 w 914"/>
              <a:gd name="T41" fmla="*/ 0 h 443"/>
              <a:gd name="T42" fmla="*/ 28 w 914"/>
              <a:gd name="T43" fmla="*/ 0 h 443"/>
              <a:gd name="T44" fmla="*/ 14 w 914"/>
              <a:gd name="T45" fmla="*/ 0 h 443"/>
              <a:gd name="T46" fmla="*/ 0 w 914"/>
              <a:gd name="T47" fmla="*/ 0 h 443"/>
              <a:gd name="T48" fmla="*/ 0 w 914"/>
              <a:gd name="T49" fmla="*/ 15 h 443"/>
              <a:gd name="T50" fmla="*/ 0 w 914"/>
              <a:gd name="T51" fmla="*/ 24 h 443"/>
              <a:gd name="T52" fmla="*/ 0 w 914"/>
              <a:gd name="T53" fmla="*/ 414 h 443"/>
              <a:gd name="T54" fmla="*/ 0 w 914"/>
              <a:gd name="T55" fmla="*/ 428 h 443"/>
              <a:gd name="T56" fmla="*/ 0 w 914"/>
              <a:gd name="T57" fmla="*/ 443 h 443"/>
              <a:gd name="T58" fmla="*/ 14 w 914"/>
              <a:gd name="T59" fmla="*/ 443 h 443"/>
              <a:gd name="T60" fmla="*/ 28 w 914"/>
              <a:gd name="T6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3">
                <a:moveTo>
                  <a:pt x="28" y="443"/>
                </a:moveTo>
                <a:lnTo>
                  <a:pt x="38" y="443"/>
                </a:lnTo>
                <a:lnTo>
                  <a:pt x="57" y="443"/>
                </a:lnTo>
                <a:lnTo>
                  <a:pt x="57" y="428"/>
                </a:lnTo>
                <a:lnTo>
                  <a:pt x="57" y="404"/>
                </a:lnTo>
                <a:lnTo>
                  <a:pt x="57" y="390"/>
                </a:lnTo>
                <a:lnTo>
                  <a:pt x="57" y="390"/>
                </a:lnTo>
                <a:lnTo>
                  <a:pt x="57" y="53"/>
                </a:lnTo>
                <a:lnTo>
                  <a:pt x="861" y="53"/>
                </a:lnTo>
                <a:lnTo>
                  <a:pt x="861" y="53"/>
                </a:lnTo>
                <a:lnTo>
                  <a:pt x="876" y="53"/>
                </a:lnTo>
                <a:lnTo>
                  <a:pt x="900" y="53"/>
                </a:lnTo>
                <a:lnTo>
                  <a:pt x="914" y="53"/>
                </a:lnTo>
                <a:lnTo>
                  <a:pt x="914" y="39"/>
                </a:lnTo>
                <a:lnTo>
                  <a:pt x="914" y="24"/>
                </a:lnTo>
                <a:lnTo>
                  <a:pt x="914" y="15"/>
                </a:lnTo>
                <a:lnTo>
                  <a:pt x="914" y="0"/>
                </a:lnTo>
                <a:lnTo>
                  <a:pt x="900" y="0"/>
                </a:lnTo>
                <a:lnTo>
                  <a:pt x="885" y="0"/>
                </a:lnTo>
                <a:lnTo>
                  <a:pt x="885" y="0"/>
                </a:lnTo>
                <a:lnTo>
                  <a:pt x="28" y="0"/>
                </a:lnTo>
                <a:lnTo>
                  <a:pt x="28" y="0"/>
                </a:lnTo>
                <a:lnTo>
                  <a:pt x="14" y="0"/>
                </a:lnTo>
                <a:lnTo>
                  <a:pt x="0" y="0"/>
                </a:lnTo>
                <a:lnTo>
                  <a:pt x="0" y="15"/>
                </a:lnTo>
                <a:lnTo>
                  <a:pt x="0" y="24"/>
                </a:lnTo>
                <a:lnTo>
                  <a:pt x="0" y="414"/>
                </a:lnTo>
                <a:lnTo>
                  <a:pt x="0" y="428"/>
                </a:lnTo>
                <a:lnTo>
                  <a:pt x="0" y="443"/>
                </a:lnTo>
                <a:lnTo>
                  <a:pt x="14" y="443"/>
                </a:lnTo>
                <a:lnTo>
                  <a:pt x="28" y="4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8631162" y="4306542"/>
            <a:ext cx="1267581" cy="614375"/>
          </a:xfrm>
          <a:custGeom>
            <a:avLst/>
            <a:gdLst>
              <a:gd name="T0" fmla="*/ 890 w 914"/>
              <a:gd name="T1" fmla="*/ 443 h 443"/>
              <a:gd name="T2" fmla="*/ 876 w 914"/>
              <a:gd name="T3" fmla="*/ 443 h 443"/>
              <a:gd name="T4" fmla="*/ 861 w 914"/>
              <a:gd name="T5" fmla="*/ 443 h 443"/>
              <a:gd name="T6" fmla="*/ 861 w 914"/>
              <a:gd name="T7" fmla="*/ 428 h 443"/>
              <a:gd name="T8" fmla="*/ 861 w 914"/>
              <a:gd name="T9" fmla="*/ 404 h 443"/>
              <a:gd name="T10" fmla="*/ 861 w 914"/>
              <a:gd name="T11" fmla="*/ 390 h 443"/>
              <a:gd name="T12" fmla="*/ 861 w 914"/>
              <a:gd name="T13" fmla="*/ 390 h 443"/>
              <a:gd name="T14" fmla="*/ 861 w 914"/>
              <a:gd name="T15" fmla="*/ 53 h 443"/>
              <a:gd name="T16" fmla="*/ 57 w 914"/>
              <a:gd name="T17" fmla="*/ 53 h 443"/>
              <a:gd name="T18" fmla="*/ 57 w 914"/>
              <a:gd name="T19" fmla="*/ 53 h 443"/>
              <a:gd name="T20" fmla="*/ 38 w 914"/>
              <a:gd name="T21" fmla="*/ 53 h 443"/>
              <a:gd name="T22" fmla="*/ 19 w 914"/>
              <a:gd name="T23" fmla="*/ 53 h 443"/>
              <a:gd name="T24" fmla="*/ 0 w 914"/>
              <a:gd name="T25" fmla="*/ 53 h 443"/>
              <a:gd name="T26" fmla="*/ 0 w 914"/>
              <a:gd name="T27" fmla="*/ 39 h 443"/>
              <a:gd name="T28" fmla="*/ 0 w 914"/>
              <a:gd name="T29" fmla="*/ 24 h 443"/>
              <a:gd name="T30" fmla="*/ 0 w 914"/>
              <a:gd name="T31" fmla="*/ 15 h 443"/>
              <a:gd name="T32" fmla="*/ 0 w 914"/>
              <a:gd name="T33" fmla="*/ 0 h 443"/>
              <a:gd name="T34" fmla="*/ 19 w 914"/>
              <a:gd name="T35" fmla="*/ 0 h 443"/>
              <a:gd name="T36" fmla="*/ 28 w 914"/>
              <a:gd name="T37" fmla="*/ 0 h 443"/>
              <a:gd name="T38" fmla="*/ 28 w 914"/>
              <a:gd name="T39" fmla="*/ 0 h 443"/>
              <a:gd name="T40" fmla="*/ 890 w 914"/>
              <a:gd name="T41" fmla="*/ 0 h 443"/>
              <a:gd name="T42" fmla="*/ 890 w 914"/>
              <a:gd name="T43" fmla="*/ 0 h 443"/>
              <a:gd name="T44" fmla="*/ 900 w 914"/>
              <a:gd name="T45" fmla="*/ 0 h 443"/>
              <a:gd name="T46" fmla="*/ 914 w 914"/>
              <a:gd name="T47" fmla="*/ 0 h 443"/>
              <a:gd name="T48" fmla="*/ 914 w 914"/>
              <a:gd name="T49" fmla="*/ 15 h 443"/>
              <a:gd name="T50" fmla="*/ 914 w 914"/>
              <a:gd name="T51" fmla="*/ 24 h 443"/>
              <a:gd name="T52" fmla="*/ 914 w 914"/>
              <a:gd name="T53" fmla="*/ 414 h 443"/>
              <a:gd name="T54" fmla="*/ 914 w 914"/>
              <a:gd name="T55" fmla="*/ 428 h 443"/>
              <a:gd name="T56" fmla="*/ 914 w 914"/>
              <a:gd name="T57" fmla="*/ 443 h 443"/>
              <a:gd name="T58" fmla="*/ 900 w 914"/>
              <a:gd name="T59" fmla="*/ 443 h 443"/>
              <a:gd name="T60" fmla="*/ 890 w 914"/>
              <a:gd name="T61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14" h="443">
                <a:moveTo>
                  <a:pt x="890" y="443"/>
                </a:moveTo>
                <a:lnTo>
                  <a:pt x="876" y="443"/>
                </a:lnTo>
                <a:lnTo>
                  <a:pt x="861" y="443"/>
                </a:lnTo>
                <a:lnTo>
                  <a:pt x="861" y="428"/>
                </a:lnTo>
                <a:lnTo>
                  <a:pt x="861" y="404"/>
                </a:lnTo>
                <a:lnTo>
                  <a:pt x="861" y="390"/>
                </a:lnTo>
                <a:lnTo>
                  <a:pt x="861" y="390"/>
                </a:lnTo>
                <a:lnTo>
                  <a:pt x="861" y="53"/>
                </a:lnTo>
                <a:lnTo>
                  <a:pt x="57" y="53"/>
                </a:lnTo>
                <a:lnTo>
                  <a:pt x="57" y="53"/>
                </a:lnTo>
                <a:lnTo>
                  <a:pt x="38" y="53"/>
                </a:lnTo>
                <a:lnTo>
                  <a:pt x="19" y="53"/>
                </a:lnTo>
                <a:lnTo>
                  <a:pt x="0" y="53"/>
                </a:lnTo>
                <a:lnTo>
                  <a:pt x="0" y="39"/>
                </a:lnTo>
                <a:lnTo>
                  <a:pt x="0" y="24"/>
                </a:lnTo>
                <a:lnTo>
                  <a:pt x="0" y="15"/>
                </a:lnTo>
                <a:lnTo>
                  <a:pt x="0" y="0"/>
                </a:lnTo>
                <a:lnTo>
                  <a:pt x="19" y="0"/>
                </a:lnTo>
                <a:lnTo>
                  <a:pt x="28" y="0"/>
                </a:lnTo>
                <a:lnTo>
                  <a:pt x="28" y="0"/>
                </a:lnTo>
                <a:lnTo>
                  <a:pt x="890" y="0"/>
                </a:lnTo>
                <a:lnTo>
                  <a:pt x="890" y="0"/>
                </a:lnTo>
                <a:lnTo>
                  <a:pt x="900" y="0"/>
                </a:lnTo>
                <a:lnTo>
                  <a:pt x="914" y="0"/>
                </a:lnTo>
                <a:lnTo>
                  <a:pt x="914" y="15"/>
                </a:lnTo>
                <a:lnTo>
                  <a:pt x="914" y="24"/>
                </a:lnTo>
                <a:lnTo>
                  <a:pt x="914" y="414"/>
                </a:lnTo>
                <a:lnTo>
                  <a:pt x="914" y="428"/>
                </a:lnTo>
                <a:lnTo>
                  <a:pt x="914" y="443"/>
                </a:lnTo>
                <a:lnTo>
                  <a:pt x="900" y="443"/>
                </a:lnTo>
                <a:lnTo>
                  <a:pt x="890" y="44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630499" y="1968132"/>
            <a:ext cx="963484" cy="1124062"/>
            <a:chOff x="10063163" y="1916113"/>
            <a:chExt cx="476250" cy="555625"/>
          </a:xfrm>
          <a:solidFill>
            <a:schemeClr val="bg1">
              <a:lumMod val="65000"/>
            </a:schemeClr>
          </a:solidFill>
        </p:grpSpPr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8813677" y="3636782"/>
            <a:ext cx="422275" cy="555625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812054" y="3674169"/>
            <a:ext cx="557213" cy="555625"/>
            <a:chOff x="1603375" y="1916113"/>
            <a:chExt cx="557213" cy="555625"/>
          </a:xfrm>
          <a:solidFill>
            <a:schemeClr val="accent2"/>
          </a:solidFill>
        </p:grpSpPr>
        <p:sp>
          <p:nvSpPr>
            <p:cNvPr id="21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0134" y="3104847"/>
            <a:ext cx="555625" cy="557212"/>
            <a:chOff x="7216775" y="2687638"/>
            <a:chExt cx="555625" cy="557212"/>
          </a:xfrm>
          <a:solidFill>
            <a:schemeClr val="accent4"/>
          </a:solidFill>
        </p:grpSpPr>
        <p:sp>
          <p:nvSpPr>
            <p:cNvPr id="25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099330" y="4293061"/>
            <a:ext cx="504825" cy="555625"/>
            <a:chOff x="5367338" y="2689225"/>
            <a:chExt cx="504825" cy="555625"/>
          </a:xfrm>
          <a:solidFill>
            <a:schemeClr val="accent6"/>
          </a:solidFill>
        </p:grpSpPr>
        <p:sp>
          <p:nvSpPr>
            <p:cNvPr id="28" name="Freeform 136"/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37"/>
            <p:cNvSpPr/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19451" y="3115724"/>
            <a:ext cx="450850" cy="555625"/>
            <a:chOff x="4460875" y="2689225"/>
            <a:chExt cx="450850" cy="555625"/>
          </a:xfrm>
          <a:solidFill>
            <a:schemeClr val="accent3"/>
          </a:solidFill>
        </p:grpSpPr>
        <p:sp>
          <p:nvSpPr>
            <p:cNvPr id="31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724138" y="4335123"/>
            <a:ext cx="334963" cy="557212"/>
            <a:chOff x="3584575" y="2687638"/>
            <a:chExt cx="334963" cy="557212"/>
          </a:xfrm>
          <a:solidFill>
            <a:schemeClr val="accent1"/>
          </a:solidFill>
        </p:grpSpPr>
        <p:sp>
          <p:nvSpPr>
            <p:cNvPr id="34" name="Freeform 148"/>
            <p:cNvSpPr>
              <a:spLocks noEditPoints="1"/>
            </p:cNvSpPr>
            <p:nvPr/>
          </p:nvSpPr>
          <p:spPr bwMode="auto">
            <a:xfrm>
              <a:off x="3721100" y="3143250"/>
              <a:ext cx="61913" cy="61912"/>
            </a:xfrm>
            <a:custGeom>
              <a:avLst/>
              <a:gdLst>
                <a:gd name="T0" fmla="*/ 194 w 389"/>
                <a:gd name="T1" fmla="*/ 135 h 389"/>
                <a:gd name="T2" fmla="*/ 175 w 389"/>
                <a:gd name="T3" fmla="*/ 138 h 389"/>
                <a:gd name="T4" fmla="*/ 159 w 389"/>
                <a:gd name="T5" fmla="*/ 146 h 389"/>
                <a:gd name="T6" fmla="*/ 147 w 389"/>
                <a:gd name="T7" fmla="*/ 159 h 389"/>
                <a:gd name="T8" fmla="*/ 138 w 389"/>
                <a:gd name="T9" fmla="*/ 175 h 389"/>
                <a:gd name="T10" fmla="*/ 135 w 389"/>
                <a:gd name="T11" fmla="*/ 194 h 389"/>
                <a:gd name="T12" fmla="*/ 138 w 389"/>
                <a:gd name="T13" fmla="*/ 213 h 389"/>
                <a:gd name="T14" fmla="*/ 147 w 389"/>
                <a:gd name="T15" fmla="*/ 229 h 389"/>
                <a:gd name="T16" fmla="*/ 159 w 389"/>
                <a:gd name="T17" fmla="*/ 242 h 389"/>
                <a:gd name="T18" fmla="*/ 175 w 389"/>
                <a:gd name="T19" fmla="*/ 251 h 389"/>
                <a:gd name="T20" fmla="*/ 194 w 389"/>
                <a:gd name="T21" fmla="*/ 254 h 389"/>
                <a:gd name="T22" fmla="*/ 214 w 389"/>
                <a:gd name="T23" fmla="*/ 251 h 389"/>
                <a:gd name="T24" fmla="*/ 229 w 389"/>
                <a:gd name="T25" fmla="*/ 242 h 389"/>
                <a:gd name="T26" fmla="*/ 243 w 389"/>
                <a:gd name="T27" fmla="*/ 229 h 389"/>
                <a:gd name="T28" fmla="*/ 252 w 389"/>
                <a:gd name="T29" fmla="*/ 213 h 389"/>
                <a:gd name="T30" fmla="*/ 255 w 389"/>
                <a:gd name="T31" fmla="*/ 194 h 389"/>
                <a:gd name="T32" fmla="*/ 252 w 389"/>
                <a:gd name="T33" fmla="*/ 175 h 389"/>
                <a:gd name="T34" fmla="*/ 243 w 389"/>
                <a:gd name="T35" fmla="*/ 159 h 389"/>
                <a:gd name="T36" fmla="*/ 229 w 389"/>
                <a:gd name="T37" fmla="*/ 146 h 389"/>
                <a:gd name="T38" fmla="*/ 214 w 389"/>
                <a:gd name="T39" fmla="*/ 138 h 389"/>
                <a:gd name="T40" fmla="*/ 194 w 389"/>
                <a:gd name="T41" fmla="*/ 135 h 389"/>
                <a:gd name="T42" fmla="*/ 194 w 389"/>
                <a:gd name="T43" fmla="*/ 0 h 389"/>
                <a:gd name="T44" fmla="*/ 229 w 389"/>
                <a:gd name="T45" fmla="*/ 3 h 389"/>
                <a:gd name="T46" fmla="*/ 262 w 389"/>
                <a:gd name="T47" fmla="*/ 11 h 389"/>
                <a:gd name="T48" fmla="*/ 293 w 389"/>
                <a:gd name="T49" fmla="*/ 26 h 389"/>
                <a:gd name="T50" fmla="*/ 320 w 389"/>
                <a:gd name="T51" fmla="*/ 45 h 389"/>
                <a:gd name="T52" fmla="*/ 343 w 389"/>
                <a:gd name="T53" fmla="*/ 69 h 389"/>
                <a:gd name="T54" fmla="*/ 362 w 389"/>
                <a:gd name="T55" fmla="*/ 96 h 389"/>
                <a:gd name="T56" fmla="*/ 377 w 389"/>
                <a:gd name="T57" fmla="*/ 126 h 389"/>
                <a:gd name="T58" fmla="*/ 386 w 389"/>
                <a:gd name="T59" fmla="*/ 159 h 389"/>
                <a:gd name="T60" fmla="*/ 389 w 389"/>
                <a:gd name="T61" fmla="*/ 194 h 389"/>
                <a:gd name="T62" fmla="*/ 386 w 389"/>
                <a:gd name="T63" fmla="*/ 229 h 389"/>
                <a:gd name="T64" fmla="*/ 377 w 389"/>
                <a:gd name="T65" fmla="*/ 262 h 389"/>
                <a:gd name="T66" fmla="*/ 362 w 389"/>
                <a:gd name="T67" fmla="*/ 292 h 389"/>
                <a:gd name="T68" fmla="*/ 343 w 389"/>
                <a:gd name="T69" fmla="*/ 320 h 389"/>
                <a:gd name="T70" fmla="*/ 320 w 389"/>
                <a:gd name="T71" fmla="*/ 343 h 389"/>
                <a:gd name="T72" fmla="*/ 293 w 389"/>
                <a:gd name="T73" fmla="*/ 362 h 389"/>
                <a:gd name="T74" fmla="*/ 262 w 389"/>
                <a:gd name="T75" fmla="*/ 377 h 389"/>
                <a:gd name="T76" fmla="*/ 229 w 389"/>
                <a:gd name="T77" fmla="*/ 386 h 389"/>
                <a:gd name="T78" fmla="*/ 194 w 389"/>
                <a:gd name="T79" fmla="*/ 389 h 389"/>
                <a:gd name="T80" fmla="*/ 159 w 389"/>
                <a:gd name="T81" fmla="*/ 386 h 389"/>
                <a:gd name="T82" fmla="*/ 126 w 389"/>
                <a:gd name="T83" fmla="*/ 377 h 389"/>
                <a:gd name="T84" fmla="*/ 97 w 389"/>
                <a:gd name="T85" fmla="*/ 362 h 389"/>
                <a:gd name="T86" fmla="*/ 69 w 389"/>
                <a:gd name="T87" fmla="*/ 343 h 389"/>
                <a:gd name="T88" fmla="*/ 46 w 389"/>
                <a:gd name="T89" fmla="*/ 320 h 389"/>
                <a:gd name="T90" fmla="*/ 26 w 389"/>
                <a:gd name="T91" fmla="*/ 292 h 389"/>
                <a:gd name="T92" fmla="*/ 13 w 389"/>
                <a:gd name="T93" fmla="*/ 262 h 389"/>
                <a:gd name="T94" fmla="*/ 3 w 389"/>
                <a:gd name="T95" fmla="*/ 229 h 389"/>
                <a:gd name="T96" fmla="*/ 0 w 389"/>
                <a:gd name="T97" fmla="*/ 194 h 389"/>
                <a:gd name="T98" fmla="*/ 3 w 389"/>
                <a:gd name="T99" fmla="*/ 159 h 389"/>
                <a:gd name="T100" fmla="*/ 13 w 389"/>
                <a:gd name="T101" fmla="*/ 126 h 389"/>
                <a:gd name="T102" fmla="*/ 26 w 389"/>
                <a:gd name="T103" fmla="*/ 96 h 389"/>
                <a:gd name="T104" fmla="*/ 46 w 389"/>
                <a:gd name="T105" fmla="*/ 69 h 389"/>
                <a:gd name="T106" fmla="*/ 69 w 389"/>
                <a:gd name="T107" fmla="*/ 45 h 389"/>
                <a:gd name="T108" fmla="*/ 97 w 389"/>
                <a:gd name="T109" fmla="*/ 26 h 389"/>
                <a:gd name="T110" fmla="*/ 126 w 389"/>
                <a:gd name="T111" fmla="*/ 11 h 389"/>
                <a:gd name="T112" fmla="*/ 159 w 389"/>
                <a:gd name="T113" fmla="*/ 3 h 389"/>
                <a:gd name="T114" fmla="*/ 194 w 389"/>
                <a:gd name="T1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" h="389">
                  <a:moveTo>
                    <a:pt x="194" y="135"/>
                  </a:moveTo>
                  <a:lnTo>
                    <a:pt x="175" y="138"/>
                  </a:lnTo>
                  <a:lnTo>
                    <a:pt x="159" y="146"/>
                  </a:lnTo>
                  <a:lnTo>
                    <a:pt x="147" y="159"/>
                  </a:lnTo>
                  <a:lnTo>
                    <a:pt x="138" y="175"/>
                  </a:lnTo>
                  <a:lnTo>
                    <a:pt x="135" y="194"/>
                  </a:lnTo>
                  <a:lnTo>
                    <a:pt x="138" y="213"/>
                  </a:lnTo>
                  <a:lnTo>
                    <a:pt x="147" y="229"/>
                  </a:lnTo>
                  <a:lnTo>
                    <a:pt x="159" y="242"/>
                  </a:lnTo>
                  <a:lnTo>
                    <a:pt x="175" y="251"/>
                  </a:lnTo>
                  <a:lnTo>
                    <a:pt x="194" y="254"/>
                  </a:lnTo>
                  <a:lnTo>
                    <a:pt x="214" y="251"/>
                  </a:lnTo>
                  <a:lnTo>
                    <a:pt x="229" y="242"/>
                  </a:lnTo>
                  <a:lnTo>
                    <a:pt x="243" y="229"/>
                  </a:lnTo>
                  <a:lnTo>
                    <a:pt x="252" y="213"/>
                  </a:lnTo>
                  <a:lnTo>
                    <a:pt x="255" y="194"/>
                  </a:lnTo>
                  <a:lnTo>
                    <a:pt x="252" y="175"/>
                  </a:lnTo>
                  <a:lnTo>
                    <a:pt x="243" y="159"/>
                  </a:lnTo>
                  <a:lnTo>
                    <a:pt x="229" y="146"/>
                  </a:lnTo>
                  <a:lnTo>
                    <a:pt x="214" y="138"/>
                  </a:lnTo>
                  <a:lnTo>
                    <a:pt x="194" y="135"/>
                  </a:lnTo>
                  <a:close/>
                  <a:moveTo>
                    <a:pt x="194" y="0"/>
                  </a:moveTo>
                  <a:lnTo>
                    <a:pt x="229" y="3"/>
                  </a:lnTo>
                  <a:lnTo>
                    <a:pt x="262" y="11"/>
                  </a:lnTo>
                  <a:lnTo>
                    <a:pt x="293" y="26"/>
                  </a:lnTo>
                  <a:lnTo>
                    <a:pt x="320" y="45"/>
                  </a:lnTo>
                  <a:lnTo>
                    <a:pt x="343" y="69"/>
                  </a:lnTo>
                  <a:lnTo>
                    <a:pt x="362" y="96"/>
                  </a:lnTo>
                  <a:lnTo>
                    <a:pt x="377" y="126"/>
                  </a:lnTo>
                  <a:lnTo>
                    <a:pt x="386" y="159"/>
                  </a:lnTo>
                  <a:lnTo>
                    <a:pt x="389" y="194"/>
                  </a:lnTo>
                  <a:lnTo>
                    <a:pt x="386" y="229"/>
                  </a:lnTo>
                  <a:lnTo>
                    <a:pt x="377" y="262"/>
                  </a:lnTo>
                  <a:lnTo>
                    <a:pt x="362" y="292"/>
                  </a:lnTo>
                  <a:lnTo>
                    <a:pt x="343" y="320"/>
                  </a:lnTo>
                  <a:lnTo>
                    <a:pt x="320" y="343"/>
                  </a:lnTo>
                  <a:lnTo>
                    <a:pt x="293" y="362"/>
                  </a:lnTo>
                  <a:lnTo>
                    <a:pt x="262" y="377"/>
                  </a:lnTo>
                  <a:lnTo>
                    <a:pt x="229" y="386"/>
                  </a:lnTo>
                  <a:lnTo>
                    <a:pt x="194" y="389"/>
                  </a:lnTo>
                  <a:lnTo>
                    <a:pt x="159" y="386"/>
                  </a:lnTo>
                  <a:lnTo>
                    <a:pt x="126" y="377"/>
                  </a:lnTo>
                  <a:lnTo>
                    <a:pt x="97" y="362"/>
                  </a:lnTo>
                  <a:lnTo>
                    <a:pt x="69" y="343"/>
                  </a:lnTo>
                  <a:lnTo>
                    <a:pt x="46" y="320"/>
                  </a:lnTo>
                  <a:lnTo>
                    <a:pt x="26" y="292"/>
                  </a:lnTo>
                  <a:lnTo>
                    <a:pt x="13" y="262"/>
                  </a:lnTo>
                  <a:lnTo>
                    <a:pt x="3" y="229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3" y="126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6" y="11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49"/>
            <p:cNvSpPr/>
            <p:nvPr/>
          </p:nvSpPr>
          <p:spPr bwMode="auto">
            <a:xfrm>
              <a:off x="3736975" y="2732088"/>
              <a:ext cx="76200" cy="22225"/>
            </a:xfrm>
            <a:custGeom>
              <a:avLst/>
              <a:gdLst>
                <a:gd name="T0" fmla="*/ 71 w 487"/>
                <a:gd name="T1" fmla="*/ 0 h 142"/>
                <a:gd name="T2" fmla="*/ 416 w 487"/>
                <a:gd name="T3" fmla="*/ 0 h 142"/>
                <a:gd name="T4" fmla="*/ 434 w 487"/>
                <a:gd name="T5" fmla="*/ 2 h 142"/>
                <a:gd name="T6" fmla="*/ 451 w 487"/>
                <a:gd name="T7" fmla="*/ 9 h 142"/>
                <a:gd name="T8" fmla="*/ 466 w 487"/>
                <a:gd name="T9" fmla="*/ 20 h 142"/>
                <a:gd name="T10" fmla="*/ 477 w 487"/>
                <a:gd name="T11" fmla="*/ 35 h 142"/>
                <a:gd name="T12" fmla="*/ 484 w 487"/>
                <a:gd name="T13" fmla="*/ 52 h 142"/>
                <a:gd name="T14" fmla="*/ 487 w 487"/>
                <a:gd name="T15" fmla="*/ 71 h 142"/>
                <a:gd name="T16" fmla="*/ 484 w 487"/>
                <a:gd name="T17" fmla="*/ 89 h 142"/>
                <a:gd name="T18" fmla="*/ 477 w 487"/>
                <a:gd name="T19" fmla="*/ 106 h 142"/>
                <a:gd name="T20" fmla="*/ 466 w 487"/>
                <a:gd name="T21" fmla="*/ 121 h 142"/>
                <a:gd name="T22" fmla="*/ 451 w 487"/>
                <a:gd name="T23" fmla="*/ 132 h 142"/>
                <a:gd name="T24" fmla="*/ 434 w 487"/>
                <a:gd name="T25" fmla="*/ 139 h 142"/>
                <a:gd name="T26" fmla="*/ 416 w 487"/>
                <a:gd name="T27" fmla="*/ 142 h 142"/>
                <a:gd name="T28" fmla="*/ 71 w 487"/>
                <a:gd name="T29" fmla="*/ 142 h 142"/>
                <a:gd name="T30" fmla="*/ 52 w 487"/>
                <a:gd name="T31" fmla="*/ 139 h 142"/>
                <a:gd name="T32" fmla="*/ 35 w 487"/>
                <a:gd name="T33" fmla="*/ 132 h 142"/>
                <a:gd name="T34" fmla="*/ 20 w 487"/>
                <a:gd name="T35" fmla="*/ 121 h 142"/>
                <a:gd name="T36" fmla="*/ 9 w 487"/>
                <a:gd name="T37" fmla="*/ 106 h 142"/>
                <a:gd name="T38" fmla="*/ 2 w 487"/>
                <a:gd name="T39" fmla="*/ 89 h 142"/>
                <a:gd name="T40" fmla="*/ 0 w 487"/>
                <a:gd name="T41" fmla="*/ 71 h 142"/>
                <a:gd name="T42" fmla="*/ 2 w 487"/>
                <a:gd name="T43" fmla="*/ 52 h 142"/>
                <a:gd name="T44" fmla="*/ 9 w 487"/>
                <a:gd name="T45" fmla="*/ 35 h 142"/>
                <a:gd name="T46" fmla="*/ 20 w 487"/>
                <a:gd name="T47" fmla="*/ 20 h 142"/>
                <a:gd name="T48" fmla="*/ 35 w 487"/>
                <a:gd name="T49" fmla="*/ 9 h 142"/>
                <a:gd name="T50" fmla="*/ 52 w 487"/>
                <a:gd name="T51" fmla="*/ 2 h 142"/>
                <a:gd name="T52" fmla="*/ 71 w 487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7" h="142">
                  <a:moveTo>
                    <a:pt x="71" y="0"/>
                  </a:moveTo>
                  <a:lnTo>
                    <a:pt x="416" y="0"/>
                  </a:lnTo>
                  <a:lnTo>
                    <a:pt x="434" y="2"/>
                  </a:lnTo>
                  <a:lnTo>
                    <a:pt x="451" y="9"/>
                  </a:lnTo>
                  <a:lnTo>
                    <a:pt x="466" y="20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1"/>
                  </a:lnTo>
                  <a:lnTo>
                    <a:pt x="484" y="89"/>
                  </a:lnTo>
                  <a:lnTo>
                    <a:pt x="477" y="106"/>
                  </a:lnTo>
                  <a:lnTo>
                    <a:pt x="466" y="121"/>
                  </a:lnTo>
                  <a:lnTo>
                    <a:pt x="451" y="132"/>
                  </a:lnTo>
                  <a:lnTo>
                    <a:pt x="434" y="139"/>
                  </a:lnTo>
                  <a:lnTo>
                    <a:pt x="416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50"/>
            <p:cNvSpPr/>
            <p:nvPr/>
          </p:nvSpPr>
          <p:spPr bwMode="auto">
            <a:xfrm>
              <a:off x="3700463" y="2732088"/>
              <a:ext cx="23813" cy="23812"/>
            </a:xfrm>
            <a:custGeom>
              <a:avLst/>
              <a:gdLst>
                <a:gd name="T0" fmla="*/ 74 w 148"/>
                <a:gd name="T1" fmla="*/ 0 h 150"/>
                <a:gd name="T2" fmla="*/ 94 w 148"/>
                <a:gd name="T3" fmla="*/ 4 h 150"/>
                <a:gd name="T4" fmla="*/ 112 w 148"/>
                <a:gd name="T5" fmla="*/ 11 h 150"/>
                <a:gd name="T6" fmla="*/ 127 w 148"/>
                <a:gd name="T7" fmla="*/ 23 h 150"/>
                <a:gd name="T8" fmla="*/ 139 w 148"/>
                <a:gd name="T9" fmla="*/ 38 h 150"/>
                <a:gd name="T10" fmla="*/ 146 w 148"/>
                <a:gd name="T11" fmla="*/ 56 h 150"/>
                <a:gd name="T12" fmla="*/ 148 w 148"/>
                <a:gd name="T13" fmla="*/ 75 h 150"/>
                <a:gd name="T14" fmla="*/ 146 w 148"/>
                <a:gd name="T15" fmla="*/ 95 h 150"/>
                <a:gd name="T16" fmla="*/ 139 w 148"/>
                <a:gd name="T17" fmla="*/ 113 h 150"/>
                <a:gd name="T18" fmla="*/ 127 w 148"/>
                <a:gd name="T19" fmla="*/ 128 h 150"/>
                <a:gd name="T20" fmla="*/ 112 w 148"/>
                <a:gd name="T21" fmla="*/ 140 h 150"/>
                <a:gd name="T22" fmla="*/ 94 w 148"/>
                <a:gd name="T23" fmla="*/ 147 h 150"/>
                <a:gd name="T24" fmla="*/ 74 w 148"/>
                <a:gd name="T25" fmla="*/ 150 h 150"/>
                <a:gd name="T26" fmla="*/ 55 w 148"/>
                <a:gd name="T27" fmla="*/ 147 h 150"/>
                <a:gd name="T28" fmla="*/ 37 w 148"/>
                <a:gd name="T29" fmla="*/ 140 h 150"/>
                <a:gd name="T30" fmla="*/ 22 w 148"/>
                <a:gd name="T31" fmla="*/ 128 h 150"/>
                <a:gd name="T32" fmla="*/ 10 w 148"/>
                <a:gd name="T33" fmla="*/ 113 h 150"/>
                <a:gd name="T34" fmla="*/ 2 w 148"/>
                <a:gd name="T35" fmla="*/ 95 h 150"/>
                <a:gd name="T36" fmla="*/ 0 w 148"/>
                <a:gd name="T37" fmla="*/ 75 h 150"/>
                <a:gd name="T38" fmla="*/ 2 w 148"/>
                <a:gd name="T39" fmla="*/ 56 h 150"/>
                <a:gd name="T40" fmla="*/ 10 w 148"/>
                <a:gd name="T41" fmla="*/ 38 h 150"/>
                <a:gd name="T42" fmla="*/ 22 w 148"/>
                <a:gd name="T43" fmla="*/ 23 h 150"/>
                <a:gd name="T44" fmla="*/ 37 w 148"/>
                <a:gd name="T45" fmla="*/ 11 h 150"/>
                <a:gd name="T46" fmla="*/ 55 w 148"/>
                <a:gd name="T47" fmla="*/ 4 h 150"/>
                <a:gd name="T48" fmla="*/ 74 w 148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94" y="4"/>
                  </a:lnTo>
                  <a:lnTo>
                    <a:pt x="112" y="11"/>
                  </a:lnTo>
                  <a:lnTo>
                    <a:pt x="127" y="23"/>
                  </a:lnTo>
                  <a:lnTo>
                    <a:pt x="139" y="38"/>
                  </a:lnTo>
                  <a:lnTo>
                    <a:pt x="146" y="56"/>
                  </a:lnTo>
                  <a:lnTo>
                    <a:pt x="148" y="75"/>
                  </a:lnTo>
                  <a:lnTo>
                    <a:pt x="146" y="95"/>
                  </a:lnTo>
                  <a:lnTo>
                    <a:pt x="139" y="113"/>
                  </a:lnTo>
                  <a:lnTo>
                    <a:pt x="127" y="128"/>
                  </a:lnTo>
                  <a:lnTo>
                    <a:pt x="112" y="140"/>
                  </a:lnTo>
                  <a:lnTo>
                    <a:pt x="94" y="147"/>
                  </a:lnTo>
                  <a:lnTo>
                    <a:pt x="74" y="150"/>
                  </a:lnTo>
                  <a:lnTo>
                    <a:pt x="55" y="147"/>
                  </a:lnTo>
                  <a:lnTo>
                    <a:pt x="37" y="140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51"/>
            <p:cNvSpPr>
              <a:spLocks noEditPoints="1"/>
            </p:cNvSpPr>
            <p:nvPr/>
          </p:nvSpPr>
          <p:spPr bwMode="auto">
            <a:xfrm>
              <a:off x="3584575" y="2687638"/>
              <a:ext cx="334963" cy="557212"/>
            </a:xfrm>
            <a:custGeom>
              <a:avLst/>
              <a:gdLst>
                <a:gd name="T0" fmla="*/ 205 w 2109"/>
                <a:gd name="T1" fmla="*/ 152 h 3510"/>
                <a:gd name="T2" fmla="*/ 172 w 2109"/>
                <a:gd name="T3" fmla="*/ 172 h 3510"/>
                <a:gd name="T4" fmla="*/ 153 w 2109"/>
                <a:gd name="T5" fmla="*/ 205 h 3510"/>
                <a:gd name="T6" fmla="*/ 150 w 2109"/>
                <a:gd name="T7" fmla="*/ 3286 h 3510"/>
                <a:gd name="T8" fmla="*/ 160 w 2109"/>
                <a:gd name="T9" fmla="*/ 3323 h 3510"/>
                <a:gd name="T10" fmla="*/ 187 w 2109"/>
                <a:gd name="T11" fmla="*/ 3350 h 3510"/>
                <a:gd name="T12" fmla="*/ 225 w 2109"/>
                <a:gd name="T13" fmla="*/ 3360 h 3510"/>
                <a:gd name="T14" fmla="*/ 1904 w 2109"/>
                <a:gd name="T15" fmla="*/ 3358 h 3510"/>
                <a:gd name="T16" fmla="*/ 1938 w 2109"/>
                <a:gd name="T17" fmla="*/ 3338 h 3510"/>
                <a:gd name="T18" fmla="*/ 1957 w 2109"/>
                <a:gd name="T19" fmla="*/ 3305 h 3510"/>
                <a:gd name="T20" fmla="*/ 1959 w 2109"/>
                <a:gd name="T21" fmla="*/ 224 h 3510"/>
                <a:gd name="T22" fmla="*/ 1949 w 2109"/>
                <a:gd name="T23" fmla="*/ 187 h 3510"/>
                <a:gd name="T24" fmla="*/ 1922 w 2109"/>
                <a:gd name="T25" fmla="*/ 161 h 3510"/>
                <a:gd name="T26" fmla="*/ 1885 w 2109"/>
                <a:gd name="T27" fmla="*/ 150 h 3510"/>
                <a:gd name="T28" fmla="*/ 225 w 2109"/>
                <a:gd name="T29" fmla="*/ 0 h 3510"/>
                <a:gd name="T30" fmla="*/ 1921 w 2109"/>
                <a:gd name="T31" fmla="*/ 3 h 3510"/>
                <a:gd name="T32" fmla="*/ 1988 w 2109"/>
                <a:gd name="T33" fmla="*/ 26 h 3510"/>
                <a:gd name="T34" fmla="*/ 2043 w 2109"/>
                <a:gd name="T35" fmla="*/ 66 h 3510"/>
                <a:gd name="T36" fmla="*/ 2083 w 2109"/>
                <a:gd name="T37" fmla="*/ 121 h 3510"/>
                <a:gd name="T38" fmla="*/ 2106 w 2109"/>
                <a:gd name="T39" fmla="*/ 188 h 3510"/>
                <a:gd name="T40" fmla="*/ 2109 w 2109"/>
                <a:gd name="T41" fmla="*/ 3286 h 3510"/>
                <a:gd name="T42" fmla="*/ 2097 w 2109"/>
                <a:gd name="T43" fmla="*/ 3356 h 3510"/>
                <a:gd name="T44" fmla="*/ 2065 w 2109"/>
                <a:gd name="T45" fmla="*/ 3417 h 3510"/>
                <a:gd name="T46" fmla="*/ 2017 w 2109"/>
                <a:gd name="T47" fmla="*/ 3466 h 3510"/>
                <a:gd name="T48" fmla="*/ 1956 w 2109"/>
                <a:gd name="T49" fmla="*/ 3498 h 3510"/>
                <a:gd name="T50" fmla="*/ 1885 w 2109"/>
                <a:gd name="T51" fmla="*/ 3510 h 3510"/>
                <a:gd name="T52" fmla="*/ 188 w 2109"/>
                <a:gd name="T53" fmla="*/ 3507 h 3510"/>
                <a:gd name="T54" fmla="*/ 122 w 2109"/>
                <a:gd name="T55" fmla="*/ 3484 h 3510"/>
                <a:gd name="T56" fmla="*/ 66 w 2109"/>
                <a:gd name="T57" fmla="*/ 3444 h 3510"/>
                <a:gd name="T58" fmla="*/ 25 w 2109"/>
                <a:gd name="T59" fmla="*/ 3389 h 3510"/>
                <a:gd name="T60" fmla="*/ 3 w 2109"/>
                <a:gd name="T61" fmla="*/ 3322 h 3510"/>
                <a:gd name="T62" fmla="*/ 0 w 2109"/>
                <a:gd name="T63" fmla="*/ 224 h 3510"/>
                <a:gd name="T64" fmla="*/ 12 w 2109"/>
                <a:gd name="T65" fmla="*/ 154 h 3510"/>
                <a:gd name="T66" fmla="*/ 44 w 2109"/>
                <a:gd name="T67" fmla="*/ 93 h 3510"/>
                <a:gd name="T68" fmla="*/ 92 w 2109"/>
                <a:gd name="T69" fmla="*/ 44 h 3510"/>
                <a:gd name="T70" fmla="*/ 154 w 2109"/>
                <a:gd name="T71" fmla="*/ 12 h 3510"/>
                <a:gd name="T72" fmla="*/ 225 w 2109"/>
                <a:gd name="T73" fmla="*/ 0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9" h="3510">
                  <a:moveTo>
                    <a:pt x="225" y="150"/>
                  </a:moveTo>
                  <a:lnTo>
                    <a:pt x="205" y="152"/>
                  </a:lnTo>
                  <a:lnTo>
                    <a:pt x="187" y="161"/>
                  </a:lnTo>
                  <a:lnTo>
                    <a:pt x="172" y="172"/>
                  </a:lnTo>
                  <a:lnTo>
                    <a:pt x="160" y="187"/>
                  </a:lnTo>
                  <a:lnTo>
                    <a:pt x="153" y="205"/>
                  </a:lnTo>
                  <a:lnTo>
                    <a:pt x="150" y="224"/>
                  </a:lnTo>
                  <a:lnTo>
                    <a:pt x="150" y="3286"/>
                  </a:lnTo>
                  <a:lnTo>
                    <a:pt x="153" y="3305"/>
                  </a:lnTo>
                  <a:lnTo>
                    <a:pt x="160" y="3323"/>
                  </a:lnTo>
                  <a:lnTo>
                    <a:pt x="172" y="3338"/>
                  </a:lnTo>
                  <a:lnTo>
                    <a:pt x="187" y="3350"/>
                  </a:lnTo>
                  <a:lnTo>
                    <a:pt x="205" y="3358"/>
                  </a:lnTo>
                  <a:lnTo>
                    <a:pt x="225" y="3360"/>
                  </a:lnTo>
                  <a:lnTo>
                    <a:pt x="1885" y="3360"/>
                  </a:lnTo>
                  <a:lnTo>
                    <a:pt x="1904" y="3358"/>
                  </a:lnTo>
                  <a:lnTo>
                    <a:pt x="1922" y="3350"/>
                  </a:lnTo>
                  <a:lnTo>
                    <a:pt x="1938" y="3338"/>
                  </a:lnTo>
                  <a:lnTo>
                    <a:pt x="1949" y="3323"/>
                  </a:lnTo>
                  <a:lnTo>
                    <a:pt x="1957" y="3305"/>
                  </a:lnTo>
                  <a:lnTo>
                    <a:pt x="1959" y="3286"/>
                  </a:lnTo>
                  <a:lnTo>
                    <a:pt x="1959" y="224"/>
                  </a:lnTo>
                  <a:lnTo>
                    <a:pt x="1957" y="205"/>
                  </a:lnTo>
                  <a:lnTo>
                    <a:pt x="1949" y="187"/>
                  </a:lnTo>
                  <a:lnTo>
                    <a:pt x="1938" y="172"/>
                  </a:lnTo>
                  <a:lnTo>
                    <a:pt x="1922" y="161"/>
                  </a:lnTo>
                  <a:lnTo>
                    <a:pt x="1904" y="152"/>
                  </a:lnTo>
                  <a:lnTo>
                    <a:pt x="1885" y="150"/>
                  </a:lnTo>
                  <a:lnTo>
                    <a:pt x="225" y="150"/>
                  </a:lnTo>
                  <a:close/>
                  <a:moveTo>
                    <a:pt x="225" y="0"/>
                  </a:moveTo>
                  <a:lnTo>
                    <a:pt x="1885" y="0"/>
                  </a:lnTo>
                  <a:lnTo>
                    <a:pt x="1921" y="3"/>
                  </a:lnTo>
                  <a:lnTo>
                    <a:pt x="1956" y="12"/>
                  </a:lnTo>
                  <a:lnTo>
                    <a:pt x="1988" y="26"/>
                  </a:lnTo>
                  <a:lnTo>
                    <a:pt x="2017" y="44"/>
                  </a:lnTo>
                  <a:lnTo>
                    <a:pt x="2043" y="66"/>
                  </a:lnTo>
                  <a:lnTo>
                    <a:pt x="2065" y="93"/>
                  </a:lnTo>
                  <a:lnTo>
                    <a:pt x="2083" y="121"/>
                  </a:lnTo>
                  <a:lnTo>
                    <a:pt x="2097" y="154"/>
                  </a:lnTo>
                  <a:lnTo>
                    <a:pt x="2106" y="188"/>
                  </a:lnTo>
                  <a:lnTo>
                    <a:pt x="2109" y="224"/>
                  </a:lnTo>
                  <a:lnTo>
                    <a:pt x="2109" y="3286"/>
                  </a:lnTo>
                  <a:lnTo>
                    <a:pt x="2106" y="3322"/>
                  </a:lnTo>
                  <a:lnTo>
                    <a:pt x="2097" y="3356"/>
                  </a:lnTo>
                  <a:lnTo>
                    <a:pt x="2083" y="3389"/>
                  </a:lnTo>
                  <a:lnTo>
                    <a:pt x="2065" y="3417"/>
                  </a:lnTo>
                  <a:lnTo>
                    <a:pt x="2043" y="3444"/>
                  </a:lnTo>
                  <a:lnTo>
                    <a:pt x="2017" y="3466"/>
                  </a:lnTo>
                  <a:lnTo>
                    <a:pt x="1988" y="3484"/>
                  </a:lnTo>
                  <a:lnTo>
                    <a:pt x="1956" y="3498"/>
                  </a:lnTo>
                  <a:lnTo>
                    <a:pt x="1921" y="3507"/>
                  </a:lnTo>
                  <a:lnTo>
                    <a:pt x="1885" y="3510"/>
                  </a:lnTo>
                  <a:lnTo>
                    <a:pt x="225" y="3510"/>
                  </a:lnTo>
                  <a:lnTo>
                    <a:pt x="188" y="3507"/>
                  </a:lnTo>
                  <a:lnTo>
                    <a:pt x="154" y="3498"/>
                  </a:lnTo>
                  <a:lnTo>
                    <a:pt x="122" y="3484"/>
                  </a:lnTo>
                  <a:lnTo>
                    <a:pt x="92" y="3466"/>
                  </a:lnTo>
                  <a:lnTo>
                    <a:pt x="66" y="3444"/>
                  </a:lnTo>
                  <a:lnTo>
                    <a:pt x="44" y="3417"/>
                  </a:lnTo>
                  <a:lnTo>
                    <a:pt x="25" y="3389"/>
                  </a:lnTo>
                  <a:lnTo>
                    <a:pt x="12" y="3356"/>
                  </a:lnTo>
                  <a:lnTo>
                    <a:pt x="3" y="3322"/>
                  </a:lnTo>
                  <a:lnTo>
                    <a:pt x="0" y="3286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4"/>
                  </a:lnTo>
                  <a:lnTo>
                    <a:pt x="25" y="121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2" y="44"/>
                  </a:lnTo>
                  <a:lnTo>
                    <a:pt x="122" y="26"/>
                  </a:lnTo>
                  <a:lnTo>
                    <a:pt x="154" y="12"/>
                  </a:lnTo>
                  <a:lnTo>
                    <a:pt x="188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52"/>
            <p:cNvSpPr/>
            <p:nvPr/>
          </p:nvSpPr>
          <p:spPr bwMode="auto">
            <a:xfrm>
              <a:off x="3694113" y="2906713"/>
              <a:ext cx="80963" cy="80962"/>
            </a:xfrm>
            <a:custGeom>
              <a:avLst/>
              <a:gdLst>
                <a:gd name="T0" fmla="*/ 435 w 510"/>
                <a:gd name="T1" fmla="*/ 0 h 509"/>
                <a:gd name="T2" fmla="*/ 454 w 510"/>
                <a:gd name="T3" fmla="*/ 2 h 509"/>
                <a:gd name="T4" fmla="*/ 472 w 510"/>
                <a:gd name="T5" fmla="*/ 9 h 509"/>
                <a:gd name="T6" fmla="*/ 488 w 510"/>
                <a:gd name="T7" fmla="*/ 22 h 509"/>
                <a:gd name="T8" fmla="*/ 500 w 510"/>
                <a:gd name="T9" fmla="*/ 38 h 509"/>
                <a:gd name="T10" fmla="*/ 507 w 510"/>
                <a:gd name="T11" fmla="*/ 56 h 509"/>
                <a:gd name="T12" fmla="*/ 510 w 510"/>
                <a:gd name="T13" fmla="*/ 74 h 509"/>
                <a:gd name="T14" fmla="*/ 507 w 510"/>
                <a:gd name="T15" fmla="*/ 93 h 509"/>
                <a:gd name="T16" fmla="*/ 500 w 510"/>
                <a:gd name="T17" fmla="*/ 112 h 509"/>
                <a:gd name="T18" fmla="*/ 488 w 510"/>
                <a:gd name="T19" fmla="*/ 127 h 509"/>
                <a:gd name="T20" fmla="*/ 129 w 510"/>
                <a:gd name="T21" fmla="*/ 488 h 509"/>
                <a:gd name="T22" fmla="*/ 113 w 510"/>
                <a:gd name="T23" fmla="*/ 500 h 509"/>
                <a:gd name="T24" fmla="*/ 95 w 510"/>
                <a:gd name="T25" fmla="*/ 507 h 509"/>
                <a:gd name="T26" fmla="*/ 75 w 510"/>
                <a:gd name="T27" fmla="*/ 509 h 509"/>
                <a:gd name="T28" fmla="*/ 56 w 510"/>
                <a:gd name="T29" fmla="*/ 507 h 509"/>
                <a:gd name="T30" fmla="*/ 38 w 510"/>
                <a:gd name="T31" fmla="*/ 500 h 509"/>
                <a:gd name="T32" fmla="*/ 22 w 510"/>
                <a:gd name="T33" fmla="*/ 488 h 509"/>
                <a:gd name="T34" fmla="*/ 11 w 510"/>
                <a:gd name="T35" fmla="*/ 472 h 509"/>
                <a:gd name="T36" fmla="*/ 3 w 510"/>
                <a:gd name="T37" fmla="*/ 454 h 509"/>
                <a:gd name="T38" fmla="*/ 0 w 510"/>
                <a:gd name="T39" fmla="*/ 435 h 509"/>
                <a:gd name="T40" fmla="*/ 3 w 510"/>
                <a:gd name="T41" fmla="*/ 416 h 509"/>
                <a:gd name="T42" fmla="*/ 11 w 510"/>
                <a:gd name="T43" fmla="*/ 398 h 509"/>
                <a:gd name="T44" fmla="*/ 22 w 510"/>
                <a:gd name="T45" fmla="*/ 382 h 509"/>
                <a:gd name="T46" fmla="*/ 382 w 510"/>
                <a:gd name="T47" fmla="*/ 22 h 509"/>
                <a:gd name="T48" fmla="*/ 398 w 510"/>
                <a:gd name="T49" fmla="*/ 9 h 509"/>
                <a:gd name="T50" fmla="*/ 416 w 510"/>
                <a:gd name="T51" fmla="*/ 2 h 509"/>
                <a:gd name="T52" fmla="*/ 435 w 510"/>
                <a:gd name="T5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09">
                  <a:moveTo>
                    <a:pt x="435" y="0"/>
                  </a:moveTo>
                  <a:lnTo>
                    <a:pt x="454" y="2"/>
                  </a:lnTo>
                  <a:lnTo>
                    <a:pt x="472" y="9"/>
                  </a:lnTo>
                  <a:lnTo>
                    <a:pt x="488" y="22"/>
                  </a:lnTo>
                  <a:lnTo>
                    <a:pt x="500" y="38"/>
                  </a:lnTo>
                  <a:lnTo>
                    <a:pt x="507" y="56"/>
                  </a:lnTo>
                  <a:lnTo>
                    <a:pt x="510" y="74"/>
                  </a:lnTo>
                  <a:lnTo>
                    <a:pt x="507" y="93"/>
                  </a:lnTo>
                  <a:lnTo>
                    <a:pt x="500" y="112"/>
                  </a:lnTo>
                  <a:lnTo>
                    <a:pt x="488" y="127"/>
                  </a:lnTo>
                  <a:lnTo>
                    <a:pt x="129" y="488"/>
                  </a:lnTo>
                  <a:lnTo>
                    <a:pt x="113" y="500"/>
                  </a:lnTo>
                  <a:lnTo>
                    <a:pt x="95" y="507"/>
                  </a:lnTo>
                  <a:lnTo>
                    <a:pt x="75" y="509"/>
                  </a:lnTo>
                  <a:lnTo>
                    <a:pt x="56" y="507"/>
                  </a:lnTo>
                  <a:lnTo>
                    <a:pt x="38" y="500"/>
                  </a:lnTo>
                  <a:lnTo>
                    <a:pt x="22" y="488"/>
                  </a:lnTo>
                  <a:lnTo>
                    <a:pt x="11" y="472"/>
                  </a:lnTo>
                  <a:lnTo>
                    <a:pt x="3" y="454"/>
                  </a:lnTo>
                  <a:lnTo>
                    <a:pt x="0" y="435"/>
                  </a:lnTo>
                  <a:lnTo>
                    <a:pt x="3" y="416"/>
                  </a:lnTo>
                  <a:lnTo>
                    <a:pt x="11" y="398"/>
                  </a:lnTo>
                  <a:lnTo>
                    <a:pt x="22" y="382"/>
                  </a:lnTo>
                  <a:lnTo>
                    <a:pt x="382" y="22"/>
                  </a:lnTo>
                  <a:lnTo>
                    <a:pt x="398" y="9"/>
                  </a:lnTo>
                  <a:lnTo>
                    <a:pt x="416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53"/>
            <p:cNvSpPr/>
            <p:nvPr/>
          </p:nvSpPr>
          <p:spPr bwMode="auto">
            <a:xfrm>
              <a:off x="3762375" y="2940050"/>
              <a:ext cx="46038" cy="47625"/>
            </a:xfrm>
            <a:custGeom>
              <a:avLst/>
              <a:gdLst>
                <a:gd name="T0" fmla="*/ 219 w 294"/>
                <a:gd name="T1" fmla="*/ 0 h 294"/>
                <a:gd name="T2" fmla="*/ 239 w 294"/>
                <a:gd name="T3" fmla="*/ 2 h 294"/>
                <a:gd name="T4" fmla="*/ 256 w 294"/>
                <a:gd name="T5" fmla="*/ 10 h 294"/>
                <a:gd name="T6" fmla="*/ 273 w 294"/>
                <a:gd name="T7" fmla="*/ 23 h 294"/>
                <a:gd name="T8" fmla="*/ 284 w 294"/>
                <a:gd name="T9" fmla="*/ 39 h 294"/>
                <a:gd name="T10" fmla="*/ 292 w 294"/>
                <a:gd name="T11" fmla="*/ 57 h 294"/>
                <a:gd name="T12" fmla="*/ 294 w 294"/>
                <a:gd name="T13" fmla="*/ 75 h 294"/>
                <a:gd name="T14" fmla="*/ 292 w 294"/>
                <a:gd name="T15" fmla="*/ 94 h 294"/>
                <a:gd name="T16" fmla="*/ 284 w 294"/>
                <a:gd name="T17" fmla="*/ 112 h 294"/>
                <a:gd name="T18" fmla="*/ 273 w 294"/>
                <a:gd name="T19" fmla="*/ 128 h 294"/>
                <a:gd name="T20" fmla="*/ 129 w 294"/>
                <a:gd name="T21" fmla="*/ 272 h 294"/>
                <a:gd name="T22" fmla="*/ 113 w 294"/>
                <a:gd name="T23" fmla="*/ 284 h 294"/>
                <a:gd name="T24" fmla="*/ 95 w 294"/>
                <a:gd name="T25" fmla="*/ 291 h 294"/>
                <a:gd name="T26" fmla="*/ 76 w 294"/>
                <a:gd name="T27" fmla="*/ 294 h 294"/>
                <a:gd name="T28" fmla="*/ 57 w 294"/>
                <a:gd name="T29" fmla="*/ 291 h 294"/>
                <a:gd name="T30" fmla="*/ 39 w 294"/>
                <a:gd name="T31" fmla="*/ 284 h 294"/>
                <a:gd name="T32" fmla="*/ 23 w 294"/>
                <a:gd name="T33" fmla="*/ 272 h 294"/>
                <a:gd name="T34" fmla="*/ 11 w 294"/>
                <a:gd name="T35" fmla="*/ 256 h 294"/>
                <a:gd name="T36" fmla="*/ 4 w 294"/>
                <a:gd name="T37" fmla="*/ 238 h 294"/>
                <a:gd name="T38" fmla="*/ 0 w 294"/>
                <a:gd name="T39" fmla="*/ 218 h 294"/>
                <a:gd name="T40" fmla="*/ 4 w 294"/>
                <a:gd name="T41" fmla="*/ 199 h 294"/>
                <a:gd name="T42" fmla="*/ 11 w 294"/>
                <a:gd name="T43" fmla="*/ 181 h 294"/>
                <a:gd name="T44" fmla="*/ 23 w 294"/>
                <a:gd name="T45" fmla="*/ 165 h 294"/>
                <a:gd name="T46" fmla="*/ 166 w 294"/>
                <a:gd name="T47" fmla="*/ 23 h 294"/>
                <a:gd name="T48" fmla="*/ 182 w 294"/>
                <a:gd name="T49" fmla="*/ 10 h 294"/>
                <a:gd name="T50" fmla="*/ 200 w 294"/>
                <a:gd name="T51" fmla="*/ 2 h 294"/>
                <a:gd name="T52" fmla="*/ 219 w 294"/>
                <a:gd name="T5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94">
                  <a:moveTo>
                    <a:pt x="219" y="0"/>
                  </a:moveTo>
                  <a:lnTo>
                    <a:pt x="239" y="2"/>
                  </a:lnTo>
                  <a:lnTo>
                    <a:pt x="256" y="10"/>
                  </a:lnTo>
                  <a:lnTo>
                    <a:pt x="273" y="23"/>
                  </a:lnTo>
                  <a:lnTo>
                    <a:pt x="284" y="39"/>
                  </a:lnTo>
                  <a:lnTo>
                    <a:pt x="292" y="57"/>
                  </a:lnTo>
                  <a:lnTo>
                    <a:pt x="294" y="75"/>
                  </a:lnTo>
                  <a:lnTo>
                    <a:pt x="292" y="94"/>
                  </a:lnTo>
                  <a:lnTo>
                    <a:pt x="284" y="112"/>
                  </a:lnTo>
                  <a:lnTo>
                    <a:pt x="273" y="128"/>
                  </a:lnTo>
                  <a:lnTo>
                    <a:pt x="129" y="272"/>
                  </a:lnTo>
                  <a:lnTo>
                    <a:pt x="113" y="284"/>
                  </a:lnTo>
                  <a:lnTo>
                    <a:pt x="95" y="291"/>
                  </a:lnTo>
                  <a:lnTo>
                    <a:pt x="76" y="294"/>
                  </a:lnTo>
                  <a:lnTo>
                    <a:pt x="57" y="291"/>
                  </a:lnTo>
                  <a:lnTo>
                    <a:pt x="39" y="284"/>
                  </a:lnTo>
                  <a:lnTo>
                    <a:pt x="23" y="272"/>
                  </a:lnTo>
                  <a:lnTo>
                    <a:pt x="11" y="256"/>
                  </a:lnTo>
                  <a:lnTo>
                    <a:pt x="4" y="238"/>
                  </a:lnTo>
                  <a:lnTo>
                    <a:pt x="0" y="218"/>
                  </a:lnTo>
                  <a:lnTo>
                    <a:pt x="4" y="199"/>
                  </a:lnTo>
                  <a:lnTo>
                    <a:pt x="11" y="181"/>
                  </a:lnTo>
                  <a:lnTo>
                    <a:pt x="23" y="165"/>
                  </a:lnTo>
                  <a:lnTo>
                    <a:pt x="166" y="23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54"/>
            <p:cNvSpPr>
              <a:spLocks noEditPoints="1"/>
            </p:cNvSpPr>
            <p:nvPr/>
          </p:nvSpPr>
          <p:spPr bwMode="auto">
            <a:xfrm>
              <a:off x="3633788" y="2774950"/>
              <a:ext cx="236538" cy="349250"/>
            </a:xfrm>
            <a:custGeom>
              <a:avLst/>
              <a:gdLst>
                <a:gd name="T0" fmla="*/ 135 w 1497"/>
                <a:gd name="T1" fmla="*/ 135 h 2201"/>
                <a:gd name="T2" fmla="*/ 135 w 1497"/>
                <a:gd name="T3" fmla="*/ 2066 h 2201"/>
                <a:gd name="T4" fmla="*/ 1362 w 1497"/>
                <a:gd name="T5" fmla="*/ 2066 h 2201"/>
                <a:gd name="T6" fmla="*/ 1362 w 1497"/>
                <a:gd name="T7" fmla="*/ 135 h 2201"/>
                <a:gd name="T8" fmla="*/ 135 w 1497"/>
                <a:gd name="T9" fmla="*/ 135 h 2201"/>
                <a:gd name="T10" fmla="*/ 68 w 1497"/>
                <a:gd name="T11" fmla="*/ 0 h 2201"/>
                <a:gd name="T12" fmla="*/ 1430 w 1497"/>
                <a:gd name="T13" fmla="*/ 0 h 2201"/>
                <a:gd name="T14" fmla="*/ 1448 w 1497"/>
                <a:gd name="T15" fmla="*/ 3 h 2201"/>
                <a:gd name="T16" fmla="*/ 1464 w 1497"/>
                <a:gd name="T17" fmla="*/ 10 h 2201"/>
                <a:gd name="T18" fmla="*/ 1478 w 1497"/>
                <a:gd name="T19" fmla="*/ 20 h 2201"/>
                <a:gd name="T20" fmla="*/ 1487 w 1497"/>
                <a:gd name="T21" fmla="*/ 34 h 2201"/>
                <a:gd name="T22" fmla="*/ 1495 w 1497"/>
                <a:gd name="T23" fmla="*/ 50 h 2201"/>
                <a:gd name="T24" fmla="*/ 1497 w 1497"/>
                <a:gd name="T25" fmla="*/ 68 h 2201"/>
                <a:gd name="T26" fmla="*/ 1497 w 1497"/>
                <a:gd name="T27" fmla="*/ 2134 h 2201"/>
                <a:gd name="T28" fmla="*/ 1495 w 1497"/>
                <a:gd name="T29" fmla="*/ 2151 h 2201"/>
                <a:gd name="T30" fmla="*/ 1487 w 1497"/>
                <a:gd name="T31" fmla="*/ 2168 h 2201"/>
                <a:gd name="T32" fmla="*/ 1478 w 1497"/>
                <a:gd name="T33" fmla="*/ 2181 h 2201"/>
                <a:gd name="T34" fmla="*/ 1464 w 1497"/>
                <a:gd name="T35" fmla="*/ 2191 h 2201"/>
                <a:gd name="T36" fmla="*/ 1448 w 1497"/>
                <a:gd name="T37" fmla="*/ 2199 h 2201"/>
                <a:gd name="T38" fmla="*/ 1430 w 1497"/>
                <a:gd name="T39" fmla="*/ 2201 h 2201"/>
                <a:gd name="T40" fmla="*/ 68 w 1497"/>
                <a:gd name="T41" fmla="*/ 2201 h 2201"/>
                <a:gd name="T42" fmla="*/ 50 w 1497"/>
                <a:gd name="T43" fmla="*/ 2199 h 2201"/>
                <a:gd name="T44" fmla="*/ 34 w 1497"/>
                <a:gd name="T45" fmla="*/ 2191 h 2201"/>
                <a:gd name="T46" fmla="*/ 20 w 1497"/>
                <a:gd name="T47" fmla="*/ 2181 h 2201"/>
                <a:gd name="T48" fmla="*/ 10 w 1497"/>
                <a:gd name="T49" fmla="*/ 2168 h 2201"/>
                <a:gd name="T50" fmla="*/ 3 w 1497"/>
                <a:gd name="T51" fmla="*/ 2151 h 2201"/>
                <a:gd name="T52" fmla="*/ 0 w 1497"/>
                <a:gd name="T53" fmla="*/ 2134 h 2201"/>
                <a:gd name="T54" fmla="*/ 0 w 1497"/>
                <a:gd name="T55" fmla="*/ 68 h 2201"/>
                <a:gd name="T56" fmla="*/ 3 w 1497"/>
                <a:gd name="T57" fmla="*/ 50 h 2201"/>
                <a:gd name="T58" fmla="*/ 10 w 1497"/>
                <a:gd name="T59" fmla="*/ 34 h 2201"/>
                <a:gd name="T60" fmla="*/ 20 w 1497"/>
                <a:gd name="T61" fmla="*/ 20 h 2201"/>
                <a:gd name="T62" fmla="*/ 34 w 1497"/>
                <a:gd name="T63" fmla="*/ 10 h 2201"/>
                <a:gd name="T64" fmla="*/ 50 w 1497"/>
                <a:gd name="T65" fmla="*/ 3 h 2201"/>
                <a:gd name="T66" fmla="*/ 68 w 1497"/>
                <a:gd name="T67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2201">
                  <a:moveTo>
                    <a:pt x="135" y="135"/>
                  </a:moveTo>
                  <a:lnTo>
                    <a:pt x="135" y="2066"/>
                  </a:lnTo>
                  <a:lnTo>
                    <a:pt x="1362" y="2066"/>
                  </a:lnTo>
                  <a:lnTo>
                    <a:pt x="1362" y="135"/>
                  </a:lnTo>
                  <a:lnTo>
                    <a:pt x="135" y="135"/>
                  </a:lnTo>
                  <a:close/>
                  <a:moveTo>
                    <a:pt x="68" y="0"/>
                  </a:moveTo>
                  <a:lnTo>
                    <a:pt x="1430" y="0"/>
                  </a:lnTo>
                  <a:lnTo>
                    <a:pt x="1448" y="3"/>
                  </a:lnTo>
                  <a:lnTo>
                    <a:pt x="1464" y="10"/>
                  </a:lnTo>
                  <a:lnTo>
                    <a:pt x="1478" y="20"/>
                  </a:lnTo>
                  <a:lnTo>
                    <a:pt x="1487" y="34"/>
                  </a:lnTo>
                  <a:lnTo>
                    <a:pt x="1495" y="50"/>
                  </a:lnTo>
                  <a:lnTo>
                    <a:pt x="1497" y="68"/>
                  </a:lnTo>
                  <a:lnTo>
                    <a:pt x="1497" y="2134"/>
                  </a:lnTo>
                  <a:lnTo>
                    <a:pt x="1495" y="2151"/>
                  </a:lnTo>
                  <a:lnTo>
                    <a:pt x="1487" y="2168"/>
                  </a:lnTo>
                  <a:lnTo>
                    <a:pt x="1478" y="2181"/>
                  </a:lnTo>
                  <a:lnTo>
                    <a:pt x="1464" y="2191"/>
                  </a:lnTo>
                  <a:lnTo>
                    <a:pt x="1448" y="2199"/>
                  </a:lnTo>
                  <a:lnTo>
                    <a:pt x="1430" y="2201"/>
                  </a:lnTo>
                  <a:lnTo>
                    <a:pt x="68" y="2201"/>
                  </a:lnTo>
                  <a:lnTo>
                    <a:pt x="50" y="2199"/>
                  </a:lnTo>
                  <a:lnTo>
                    <a:pt x="34" y="2191"/>
                  </a:lnTo>
                  <a:lnTo>
                    <a:pt x="20" y="2181"/>
                  </a:lnTo>
                  <a:lnTo>
                    <a:pt x="10" y="2168"/>
                  </a:lnTo>
                  <a:lnTo>
                    <a:pt x="3" y="2151"/>
                  </a:lnTo>
                  <a:lnTo>
                    <a:pt x="0" y="2134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9" name="Inhaltsplatzhalter 4"/>
          <p:cNvSpPr txBox="1"/>
          <p:nvPr/>
        </p:nvSpPr>
        <p:spPr>
          <a:xfrm>
            <a:off x="508001" y="1965693"/>
            <a:ext cx="2519954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3168203" y="2458432"/>
            <a:ext cx="875763" cy="803577"/>
          </a:xfrm>
          <a:prstGeom prst="bentConnector3">
            <a:avLst>
              <a:gd name="adj1" fmla="val 44118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nhaltsplatzhalter 4"/>
          <p:cNvSpPr txBox="1"/>
          <p:nvPr/>
        </p:nvSpPr>
        <p:spPr>
          <a:xfrm>
            <a:off x="9145864" y="1965693"/>
            <a:ext cx="2519954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cxnSp>
        <p:nvCxnSpPr>
          <p:cNvPr id="52" name="Elbow Connector 51"/>
          <p:cNvCxnSpPr/>
          <p:nvPr/>
        </p:nvCxnSpPr>
        <p:spPr>
          <a:xfrm flipH="1">
            <a:off x="8126469" y="2458432"/>
            <a:ext cx="875763" cy="803577"/>
          </a:xfrm>
          <a:prstGeom prst="bentConnector3">
            <a:avLst>
              <a:gd name="adj1" fmla="val 44118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nhaltsplatzhalter 4"/>
          <p:cNvSpPr txBox="1"/>
          <p:nvPr/>
        </p:nvSpPr>
        <p:spPr>
          <a:xfrm>
            <a:off x="508001" y="5153496"/>
            <a:ext cx="1835954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9829864" y="5153496"/>
            <a:ext cx="1835954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3560838" y="4557578"/>
            <a:ext cx="1835954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6756571" y="4557578"/>
            <a:ext cx="1835954" cy="11387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1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49" grpId="0"/>
      <p:bldP spid="51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408191" y="3260877"/>
            <a:ext cx="1356047" cy="13534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111422" y="1910000"/>
            <a:ext cx="1142751" cy="1387073"/>
          </a:xfrm>
          <a:custGeom>
            <a:avLst/>
            <a:gdLst>
              <a:gd name="T0" fmla="*/ 612 w 786"/>
              <a:gd name="T1" fmla="*/ 0 h 954"/>
              <a:gd name="T2" fmla="*/ 437 w 786"/>
              <a:gd name="T3" fmla="*/ 175 h 954"/>
              <a:gd name="T4" fmla="*/ 521 w 786"/>
              <a:gd name="T5" fmla="*/ 324 h 954"/>
              <a:gd name="T6" fmla="*/ 281 w 786"/>
              <a:gd name="T7" fmla="*/ 790 h 954"/>
              <a:gd name="T8" fmla="*/ 1 w 786"/>
              <a:gd name="T9" fmla="*/ 722 h 954"/>
              <a:gd name="T10" fmla="*/ 0 w 786"/>
              <a:gd name="T11" fmla="*/ 746 h 954"/>
              <a:gd name="T12" fmla="*/ 460 w 786"/>
              <a:gd name="T13" fmla="*/ 954 h 954"/>
              <a:gd name="T14" fmla="*/ 478 w 786"/>
              <a:gd name="T15" fmla="*/ 938 h 954"/>
              <a:gd name="T16" fmla="*/ 302 w 786"/>
              <a:gd name="T17" fmla="*/ 802 h 954"/>
              <a:gd name="T18" fmla="*/ 543 w 786"/>
              <a:gd name="T19" fmla="*/ 335 h 954"/>
              <a:gd name="T20" fmla="*/ 612 w 786"/>
              <a:gd name="T21" fmla="*/ 349 h 954"/>
              <a:gd name="T22" fmla="*/ 786 w 786"/>
              <a:gd name="T23" fmla="*/ 175 h 954"/>
              <a:gd name="T24" fmla="*/ 612 w 786"/>
              <a:gd name="T2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6" h="954">
                <a:moveTo>
                  <a:pt x="612" y="0"/>
                </a:moveTo>
                <a:cubicBezTo>
                  <a:pt x="515" y="0"/>
                  <a:pt x="437" y="78"/>
                  <a:pt x="437" y="175"/>
                </a:cubicBezTo>
                <a:cubicBezTo>
                  <a:pt x="437" y="238"/>
                  <a:pt x="471" y="293"/>
                  <a:pt x="521" y="324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195" y="748"/>
                  <a:pt x="100" y="724"/>
                  <a:pt x="1" y="722"/>
                </a:cubicBezTo>
                <a:cubicBezTo>
                  <a:pt x="0" y="746"/>
                  <a:pt x="0" y="746"/>
                  <a:pt x="0" y="746"/>
                </a:cubicBezTo>
                <a:cubicBezTo>
                  <a:pt x="176" y="751"/>
                  <a:pt x="340" y="825"/>
                  <a:pt x="460" y="954"/>
                </a:cubicBezTo>
                <a:cubicBezTo>
                  <a:pt x="478" y="938"/>
                  <a:pt x="478" y="938"/>
                  <a:pt x="478" y="938"/>
                </a:cubicBezTo>
                <a:cubicBezTo>
                  <a:pt x="426" y="882"/>
                  <a:pt x="367" y="837"/>
                  <a:pt x="302" y="802"/>
                </a:cubicBezTo>
                <a:cubicBezTo>
                  <a:pt x="543" y="335"/>
                  <a:pt x="543" y="335"/>
                  <a:pt x="543" y="335"/>
                </a:cubicBezTo>
                <a:cubicBezTo>
                  <a:pt x="564" y="344"/>
                  <a:pt x="587" y="349"/>
                  <a:pt x="612" y="349"/>
                </a:cubicBezTo>
                <a:cubicBezTo>
                  <a:pt x="708" y="349"/>
                  <a:pt x="786" y="271"/>
                  <a:pt x="786" y="175"/>
                </a:cubicBezTo>
                <a:cubicBezTo>
                  <a:pt x="786" y="78"/>
                  <a:pt x="708" y="0"/>
                  <a:pt x="6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5477997" y="2557645"/>
            <a:ext cx="3049490" cy="1761957"/>
          </a:xfrm>
          <a:custGeom>
            <a:avLst/>
            <a:gdLst>
              <a:gd name="T0" fmla="*/ 1631 w 2097"/>
              <a:gd name="T1" fmla="*/ 0 h 1211"/>
              <a:gd name="T2" fmla="*/ 1165 w 2097"/>
              <a:gd name="T3" fmla="*/ 466 h 1211"/>
              <a:gd name="T4" fmla="*/ 1191 w 2097"/>
              <a:gd name="T5" fmla="*/ 619 h 1211"/>
              <a:gd name="T6" fmla="*/ 930 w 2097"/>
              <a:gd name="T7" fmla="*/ 723 h 1211"/>
              <a:gd name="T8" fmla="*/ 418 w 2097"/>
              <a:gd name="T9" fmla="*/ 389 h 1211"/>
              <a:gd name="T10" fmla="*/ 0 w 2097"/>
              <a:gd name="T11" fmla="*/ 576 h 1211"/>
              <a:gd name="T12" fmla="*/ 31 w 2097"/>
              <a:gd name="T13" fmla="*/ 603 h 1211"/>
              <a:gd name="T14" fmla="*/ 418 w 2097"/>
              <a:gd name="T15" fmla="*/ 430 h 1211"/>
              <a:gd name="T16" fmla="*/ 937 w 2097"/>
              <a:gd name="T17" fmla="*/ 949 h 1211"/>
              <a:gd name="T18" fmla="*/ 877 w 2097"/>
              <a:gd name="T19" fmla="*/ 1192 h 1211"/>
              <a:gd name="T20" fmla="*/ 913 w 2097"/>
              <a:gd name="T21" fmla="*/ 1211 h 1211"/>
              <a:gd name="T22" fmla="*/ 978 w 2097"/>
              <a:gd name="T23" fmla="*/ 949 h 1211"/>
              <a:gd name="T24" fmla="*/ 946 w 2097"/>
              <a:gd name="T25" fmla="*/ 761 h 1211"/>
              <a:gd name="T26" fmla="*/ 1206 w 2097"/>
              <a:gd name="T27" fmla="*/ 657 h 1211"/>
              <a:gd name="T28" fmla="*/ 1631 w 2097"/>
              <a:gd name="T29" fmla="*/ 932 h 1211"/>
              <a:gd name="T30" fmla="*/ 2097 w 2097"/>
              <a:gd name="T31" fmla="*/ 466 h 1211"/>
              <a:gd name="T32" fmla="*/ 1631 w 2097"/>
              <a:gd name="T33" fmla="*/ 0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97" h="1211">
                <a:moveTo>
                  <a:pt x="1631" y="0"/>
                </a:moveTo>
                <a:cubicBezTo>
                  <a:pt x="1374" y="0"/>
                  <a:pt x="1165" y="209"/>
                  <a:pt x="1165" y="466"/>
                </a:cubicBezTo>
                <a:cubicBezTo>
                  <a:pt x="1165" y="519"/>
                  <a:pt x="1174" y="571"/>
                  <a:pt x="1191" y="619"/>
                </a:cubicBezTo>
                <a:cubicBezTo>
                  <a:pt x="930" y="723"/>
                  <a:pt x="930" y="723"/>
                  <a:pt x="930" y="723"/>
                </a:cubicBezTo>
                <a:cubicBezTo>
                  <a:pt x="843" y="526"/>
                  <a:pt x="647" y="389"/>
                  <a:pt x="418" y="389"/>
                </a:cubicBezTo>
                <a:cubicBezTo>
                  <a:pt x="259" y="389"/>
                  <a:pt x="106" y="457"/>
                  <a:pt x="0" y="576"/>
                </a:cubicBezTo>
                <a:cubicBezTo>
                  <a:pt x="31" y="603"/>
                  <a:pt x="31" y="603"/>
                  <a:pt x="31" y="603"/>
                </a:cubicBezTo>
                <a:cubicBezTo>
                  <a:pt x="129" y="493"/>
                  <a:pt x="270" y="430"/>
                  <a:pt x="418" y="430"/>
                </a:cubicBezTo>
                <a:cubicBezTo>
                  <a:pt x="704" y="430"/>
                  <a:pt x="937" y="662"/>
                  <a:pt x="937" y="949"/>
                </a:cubicBezTo>
                <a:cubicBezTo>
                  <a:pt x="937" y="1033"/>
                  <a:pt x="916" y="1117"/>
                  <a:pt x="877" y="1192"/>
                </a:cubicBezTo>
                <a:cubicBezTo>
                  <a:pt x="913" y="1211"/>
                  <a:pt x="913" y="1211"/>
                  <a:pt x="913" y="1211"/>
                </a:cubicBezTo>
                <a:cubicBezTo>
                  <a:pt x="956" y="1130"/>
                  <a:pt x="978" y="1040"/>
                  <a:pt x="978" y="949"/>
                </a:cubicBezTo>
                <a:cubicBezTo>
                  <a:pt x="978" y="883"/>
                  <a:pt x="967" y="819"/>
                  <a:pt x="946" y="761"/>
                </a:cubicBezTo>
                <a:cubicBezTo>
                  <a:pt x="1206" y="657"/>
                  <a:pt x="1206" y="657"/>
                  <a:pt x="1206" y="657"/>
                </a:cubicBezTo>
                <a:cubicBezTo>
                  <a:pt x="1279" y="819"/>
                  <a:pt x="1442" y="932"/>
                  <a:pt x="1631" y="932"/>
                </a:cubicBezTo>
                <a:cubicBezTo>
                  <a:pt x="1888" y="932"/>
                  <a:pt x="2097" y="723"/>
                  <a:pt x="2097" y="466"/>
                </a:cubicBezTo>
                <a:cubicBezTo>
                  <a:pt x="2097" y="209"/>
                  <a:pt x="1888" y="0"/>
                  <a:pt x="16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844386" y="4054597"/>
            <a:ext cx="1005724" cy="864820"/>
          </a:xfrm>
          <a:custGeom>
            <a:avLst/>
            <a:gdLst>
              <a:gd name="T0" fmla="*/ 517 w 692"/>
              <a:gd name="T1" fmla="*/ 246 h 595"/>
              <a:gd name="T2" fmla="*/ 366 w 692"/>
              <a:gd name="T3" fmla="*/ 334 h 595"/>
              <a:gd name="T4" fmla="*/ 91 w 692"/>
              <a:gd name="T5" fmla="*/ 201 h 595"/>
              <a:gd name="T6" fmla="*/ 147 w 692"/>
              <a:gd name="T7" fmla="*/ 3 h 595"/>
              <a:gd name="T8" fmla="*/ 123 w 692"/>
              <a:gd name="T9" fmla="*/ 0 h 595"/>
              <a:gd name="T10" fmla="*/ 0 w 692"/>
              <a:gd name="T11" fmla="*/ 306 h 595"/>
              <a:gd name="T12" fmla="*/ 19 w 692"/>
              <a:gd name="T13" fmla="*/ 321 h 595"/>
              <a:gd name="T14" fmla="*/ 80 w 692"/>
              <a:gd name="T15" fmla="*/ 223 h 595"/>
              <a:gd name="T16" fmla="*/ 355 w 692"/>
              <a:gd name="T17" fmla="*/ 356 h 595"/>
              <a:gd name="T18" fmla="*/ 343 w 692"/>
              <a:gd name="T19" fmla="*/ 421 h 595"/>
              <a:gd name="T20" fmla="*/ 517 w 692"/>
              <a:gd name="T21" fmla="*/ 595 h 595"/>
              <a:gd name="T22" fmla="*/ 692 w 692"/>
              <a:gd name="T23" fmla="*/ 421 h 595"/>
              <a:gd name="T24" fmla="*/ 517 w 692"/>
              <a:gd name="T25" fmla="*/ 24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2" h="595">
                <a:moveTo>
                  <a:pt x="517" y="246"/>
                </a:moveTo>
                <a:cubicBezTo>
                  <a:pt x="453" y="246"/>
                  <a:pt x="396" y="281"/>
                  <a:pt x="366" y="334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119" y="138"/>
                  <a:pt x="139" y="71"/>
                  <a:pt x="147" y="3"/>
                </a:cubicBezTo>
                <a:cubicBezTo>
                  <a:pt x="123" y="0"/>
                  <a:pt x="123" y="0"/>
                  <a:pt x="123" y="0"/>
                </a:cubicBezTo>
                <a:cubicBezTo>
                  <a:pt x="109" y="110"/>
                  <a:pt x="67" y="216"/>
                  <a:pt x="0" y="306"/>
                </a:cubicBezTo>
                <a:cubicBezTo>
                  <a:pt x="19" y="321"/>
                  <a:pt x="19" y="321"/>
                  <a:pt x="19" y="321"/>
                </a:cubicBezTo>
                <a:cubicBezTo>
                  <a:pt x="42" y="290"/>
                  <a:pt x="63" y="257"/>
                  <a:pt x="80" y="223"/>
                </a:cubicBezTo>
                <a:cubicBezTo>
                  <a:pt x="355" y="356"/>
                  <a:pt x="355" y="356"/>
                  <a:pt x="355" y="356"/>
                </a:cubicBezTo>
                <a:cubicBezTo>
                  <a:pt x="347" y="376"/>
                  <a:pt x="343" y="398"/>
                  <a:pt x="343" y="421"/>
                </a:cubicBezTo>
                <a:cubicBezTo>
                  <a:pt x="343" y="517"/>
                  <a:pt x="421" y="595"/>
                  <a:pt x="517" y="595"/>
                </a:cubicBezTo>
                <a:cubicBezTo>
                  <a:pt x="614" y="595"/>
                  <a:pt x="692" y="517"/>
                  <a:pt x="692" y="421"/>
                </a:cubicBezTo>
                <a:cubicBezTo>
                  <a:pt x="692" y="324"/>
                  <a:pt x="614" y="246"/>
                  <a:pt x="517" y="2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391386" y="4319601"/>
            <a:ext cx="1997229" cy="2038596"/>
          </a:xfrm>
          <a:custGeom>
            <a:avLst/>
            <a:gdLst>
              <a:gd name="T0" fmla="*/ 1064 w 1374"/>
              <a:gd name="T1" fmla="*/ 782 h 1402"/>
              <a:gd name="T2" fmla="*/ 953 w 1374"/>
              <a:gd name="T3" fmla="*/ 803 h 1402"/>
              <a:gd name="T4" fmla="*/ 708 w 1374"/>
              <a:gd name="T5" fmla="*/ 239 h 1402"/>
              <a:gd name="T6" fmla="*/ 926 w 1374"/>
              <a:gd name="T7" fmla="*/ 59 h 1402"/>
              <a:gd name="T8" fmla="*/ 906 w 1374"/>
              <a:gd name="T9" fmla="*/ 45 h 1402"/>
              <a:gd name="T10" fmla="*/ 478 w 1374"/>
              <a:gd name="T11" fmla="*/ 265 h 1402"/>
              <a:gd name="T12" fmla="*/ 21 w 1374"/>
              <a:gd name="T13" fmla="*/ 0 h 1402"/>
              <a:gd name="T14" fmla="*/ 0 w 1374"/>
              <a:gd name="T15" fmla="*/ 12 h 1402"/>
              <a:gd name="T16" fmla="*/ 478 w 1374"/>
              <a:gd name="T17" fmla="*/ 289 h 1402"/>
              <a:gd name="T18" fmla="*/ 686 w 1374"/>
              <a:gd name="T19" fmla="*/ 249 h 1402"/>
              <a:gd name="T20" fmla="*/ 930 w 1374"/>
              <a:gd name="T21" fmla="*/ 813 h 1402"/>
              <a:gd name="T22" fmla="*/ 755 w 1374"/>
              <a:gd name="T23" fmla="*/ 1092 h 1402"/>
              <a:gd name="T24" fmla="*/ 1064 w 1374"/>
              <a:gd name="T25" fmla="*/ 1402 h 1402"/>
              <a:gd name="T26" fmla="*/ 1374 w 1374"/>
              <a:gd name="T27" fmla="*/ 1092 h 1402"/>
              <a:gd name="T28" fmla="*/ 1064 w 1374"/>
              <a:gd name="T29" fmla="*/ 782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4" h="1402">
                <a:moveTo>
                  <a:pt x="1064" y="782"/>
                </a:moveTo>
                <a:cubicBezTo>
                  <a:pt x="1025" y="782"/>
                  <a:pt x="987" y="790"/>
                  <a:pt x="953" y="803"/>
                </a:cubicBezTo>
                <a:cubicBezTo>
                  <a:pt x="708" y="239"/>
                  <a:pt x="708" y="239"/>
                  <a:pt x="708" y="239"/>
                </a:cubicBezTo>
                <a:cubicBezTo>
                  <a:pt x="794" y="199"/>
                  <a:pt x="870" y="138"/>
                  <a:pt x="926" y="59"/>
                </a:cubicBezTo>
                <a:cubicBezTo>
                  <a:pt x="906" y="45"/>
                  <a:pt x="906" y="45"/>
                  <a:pt x="906" y="45"/>
                </a:cubicBezTo>
                <a:cubicBezTo>
                  <a:pt x="807" y="183"/>
                  <a:pt x="647" y="265"/>
                  <a:pt x="478" y="265"/>
                </a:cubicBezTo>
                <a:cubicBezTo>
                  <a:pt x="290" y="265"/>
                  <a:pt x="115" y="163"/>
                  <a:pt x="21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98" y="183"/>
                  <a:pt x="281" y="289"/>
                  <a:pt x="478" y="289"/>
                </a:cubicBezTo>
                <a:cubicBezTo>
                  <a:pt x="550" y="289"/>
                  <a:pt x="621" y="275"/>
                  <a:pt x="686" y="249"/>
                </a:cubicBezTo>
                <a:cubicBezTo>
                  <a:pt x="930" y="813"/>
                  <a:pt x="930" y="813"/>
                  <a:pt x="930" y="813"/>
                </a:cubicBezTo>
                <a:cubicBezTo>
                  <a:pt x="826" y="863"/>
                  <a:pt x="755" y="969"/>
                  <a:pt x="755" y="1092"/>
                </a:cubicBezTo>
                <a:cubicBezTo>
                  <a:pt x="755" y="1264"/>
                  <a:pt x="893" y="1402"/>
                  <a:pt x="1064" y="1402"/>
                </a:cubicBezTo>
                <a:cubicBezTo>
                  <a:pt x="1236" y="1402"/>
                  <a:pt x="1374" y="1264"/>
                  <a:pt x="1374" y="1092"/>
                </a:cubicBezTo>
                <a:cubicBezTo>
                  <a:pt x="1374" y="921"/>
                  <a:pt x="1236" y="782"/>
                  <a:pt x="1064" y="7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4871719" y="4240747"/>
            <a:ext cx="1467220" cy="1640443"/>
          </a:xfrm>
          <a:custGeom>
            <a:avLst/>
            <a:gdLst>
              <a:gd name="T0" fmla="*/ 835 w 1009"/>
              <a:gd name="T1" fmla="*/ 421 h 1128"/>
              <a:gd name="T2" fmla="*/ 1009 w 1009"/>
              <a:gd name="T3" fmla="*/ 397 h 1128"/>
              <a:gd name="T4" fmla="*/ 1002 w 1009"/>
              <a:gd name="T5" fmla="*/ 373 h 1128"/>
              <a:gd name="T6" fmla="*/ 835 w 1009"/>
              <a:gd name="T7" fmla="*/ 397 h 1128"/>
              <a:gd name="T8" fmla="*/ 267 w 1009"/>
              <a:gd name="T9" fmla="*/ 0 h 1128"/>
              <a:gd name="T10" fmla="*/ 244 w 1009"/>
              <a:gd name="T11" fmla="*/ 8 h 1128"/>
              <a:gd name="T12" fmla="*/ 538 w 1009"/>
              <a:gd name="T13" fmla="*/ 346 h 1128"/>
              <a:gd name="T14" fmla="*/ 440 w 1009"/>
              <a:gd name="T15" fmla="*/ 537 h 1128"/>
              <a:gd name="T16" fmla="*/ 310 w 1009"/>
              <a:gd name="T17" fmla="*/ 509 h 1128"/>
              <a:gd name="T18" fmla="*/ 0 w 1009"/>
              <a:gd name="T19" fmla="*/ 819 h 1128"/>
              <a:gd name="T20" fmla="*/ 310 w 1009"/>
              <a:gd name="T21" fmla="*/ 1128 h 1128"/>
              <a:gd name="T22" fmla="*/ 620 w 1009"/>
              <a:gd name="T23" fmla="*/ 819 h 1128"/>
              <a:gd name="T24" fmla="*/ 462 w 1009"/>
              <a:gd name="T25" fmla="*/ 549 h 1128"/>
              <a:gd name="T26" fmla="*/ 560 w 1009"/>
              <a:gd name="T27" fmla="*/ 357 h 1128"/>
              <a:gd name="T28" fmla="*/ 835 w 1009"/>
              <a:gd name="T29" fmla="*/ 421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09" h="1128">
                <a:moveTo>
                  <a:pt x="835" y="421"/>
                </a:moveTo>
                <a:cubicBezTo>
                  <a:pt x="894" y="421"/>
                  <a:pt x="952" y="413"/>
                  <a:pt x="1009" y="397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948" y="389"/>
                  <a:pt x="892" y="397"/>
                  <a:pt x="835" y="397"/>
                </a:cubicBezTo>
                <a:cubicBezTo>
                  <a:pt x="582" y="397"/>
                  <a:pt x="354" y="237"/>
                  <a:pt x="267" y="0"/>
                </a:cubicBezTo>
                <a:cubicBezTo>
                  <a:pt x="244" y="8"/>
                  <a:pt x="244" y="8"/>
                  <a:pt x="244" y="8"/>
                </a:cubicBezTo>
                <a:cubicBezTo>
                  <a:pt x="298" y="156"/>
                  <a:pt x="405" y="275"/>
                  <a:pt x="538" y="346"/>
                </a:cubicBezTo>
                <a:cubicBezTo>
                  <a:pt x="440" y="537"/>
                  <a:pt x="440" y="537"/>
                  <a:pt x="440" y="537"/>
                </a:cubicBezTo>
                <a:cubicBezTo>
                  <a:pt x="401" y="519"/>
                  <a:pt x="357" y="509"/>
                  <a:pt x="310" y="509"/>
                </a:cubicBezTo>
                <a:cubicBezTo>
                  <a:pt x="139" y="509"/>
                  <a:pt x="0" y="647"/>
                  <a:pt x="0" y="819"/>
                </a:cubicBezTo>
                <a:cubicBezTo>
                  <a:pt x="0" y="990"/>
                  <a:pt x="139" y="1128"/>
                  <a:pt x="310" y="1128"/>
                </a:cubicBezTo>
                <a:cubicBezTo>
                  <a:pt x="481" y="1128"/>
                  <a:pt x="620" y="990"/>
                  <a:pt x="620" y="819"/>
                </a:cubicBezTo>
                <a:cubicBezTo>
                  <a:pt x="620" y="703"/>
                  <a:pt x="556" y="602"/>
                  <a:pt x="462" y="549"/>
                </a:cubicBezTo>
                <a:cubicBezTo>
                  <a:pt x="560" y="357"/>
                  <a:pt x="560" y="357"/>
                  <a:pt x="560" y="357"/>
                </a:cubicBezTo>
                <a:cubicBezTo>
                  <a:pt x="644" y="398"/>
                  <a:pt x="738" y="421"/>
                  <a:pt x="835" y="4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3672089" y="3103167"/>
            <a:ext cx="1805909" cy="1198338"/>
          </a:xfrm>
          <a:custGeom>
            <a:avLst/>
            <a:gdLst>
              <a:gd name="T0" fmla="*/ 1242 w 1242"/>
              <a:gd name="T1" fmla="*/ 266 h 824"/>
              <a:gd name="T2" fmla="*/ 1209 w 1242"/>
              <a:gd name="T3" fmla="*/ 241 h 824"/>
              <a:gd name="T4" fmla="*/ 1108 w 1242"/>
              <a:gd name="T5" fmla="*/ 481 h 824"/>
              <a:gd name="T6" fmla="*/ 824 w 1242"/>
              <a:gd name="T7" fmla="*/ 445 h 824"/>
              <a:gd name="T8" fmla="*/ 825 w 1242"/>
              <a:gd name="T9" fmla="*/ 412 h 824"/>
              <a:gd name="T10" fmla="*/ 413 w 1242"/>
              <a:gd name="T11" fmla="*/ 0 h 824"/>
              <a:gd name="T12" fmla="*/ 0 w 1242"/>
              <a:gd name="T13" fmla="*/ 412 h 824"/>
              <a:gd name="T14" fmla="*/ 413 w 1242"/>
              <a:gd name="T15" fmla="*/ 824 h 824"/>
              <a:gd name="T16" fmla="*/ 819 w 1242"/>
              <a:gd name="T17" fmla="*/ 485 h 824"/>
              <a:gd name="T18" fmla="*/ 1103 w 1242"/>
              <a:gd name="T19" fmla="*/ 522 h 824"/>
              <a:gd name="T20" fmla="*/ 1100 w 1242"/>
              <a:gd name="T21" fmla="*/ 574 h 824"/>
              <a:gd name="T22" fmla="*/ 1143 w 1242"/>
              <a:gd name="T23" fmla="*/ 790 h 824"/>
              <a:gd name="T24" fmla="*/ 1181 w 1242"/>
              <a:gd name="T25" fmla="*/ 774 h 824"/>
              <a:gd name="T26" fmla="*/ 1141 w 1242"/>
              <a:gd name="T27" fmla="*/ 574 h 824"/>
              <a:gd name="T28" fmla="*/ 1242 w 1242"/>
              <a:gd name="T29" fmla="*/ 266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42" h="824">
                <a:moveTo>
                  <a:pt x="1242" y="266"/>
                </a:moveTo>
                <a:cubicBezTo>
                  <a:pt x="1209" y="241"/>
                  <a:pt x="1209" y="241"/>
                  <a:pt x="1209" y="241"/>
                </a:cubicBezTo>
                <a:cubicBezTo>
                  <a:pt x="1156" y="313"/>
                  <a:pt x="1122" y="395"/>
                  <a:pt x="1108" y="481"/>
                </a:cubicBezTo>
                <a:cubicBezTo>
                  <a:pt x="824" y="445"/>
                  <a:pt x="824" y="445"/>
                  <a:pt x="824" y="445"/>
                </a:cubicBezTo>
                <a:cubicBezTo>
                  <a:pt x="825" y="434"/>
                  <a:pt x="825" y="423"/>
                  <a:pt x="825" y="412"/>
                </a:cubicBezTo>
                <a:cubicBezTo>
                  <a:pt x="825" y="184"/>
                  <a:pt x="641" y="0"/>
                  <a:pt x="413" y="0"/>
                </a:cubicBezTo>
                <a:cubicBezTo>
                  <a:pt x="185" y="0"/>
                  <a:pt x="0" y="184"/>
                  <a:pt x="0" y="412"/>
                </a:cubicBezTo>
                <a:cubicBezTo>
                  <a:pt x="0" y="640"/>
                  <a:pt x="185" y="824"/>
                  <a:pt x="413" y="824"/>
                </a:cubicBezTo>
                <a:cubicBezTo>
                  <a:pt x="616" y="824"/>
                  <a:pt x="784" y="678"/>
                  <a:pt x="819" y="485"/>
                </a:cubicBezTo>
                <a:cubicBezTo>
                  <a:pt x="1103" y="522"/>
                  <a:pt x="1103" y="522"/>
                  <a:pt x="1103" y="522"/>
                </a:cubicBezTo>
                <a:cubicBezTo>
                  <a:pt x="1101" y="539"/>
                  <a:pt x="1100" y="556"/>
                  <a:pt x="1100" y="574"/>
                </a:cubicBezTo>
                <a:cubicBezTo>
                  <a:pt x="1100" y="648"/>
                  <a:pt x="1115" y="721"/>
                  <a:pt x="1143" y="790"/>
                </a:cubicBezTo>
                <a:cubicBezTo>
                  <a:pt x="1181" y="774"/>
                  <a:pt x="1181" y="774"/>
                  <a:pt x="1181" y="774"/>
                </a:cubicBezTo>
                <a:cubicBezTo>
                  <a:pt x="1155" y="710"/>
                  <a:pt x="1141" y="643"/>
                  <a:pt x="1141" y="574"/>
                </a:cubicBezTo>
                <a:cubicBezTo>
                  <a:pt x="1141" y="462"/>
                  <a:pt x="1176" y="355"/>
                  <a:pt x="1242" y="2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4935061" y="1893195"/>
            <a:ext cx="1449122" cy="1706370"/>
          </a:xfrm>
          <a:custGeom>
            <a:avLst/>
            <a:gdLst>
              <a:gd name="T0" fmla="*/ 792 w 997"/>
              <a:gd name="T1" fmla="*/ 776 h 1173"/>
              <a:gd name="T2" fmla="*/ 561 w 997"/>
              <a:gd name="T3" fmla="*/ 820 h 1173"/>
              <a:gd name="T4" fmla="*/ 499 w 997"/>
              <a:gd name="T5" fmla="*/ 672 h 1173"/>
              <a:gd name="T6" fmla="*/ 705 w 997"/>
              <a:gd name="T7" fmla="*/ 352 h 1173"/>
              <a:gd name="T8" fmla="*/ 352 w 997"/>
              <a:gd name="T9" fmla="*/ 0 h 1173"/>
              <a:gd name="T10" fmla="*/ 0 w 997"/>
              <a:gd name="T11" fmla="*/ 352 h 1173"/>
              <a:gd name="T12" fmla="*/ 352 w 997"/>
              <a:gd name="T13" fmla="*/ 704 h 1173"/>
              <a:gd name="T14" fmla="*/ 477 w 997"/>
              <a:gd name="T15" fmla="*/ 682 h 1173"/>
              <a:gd name="T16" fmla="*/ 538 w 997"/>
              <a:gd name="T17" fmla="*/ 829 h 1173"/>
              <a:gd name="T18" fmla="*/ 211 w 997"/>
              <a:gd name="T19" fmla="*/ 1163 h 1173"/>
              <a:gd name="T20" fmla="*/ 234 w 997"/>
              <a:gd name="T21" fmla="*/ 1173 h 1173"/>
              <a:gd name="T22" fmla="*/ 792 w 997"/>
              <a:gd name="T23" fmla="*/ 801 h 1173"/>
              <a:gd name="T24" fmla="*/ 989 w 997"/>
              <a:gd name="T25" fmla="*/ 834 h 1173"/>
              <a:gd name="T26" fmla="*/ 997 w 997"/>
              <a:gd name="T27" fmla="*/ 810 h 1173"/>
              <a:gd name="T28" fmla="*/ 792 w 997"/>
              <a:gd name="T29" fmla="*/ 776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7" h="1173">
                <a:moveTo>
                  <a:pt x="792" y="776"/>
                </a:moveTo>
                <a:cubicBezTo>
                  <a:pt x="711" y="776"/>
                  <a:pt x="633" y="791"/>
                  <a:pt x="561" y="820"/>
                </a:cubicBezTo>
                <a:cubicBezTo>
                  <a:pt x="499" y="672"/>
                  <a:pt x="499" y="672"/>
                  <a:pt x="499" y="672"/>
                </a:cubicBezTo>
                <a:cubicBezTo>
                  <a:pt x="621" y="617"/>
                  <a:pt x="705" y="494"/>
                  <a:pt x="705" y="352"/>
                </a:cubicBezTo>
                <a:cubicBezTo>
                  <a:pt x="705" y="157"/>
                  <a:pt x="547" y="0"/>
                  <a:pt x="352" y="0"/>
                </a:cubicBezTo>
                <a:cubicBezTo>
                  <a:pt x="158" y="0"/>
                  <a:pt x="0" y="157"/>
                  <a:pt x="0" y="352"/>
                </a:cubicBezTo>
                <a:cubicBezTo>
                  <a:pt x="0" y="547"/>
                  <a:pt x="158" y="704"/>
                  <a:pt x="352" y="704"/>
                </a:cubicBezTo>
                <a:cubicBezTo>
                  <a:pt x="396" y="704"/>
                  <a:pt x="438" y="696"/>
                  <a:pt x="477" y="682"/>
                </a:cubicBezTo>
                <a:cubicBezTo>
                  <a:pt x="538" y="829"/>
                  <a:pt x="538" y="829"/>
                  <a:pt x="538" y="829"/>
                </a:cubicBezTo>
                <a:cubicBezTo>
                  <a:pt x="393" y="893"/>
                  <a:pt x="275" y="1010"/>
                  <a:pt x="211" y="1163"/>
                </a:cubicBezTo>
                <a:cubicBezTo>
                  <a:pt x="234" y="1173"/>
                  <a:pt x="234" y="1173"/>
                  <a:pt x="234" y="1173"/>
                </a:cubicBezTo>
                <a:cubicBezTo>
                  <a:pt x="328" y="947"/>
                  <a:pt x="547" y="801"/>
                  <a:pt x="792" y="801"/>
                </a:cubicBezTo>
                <a:cubicBezTo>
                  <a:pt x="859" y="801"/>
                  <a:pt x="926" y="812"/>
                  <a:pt x="989" y="834"/>
                </a:cubicBezTo>
                <a:cubicBezTo>
                  <a:pt x="997" y="810"/>
                  <a:pt x="997" y="810"/>
                  <a:pt x="997" y="810"/>
                </a:cubicBezTo>
                <a:cubicBezTo>
                  <a:pt x="931" y="788"/>
                  <a:pt x="862" y="776"/>
                  <a:pt x="792" y="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53254" y="2781300"/>
            <a:ext cx="622778" cy="829610"/>
            <a:chOff x="2598738" y="1900238"/>
            <a:chExt cx="434975" cy="579437"/>
          </a:xfrm>
          <a:solidFill>
            <a:schemeClr val="bg1"/>
          </a:solidFill>
        </p:grpSpPr>
        <p:sp>
          <p:nvSpPr>
            <p:cNvPr id="15" name="Freeform 67"/>
            <p:cNvSpPr>
              <a:spLocks noEditPoints="1"/>
            </p:cNvSpPr>
            <p:nvPr/>
          </p:nvSpPr>
          <p:spPr bwMode="auto">
            <a:xfrm>
              <a:off x="2598738" y="1900238"/>
              <a:ext cx="434975" cy="579437"/>
            </a:xfrm>
            <a:custGeom>
              <a:avLst/>
              <a:gdLst>
                <a:gd name="T0" fmla="*/ 695 w 2744"/>
                <a:gd name="T1" fmla="*/ 3193 h 3650"/>
                <a:gd name="T2" fmla="*/ 768 w 2744"/>
                <a:gd name="T3" fmla="*/ 3193 h 3650"/>
                <a:gd name="T4" fmla="*/ 2013 w 2744"/>
                <a:gd name="T5" fmla="*/ 3185 h 3650"/>
                <a:gd name="T6" fmla="*/ 2104 w 2744"/>
                <a:gd name="T7" fmla="*/ 2610 h 3650"/>
                <a:gd name="T8" fmla="*/ 1554 w 2744"/>
                <a:gd name="T9" fmla="*/ 3021 h 3650"/>
                <a:gd name="T10" fmla="*/ 1413 w 2744"/>
                <a:gd name="T11" fmla="*/ 3087 h 3650"/>
                <a:gd name="T12" fmla="*/ 1256 w 2744"/>
                <a:gd name="T13" fmla="*/ 3065 h 3650"/>
                <a:gd name="T14" fmla="*/ 1139 w 2744"/>
                <a:gd name="T15" fmla="*/ 2959 h 3650"/>
                <a:gd name="T16" fmla="*/ 1198 w 2744"/>
                <a:gd name="T17" fmla="*/ 196 h 3650"/>
                <a:gd name="T18" fmla="*/ 907 w 2744"/>
                <a:gd name="T19" fmla="*/ 302 h 3650"/>
                <a:gd name="T20" fmla="*/ 667 w 2744"/>
                <a:gd name="T21" fmla="*/ 491 h 3650"/>
                <a:gd name="T22" fmla="*/ 499 w 2744"/>
                <a:gd name="T23" fmla="*/ 747 h 3650"/>
                <a:gd name="T24" fmla="*/ 419 w 2744"/>
                <a:gd name="T25" fmla="*/ 1049 h 3650"/>
                <a:gd name="T26" fmla="*/ 440 w 2744"/>
                <a:gd name="T27" fmla="*/ 1355 h 3650"/>
                <a:gd name="T28" fmla="*/ 1295 w 2744"/>
                <a:gd name="T29" fmla="*/ 2866 h 3650"/>
                <a:gd name="T30" fmla="*/ 1350 w 2744"/>
                <a:gd name="T31" fmla="*/ 2908 h 3650"/>
                <a:gd name="T32" fmla="*/ 1394 w 2744"/>
                <a:gd name="T33" fmla="*/ 2908 h 3650"/>
                <a:gd name="T34" fmla="*/ 1450 w 2744"/>
                <a:gd name="T35" fmla="*/ 2866 h 3650"/>
                <a:gd name="T36" fmla="*/ 2303 w 2744"/>
                <a:gd name="T37" fmla="*/ 1358 h 3650"/>
                <a:gd name="T38" fmla="*/ 2326 w 2744"/>
                <a:gd name="T39" fmla="*/ 1059 h 3650"/>
                <a:gd name="T40" fmla="*/ 2256 w 2744"/>
                <a:gd name="T41" fmla="*/ 767 h 3650"/>
                <a:gd name="T42" fmla="*/ 2097 w 2744"/>
                <a:gd name="T43" fmla="*/ 511 h 3650"/>
                <a:gd name="T44" fmla="*/ 1864 w 2744"/>
                <a:gd name="T45" fmla="*/ 315 h 3650"/>
                <a:gd name="T46" fmla="*/ 1586 w 2744"/>
                <a:gd name="T47" fmla="*/ 204 h 3650"/>
                <a:gd name="T48" fmla="*/ 1355 w 2744"/>
                <a:gd name="T49" fmla="*/ 0 h 3650"/>
                <a:gd name="T50" fmla="*/ 1681 w 2744"/>
                <a:gd name="T51" fmla="*/ 42 h 3650"/>
                <a:gd name="T52" fmla="*/ 1977 w 2744"/>
                <a:gd name="T53" fmla="*/ 174 h 3650"/>
                <a:gd name="T54" fmla="*/ 2228 w 2744"/>
                <a:gd name="T55" fmla="*/ 387 h 3650"/>
                <a:gd name="T56" fmla="*/ 2406 w 2744"/>
                <a:gd name="T57" fmla="*/ 660 h 3650"/>
                <a:gd name="T58" fmla="*/ 2498 w 2744"/>
                <a:gd name="T59" fmla="*/ 971 h 3650"/>
                <a:gd name="T60" fmla="*/ 2499 w 2744"/>
                <a:gd name="T61" fmla="*/ 1290 h 3650"/>
                <a:gd name="T62" fmla="*/ 2418 w 2744"/>
                <a:gd name="T63" fmla="*/ 1583 h 3650"/>
                <a:gd name="T64" fmla="*/ 2207 w 2744"/>
                <a:gd name="T65" fmla="*/ 2459 h 3650"/>
                <a:gd name="T66" fmla="*/ 2735 w 2744"/>
                <a:gd name="T67" fmla="*/ 3522 h 3650"/>
                <a:gd name="T68" fmla="*/ 2732 w 2744"/>
                <a:gd name="T69" fmla="*/ 3606 h 3650"/>
                <a:gd name="T70" fmla="*/ 2671 w 2744"/>
                <a:gd name="T71" fmla="*/ 3648 h 3650"/>
                <a:gd name="T72" fmla="*/ 2013 w 2744"/>
                <a:gd name="T73" fmla="*/ 3373 h 3650"/>
                <a:gd name="T74" fmla="*/ 1353 w 2744"/>
                <a:gd name="T75" fmla="*/ 3648 h 3650"/>
                <a:gd name="T76" fmla="*/ 106 w 2744"/>
                <a:gd name="T77" fmla="*/ 3649 h 3650"/>
                <a:gd name="T78" fmla="*/ 25 w 2744"/>
                <a:gd name="T79" fmla="*/ 3622 h 3650"/>
                <a:gd name="T80" fmla="*/ 2 w 2744"/>
                <a:gd name="T81" fmla="*/ 3543 h 3650"/>
                <a:gd name="T82" fmla="*/ 518 w 2744"/>
                <a:gd name="T83" fmla="*/ 2471 h 3650"/>
                <a:gd name="T84" fmla="*/ 359 w 2744"/>
                <a:gd name="T85" fmla="*/ 1652 h 3650"/>
                <a:gd name="T86" fmla="*/ 257 w 2744"/>
                <a:gd name="T87" fmla="*/ 1360 h 3650"/>
                <a:gd name="T88" fmla="*/ 237 w 2744"/>
                <a:gd name="T89" fmla="*/ 1047 h 3650"/>
                <a:gd name="T90" fmla="*/ 307 w 2744"/>
                <a:gd name="T91" fmla="*/ 738 h 3650"/>
                <a:gd name="T92" fmla="*/ 459 w 2744"/>
                <a:gd name="T93" fmla="*/ 459 h 3650"/>
                <a:gd name="T94" fmla="*/ 687 w 2744"/>
                <a:gd name="T95" fmla="*/ 230 h 3650"/>
                <a:gd name="T96" fmla="*/ 965 w 2744"/>
                <a:gd name="T97" fmla="*/ 75 h 3650"/>
                <a:gd name="T98" fmla="*/ 1275 w 2744"/>
                <a:gd name="T99" fmla="*/ 4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4" h="3650">
                  <a:moveTo>
                    <a:pt x="870" y="2509"/>
                  </a:moveTo>
                  <a:lnTo>
                    <a:pt x="639" y="2610"/>
                  </a:lnTo>
                  <a:lnTo>
                    <a:pt x="276" y="3379"/>
                  </a:lnTo>
                  <a:lnTo>
                    <a:pt x="695" y="3193"/>
                  </a:lnTo>
                  <a:lnTo>
                    <a:pt x="713" y="3188"/>
                  </a:lnTo>
                  <a:lnTo>
                    <a:pt x="731" y="3185"/>
                  </a:lnTo>
                  <a:lnTo>
                    <a:pt x="750" y="3188"/>
                  </a:lnTo>
                  <a:lnTo>
                    <a:pt x="768" y="3193"/>
                  </a:lnTo>
                  <a:lnTo>
                    <a:pt x="1372" y="3461"/>
                  </a:lnTo>
                  <a:lnTo>
                    <a:pt x="1976" y="3193"/>
                  </a:lnTo>
                  <a:lnTo>
                    <a:pt x="1994" y="3188"/>
                  </a:lnTo>
                  <a:lnTo>
                    <a:pt x="2013" y="3185"/>
                  </a:lnTo>
                  <a:lnTo>
                    <a:pt x="2032" y="3188"/>
                  </a:lnTo>
                  <a:lnTo>
                    <a:pt x="2049" y="3193"/>
                  </a:lnTo>
                  <a:lnTo>
                    <a:pt x="2468" y="3379"/>
                  </a:lnTo>
                  <a:lnTo>
                    <a:pt x="2104" y="2610"/>
                  </a:lnTo>
                  <a:lnTo>
                    <a:pt x="1873" y="2509"/>
                  </a:lnTo>
                  <a:lnTo>
                    <a:pt x="1605" y="2959"/>
                  </a:lnTo>
                  <a:lnTo>
                    <a:pt x="1582" y="2992"/>
                  </a:lnTo>
                  <a:lnTo>
                    <a:pt x="1554" y="3021"/>
                  </a:lnTo>
                  <a:lnTo>
                    <a:pt x="1523" y="3045"/>
                  </a:lnTo>
                  <a:lnTo>
                    <a:pt x="1489" y="3065"/>
                  </a:lnTo>
                  <a:lnTo>
                    <a:pt x="1452" y="3078"/>
                  </a:lnTo>
                  <a:lnTo>
                    <a:pt x="1413" y="3087"/>
                  </a:lnTo>
                  <a:lnTo>
                    <a:pt x="1372" y="3090"/>
                  </a:lnTo>
                  <a:lnTo>
                    <a:pt x="1331" y="3087"/>
                  </a:lnTo>
                  <a:lnTo>
                    <a:pt x="1292" y="3078"/>
                  </a:lnTo>
                  <a:lnTo>
                    <a:pt x="1256" y="3065"/>
                  </a:lnTo>
                  <a:lnTo>
                    <a:pt x="1221" y="3045"/>
                  </a:lnTo>
                  <a:lnTo>
                    <a:pt x="1190" y="3021"/>
                  </a:lnTo>
                  <a:lnTo>
                    <a:pt x="1163" y="2992"/>
                  </a:lnTo>
                  <a:lnTo>
                    <a:pt x="1139" y="2959"/>
                  </a:lnTo>
                  <a:lnTo>
                    <a:pt x="870" y="2509"/>
                  </a:lnTo>
                  <a:close/>
                  <a:moveTo>
                    <a:pt x="1359" y="180"/>
                  </a:moveTo>
                  <a:lnTo>
                    <a:pt x="1278" y="185"/>
                  </a:lnTo>
                  <a:lnTo>
                    <a:pt x="1198" y="196"/>
                  </a:lnTo>
                  <a:lnTo>
                    <a:pt x="1122" y="213"/>
                  </a:lnTo>
                  <a:lnTo>
                    <a:pt x="1047" y="238"/>
                  </a:lnTo>
                  <a:lnTo>
                    <a:pt x="975" y="267"/>
                  </a:lnTo>
                  <a:lnTo>
                    <a:pt x="907" y="302"/>
                  </a:lnTo>
                  <a:lnTo>
                    <a:pt x="841" y="342"/>
                  </a:lnTo>
                  <a:lnTo>
                    <a:pt x="779" y="387"/>
                  </a:lnTo>
                  <a:lnTo>
                    <a:pt x="721" y="437"/>
                  </a:lnTo>
                  <a:lnTo>
                    <a:pt x="667" y="491"/>
                  </a:lnTo>
                  <a:lnTo>
                    <a:pt x="617" y="550"/>
                  </a:lnTo>
                  <a:lnTo>
                    <a:pt x="573" y="612"/>
                  </a:lnTo>
                  <a:lnTo>
                    <a:pt x="533" y="678"/>
                  </a:lnTo>
                  <a:lnTo>
                    <a:pt x="499" y="747"/>
                  </a:lnTo>
                  <a:lnTo>
                    <a:pt x="470" y="818"/>
                  </a:lnTo>
                  <a:lnTo>
                    <a:pt x="447" y="893"/>
                  </a:lnTo>
                  <a:lnTo>
                    <a:pt x="429" y="970"/>
                  </a:lnTo>
                  <a:lnTo>
                    <a:pt x="419" y="1049"/>
                  </a:lnTo>
                  <a:lnTo>
                    <a:pt x="414" y="1129"/>
                  </a:lnTo>
                  <a:lnTo>
                    <a:pt x="418" y="1207"/>
                  </a:lnTo>
                  <a:lnTo>
                    <a:pt x="426" y="1282"/>
                  </a:lnTo>
                  <a:lnTo>
                    <a:pt x="440" y="1355"/>
                  </a:lnTo>
                  <a:lnTo>
                    <a:pt x="460" y="1428"/>
                  </a:lnTo>
                  <a:lnTo>
                    <a:pt x="486" y="1499"/>
                  </a:lnTo>
                  <a:lnTo>
                    <a:pt x="519" y="1567"/>
                  </a:lnTo>
                  <a:lnTo>
                    <a:pt x="1295" y="2866"/>
                  </a:lnTo>
                  <a:lnTo>
                    <a:pt x="1308" y="2884"/>
                  </a:lnTo>
                  <a:lnTo>
                    <a:pt x="1322" y="2896"/>
                  </a:lnTo>
                  <a:lnTo>
                    <a:pt x="1337" y="2903"/>
                  </a:lnTo>
                  <a:lnTo>
                    <a:pt x="1350" y="2908"/>
                  </a:lnTo>
                  <a:lnTo>
                    <a:pt x="1362" y="2910"/>
                  </a:lnTo>
                  <a:lnTo>
                    <a:pt x="1372" y="2910"/>
                  </a:lnTo>
                  <a:lnTo>
                    <a:pt x="1381" y="2910"/>
                  </a:lnTo>
                  <a:lnTo>
                    <a:pt x="1394" y="2908"/>
                  </a:lnTo>
                  <a:lnTo>
                    <a:pt x="1408" y="2903"/>
                  </a:lnTo>
                  <a:lnTo>
                    <a:pt x="1422" y="2896"/>
                  </a:lnTo>
                  <a:lnTo>
                    <a:pt x="1436" y="2884"/>
                  </a:lnTo>
                  <a:lnTo>
                    <a:pt x="1450" y="2866"/>
                  </a:lnTo>
                  <a:lnTo>
                    <a:pt x="2226" y="1567"/>
                  </a:lnTo>
                  <a:lnTo>
                    <a:pt x="2258" y="1500"/>
                  </a:lnTo>
                  <a:lnTo>
                    <a:pt x="2283" y="1430"/>
                  </a:lnTo>
                  <a:lnTo>
                    <a:pt x="2303" y="1358"/>
                  </a:lnTo>
                  <a:lnTo>
                    <a:pt x="2318" y="1285"/>
                  </a:lnTo>
                  <a:lnTo>
                    <a:pt x="2326" y="1211"/>
                  </a:lnTo>
                  <a:lnTo>
                    <a:pt x="2330" y="1136"/>
                  </a:lnTo>
                  <a:lnTo>
                    <a:pt x="2326" y="1059"/>
                  </a:lnTo>
                  <a:lnTo>
                    <a:pt x="2318" y="983"/>
                  </a:lnTo>
                  <a:lnTo>
                    <a:pt x="2302" y="909"/>
                  </a:lnTo>
                  <a:lnTo>
                    <a:pt x="2282" y="837"/>
                  </a:lnTo>
                  <a:lnTo>
                    <a:pt x="2256" y="767"/>
                  </a:lnTo>
                  <a:lnTo>
                    <a:pt x="2224" y="699"/>
                  </a:lnTo>
                  <a:lnTo>
                    <a:pt x="2187" y="634"/>
                  </a:lnTo>
                  <a:lnTo>
                    <a:pt x="2145" y="571"/>
                  </a:lnTo>
                  <a:lnTo>
                    <a:pt x="2097" y="511"/>
                  </a:lnTo>
                  <a:lnTo>
                    <a:pt x="2044" y="456"/>
                  </a:lnTo>
                  <a:lnTo>
                    <a:pt x="1987" y="404"/>
                  </a:lnTo>
                  <a:lnTo>
                    <a:pt x="1927" y="357"/>
                  </a:lnTo>
                  <a:lnTo>
                    <a:pt x="1864" y="315"/>
                  </a:lnTo>
                  <a:lnTo>
                    <a:pt x="1798" y="279"/>
                  </a:lnTo>
                  <a:lnTo>
                    <a:pt x="1729" y="249"/>
                  </a:lnTo>
                  <a:lnTo>
                    <a:pt x="1658" y="223"/>
                  </a:lnTo>
                  <a:lnTo>
                    <a:pt x="1586" y="204"/>
                  </a:lnTo>
                  <a:lnTo>
                    <a:pt x="1512" y="190"/>
                  </a:lnTo>
                  <a:lnTo>
                    <a:pt x="1435" y="183"/>
                  </a:lnTo>
                  <a:lnTo>
                    <a:pt x="1359" y="180"/>
                  </a:lnTo>
                  <a:close/>
                  <a:moveTo>
                    <a:pt x="1355" y="0"/>
                  </a:moveTo>
                  <a:lnTo>
                    <a:pt x="1440" y="2"/>
                  </a:lnTo>
                  <a:lnTo>
                    <a:pt x="1522" y="10"/>
                  </a:lnTo>
                  <a:lnTo>
                    <a:pt x="1603" y="23"/>
                  </a:lnTo>
                  <a:lnTo>
                    <a:pt x="1681" y="42"/>
                  </a:lnTo>
                  <a:lnTo>
                    <a:pt x="1759" y="66"/>
                  </a:lnTo>
                  <a:lnTo>
                    <a:pt x="1834" y="97"/>
                  </a:lnTo>
                  <a:lnTo>
                    <a:pt x="1907" y="133"/>
                  </a:lnTo>
                  <a:lnTo>
                    <a:pt x="1977" y="174"/>
                  </a:lnTo>
                  <a:lnTo>
                    <a:pt x="2045" y="220"/>
                  </a:lnTo>
                  <a:lnTo>
                    <a:pt x="2109" y="271"/>
                  </a:lnTo>
                  <a:lnTo>
                    <a:pt x="2171" y="327"/>
                  </a:lnTo>
                  <a:lnTo>
                    <a:pt x="2228" y="387"/>
                  </a:lnTo>
                  <a:lnTo>
                    <a:pt x="2280" y="451"/>
                  </a:lnTo>
                  <a:lnTo>
                    <a:pt x="2328" y="518"/>
                  </a:lnTo>
                  <a:lnTo>
                    <a:pt x="2370" y="587"/>
                  </a:lnTo>
                  <a:lnTo>
                    <a:pt x="2406" y="660"/>
                  </a:lnTo>
                  <a:lnTo>
                    <a:pt x="2437" y="734"/>
                  </a:lnTo>
                  <a:lnTo>
                    <a:pt x="2463" y="812"/>
                  </a:lnTo>
                  <a:lnTo>
                    <a:pt x="2484" y="890"/>
                  </a:lnTo>
                  <a:lnTo>
                    <a:pt x="2498" y="971"/>
                  </a:lnTo>
                  <a:lnTo>
                    <a:pt x="2507" y="1052"/>
                  </a:lnTo>
                  <a:lnTo>
                    <a:pt x="2509" y="1136"/>
                  </a:lnTo>
                  <a:lnTo>
                    <a:pt x="2507" y="1213"/>
                  </a:lnTo>
                  <a:lnTo>
                    <a:pt x="2499" y="1290"/>
                  </a:lnTo>
                  <a:lnTo>
                    <a:pt x="2487" y="1365"/>
                  </a:lnTo>
                  <a:lnTo>
                    <a:pt x="2469" y="1439"/>
                  </a:lnTo>
                  <a:lnTo>
                    <a:pt x="2446" y="1511"/>
                  </a:lnTo>
                  <a:lnTo>
                    <a:pt x="2418" y="1583"/>
                  </a:lnTo>
                  <a:lnTo>
                    <a:pt x="2385" y="1652"/>
                  </a:lnTo>
                  <a:lnTo>
                    <a:pt x="2383" y="1658"/>
                  </a:lnTo>
                  <a:lnTo>
                    <a:pt x="1967" y="2353"/>
                  </a:lnTo>
                  <a:lnTo>
                    <a:pt x="2207" y="2459"/>
                  </a:lnTo>
                  <a:lnTo>
                    <a:pt x="2226" y="2470"/>
                  </a:lnTo>
                  <a:lnTo>
                    <a:pt x="2241" y="2485"/>
                  </a:lnTo>
                  <a:lnTo>
                    <a:pt x="2253" y="2503"/>
                  </a:lnTo>
                  <a:lnTo>
                    <a:pt x="2735" y="3522"/>
                  </a:lnTo>
                  <a:lnTo>
                    <a:pt x="2742" y="3543"/>
                  </a:lnTo>
                  <a:lnTo>
                    <a:pt x="2744" y="3564"/>
                  </a:lnTo>
                  <a:lnTo>
                    <a:pt x="2740" y="3586"/>
                  </a:lnTo>
                  <a:lnTo>
                    <a:pt x="2732" y="3606"/>
                  </a:lnTo>
                  <a:lnTo>
                    <a:pt x="2718" y="3622"/>
                  </a:lnTo>
                  <a:lnTo>
                    <a:pt x="2704" y="3635"/>
                  </a:lnTo>
                  <a:lnTo>
                    <a:pt x="2688" y="3643"/>
                  </a:lnTo>
                  <a:lnTo>
                    <a:pt x="2671" y="3648"/>
                  </a:lnTo>
                  <a:lnTo>
                    <a:pt x="2653" y="3650"/>
                  </a:lnTo>
                  <a:lnTo>
                    <a:pt x="2635" y="3648"/>
                  </a:lnTo>
                  <a:lnTo>
                    <a:pt x="2617" y="3642"/>
                  </a:lnTo>
                  <a:lnTo>
                    <a:pt x="2013" y="3373"/>
                  </a:lnTo>
                  <a:lnTo>
                    <a:pt x="1409" y="3642"/>
                  </a:lnTo>
                  <a:lnTo>
                    <a:pt x="1391" y="3648"/>
                  </a:lnTo>
                  <a:lnTo>
                    <a:pt x="1372" y="3650"/>
                  </a:lnTo>
                  <a:lnTo>
                    <a:pt x="1353" y="3648"/>
                  </a:lnTo>
                  <a:lnTo>
                    <a:pt x="1336" y="3642"/>
                  </a:lnTo>
                  <a:lnTo>
                    <a:pt x="731" y="3373"/>
                  </a:lnTo>
                  <a:lnTo>
                    <a:pt x="127" y="3642"/>
                  </a:lnTo>
                  <a:lnTo>
                    <a:pt x="106" y="3649"/>
                  </a:lnTo>
                  <a:lnTo>
                    <a:pt x="84" y="3650"/>
                  </a:lnTo>
                  <a:lnTo>
                    <a:pt x="63" y="3646"/>
                  </a:lnTo>
                  <a:lnTo>
                    <a:pt x="43" y="3637"/>
                  </a:lnTo>
                  <a:lnTo>
                    <a:pt x="25" y="3622"/>
                  </a:lnTo>
                  <a:lnTo>
                    <a:pt x="12" y="3606"/>
                  </a:lnTo>
                  <a:lnTo>
                    <a:pt x="4" y="3586"/>
                  </a:lnTo>
                  <a:lnTo>
                    <a:pt x="0" y="3564"/>
                  </a:lnTo>
                  <a:lnTo>
                    <a:pt x="2" y="3543"/>
                  </a:lnTo>
                  <a:lnTo>
                    <a:pt x="9" y="3522"/>
                  </a:lnTo>
                  <a:lnTo>
                    <a:pt x="491" y="2503"/>
                  </a:lnTo>
                  <a:lnTo>
                    <a:pt x="502" y="2485"/>
                  </a:lnTo>
                  <a:lnTo>
                    <a:pt x="518" y="2471"/>
                  </a:lnTo>
                  <a:lnTo>
                    <a:pt x="536" y="2460"/>
                  </a:lnTo>
                  <a:lnTo>
                    <a:pt x="777" y="2353"/>
                  </a:lnTo>
                  <a:lnTo>
                    <a:pt x="361" y="1657"/>
                  </a:lnTo>
                  <a:lnTo>
                    <a:pt x="359" y="1652"/>
                  </a:lnTo>
                  <a:lnTo>
                    <a:pt x="326" y="1583"/>
                  </a:lnTo>
                  <a:lnTo>
                    <a:pt x="298" y="1510"/>
                  </a:lnTo>
                  <a:lnTo>
                    <a:pt x="275" y="1436"/>
                  </a:lnTo>
                  <a:lnTo>
                    <a:pt x="257" y="1360"/>
                  </a:lnTo>
                  <a:lnTo>
                    <a:pt x="244" y="1284"/>
                  </a:lnTo>
                  <a:lnTo>
                    <a:pt x="236" y="1207"/>
                  </a:lnTo>
                  <a:lnTo>
                    <a:pt x="234" y="1128"/>
                  </a:lnTo>
                  <a:lnTo>
                    <a:pt x="237" y="1047"/>
                  </a:lnTo>
                  <a:lnTo>
                    <a:pt x="247" y="968"/>
                  </a:lnTo>
                  <a:lnTo>
                    <a:pt x="261" y="889"/>
                  </a:lnTo>
                  <a:lnTo>
                    <a:pt x="281" y="813"/>
                  </a:lnTo>
                  <a:lnTo>
                    <a:pt x="307" y="738"/>
                  </a:lnTo>
                  <a:lnTo>
                    <a:pt x="337" y="665"/>
                  </a:lnTo>
                  <a:lnTo>
                    <a:pt x="372" y="594"/>
                  </a:lnTo>
                  <a:lnTo>
                    <a:pt x="413" y="525"/>
                  </a:lnTo>
                  <a:lnTo>
                    <a:pt x="459" y="459"/>
                  </a:lnTo>
                  <a:lnTo>
                    <a:pt x="510" y="396"/>
                  </a:lnTo>
                  <a:lnTo>
                    <a:pt x="565" y="336"/>
                  </a:lnTo>
                  <a:lnTo>
                    <a:pt x="625" y="281"/>
                  </a:lnTo>
                  <a:lnTo>
                    <a:pt x="687" y="230"/>
                  </a:lnTo>
                  <a:lnTo>
                    <a:pt x="753" y="184"/>
                  </a:lnTo>
                  <a:lnTo>
                    <a:pt x="821" y="143"/>
                  </a:lnTo>
                  <a:lnTo>
                    <a:pt x="892" y="106"/>
                  </a:lnTo>
                  <a:lnTo>
                    <a:pt x="965" y="75"/>
                  </a:lnTo>
                  <a:lnTo>
                    <a:pt x="1040" y="50"/>
                  </a:lnTo>
                  <a:lnTo>
                    <a:pt x="1117" y="29"/>
                  </a:lnTo>
                  <a:lnTo>
                    <a:pt x="1195" y="13"/>
                  </a:lnTo>
                  <a:lnTo>
                    <a:pt x="1275" y="4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68"/>
            <p:cNvSpPr>
              <a:spLocks noEditPoints="1"/>
            </p:cNvSpPr>
            <p:nvPr/>
          </p:nvSpPr>
          <p:spPr bwMode="auto">
            <a:xfrm>
              <a:off x="2751138" y="2014538"/>
              <a:ext cx="130175" cy="131762"/>
            </a:xfrm>
            <a:custGeom>
              <a:avLst/>
              <a:gdLst>
                <a:gd name="T0" fmla="*/ 374 w 824"/>
                <a:gd name="T1" fmla="*/ 183 h 822"/>
                <a:gd name="T2" fmla="*/ 306 w 824"/>
                <a:gd name="T3" fmla="*/ 206 h 822"/>
                <a:gd name="T4" fmla="*/ 248 w 824"/>
                <a:gd name="T5" fmla="*/ 248 h 822"/>
                <a:gd name="T6" fmla="*/ 207 w 824"/>
                <a:gd name="T7" fmla="*/ 306 h 822"/>
                <a:gd name="T8" fmla="*/ 184 w 824"/>
                <a:gd name="T9" fmla="*/ 374 h 822"/>
                <a:gd name="T10" fmla="*/ 184 w 824"/>
                <a:gd name="T11" fmla="*/ 448 h 822"/>
                <a:gd name="T12" fmla="*/ 207 w 824"/>
                <a:gd name="T13" fmla="*/ 517 h 822"/>
                <a:gd name="T14" fmla="*/ 248 w 824"/>
                <a:gd name="T15" fmla="*/ 575 h 822"/>
                <a:gd name="T16" fmla="*/ 306 w 824"/>
                <a:gd name="T17" fmla="*/ 617 h 822"/>
                <a:gd name="T18" fmla="*/ 374 w 824"/>
                <a:gd name="T19" fmla="*/ 640 h 822"/>
                <a:gd name="T20" fmla="*/ 450 w 824"/>
                <a:gd name="T21" fmla="*/ 640 h 822"/>
                <a:gd name="T22" fmla="*/ 519 w 824"/>
                <a:gd name="T23" fmla="*/ 617 h 822"/>
                <a:gd name="T24" fmla="*/ 576 w 824"/>
                <a:gd name="T25" fmla="*/ 575 h 822"/>
                <a:gd name="T26" fmla="*/ 617 w 824"/>
                <a:gd name="T27" fmla="*/ 517 h 822"/>
                <a:gd name="T28" fmla="*/ 640 w 824"/>
                <a:gd name="T29" fmla="*/ 448 h 822"/>
                <a:gd name="T30" fmla="*/ 640 w 824"/>
                <a:gd name="T31" fmla="*/ 374 h 822"/>
                <a:gd name="T32" fmla="*/ 617 w 824"/>
                <a:gd name="T33" fmla="*/ 306 h 822"/>
                <a:gd name="T34" fmla="*/ 576 w 824"/>
                <a:gd name="T35" fmla="*/ 248 h 822"/>
                <a:gd name="T36" fmla="*/ 519 w 824"/>
                <a:gd name="T37" fmla="*/ 206 h 822"/>
                <a:gd name="T38" fmla="*/ 450 w 824"/>
                <a:gd name="T39" fmla="*/ 183 h 822"/>
                <a:gd name="T40" fmla="*/ 412 w 824"/>
                <a:gd name="T41" fmla="*/ 0 h 822"/>
                <a:gd name="T42" fmla="*/ 513 w 824"/>
                <a:gd name="T43" fmla="*/ 13 h 822"/>
                <a:gd name="T44" fmla="*/ 606 w 824"/>
                <a:gd name="T45" fmla="*/ 48 h 822"/>
                <a:gd name="T46" fmla="*/ 686 w 824"/>
                <a:gd name="T47" fmla="*/ 104 h 822"/>
                <a:gd name="T48" fmla="*/ 750 w 824"/>
                <a:gd name="T49" fmla="*/ 176 h 822"/>
                <a:gd name="T50" fmla="*/ 797 w 824"/>
                <a:gd name="T51" fmla="*/ 263 h 822"/>
                <a:gd name="T52" fmla="*/ 821 w 824"/>
                <a:gd name="T53" fmla="*/ 360 h 822"/>
                <a:gd name="T54" fmla="*/ 821 w 824"/>
                <a:gd name="T55" fmla="*/ 463 h 822"/>
                <a:gd name="T56" fmla="*/ 797 w 824"/>
                <a:gd name="T57" fmla="*/ 560 h 822"/>
                <a:gd name="T58" fmla="*/ 750 w 824"/>
                <a:gd name="T59" fmla="*/ 646 h 822"/>
                <a:gd name="T60" fmla="*/ 686 w 824"/>
                <a:gd name="T61" fmla="*/ 718 h 822"/>
                <a:gd name="T62" fmla="*/ 606 w 824"/>
                <a:gd name="T63" fmla="*/ 775 h 822"/>
                <a:gd name="T64" fmla="*/ 513 w 824"/>
                <a:gd name="T65" fmla="*/ 810 h 822"/>
                <a:gd name="T66" fmla="*/ 412 w 824"/>
                <a:gd name="T67" fmla="*/ 822 h 822"/>
                <a:gd name="T68" fmla="*/ 311 w 824"/>
                <a:gd name="T69" fmla="*/ 810 h 822"/>
                <a:gd name="T70" fmla="*/ 218 w 824"/>
                <a:gd name="T71" fmla="*/ 775 h 822"/>
                <a:gd name="T72" fmla="*/ 138 w 824"/>
                <a:gd name="T73" fmla="*/ 718 h 822"/>
                <a:gd name="T74" fmla="*/ 74 w 824"/>
                <a:gd name="T75" fmla="*/ 646 h 822"/>
                <a:gd name="T76" fmla="*/ 27 w 824"/>
                <a:gd name="T77" fmla="*/ 560 h 822"/>
                <a:gd name="T78" fmla="*/ 3 w 824"/>
                <a:gd name="T79" fmla="*/ 463 h 822"/>
                <a:gd name="T80" fmla="*/ 3 w 824"/>
                <a:gd name="T81" fmla="*/ 360 h 822"/>
                <a:gd name="T82" fmla="*/ 27 w 824"/>
                <a:gd name="T83" fmla="*/ 263 h 822"/>
                <a:gd name="T84" fmla="*/ 74 w 824"/>
                <a:gd name="T85" fmla="*/ 176 h 822"/>
                <a:gd name="T86" fmla="*/ 138 w 824"/>
                <a:gd name="T87" fmla="*/ 104 h 822"/>
                <a:gd name="T88" fmla="*/ 218 w 824"/>
                <a:gd name="T89" fmla="*/ 48 h 822"/>
                <a:gd name="T90" fmla="*/ 311 w 824"/>
                <a:gd name="T91" fmla="*/ 13 h 822"/>
                <a:gd name="T92" fmla="*/ 412 w 824"/>
                <a:gd name="T93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4" h="822">
                  <a:moveTo>
                    <a:pt x="412" y="181"/>
                  </a:moveTo>
                  <a:lnTo>
                    <a:pt x="374" y="183"/>
                  </a:lnTo>
                  <a:lnTo>
                    <a:pt x="339" y="192"/>
                  </a:lnTo>
                  <a:lnTo>
                    <a:pt x="306" y="206"/>
                  </a:lnTo>
                  <a:lnTo>
                    <a:pt x="276" y="225"/>
                  </a:lnTo>
                  <a:lnTo>
                    <a:pt x="248" y="248"/>
                  </a:lnTo>
                  <a:lnTo>
                    <a:pt x="226" y="275"/>
                  </a:lnTo>
                  <a:lnTo>
                    <a:pt x="207" y="306"/>
                  </a:lnTo>
                  <a:lnTo>
                    <a:pt x="193" y="339"/>
                  </a:lnTo>
                  <a:lnTo>
                    <a:pt x="184" y="374"/>
                  </a:lnTo>
                  <a:lnTo>
                    <a:pt x="180" y="412"/>
                  </a:lnTo>
                  <a:lnTo>
                    <a:pt x="184" y="448"/>
                  </a:lnTo>
                  <a:lnTo>
                    <a:pt x="193" y="484"/>
                  </a:lnTo>
                  <a:lnTo>
                    <a:pt x="207" y="517"/>
                  </a:lnTo>
                  <a:lnTo>
                    <a:pt x="226" y="548"/>
                  </a:lnTo>
                  <a:lnTo>
                    <a:pt x="248" y="575"/>
                  </a:lnTo>
                  <a:lnTo>
                    <a:pt x="276" y="598"/>
                  </a:lnTo>
                  <a:lnTo>
                    <a:pt x="306" y="617"/>
                  </a:lnTo>
                  <a:lnTo>
                    <a:pt x="339" y="631"/>
                  </a:lnTo>
                  <a:lnTo>
                    <a:pt x="374" y="640"/>
                  </a:lnTo>
                  <a:lnTo>
                    <a:pt x="412" y="642"/>
                  </a:lnTo>
                  <a:lnTo>
                    <a:pt x="450" y="640"/>
                  </a:lnTo>
                  <a:lnTo>
                    <a:pt x="485" y="631"/>
                  </a:lnTo>
                  <a:lnTo>
                    <a:pt x="519" y="617"/>
                  </a:lnTo>
                  <a:lnTo>
                    <a:pt x="548" y="598"/>
                  </a:lnTo>
                  <a:lnTo>
                    <a:pt x="576" y="575"/>
                  </a:lnTo>
                  <a:lnTo>
                    <a:pt x="598" y="548"/>
                  </a:lnTo>
                  <a:lnTo>
                    <a:pt x="617" y="517"/>
                  </a:lnTo>
                  <a:lnTo>
                    <a:pt x="632" y="484"/>
                  </a:lnTo>
                  <a:lnTo>
                    <a:pt x="640" y="448"/>
                  </a:lnTo>
                  <a:lnTo>
                    <a:pt x="644" y="412"/>
                  </a:lnTo>
                  <a:lnTo>
                    <a:pt x="640" y="374"/>
                  </a:lnTo>
                  <a:lnTo>
                    <a:pt x="632" y="339"/>
                  </a:lnTo>
                  <a:lnTo>
                    <a:pt x="617" y="306"/>
                  </a:lnTo>
                  <a:lnTo>
                    <a:pt x="598" y="275"/>
                  </a:lnTo>
                  <a:lnTo>
                    <a:pt x="576" y="248"/>
                  </a:lnTo>
                  <a:lnTo>
                    <a:pt x="548" y="225"/>
                  </a:lnTo>
                  <a:lnTo>
                    <a:pt x="519" y="206"/>
                  </a:lnTo>
                  <a:lnTo>
                    <a:pt x="485" y="192"/>
                  </a:lnTo>
                  <a:lnTo>
                    <a:pt x="450" y="183"/>
                  </a:lnTo>
                  <a:lnTo>
                    <a:pt x="412" y="181"/>
                  </a:lnTo>
                  <a:close/>
                  <a:moveTo>
                    <a:pt x="412" y="0"/>
                  </a:moveTo>
                  <a:lnTo>
                    <a:pt x="464" y="4"/>
                  </a:lnTo>
                  <a:lnTo>
                    <a:pt x="513" y="13"/>
                  </a:lnTo>
                  <a:lnTo>
                    <a:pt x="561" y="28"/>
                  </a:lnTo>
                  <a:lnTo>
                    <a:pt x="606" y="48"/>
                  </a:lnTo>
                  <a:lnTo>
                    <a:pt x="647" y="75"/>
                  </a:lnTo>
                  <a:lnTo>
                    <a:pt x="686" y="104"/>
                  </a:lnTo>
                  <a:lnTo>
                    <a:pt x="720" y="139"/>
                  </a:lnTo>
                  <a:lnTo>
                    <a:pt x="750" y="176"/>
                  </a:lnTo>
                  <a:lnTo>
                    <a:pt x="776" y="218"/>
                  </a:lnTo>
                  <a:lnTo>
                    <a:pt x="797" y="263"/>
                  </a:lnTo>
                  <a:lnTo>
                    <a:pt x="811" y="310"/>
                  </a:lnTo>
                  <a:lnTo>
                    <a:pt x="821" y="360"/>
                  </a:lnTo>
                  <a:lnTo>
                    <a:pt x="824" y="412"/>
                  </a:lnTo>
                  <a:lnTo>
                    <a:pt x="821" y="463"/>
                  </a:lnTo>
                  <a:lnTo>
                    <a:pt x="811" y="513"/>
                  </a:lnTo>
                  <a:lnTo>
                    <a:pt x="797" y="560"/>
                  </a:lnTo>
                  <a:lnTo>
                    <a:pt x="776" y="604"/>
                  </a:lnTo>
                  <a:lnTo>
                    <a:pt x="750" y="646"/>
                  </a:lnTo>
                  <a:lnTo>
                    <a:pt x="720" y="684"/>
                  </a:lnTo>
                  <a:lnTo>
                    <a:pt x="686" y="718"/>
                  </a:lnTo>
                  <a:lnTo>
                    <a:pt x="647" y="748"/>
                  </a:lnTo>
                  <a:lnTo>
                    <a:pt x="606" y="775"/>
                  </a:lnTo>
                  <a:lnTo>
                    <a:pt x="561" y="795"/>
                  </a:lnTo>
                  <a:lnTo>
                    <a:pt x="513" y="810"/>
                  </a:lnTo>
                  <a:lnTo>
                    <a:pt x="464" y="819"/>
                  </a:lnTo>
                  <a:lnTo>
                    <a:pt x="412" y="822"/>
                  </a:lnTo>
                  <a:lnTo>
                    <a:pt x="360" y="819"/>
                  </a:lnTo>
                  <a:lnTo>
                    <a:pt x="311" y="810"/>
                  </a:lnTo>
                  <a:lnTo>
                    <a:pt x="264" y="795"/>
                  </a:lnTo>
                  <a:lnTo>
                    <a:pt x="218" y="775"/>
                  </a:lnTo>
                  <a:lnTo>
                    <a:pt x="177" y="748"/>
                  </a:lnTo>
                  <a:lnTo>
                    <a:pt x="138" y="718"/>
                  </a:lnTo>
                  <a:lnTo>
                    <a:pt x="104" y="684"/>
                  </a:lnTo>
                  <a:lnTo>
                    <a:pt x="74" y="646"/>
                  </a:lnTo>
                  <a:lnTo>
                    <a:pt x="49" y="604"/>
                  </a:lnTo>
                  <a:lnTo>
                    <a:pt x="27" y="560"/>
                  </a:lnTo>
                  <a:lnTo>
                    <a:pt x="13" y="513"/>
                  </a:lnTo>
                  <a:lnTo>
                    <a:pt x="3" y="463"/>
                  </a:lnTo>
                  <a:lnTo>
                    <a:pt x="0" y="412"/>
                  </a:lnTo>
                  <a:lnTo>
                    <a:pt x="3" y="360"/>
                  </a:lnTo>
                  <a:lnTo>
                    <a:pt x="13" y="310"/>
                  </a:lnTo>
                  <a:lnTo>
                    <a:pt x="27" y="263"/>
                  </a:lnTo>
                  <a:lnTo>
                    <a:pt x="49" y="218"/>
                  </a:lnTo>
                  <a:lnTo>
                    <a:pt x="74" y="176"/>
                  </a:lnTo>
                  <a:lnTo>
                    <a:pt x="104" y="139"/>
                  </a:lnTo>
                  <a:lnTo>
                    <a:pt x="138" y="104"/>
                  </a:lnTo>
                  <a:lnTo>
                    <a:pt x="177" y="75"/>
                  </a:lnTo>
                  <a:lnTo>
                    <a:pt x="218" y="48"/>
                  </a:lnTo>
                  <a:lnTo>
                    <a:pt x="264" y="28"/>
                  </a:lnTo>
                  <a:lnTo>
                    <a:pt x="311" y="13"/>
                  </a:lnTo>
                  <a:lnTo>
                    <a:pt x="360" y="4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Freeform 73"/>
          <p:cNvSpPr>
            <a:spLocks noEditPoints="1"/>
          </p:cNvSpPr>
          <p:nvPr/>
        </p:nvSpPr>
        <p:spPr bwMode="auto">
          <a:xfrm>
            <a:off x="6654097" y="5621244"/>
            <a:ext cx="579438" cy="579437"/>
          </a:xfrm>
          <a:custGeom>
            <a:avLst/>
            <a:gdLst>
              <a:gd name="T0" fmla="*/ 821 w 3650"/>
              <a:gd name="T1" fmla="*/ 3149 h 3650"/>
              <a:gd name="T2" fmla="*/ 355 w 3650"/>
              <a:gd name="T3" fmla="*/ 2364 h 3650"/>
              <a:gd name="T4" fmla="*/ 239 w 3650"/>
              <a:gd name="T5" fmla="*/ 1324 h 3650"/>
              <a:gd name="T6" fmla="*/ 727 w 3650"/>
              <a:gd name="T7" fmla="*/ 877 h 3650"/>
              <a:gd name="T8" fmla="*/ 2566 w 3650"/>
              <a:gd name="T9" fmla="*/ 904 h 3650"/>
              <a:gd name="T10" fmla="*/ 1660 w 3650"/>
              <a:gd name="T11" fmla="*/ 1270 h 3650"/>
              <a:gd name="T12" fmla="*/ 2428 w 3650"/>
              <a:gd name="T13" fmla="*/ 1357 h 3650"/>
              <a:gd name="T14" fmla="*/ 2430 w 3650"/>
              <a:gd name="T15" fmla="*/ 1656 h 3650"/>
              <a:gd name="T16" fmla="*/ 1424 w 3650"/>
              <a:gd name="T17" fmla="*/ 1698 h 3650"/>
              <a:gd name="T18" fmla="*/ 1677 w 3650"/>
              <a:gd name="T19" fmla="*/ 2545 h 3650"/>
              <a:gd name="T20" fmla="*/ 1826 w 3650"/>
              <a:gd name="T21" fmla="*/ 2923 h 3650"/>
              <a:gd name="T22" fmla="*/ 1874 w 3650"/>
              <a:gd name="T23" fmla="*/ 3133 h 3650"/>
              <a:gd name="T24" fmla="*/ 2474 w 3650"/>
              <a:gd name="T25" fmla="*/ 2270 h 3650"/>
              <a:gd name="T26" fmla="*/ 2339 w 3650"/>
              <a:gd name="T27" fmla="*/ 1898 h 3650"/>
              <a:gd name="T28" fmla="*/ 2585 w 3650"/>
              <a:gd name="T29" fmla="*/ 1813 h 3650"/>
              <a:gd name="T30" fmla="*/ 2806 w 3650"/>
              <a:gd name="T31" fmla="*/ 1818 h 3650"/>
              <a:gd name="T32" fmla="*/ 2841 w 3650"/>
              <a:gd name="T33" fmla="*/ 1551 h 3650"/>
              <a:gd name="T34" fmla="*/ 3239 w 3650"/>
              <a:gd name="T35" fmla="*/ 1575 h 3650"/>
              <a:gd name="T36" fmla="*/ 3397 w 3650"/>
              <a:gd name="T37" fmla="*/ 1283 h 3650"/>
              <a:gd name="T38" fmla="*/ 2761 w 3650"/>
              <a:gd name="T39" fmla="*/ 451 h 3650"/>
              <a:gd name="T40" fmla="*/ 875 w 3650"/>
              <a:gd name="T41" fmla="*/ 945 h 3650"/>
              <a:gd name="T42" fmla="*/ 163 w 3650"/>
              <a:gd name="T43" fmla="*/ 1825 h 3650"/>
              <a:gd name="T44" fmla="*/ 523 w 3650"/>
              <a:gd name="T45" fmla="*/ 2293 h 3650"/>
              <a:gd name="T46" fmla="*/ 864 w 3650"/>
              <a:gd name="T47" fmla="*/ 2741 h 3650"/>
              <a:gd name="T48" fmla="*/ 1002 w 3650"/>
              <a:gd name="T49" fmla="*/ 2919 h 3650"/>
              <a:gd name="T50" fmla="*/ 1722 w 3650"/>
              <a:gd name="T51" fmla="*/ 3484 h 3650"/>
              <a:gd name="T52" fmla="*/ 2806 w 3650"/>
              <a:gd name="T53" fmla="*/ 3167 h 3650"/>
              <a:gd name="T54" fmla="*/ 3433 w 3650"/>
              <a:gd name="T55" fmla="*/ 2250 h 3650"/>
              <a:gd name="T56" fmla="*/ 3397 w 3650"/>
              <a:gd name="T57" fmla="*/ 1613 h 3650"/>
              <a:gd name="T58" fmla="*/ 3162 w 3650"/>
              <a:gd name="T59" fmla="*/ 1719 h 3650"/>
              <a:gd name="T60" fmla="*/ 2917 w 3650"/>
              <a:gd name="T61" fmla="*/ 1699 h 3650"/>
              <a:gd name="T62" fmla="*/ 3017 w 3650"/>
              <a:gd name="T63" fmla="*/ 1918 h 3650"/>
              <a:gd name="T64" fmla="*/ 2700 w 3650"/>
              <a:gd name="T65" fmla="*/ 2081 h 3650"/>
              <a:gd name="T66" fmla="*/ 2604 w 3650"/>
              <a:gd name="T67" fmla="*/ 2170 h 3650"/>
              <a:gd name="T68" fmla="*/ 2416 w 3650"/>
              <a:gd name="T69" fmla="*/ 3031 h 3650"/>
              <a:gd name="T70" fmla="*/ 1969 w 3650"/>
              <a:gd name="T71" fmla="*/ 3375 h 3650"/>
              <a:gd name="T72" fmla="*/ 1577 w 3650"/>
              <a:gd name="T73" fmla="*/ 2673 h 3650"/>
              <a:gd name="T74" fmla="*/ 953 w 3650"/>
              <a:gd name="T75" fmla="*/ 2190 h 3650"/>
              <a:gd name="T76" fmla="*/ 1404 w 3650"/>
              <a:gd name="T77" fmla="*/ 1536 h 3650"/>
              <a:gd name="T78" fmla="*/ 2314 w 3650"/>
              <a:gd name="T79" fmla="*/ 1472 h 3650"/>
              <a:gd name="T80" fmla="*/ 1498 w 3650"/>
              <a:gd name="T81" fmla="*/ 1279 h 3650"/>
              <a:gd name="T82" fmla="*/ 2061 w 3650"/>
              <a:gd name="T83" fmla="*/ 830 h 3650"/>
              <a:gd name="T84" fmla="*/ 2534 w 3650"/>
              <a:gd name="T85" fmla="*/ 699 h 3650"/>
              <a:gd name="T86" fmla="*/ 2609 w 3650"/>
              <a:gd name="T87" fmla="*/ 393 h 3650"/>
              <a:gd name="T88" fmla="*/ 2108 w 3650"/>
              <a:gd name="T89" fmla="*/ 354 h 3650"/>
              <a:gd name="T90" fmla="*/ 1469 w 3650"/>
              <a:gd name="T91" fmla="*/ 853 h 3650"/>
              <a:gd name="T92" fmla="*/ 1283 w 3650"/>
              <a:gd name="T93" fmla="*/ 633 h 3650"/>
              <a:gd name="T94" fmla="*/ 1441 w 3650"/>
              <a:gd name="T95" fmla="*/ 303 h 3650"/>
              <a:gd name="T96" fmla="*/ 1447 w 3650"/>
              <a:gd name="T97" fmla="*/ 650 h 3650"/>
              <a:gd name="T98" fmla="*/ 1479 w 3650"/>
              <a:gd name="T99" fmla="*/ 686 h 3650"/>
              <a:gd name="T100" fmla="*/ 2068 w 3650"/>
              <a:gd name="T101" fmla="*/ 181 h 3650"/>
              <a:gd name="T102" fmla="*/ 2429 w 3650"/>
              <a:gd name="T103" fmla="*/ 102 h 3650"/>
              <a:gd name="T104" fmla="*/ 3315 w 3650"/>
              <a:gd name="T105" fmla="*/ 771 h 3650"/>
              <a:gd name="T106" fmla="*/ 3650 w 3650"/>
              <a:gd name="T107" fmla="*/ 1825 h 3650"/>
              <a:gd name="T108" fmla="*/ 3315 w 3650"/>
              <a:gd name="T109" fmla="*/ 2879 h 3650"/>
              <a:gd name="T110" fmla="*/ 2429 w 3650"/>
              <a:gd name="T111" fmla="*/ 3548 h 3650"/>
              <a:gd name="T112" fmla="*/ 1317 w 3650"/>
              <a:gd name="T113" fmla="*/ 3579 h 3650"/>
              <a:gd name="T114" fmla="*/ 396 w 3650"/>
              <a:gd name="T115" fmla="*/ 2961 h 3650"/>
              <a:gd name="T116" fmla="*/ 3 w 3650"/>
              <a:gd name="T117" fmla="*/ 1929 h 3650"/>
              <a:gd name="T118" fmla="*/ 278 w 3650"/>
              <a:gd name="T119" fmla="*/ 856 h 3650"/>
              <a:gd name="T120" fmla="*/ 1126 w 3650"/>
              <a:gd name="T121" fmla="*/ 138 h 3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50" h="3650">
                <a:moveTo>
                  <a:pt x="252" y="2364"/>
                </a:moveTo>
                <a:lnTo>
                  <a:pt x="288" y="2457"/>
                </a:lnTo>
                <a:lnTo>
                  <a:pt x="327" y="2547"/>
                </a:lnTo>
                <a:lnTo>
                  <a:pt x="373" y="2635"/>
                </a:lnTo>
                <a:lnTo>
                  <a:pt x="424" y="2720"/>
                </a:lnTo>
                <a:lnTo>
                  <a:pt x="479" y="2801"/>
                </a:lnTo>
                <a:lnTo>
                  <a:pt x="539" y="2878"/>
                </a:lnTo>
                <a:lnTo>
                  <a:pt x="603" y="2952"/>
                </a:lnTo>
                <a:lnTo>
                  <a:pt x="671" y="3022"/>
                </a:lnTo>
                <a:lnTo>
                  <a:pt x="744" y="3087"/>
                </a:lnTo>
                <a:lnTo>
                  <a:pt x="821" y="3149"/>
                </a:lnTo>
                <a:lnTo>
                  <a:pt x="843" y="2963"/>
                </a:lnTo>
                <a:lnTo>
                  <a:pt x="843" y="2951"/>
                </a:lnTo>
                <a:lnTo>
                  <a:pt x="838" y="2940"/>
                </a:lnTo>
                <a:lnTo>
                  <a:pt x="832" y="2931"/>
                </a:lnTo>
                <a:lnTo>
                  <a:pt x="628" y="2745"/>
                </a:lnTo>
                <a:lnTo>
                  <a:pt x="611" y="2728"/>
                </a:lnTo>
                <a:lnTo>
                  <a:pt x="595" y="2707"/>
                </a:lnTo>
                <a:lnTo>
                  <a:pt x="386" y="2381"/>
                </a:lnTo>
                <a:lnTo>
                  <a:pt x="378" y="2371"/>
                </a:lnTo>
                <a:lnTo>
                  <a:pt x="367" y="2366"/>
                </a:lnTo>
                <a:lnTo>
                  <a:pt x="355" y="2364"/>
                </a:lnTo>
                <a:lnTo>
                  <a:pt x="252" y="2364"/>
                </a:lnTo>
                <a:close/>
                <a:moveTo>
                  <a:pt x="738" y="569"/>
                </a:moveTo>
                <a:lnTo>
                  <a:pt x="663" y="637"/>
                </a:lnTo>
                <a:lnTo>
                  <a:pt x="593" y="710"/>
                </a:lnTo>
                <a:lnTo>
                  <a:pt x="526" y="786"/>
                </a:lnTo>
                <a:lnTo>
                  <a:pt x="466" y="868"/>
                </a:lnTo>
                <a:lnTo>
                  <a:pt x="410" y="952"/>
                </a:lnTo>
                <a:lnTo>
                  <a:pt x="359" y="1041"/>
                </a:lnTo>
                <a:lnTo>
                  <a:pt x="313" y="1133"/>
                </a:lnTo>
                <a:lnTo>
                  <a:pt x="273" y="1227"/>
                </a:lnTo>
                <a:lnTo>
                  <a:pt x="239" y="1324"/>
                </a:lnTo>
                <a:lnTo>
                  <a:pt x="211" y="1425"/>
                </a:lnTo>
                <a:lnTo>
                  <a:pt x="369" y="1192"/>
                </a:lnTo>
                <a:lnTo>
                  <a:pt x="392" y="1164"/>
                </a:lnTo>
                <a:lnTo>
                  <a:pt x="416" y="1137"/>
                </a:lnTo>
                <a:lnTo>
                  <a:pt x="442" y="1114"/>
                </a:lnTo>
                <a:lnTo>
                  <a:pt x="471" y="1093"/>
                </a:lnTo>
                <a:lnTo>
                  <a:pt x="646" y="979"/>
                </a:lnTo>
                <a:lnTo>
                  <a:pt x="672" y="959"/>
                </a:lnTo>
                <a:lnTo>
                  <a:pt x="696" y="935"/>
                </a:lnTo>
                <a:lnTo>
                  <a:pt x="713" y="907"/>
                </a:lnTo>
                <a:lnTo>
                  <a:pt x="727" y="877"/>
                </a:lnTo>
                <a:lnTo>
                  <a:pt x="734" y="845"/>
                </a:lnTo>
                <a:lnTo>
                  <a:pt x="738" y="812"/>
                </a:lnTo>
                <a:lnTo>
                  <a:pt x="738" y="569"/>
                </a:lnTo>
                <a:close/>
                <a:moveTo>
                  <a:pt x="2761" y="451"/>
                </a:moveTo>
                <a:lnTo>
                  <a:pt x="2680" y="784"/>
                </a:lnTo>
                <a:lnTo>
                  <a:pt x="2671" y="812"/>
                </a:lnTo>
                <a:lnTo>
                  <a:pt x="2657" y="837"/>
                </a:lnTo>
                <a:lnTo>
                  <a:pt x="2639" y="859"/>
                </a:lnTo>
                <a:lnTo>
                  <a:pt x="2617" y="878"/>
                </a:lnTo>
                <a:lnTo>
                  <a:pt x="2593" y="894"/>
                </a:lnTo>
                <a:lnTo>
                  <a:pt x="2566" y="904"/>
                </a:lnTo>
                <a:lnTo>
                  <a:pt x="2537" y="909"/>
                </a:lnTo>
                <a:lnTo>
                  <a:pt x="2173" y="947"/>
                </a:lnTo>
                <a:lnTo>
                  <a:pt x="2171" y="948"/>
                </a:lnTo>
                <a:lnTo>
                  <a:pt x="1929" y="1176"/>
                </a:lnTo>
                <a:lnTo>
                  <a:pt x="1908" y="1193"/>
                </a:lnTo>
                <a:lnTo>
                  <a:pt x="1885" y="1207"/>
                </a:lnTo>
                <a:lnTo>
                  <a:pt x="1859" y="1216"/>
                </a:lnTo>
                <a:lnTo>
                  <a:pt x="1661" y="1269"/>
                </a:lnTo>
                <a:lnTo>
                  <a:pt x="1660" y="1269"/>
                </a:lnTo>
                <a:lnTo>
                  <a:pt x="1660" y="1270"/>
                </a:lnTo>
                <a:lnTo>
                  <a:pt x="1660" y="1270"/>
                </a:lnTo>
                <a:lnTo>
                  <a:pt x="1659" y="1271"/>
                </a:lnTo>
                <a:lnTo>
                  <a:pt x="1660" y="1272"/>
                </a:lnTo>
                <a:lnTo>
                  <a:pt x="1660" y="1272"/>
                </a:lnTo>
                <a:lnTo>
                  <a:pt x="1660" y="1273"/>
                </a:lnTo>
                <a:lnTo>
                  <a:pt x="1661" y="1273"/>
                </a:lnTo>
                <a:lnTo>
                  <a:pt x="1661" y="1273"/>
                </a:lnTo>
                <a:lnTo>
                  <a:pt x="2322" y="1310"/>
                </a:lnTo>
                <a:lnTo>
                  <a:pt x="2351" y="1314"/>
                </a:lnTo>
                <a:lnTo>
                  <a:pt x="2379" y="1324"/>
                </a:lnTo>
                <a:lnTo>
                  <a:pt x="2406" y="1338"/>
                </a:lnTo>
                <a:lnTo>
                  <a:pt x="2428" y="1357"/>
                </a:lnTo>
                <a:lnTo>
                  <a:pt x="2448" y="1380"/>
                </a:lnTo>
                <a:lnTo>
                  <a:pt x="2462" y="1407"/>
                </a:lnTo>
                <a:lnTo>
                  <a:pt x="2484" y="1456"/>
                </a:lnTo>
                <a:lnTo>
                  <a:pt x="2493" y="1482"/>
                </a:lnTo>
                <a:lnTo>
                  <a:pt x="2497" y="1511"/>
                </a:lnTo>
                <a:lnTo>
                  <a:pt x="2497" y="1539"/>
                </a:lnTo>
                <a:lnTo>
                  <a:pt x="2493" y="1565"/>
                </a:lnTo>
                <a:lnTo>
                  <a:pt x="2483" y="1592"/>
                </a:lnTo>
                <a:lnTo>
                  <a:pt x="2470" y="1616"/>
                </a:lnTo>
                <a:lnTo>
                  <a:pt x="2452" y="1638"/>
                </a:lnTo>
                <a:lnTo>
                  <a:pt x="2430" y="1656"/>
                </a:lnTo>
                <a:lnTo>
                  <a:pt x="2196" y="1824"/>
                </a:lnTo>
                <a:lnTo>
                  <a:pt x="2169" y="1839"/>
                </a:lnTo>
                <a:lnTo>
                  <a:pt x="2141" y="1850"/>
                </a:lnTo>
                <a:lnTo>
                  <a:pt x="2111" y="1855"/>
                </a:lnTo>
                <a:lnTo>
                  <a:pt x="2082" y="1855"/>
                </a:lnTo>
                <a:lnTo>
                  <a:pt x="1727" y="1816"/>
                </a:lnTo>
                <a:lnTo>
                  <a:pt x="1703" y="1812"/>
                </a:lnTo>
                <a:lnTo>
                  <a:pt x="1681" y="1804"/>
                </a:lnTo>
                <a:lnTo>
                  <a:pt x="1426" y="1698"/>
                </a:lnTo>
                <a:lnTo>
                  <a:pt x="1425" y="1698"/>
                </a:lnTo>
                <a:lnTo>
                  <a:pt x="1424" y="1698"/>
                </a:lnTo>
                <a:lnTo>
                  <a:pt x="1159" y="1897"/>
                </a:lnTo>
                <a:lnTo>
                  <a:pt x="1158" y="1898"/>
                </a:lnTo>
                <a:lnTo>
                  <a:pt x="1115" y="2186"/>
                </a:lnTo>
                <a:lnTo>
                  <a:pt x="1115" y="2188"/>
                </a:lnTo>
                <a:lnTo>
                  <a:pt x="1287" y="2484"/>
                </a:lnTo>
                <a:lnTo>
                  <a:pt x="1289" y="2485"/>
                </a:lnTo>
                <a:lnTo>
                  <a:pt x="1290" y="2485"/>
                </a:lnTo>
                <a:lnTo>
                  <a:pt x="1592" y="2512"/>
                </a:lnTo>
                <a:lnTo>
                  <a:pt x="1623" y="2517"/>
                </a:lnTo>
                <a:lnTo>
                  <a:pt x="1651" y="2528"/>
                </a:lnTo>
                <a:lnTo>
                  <a:pt x="1677" y="2545"/>
                </a:lnTo>
                <a:lnTo>
                  <a:pt x="1699" y="2565"/>
                </a:lnTo>
                <a:lnTo>
                  <a:pt x="1718" y="2590"/>
                </a:lnTo>
                <a:lnTo>
                  <a:pt x="1731" y="2618"/>
                </a:lnTo>
                <a:lnTo>
                  <a:pt x="1797" y="2795"/>
                </a:lnTo>
                <a:lnTo>
                  <a:pt x="1798" y="2799"/>
                </a:lnTo>
                <a:lnTo>
                  <a:pt x="1801" y="2811"/>
                </a:lnTo>
                <a:lnTo>
                  <a:pt x="1805" y="2826"/>
                </a:lnTo>
                <a:lnTo>
                  <a:pt x="1810" y="2846"/>
                </a:lnTo>
                <a:lnTo>
                  <a:pt x="1814" y="2869"/>
                </a:lnTo>
                <a:lnTo>
                  <a:pt x="1821" y="2895"/>
                </a:lnTo>
                <a:lnTo>
                  <a:pt x="1826" y="2923"/>
                </a:lnTo>
                <a:lnTo>
                  <a:pt x="1833" y="2952"/>
                </a:lnTo>
                <a:lnTo>
                  <a:pt x="1839" y="2981"/>
                </a:lnTo>
                <a:lnTo>
                  <a:pt x="1846" y="3010"/>
                </a:lnTo>
                <a:lnTo>
                  <a:pt x="1852" y="3037"/>
                </a:lnTo>
                <a:lnTo>
                  <a:pt x="1857" y="3064"/>
                </a:lnTo>
                <a:lnTo>
                  <a:pt x="1863" y="3086"/>
                </a:lnTo>
                <a:lnTo>
                  <a:pt x="1867" y="3105"/>
                </a:lnTo>
                <a:lnTo>
                  <a:pt x="1870" y="3120"/>
                </a:lnTo>
                <a:lnTo>
                  <a:pt x="1873" y="3129"/>
                </a:lnTo>
                <a:lnTo>
                  <a:pt x="1873" y="3132"/>
                </a:lnTo>
                <a:lnTo>
                  <a:pt x="1874" y="3133"/>
                </a:lnTo>
                <a:lnTo>
                  <a:pt x="1874" y="3133"/>
                </a:lnTo>
                <a:lnTo>
                  <a:pt x="2024" y="3222"/>
                </a:lnTo>
                <a:lnTo>
                  <a:pt x="2025" y="3222"/>
                </a:lnTo>
                <a:lnTo>
                  <a:pt x="2026" y="3221"/>
                </a:lnTo>
                <a:lnTo>
                  <a:pt x="2257" y="2995"/>
                </a:lnTo>
                <a:lnTo>
                  <a:pt x="2259" y="2993"/>
                </a:lnTo>
                <a:lnTo>
                  <a:pt x="2273" y="2617"/>
                </a:lnTo>
                <a:lnTo>
                  <a:pt x="2277" y="2587"/>
                </a:lnTo>
                <a:lnTo>
                  <a:pt x="2286" y="2559"/>
                </a:lnTo>
                <a:lnTo>
                  <a:pt x="2301" y="2533"/>
                </a:lnTo>
                <a:lnTo>
                  <a:pt x="2474" y="2270"/>
                </a:lnTo>
                <a:lnTo>
                  <a:pt x="2474" y="2269"/>
                </a:lnTo>
                <a:lnTo>
                  <a:pt x="2473" y="2267"/>
                </a:lnTo>
                <a:lnTo>
                  <a:pt x="2367" y="2168"/>
                </a:lnTo>
                <a:lnTo>
                  <a:pt x="2348" y="2147"/>
                </a:lnTo>
                <a:lnTo>
                  <a:pt x="2334" y="2125"/>
                </a:lnTo>
                <a:lnTo>
                  <a:pt x="2324" y="2100"/>
                </a:lnTo>
                <a:lnTo>
                  <a:pt x="2317" y="2075"/>
                </a:lnTo>
                <a:lnTo>
                  <a:pt x="2315" y="2047"/>
                </a:lnTo>
                <a:lnTo>
                  <a:pt x="2317" y="2021"/>
                </a:lnTo>
                <a:lnTo>
                  <a:pt x="2333" y="1925"/>
                </a:lnTo>
                <a:lnTo>
                  <a:pt x="2339" y="1898"/>
                </a:lnTo>
                <a:lnTo>
                  <a:pt x="2350" y="1873"/>
                </a:lnTo>
                <a:lnTo>
                  <a:pt x="2365" y="1850"/>
                </a:lnTo>
                <a:lnTo>
                  <a:pt x="2382" y="1831"/>
                </a:lnTo>
                <a:lnTo>
                  <a:pt x="2405" y="1814"/>
                </a:lnTo>
                <a:lnTo>
                  <a:pt x="2429" y="1801"/>
                </a:lnTo>
                <a:lnTo>
                  <a:pt x="2454" y="1792"/>
                </a:lnTo>
                <a:lnTo>
                  <a:pt x="2481" y="1787"/>
                </a:lnTo>
                <a:lnTo>
                  <a:pt x="2507" y="1787"/>
                </a:lnTo>
                <a:lnTo>
                  <a:pt x="2534" y="1791"/>
                </a:lnTo>
                <a:lnTo>
                  <a:pt x="2561" y="1800"/>
                </a:lnTo>
                <a:lnTo>
                  <a:pt x="2585" y="1813"/>
                </a:lnTo>
                <a:lnTo>
                  <a:pt x="2788" y="1944"/>
                </a:lnTo>
                <a:lnTo>
                  <a:pt x="2789" y="1944"/>
                </a:lnTo>
                <a:lnTo>
                  <a:pt x="2792" y="1944"/>
                </a:lnTo>
                <a:lnTo>
                  <a:pt x="2867" y="1857"/>
                </a:lnTo>
                <a:lnTo>
                  <a:pt x="2868" y="1856"/>
                </a:lnTo>
                <a:lnTo>
                  <a:pt x="2868" y="1855"/>
                </a:lnTo>
                <a:lnTo>
                  <a:pt x="2867" y="1854"/>
                </a:lnTo>
                <a:lnTo>
                  <a:pt x="2866" y="1853"/>
                </a:lnTo>
                <a:lnTo>
                  <a:pt x="2860" y="1852"/>
                </a:lnTo>
                <a:lnTo>
                  <a:pt x="2832" y="1837"/>
                </a:lnTo>
                <a:lnTo>
                  <a:pt x="2806" y="1818"/>
                </a:lnTo>
                <a:lnTo>
                  <a:pt x="2786" y="1795"/>
                </a:lnTo>
                <a:lnTo>
                  <a:pt x="2770" y="1769"/>
                </a:lnTo>
                <a:lnTo>
                  <a:pt x="2759" y="1739"/>
                </a:lnTo>
                <a:lnTo>
                  <a:pt x="2754" y="1707"/>
                </a:lnTo>
                <a:lnTo>
                  <a:pt x="2754" y="1679"/>
                </a:lnTo>
                <a:lnTo>
                  <a:pt x="2760" y="1652"/>
                </a:lnTo>
                <a:lnTo>
                  <a:pt x="2768" y="1628"/>
                </a:lnTo>
                <a:lnTo>
                  <a:pt x="2782" y="1605"/>
                </a:lnTo>
                <a:lnTo>
                  <a:pt x="2798" y="1584"/>
                </a:lnTo>
                <a:lnTo>
                  <a:pt x="2818" y="1566"/>
                </a:lnTo>
                <a:lnTo>
                  <a:pt x="2841" y="1551"/>
                </a:lnTo>
                <a:lnTo>
                  <a:pt x="2963" y="1488"/>
                </a:lnTo>
                <a:lnTo>
                  <a:pt x="2992" y="1475"/>
                </a:lnTo>
                <a:lnTo>
                  <a:pt x="3023" y="1470"/>
                </a:lnTo>
                <a:lnTo>
                  <a:pt x="3053" y="1470"/>
                </a:lnTo>
                <a:lnTo>
                  <a:pt x="3083" y="1474"/>
                </a:lnTo>
                <a:lnTo>
                  <a:pt x="3111" y="1485"/>
                </a:lnTo>
                <a:lnTo>
                  <a:pt x="3139" y="1502"/>
                </a:lnTo>
                <a:lnTo>
                  <a:pt x="3236" y="1575"/>
                </a:lnTo>
                <a:lnTo>
                  <a:pt x="3236" y="1575"/>
                </a:lnTo>
                <a:lnTo>
                  <a:pt x="3237" y="1575"/>
                </a:lnTo>
                <a:lnTo>
                  <a:pt x="3239" y="1575"/>
                </a:lnTo>
                <a:lnTo>
                  <a:pt x="3240" y="1574"/>
                </a:lnTo>
                <a:lnTo>
                  <a:pt x="3240" y="1573"/>
                </a:lnTo>
                <a:lnTo>
                  <a:pt x="3256" y="1508"/>
                </a:lnTo>
                <a:lnTo>
                  <a:pt x="3266" y="1478"/>
                </a:lnTo>
                <a:lnTo>
                  <a:pt x="3282" y="1451"/>
                </a:lnTo>
                <a:lnTo>
                  <a:pt x="3303" y="1428"/>
                </a:lnTo>
                <a:lnTo>
                  <a:pt x="3327" y="1409"/>
                </a:lnTo>
                <a:lnTo>
                  <a:pt x="3355" y="1395"/>
                </a:lnTo>
                <a:lnTo>
                  <a:pt x="3385" y="1386"/>
                </a:lnTo>
                <a:lnTo>
                  <a:pt x="3427" y="1377"/>
                </a:lnTo>
                <a:lnTo>
                  <a:pt x="3397" y="1283"/>
                </a:lnTo>
                <a:lnTo>
                  <a:pt x="3362" y="1191"/>
                </a:lnTo>
                <a:lnTo>
                  <a:pt x="3323" y="1103"/>
                </a:lnTo>
                <a:lnTo>
                  <a:pt x="3277" y="1016"/>
                </a:lnTo>
                <a:lnTo>
                  <a:pt x="3227" y="934"/>
                </a:lnTo>
                <a:lnTo>
                  <a:pt x="3173" y="853"/>
                </a:lnTo>
                <a:lnTo>
                  <a:pt x="3115" y="776"/>
                </a:lnTo>
                <a:lnTo>
                  <a:pt x="3052" y="703"/>
                </a:lnTo>
                <a:lnTo>
                  <a:pt x="2984" y="634"/>
                </a:lnTo>
                <a:lnTo>
                  <a:pt x="2913" y="569"/>
                </a:lnTo>
                <a:lnTo>
                  <a:pt x="2839" y="508"/>
                </a:lnTo>
                <a:lnTo>
                  <a:pt x="2761" y="451"/>
                </a:lnTo>
                <a:close/>
                <a:moveTo>
                  <a:pt x="1422" y="211"/>
                </a:moveTo>
                <a:lnTo>
                  <a:pt x="1329" y="238"/>
                </a:lnTo>
                <a:lnTo>
                  <a:pt x="1238" y="269"/>
                </a:lnTo>
                <a:lnTo>
                  <a:pt x="1149" y="306"/>
                </a:lnTo>
                <a:lnTo>
                  <a:pt x="1063" y="347"/>
                </a:lnTo>
                <a:lnTo>
                  <a:pt x="980" y="394"/>
                </a:lnTo>
                <a:lnTo>
                  <a:pt x="899" y="445"/>
                </a:lnTo>
                <a:lnTo>
                  <a:pt x="899" y="812"/>
                </a:lnTo>
                <a:lnTo>
                  <a:pt x="897" y="857"/>
                </a:lnTo>
                <a:lnTo>
                  <a:pt x="888" y="901"/>
                </a:lnTo>
                <a:lnTo>
                  <a:pt x="875" y="945"/>
                </a:lnTo>
                <a:lnTo>
                  <a:pt x="856" y="984"/>
                </a:lnTo>
                <a:lnTo>
                  <a:pt x="832" y="1022"/>
                </a:lnTo>
                <a:lnTo>
                  <a:pt x="804" y="1057"/>
                </a:lnTo>
                <a:lnTo>
                  <a:pt x="771" y="1088"/>
                </a:lnTo>
                <a:lnTo>
                  <a:pt x="734" y="1115"/>
                </a:lnTo>
                <a:lnTo>
                  <a:pt x="560" y="1229"/>
                </a:lnTo>
                <a:lnTo>
                  <a:pt x="539" y="1244"/>
                </a:lnTo>
                <a:lnTo>
                  <a:pt x="520" y="1263"/>
                </a:lnTo>
                <a:lnTo>
                  <a:pt x="503" y="1284"/>
                </a:lnTo>
                <a:lnTo>
                  <a:pt x="163" y="1783"/>
                </a:lnTo>
                <a:lnTo>
                  <a:pt x="163" y="1825"/>
                </a:lnTo>
                <a:lnTo>
                  <a:pt x="165" y="1921"/>
                </a:lnTo>
                <a:lnTo>
                  <a:pt x="174" y="2016"/>
                </a:lnTo>
                <a:lnTo>
                  <a:pt x="187" y="2110"/>
                </a:lnTo>
                <a:lnTo>
                  <a:pt x="206" y="2202"/>
                </a:lnTo>
                <a:lnTo>
                  <a:pt x="355" y="2202"/>
                </a:lnTo>
                <a:lnTo>
                  <a:pt x="388" y="2204"/>
                </a:lnTo>
                <a:lnTo>
                  <a:pt x="420" y="2213"/>
                </a:lnTo>
                <a:lnTo>
                  <a:pt x="451" y="2227"/>
                </a:lnTo>
                <a:lnTo>
                  <a:pt x="478" y="2244"/>
                </a:lnTo>
                <a:lnTo>
                  <a:pt x="502" y="2266"/>
                </a:lnTo>
                <a:lnTo>
                  <a:pt x="523" y="2293"/>
                </a:lnTo>
                <a:lnTo>
                  <a:pt x="731" y="2618"/>
                </a:lnTo>
                <a:lnTo>
                  <a:pt x="734" y="2621"/>
                </a:lnTo>
                <a:lnTo>
                  <a:pt x="740" y="2627"/>
                </a:lnTo>
                <a:lnTo>
                  <a:pt x="750" y="2636"/>
                </a:lnTo>
                <a:lnTo>
                  <a:pt x="762" y="2647"/>
                </a:lnTo>
                <a:lnTo>
                  <a:pt x="776" y="2660"/>
                </a:lnTo>
                <a:lnTo>
                  <a:pt x="792" y="2674"/>
                </a:lnTo>
                <a:lnTo>
                  <a:pt x="810" y="2691"/>
                </a:lnTo>
                <a:lnTo>
                  <a:pt x="827" y="2708"/>
                </a:lnTo>
                <a:lnTo>
                  <a:pt x="846" y="2724"/>
                </a:lnTo>
                <a:lnTo>
                  <a:pt x="864" y="2741"/>
                </a:lnTo>
                <a:lnTo>
                  <a:pt x="882" y="2756"/>
                </a:lnTo>
                <a:lnTo>
                  <a:pt x="897" y="2772"/>
                </a:lnTo>
                <a:lnTo>
                  <a:pt x="911" y="2784"/>
                </a:lnTo>
                <a:lnTo>
                  <a:pt x="924" y="2795"/>
                </a:lnTo>
                <a:lnTo>
                  <a:pt x="932" y="2804"/>
                </a:lnTo>
                <a:lnTo>
                  <a:pt x="939" y="2809"/>
                </a:lnTo>
                <a:lnTo>
                  <a:pt x="941" y="2811"/>
                </a:lnTo>
                <a:lnTo>
                  <a:pt x="962" y="2835"/>
                </a:lnTo>
                <a:lnTo>
                  <a:pt x="980" y="2860"/>
                </a:lnTo>
                <a:lnTo>
                  <a:pt x="993" y="2889"/>
                </a:lnTo>
                <a:lnTo>
                  <a:pt x="1002" y="2919"/>
                </a:lnTo>
                <a:lnTo>
                  <a:pt x="1005" y="2951"/>
                </a:lnTo>
                <a:lnTo>
                  <a:pt x="1004" y="2983"/>
                </a:lnTo>
                <a:lnTo>
                  <a:pt x="971" y="3252"/>
                </a:lnTo>
                <a:lnTo>
                  <a:pt x="1056" y="3299"/>
                </a:lnTo>
                <a:lnTo>
                  <a:pt x="1144" y="3341"/>
                </a:lnTo>
                <a:lnTo>
                  <a:pt x="1234" y="3379"/>
                </a:lnTo>
                <a:lnTo>
                  <a:pt x="1327" y="3412"/>
                </a:lnTo>
                <a:lnTo>
                  <a:pt x="1422" y="3439"/>
                </a:lnTo>
                <a:lnTo>
                  <a:pt x="1521" y="3460"/>
                </a:lnTo>
                <a:lnTo>
                  <a:pt x="1620" y="3475"/>
                </a:lnTo>
                <a:lnTo>
                  <a:pt x="1722" y="3484"/>
                </a:lnTo>
                <a:lnTo>
                  <a:pt x="1825" y="3487"/>
                </a:lnTo>
                <a:lnTo>
                  <a:pt x="1935" y="3484"/>
                </a:lnTo>
                <a:lnTo>
                  <a:pt x="2042" y="3474"/>
                </a:lnTo>
                <a:lnTo>
                  <a:pt x="2147" y="3456"/>
                </a:lnTo>
                <a:lnTo>
                  <a:pt x="2250" y="3433"/>
                </a:lnTo>
                <a:lnTo>
                  <a:pt x="2350" y="3403"/>
                </a:lnTo>
                <a:lnTo>
                  <a:pt x="2448" y="3367"/>
                </a:lnTo>
                <a:lnTo>
                  <a:pt x="2543" y="3325"/>
                </a:lnTo>
                <a:lnTo>
                  <a:pt x="2634" y="3277"/>
                </a:lnTo>
                <a:lnTo>
                  <a:pt x="2722" y="3224"/>
                </a:lnTo>
                <a:lnTo>
                  <a:pt x="2806" y="3167"/>
                </a:lnTo>
                <a:lnTo>
                  <a:pt x="2887" y="3104"/>
                </a:lnTo>
                <a:lnTo>
                  <a:pt x="2963" y="3036"/>
                </a:lnTo>
                <a:lnTo>
                  <a:pt x="3036" y="2963"/>
                </a:lnTo>
                <a:lnTo>
                  <a:pt x="3104" y="2887"/>
                </a:lnTo>
                <a:lnTo>
                  <a:pt x="3167" y="2806"/>
                </a:lnTo>
                <a:lnTo>
                  <a:pt x="3224" y="2722"/>
                </a:lnTo>
                <a:lnTo>
                  <a:pt x="3277" y="2634"/>
                </a:lnTo>
                <a:lnTo>
                  <a:pt x="3325" y="2543"/>
                </a:lnTo>
                <a:lnTo>
                  <a:pt x="3367" y="2448"/>
                </a:lnTo>
                <a:lnTo>
                  <a:pt x="3403" y="2350"/>
                </a:lnTo>
                <a:lnTo>
                  <a:pt x="3433" y="2250"/>
                </a:lnTo>
                <a:lnTo>
                  <a:pt x="3456" y="2147"/>
                </a:lnTo>
                <a:lnTo>
                  <a:pt x="3474" y="2042"/>
                </a:lnTo>
                <a:lnTo>
                  <a:pt x="3484" y="1935"/>
                </a:lnTo>
                <a:lnTo>
                  <a:pt x="3487" y="1825"/>
                </a:lnTo>
                <a:lnTo>
                  <a:pt x="3485" y="1727"/>
                </a:lnTo>
                <a:lnTo>
                  <a:pt x="3476" y="1630"/>
                </a:lnTo>
                <a:lnTo>
                  <a:pt x="3463" y="1536"/>
                </a:lnTo>
                <a:lnTo>
                  <a:pt x="3416" y="1545"/>
                </a:lnTo>
                <a:lnTo>
                  <a:pt x="3414" y="1545"/>
                </a:lnTo>
                <a:lnTo>
                  <a:pt x="3413" y="1546"/>
                </a:lnTo>
                <a:lnTo>
                  <a:pt x="3397" y="1613"/>
                </a:lnTo>
                <a:lnTo>
                  <a:pt x="3388" y="1638"/>
                </a:lnTo>
                <a:lnTo>
                  <a:pt x="3376" y="1662"/>
                </a:lnTo>
                <a:lnTo>
                  <a:pt x="3359" y="1683"/>
                </a:lnTo>
                <a:lnTo>
                  <a:pt x="3340" y="1701"/>
                </a:lnTo>
                <a:lnTo>
                  <a:pt x="3317" y="1717"/>
                </a:lnTo>
                <a:lnTo>
                  <a:pt x="3293" y="1728"/>
                </a:lnTo>
                <a:lnTo>
                  <a:pt x="3266" y="1734"/>
                </a:lnTo>
                <a:lnTo>
                  <a:pt x="3240" y="1738"/>
                </a:lnTo>
                <a:lnTo>
                  <a:pt x="3213" y="1735"/>
                </a:lnTo>
                <a:lnTo>
                  <a:pt x="3187" y="1730"/>
                </a:lnTo>
                <a:lnTo>
                  <a:pt x="3162" y="1719"/>
                </a:lnTo>
                <a:lnTo>
                  <a:pt x="3139" y="1704"/>
                </a:lnTo>
                <a:lnTo>
                  <a:pt x="3042" y="1631"/>
                </a:lnTo>
                <a:lnTo>
                  <a:pt x="3039" y="1631"/>
                </a:lnTo>
                <a:lnTo>
                  <a:pt x="3038" y="1631"/>
                </a:lnTo>
                <a:lnTo>
                  <a:pt x="2917" y="1694"/>
                </a:lnTo>
                <a:lnTo>
                  <a:pt x="2917" y="1696"/>
                </a:lnTo>
                <a:lnTo>
                  <a:pt x="2916" y="1696"/>
                </a:lnTo>
                <a:lnTo>
                  <a:pt x="2916" y="1697"/>
                </a:lnTo>
                <a:lnTo>
                  <a:pt x="2916" y="1698"/>
                </a:lnTo>
                <a:lnTo>
                  <a:pt x="2917" y="1699"/>
                </a:lnTo>
                <a:lnTo>
                  <a:pt x="2917" y="1699"/>
                </a:lnTo>
                <a:lnTo>
                  <a:pt x="2918" y="1699"/>
                </a:lnTo>
                <a:lnTo>
                  <a:pt x="2923" y="1701"/>
                </a:lnTo>
                <a:lnTo>
                  <a:pt x="2952" y="1716"/>
                </a:lnTo>
                <a:lnTo>
                  <a:pt x="2978" y="1734"/>
                </a:lnTo>
                <a:lnTo>
                  <a:pt x="2997" y="1758"/>
                </a:lnTo>
                <a:lnTo>
                  <a:pt x="3014" y="1785"/>
                </a:lnTo>
                <a:lnTo>
                  <a:pt x="3025" y="1815"/>
                </a:lnTo>
                <a:lnTo>
                  <a:pt x="3030" y="1842"/>
                </a:lnTo>
                <a:lnTo>
                  <a:pt x="3030" y="1868"/>
                </a:lnTo>
                <a:lnTo>
                  <a:pt x="3025" y="1894"/>
                </a:lnTo>
                <a:lnTo>
                  <a:pt x="3017" y="1918"/>
                </a:lnTo>
                <a:lnTo>
                  <a:pt x="3005" y="1942"/>
                </a:lnTo>
                <a:lnTo>
                  <a:pt x="2990" y="1963"/>
                </a:lnTo>
                <a:lnTo>
                  <a:pt x="2913" y="2051"/>
                </a:lnTo>
                <a:lnTo>
                  <a:pt x="2892" y="2072"/>
                </a:lnTo>
                <a:lnTo>
                  <a:pt x="2868" y="2087"/>
                </a:lnTo>
                <a:lnTo>
                  <a:pt x="2840" y="2098"/>
                </a:lnTo>
                <a:lnTo>
                  <a:pt x="2813" y="2105"/>
                </a:lnTo>
                <a:lnTo>
                  <a:pt x="2784" y="2107"/>
                </a:lnTo>
                <a:lnTo>
                  <a:pt x="2755" y="2104"/>
                </a:lnTo>
                <a:lnTo>
                  <a:pt x="2728" y="2095"/>
                </a:lnTo>
                <a:lnTo>
                  <a:pt x="2700" y="2081"/>
                </a:lnTo>
                <a:lnTo>
                  <a:pt x="2496" y="1949"/>
                </a:lnTo>
                <a:lnTo>
                  <a:pt x="2495" y="1949"/>
                </a:lnTo>
                <a:lnTo>
                  <a:pt x="2495" y="1949"/>
                </a:lnTo>
                <a:lnTo>
                  <a:pt x="2494" y="1949"/>
                </a:lnTo>
                <a:lnTo>
                  <a:pt x="2493" y="1950"/>
                </a:lnTo>
                <a:lnTo>
                  <a:pt x="2493" y="1951"/>
                </a:lnTo>
                <a:lnTo>
                  <a:pt x="2478" y="2047"/>
                </a:lnTo>
                <a:lnTo>
                  <a:pt x="2478" y="2048"/>
                </a:lnTo>
                <a:lnTo>
                  <a:pt x="2478" y="2048"/>
                </a:lnTo>
                <a:lnTo>
                  <a:pt x="2584" y="2148"/>
                </a:lnTo>
                <a:lnTo>
                  <a:pt x="2604" y="2170"/>
                </a:lnTo>
                <a:lnTo>
                  <a:pt x="2619" y="2196"/>
                </a:lnTo>
                <a:lnTo>
                  <a:pt x="2629" y="2222"/>
                </a:lnTo>
                <a:lnTo>
                  <a:pt x="2636" y="2250"/>
                </a:lnTo>
                <a:lnTo>
                  <a:pt x="2636" y="2277"/>
                </a:lnTo>
                <a:lnTo>
                  <a:pt x="2632" y="2306"/>
                </a:lnTo>
                <a:lnTo>
                  <a:pt x="2624" y="2333"/>
                </a:lnTo>
                <a:lnTo>
                  <a:pt x="2609" y="2359"/>
                </a:lnTo>
                <a:lnTo>
                  <a:pt x="2436" y="2622"/>
                </a:lnTo>
                <a:lnTo>
                  <a:pt x="2436" y="2624"/>
                </a:lnTo>
                <a:lnTo>
                  <a:pt x="2420" y="3000"/>
                </a:lnTo>
                <a:lnTo>
                  <a:pt x="2416" y="3031"/>
                </a:lnTo>
                <a:lnTo>
                  <a:pt x="2407" y="3060"/>
                </a:lnTo>
                <a:lnTo>
                  <a:pt x="2391" y="3087"/>
                </a:lnTo>
                <a:lnTo>
                  <a:pt x="2371" y="3110"/>
                </a:lnTo>
                <a:lnTo>
                  <a:pt x="2140" y="3337"/>
                </a:lnTo>
                <a:lnTo>
                  <a:pt x="2120" y="3354"/>
                </a:lnTo>
                <a:lnTo>
                  <a:pt x="2098" y="3367"/>
                </a:lnTo>
                <a:lnTo>
                  <a:pt x="2075" y="3377"/>
                </a:lnTo>
                <a:lnTo>
                  <a:pt x="2050" y="3382"/>
                </a:lnTo>
                <a:lnTo>
                  <a:pt x="2025" y="3385"/>
                </a:lnTo>
                <a:lnTo>
                  <a:pt x="1996" y="3381"/>
                </a:lnTo>
                <a:lnTo>
                  <a:pt x="1969" y="3375"/>
                </a:lnTo>
                <a:lnTo>
                  <a:pt x="1942" y="3361"/>
                </a:lnTo>
                <a:lnTo>
                  <a:pt x="1792" y="3274"/>
                </a:lnTo>
                <a:lnTo>
                  <a:pt x="1770" y="3258"/>
                </a:lnTo>
                <a:lnTo>
                  <a:pt x="1751" y="3239"/>
                </a:lnTo>
                <a:lnTo>
                  <a:pt x="1734" y="3218"/>
                </a:lnTo>
                <a:lnTo>
                  <a:pt x="1722" y="3193"/>
                </a:lnTo>
                <a:lnTo>
                  <a:pt x="1714" y="3167"/>
                </a:lnTo>
                <a:lnTo>
                  <a:pt x="1646" y="2853"/>
                </a:lnTo>
                <a:lnTo>
                  <a:pt x="1579" y="2674"/>
                </a:lnTo>
                <a:lnTo>
                  <a:pt x="1578" y="2673"/>
                </a:lnTo>
                <a:lnTo>
                  <a:pt x="1577" y="2673"/>
                </a:lnTo>
                <a:lnTo>
                  <a:pt x="1275" y="2647"/>
                </a:lnTo>
                <a:lnTo>
                  <a:pt x="1249" y="2642"/>
                </a:lnTo>
                <a:lnTo>
                  <a:pt x="1224" y="2634"/>
                </a:lnTo>
                <a:lnTo>
                  <a:pt x="1201" y="2621"/>
                </a:lnTo>
                <a:lnTo>
                  <a:pt x="1180" y="2606"/>
                </a:lnTo>
                <a:lnTo>
                  <a:pt x="1162" y="2587"/>
                </a:lnTo>
                <a:lnTo>
                  <a:pt x="1147" y="2565"/>
                </a:lnTo>
                <a:lnTo>
                  <a:pt x="976" y="2269"/>
                </a:lnTo>
                <a:lnTo>
                  <a:pt x="963" y="2244"/>
                </a:lnTo>
                <a:lnTo>
                  <a:pt x="956" y="2218"/>
                </a:lnTo>
                <a:lnTo>
                  <a:pt x="953" y="2190"/>
                </a:lnTo>
                <a:lnTo>
                  <a:pt x="955" y="2162"/>
                </a:lnTo>
                <a:lnTo>
                  <a:pt x="998" y="1875"/>
                </a:lnTo>
                <a:lnTo>
                  <a:pt x="1003" y="1849"/>
                </a:lnTo>
                <a:lnTo>
                  <a:pt x="1013" y="1826"/>
                </a:lnTo>
                <a:lnTo>
                  <a:pt x="1026" y="1804"/>
                </a:lnTo>
                <a:lnTo>
                  <a:pt x="1042" y="1784"/>
                </a:lnTo>
                <a:lnTo>
                  <a:pt x="1062" y="1767"/>
                </a:lnTo>
                <a:lnTo>
                  <a:pt x="1325" y="1568"/>
                </a:lnTo>
                <a:lnTo>
                  <a:pt x="1351" y="1553"/>
                </a:lnTo>
                <a:lnTo>
                  <a:pt x="1376" y="1542"/>
                </a:lnTo>
                <a:lnTo>
                  <a:pt x="1404" y="1536"/>
                </a:lnTo>
                <a:lnTo>
                  <a:pt x="1432" y="1535"/>
                </a:lnTo>
                <a:lnTo>
                  <a:pt x="1461" y="1539"/>
                </a:lnTo>
                <a:lnTo>
                  <a:pt x="1488" y="1547"/>
                </a:lnTo>
                <a:lnTo>
                  <a:pt x="1744" y="1655"/>
                </a:lnTo>
                <a:lnTo>
                  <a:pt x="2099" y="1693"/>
                </a:lnTo>
                <a:lnTo>
                  <a:pt x="2100" y="1692"/>
                </a:lnTo>
                <a:lnTo>
                  <a:pt x="2335" y="1524"/>
                </a:lnTo>
                <a:lnTo>
                  <a:pt x="2336" y="1523"/>
                </a:lnTo>
                <a:lnTo>
                  <a:pt x="2336" y="1522"/>
                </a:lnTo>
                <a:lnTo>
                  <a:pt x="2314" y="1473"/>
                </a:lnTo>
                <a:lnTo>
                  <a:pt x="2314" y="1472"/>
                </a:lnTo>
                <a:lnTo>
                  <a:pt x="2313" y="1471"/>
                </a:lnTo>
                <a:lnTo>
                  <a:pt x="1652" y="1436"/>
                </a:lnTo>
                <a:lnTo>
                  <a:pt x="1628" y="1432"/>
                </a:lnTo>
                <a:lnTo>
                  <a:pt x="1604" y="1425"/>
                </a:lnTo>
                <a:lnTo>
                  <a:pt x="1581" y="1414"/>
                </a:lnTo>
                <a:lnTo>
                  <a:pt x="1557" y="1398"/>
                </a:lnTo>
                <a:lnTo>
                  <a:pt x="1537" y="1378"/>
                </a:lnTo>
                <a:lnTo>
                  <a:pt x="1521" y="1356"/>
                </a:lnTo>
                <a:lnTo>
                  <a:pt x="1509" y="1332"/>
                </a:lnTo>
                <a:lnTo>
                  <a:pt x="1501" y="1305"/>
                </a:lnTo>
                <a:lnTo>
                  <a:pt x="1498" y="1279"/>
                </a:lnTo>
                <a:lnTo>
                  <a:pt x="1499" y="1250"/>
                </a:lnTo>
                <a:lnTo>
                  <a:pt x="1504" y="1222"/>
                </a:lnTo>
                <a:lnTo>
                  <a:pt x="1515" y="1197"/>
                </a:lnTo>
                <a:lnTo>
                  <a:pt x="1530" y="1174"/>
                </a:lnTo>
                <a:lnTo>
                  <a:pt x="1547" y="1153"/>
                </a:lnTo>
                <a:lnTo>
                  <a:pt x="1568" y="1136"/>
                </a:lnTo>
                <a:lnTo>
                  <a:pt x="1593" y="1122"/>
                </a:lnTo>
                <a:lnTo>
                  <a:pt x="1619" y="1112"/>
                </a:lnTo>
                <a:lnTo>
                  <a:pt x="1817" y="1059"/>
                </a:lnTo>
                <a:lnTo>
                  <a:pt x="1818" y="1059"/>
                </a:lnTo>
                <a:lnTo>
                  <a:pt x="2061" y="830"/>
                </a:lnTo>
                <a:lnTo>
                  <a:pt x="2082" y="813"/>
                </a:lnTo>
                <a:lnTo>
                  <a:pt x="2105" y="800"/>
                </a:lnTo>
                <a:lnTo>
                  <a:pt x="2130" y="791"/>
                </a:lnTo>
                <a:lnTo>
                  <a:pt x="2156" y="785"/>
                </a:lnTo>
                <a:lnTo>
                  <a:pt x="2521" y="748"/>
                </a:lnTo>
                <a:lnTo>
                  <a:pt x="2522" y="748"/>
                </a:lnTo>
                <a:lnTo>
                  <a:pt x="2523" y="747"/>
                </a:lnTo>
                <a:lnTo>
                  <a:pt x="2523" y="743"/>
                </a:lnTo>
                <a:lnTo>
                  <a:pt x="2526" y="733"/>
                </a:lnTo>
                <a:lnTo>
                  <a:pt x="2530" y="718"/>
                </a:lnTo>
                <a:lnTo>
                  <a:pt x="2534" y="699"/>
                </a:lnTo>
                <a:lnTo>
                  <a:pt x="2540" y="675"/>
                </a:lnTo>
                <a:lnTo>
                  <a:pt x="2546" y="648"/>
                </a:lnTo>
                <a:lnTo>
                  <a:pt x="2554" y="618"/>
                </a:lnTo>
                <a:lnTo>
                  <a:pt x="2561" y="588"/>
                </a:lnTo>
                <a:lnTo>
                  <a:pt x="2568" y="556"/>
                </a:lnTo>
                <a:lnTo>
                  <a:pt x="2576" y="524"/>
                </a:lnTo>
                <a:lnTo>
                  <a:pt x="2584" y="493"/>
                </a:lnTo>
                <a:lnTo>
                  <a:pt x="2592" y="465"/>
                </a:lnTo>
                <a:lnTo>
                  <a:pt x="2598" y="437"/>
                </a:lnTo>
                <a:lnTo>
                  <a:pt x="2604" y="413"/>
                </a:lnTo>
                <a:lnTo>
                  <a:pt x="2609" y="393"/>
                </a:lnTo>
                <a:lnTo>
                  <a:pt x="2613" y="377"/>
                </a:lnTo>
                <a:lnTo>
                  <a:pt x="2615" y="367"/>
                </a:lnTo>
                <a:lnTo>
                  <a:pt x="2616" y="363"/>
                </a:lnTo>
                <a:lnTo>
                  <a:pt x="2530" y="319"/>
                </a:lnTo>
                <a:lnTo>
                  <a:pt x="2439" y="280"/>
                </a:lnTo>
                <a:lnTo>
                  <a:pt x="2347" y="247"/>
                </a:lnTo>
                <a:lnTo>
                  <a:pt x="2252" y="218"/>
                </a:lnTo>
                <a:lnTo>
                  <a:pt x="2179" y="303"/>
                </a:lnTo>
                <a:lnTo>
                  <a:pt x="2158" y="323"/>
                </a:lnTo>
                <a:lnTo>
                  <a:pt x="2134" y="341"/>
                </a:lnTo>
                <a:lnTo>
                  <a:pt x="2108" y="354"/>
                </a:lnTo>
                <a:lnTo>
                  <a:pt x="1915" y="431"/>
                </a:lnTo>
                <a:lnTo>
                  <a:pt x="1910" y="434"/>
                </a:lnTo>
                <a:lnTo>
                  <a:pt x="1906" y="437"/>
                </a:lnTo>
                <a:lnTo>
                  <a:pt x="1606" y="789"/>
                </a:lnTo>
                <a:lnTo>
                  <a:pt x="1583" y="811"/>
                </a:lnTo>
                <a:lnTo>
                  <a:pt x="1558" y="827"/>
                </a:lnTo>
                <a:lnTo>
                  <a:pt x="1535" y="840"/>
                </a:lnTo>
                <a:lnTo>
                  <a:pt x="1514" y="846"/>
                </a:lnTo>
                <a:lnTo>
                  <a:pt x="1494" y="851"/>
                </a:lnTo>
                <a:lnTo>
                  <a:pt x="1480" y="853"/>
                </a:lnTo>
                <a:lnTo>
                  <a:pt x="1469" y="853"/>
                </a:lnTo>
                <a:lnTo>
                  <a:pt x="1464" y="853"/>
                </a:lnTo>
                <a:lnTo>
                  <a:pt x="1432" y="851"/>
                </a:lnTo>
                <a:lnTo>
                  <a:pt x="1402" y="843"/>
                </a:lnTo>
                <a:lnTo>
                  <a:pt x="1374" y="830"/>
                </a:lnTo>
                <a:lnTo>
                  <a:pt x="1347" y="811"/>
                </a:lnTo>
                <a:lnTo>
                  <a:pt x="1325" y="789"/>
                </a:lnTo>
                <a:lnTo>
                  <a:pt x="1305" y="761"/>
                </a:lnTo>
                <a:lnTo>
                  <a:pt x="1291" y="731"/>
                </a:lnTo>
                <a:lnTo>
                  <a:pt x="1283" y="699"/>
                </a:lnTo>
                <a:lnTo>
                  <a:pt x="1280" y="666"/>
                </a:lnTo>
                <a:lnTo>
                  <a:pt x="1283" y="633"/>
                </a:lnTo>
                <a:lnTo>
                  <a:pt x="1284" y="630"/>
                </a:lnTo>
                <a:lnTo>
                  <a:pt x="1286" y="624"/>
                </a:lnTo>
                <a:lnTo>
                  <a:pt x="1289" y="615"/>
                </a:lnTo>
                <a:lnTo>
                  <a:pt x="1292" y="604"/>
                </a:lnTo>
                <a:lnTo>
                  <a:pt x="1295" y="593"/>
                </a:lnTo>
                <a:lnTo>
                  <a:pt x="1300" y="583"/>
                </a:lnTo>
                <a:lnTo>
                  <a:pt x="1303" y="574"/>
                </a:lnTo>
                <a:lnTo>
                  <a:pt x="1439" y="319"/>
                </a:lnTo>
                <a:lnTo>
                  <a:pt x="1441" y="313"/>
                </a:lnTo>
                <a:lnTo>
                  <a:pt x="1442" y="307"/>
                </a:lnTo>
                <a:lnTo>
                  <a:pt x="1441" y="303"/>
                </a:lnTo>
                <a:lnTo>
                  <a:pt x="1422" y="211"/>
                </a:lnTo>
                <a:close/>
                <a:moveTo>
                  <a:pt x="1825" y="163"/>
                </a:moveTo>
                <a:lnTo>
                  <a:pt x="1743" y="164"/>
                </a:lnTo>
                <a:lnTo>
                  <a:pt x="1661" y="170"/>
                </a:lnTo>
                <a:lnTo>
                  <a:pt x="1582" y="180"/>
                </a:lnTo>
                <a:lnTo>
                  <a:pt x="1600" y="270"/>
                </a:lnTo>
                <a:lnTo>
                  <a:pt x="1604" y="302"/>
                </a:lnTo>
                <a:lnTo>
                  <a:pt x="1603" y="334"/>
                </a:lnTo>
                <a:lnTo>
                  <a:pt x="1595" y="365"/>
                </a:lnTo>
                <a:lnTo>
                  <a:pt x="1583" y="394"/>
                </a:lnTo>
                <a:lnTo>
                  <a:pt x="1447" y="650"/>
                </a:lnTo>
                <a:lnTo>
                  <a:pt x="1445" y="654"/>
                </a:lnTo>
                <a:lnTo>
                  <a:pt x="1443" y="659"/>
                </a:lnTo>
                <a:lnTo>
                  <a:pt x="1442" y="667"/>
                </a:lnTo>
                <a:lnTo>
                  <a:pt x="1443" y="676"/>
                </a:lnTo>
                <a:lnTo>
                  <a:pt x="1448" y="684"/>
                </a:lnTo>
                <a:lnTo>
                  <a:pt x="1451" y="687"/>
                </a:lnTo>
                <a:lnTo>
                  <a:pt x="1458" y="690"/>
                </a:lnTo>
                <a:lnTo>
                  <a:pt x="1466" y="691"/>
                </a:lnTo>
                <a:lnTo>
                  <a:pt x="1471" y="690"/>
                </a:lnTo>
                <a:lnTo>
                  <a:pt x="1474" y="689"/>
                </a:lnTo>
                <a:lnTo>
                  <a:pt x="1479" y="686"/>
                </a:lnTo>
                <a:lnTo>
                  <a:pt x="1482" y="684"/>
                </a:lnTo>
                <a:lnTo>
                  <a:pt x="1783" y="332"/>
                </a:lnTo>
                <a:lnTo>
                  <a:pt x="1804" y="311"/>
                </a:lnTo>
                <a:lnTo>
                  <a:pt x="1828" y="293"/>
                </a:lnTo>
                <a:lnTo>
                  <a:pt x="1855" y="280"/>
                </a:lnTo>
                <a:lnTo>
                  <a:pt x="2047" y="204"/>
                </a:lnTo>
                <a:lnTo>
                  <a:pt x="2051" y="201"/>
                </a:lnTo>
                <a:lnTo>
                  <a:pt x="2055" y="197"/>
                </a:lnTo>
                <a:lnTo>
                  <a:pt x="2059" y="191"/>
                </a:lnTo>
                <a:lnTo>
                  <a:pt x="2065" y="186"/>
                </a:lnTo>
                <a:lnTo>
                  <a:pt x="2068" y="181"/>
                </a:lnTo>
                <a:lnTo>
                  <a:pt x="2071" y="180"/>
                </a:lnTo>
                <a:lnTo>
                  <a:pt x="1990" y="170"/>
                </a:lnTo>
                <a:lnTo>
                  <a:pt x="1908" y="165"/>
                </a:lnTo>
                <a:lnTo>
                  <a:pt x="1825" y="163"/>
                </a:lnTo>
                <a:close/>
                <a:moveTo>
                  <a:pt x="1825" y="0"/>
                </a:moveTo>
                <a:lnTo>
                  <a:pt x="1929" y="3"/>
                </a:lnTo>
                <a:lnTo>
                  <a:pt x="2032" y="11"/>
                </a:lnTo>
                <a:lnTo>
                  <a:pt x="2134" y="25"/>
                </a:lnTo>
                <a:lnTo>
                  <a:pt x="2234" y="45"/>
                </a:lnTo>
                <a:lnTo>
                  <a:pt x="2333" y="71"/>
                </a:lnTo>
                <a:lnTo>
                  <a:pt x="2429" y="102"/>
                </a:lnTo>
                <a:lnTo>
                  <a:pt x="2524" y="138"/>
                </a:lnTo>
                <a:lnTo>
                  <a:pt x="2616" y="179"/>
                </a:lnTo>
                <a:lnTo>
                  <a:pt x="2707" y="226"/>
                </a:lnTo>
                <a:lnTo>
                  <a:pt x="2794" y="278"/>
                </a:lnTo>
                <a:lnTo>
                  <a:pt x="2879" y="335"/>
                </a:lnTo>
                <a:lnTo>
                  <a:pt x="2961" y="396"/>
                </a:lnTo>
                <a:lnTo>
                  <a:pt x="3039" y="463"/>
                </a:lnTo>
                <a:lnTo>
                  <a:pt x="3116" y="534"/>
                </a:lnTo>
                <a:lnTo>
                  <a:pt x="3187" y="611"/>
                </a:lnTo>
                <a:lnTo>
                  <a:pt x="3254" y="689"/>
                </a:lnTo>
                <a:lnTo>
                  <a:pt x="3315" y="771"/>
                </a:lnTo>
                <a:lnTo>
                  <a:pt x="3372" y="856"/>
                </a:lnTo>
                <a:lnTo>
                  <a:pt x="3424" y="943"/>
                </a:lnTo>
                <a:lnTo>
                  <a:pt x="3471" y="1034"/>
                </a:lnTo>
                <a:lnTo>
                  <a:pt x="3512" y="1126"/>
                </a:lnTo>
                <a:lnTo>
                  <a:pt x="3548" y="1221"/>
                </a:lnTo>
                <a:lnTo>
                  <a:pt x="3579" y="1317"/>
                </a:lnTo>
                <a:lnTo>
                  <a:pt x="3605" y="1416"/>
                </a:lnTo>
                <a:lnTo>
                  <a:pt x="3625" y="1516"/>
                </a:lnTo>
                <a:lnTo>
                  <a:pt x="3639" y="1618"/>
                </a:lnTo>
                <a:lnTo>
                  <a:pt x="3647" y="1721"/>
                </a:lnTo>
                <a:lnTo>
                  <a:pt x="3650" y="1825"/>
                </a:lnTo>
                <a:lnTo>
                  <a:pt x="3647" y="1929"/>
                </a:lnTo>
                <a:lnTo>
                  <a:pt x="3639" y="2032"/>
                </a:lnTo>
                <a:lnTo>
                  <a:pt x="3625" y="2134"/>
                </a:lnTo>
                <a:lnTo>
                  <a:pt x="3605" y="2234"/>
                </a:lnTo>
                <a:lnTo>
                  <a:pt x="3579" y="2333"/>
                </a:lnTo>
                <a:lnTo>
                  <a:pt x="3548" y="2429"/>
                </a:lnTo>
                <a:lnTo>
                  <a:pt x="3512" y="2524"/>
                </a:lnTo>
                <a:lnTo>
                  <a:pt x="3471" y="2616"/>
                </a:lnTo>
                <a:lnTo>
                  <a:pt x="3424" y="2707"/>
                </a:lnTo>
                <a:lnTo>
                  <a:pt x="3372" y="2794"/>
                </a:lnTo>
                <a:lnTo>
                  <a:pt x="3315" y="2879"/>
                </a:lnTo>
                <a:lnTo>
                  <a:pt x="3254" y="2961"/>
                </a:lnTo>
                <a:lnTo>
                  <a:pt x="3187" y="3039"/>
                </a:lnTo>
                <a:lnTo>
                  <a:pt x="3116" y="3116"/>
                </a:lnTo>
                <a:lnTo>
                  <a:pt x="3039" y="3187"/>
                </a:lnTo>
                <a:lnTo>
                  <a:pt x="2961" y="3254"/>
                </a:lnTo>
                <a:lnTo>
                  <a:pt x="2879" y="3315"/>
                </a:lnTo>
                <a:lnTo>
                  <a:pt x="2794" y="3372"/>
                </a:lnTo>
                <a:lnTo>
                  <a:pt x="2707" y="3424"/>
                </a:lnTo>
                <a:lnTo>
                  <a:pt x="2616" y="3471"/>
                </a:lnTo>
                <a:lnTo>
                  <a:pt x="2524" y="3512"/>
                </a:lnTo>
                <a:lnTo>
                  <a:pt x="2429" y="3548"/>
                </a:lnTo>
                <a:lnTo>
                  <a:pt x="2333" y="3579"/>
                </a:lnTo>
                <a:lnTo>
                  <a:pt x="2234" y="3605"/>
                </a:lnTo>
                <a:lnTo>
                  <a:pt x="2134" y="3625"/>
                </a:lnTo>
                <a:lnTo>
                  <a:pt x="2032" y="3639"/>
                </a:lnTo>
                <a:lnTo>
                  <a:pt x="1929" y="3647"/>
                </a:lnTo>
                <a:lnTo>
                  <a:pt x="1825" y="3650"/>
                </a:lnTo>
                <a:lnTo>
                  <a:pt x="1721" y="3647"/>
                </a:lnTo>
                <a:lnTo>
                  <a:pt x="1618" y="3639"/>
                </a:lnTo>
                <a:lnTo>
                  <a:pt x="1516" y="3625"/>
                </a:lnTo>
                <a:lnTo>
                  <a:pt x="1416" y="3605"/>
                </a:lnTo>
                <a:lnTo>
                  <a:pt x="1317" y="3579"/>
                </a:lnTo>
                <a:lnTo>
                  <a:pt x="1221" y="3548"/>
                </a:lnTo>
                <a:lnTo>
                  <a:pt x="1126" y="3512"/>
                </a:lnTo>
                <a:lnTo>
                  <a:pt x="1034" y="3471"/>
                </a:lnTo>
                <a:lnTo>
                  <a:pt x="943" y="3424"/>
                </a:lnTo>
                <a:lnTo>
                  <a:pt x="856" y="3372"/>
                </a:lnTo>
                <a:lnTo>
                  <a:pt x="771" y="3315"/>
                </a:lnTo>
                <a:lnTo>
                  <a:pt x="689" y="3254"/>
                </a:lnTo>
                <a:lnTo>
                  <a:pt x="611" y="3187"/>
                </a:lnTo>
                <a:lnTo>
                  <a:pt x="534" y="3116"/>
                </a:lnTo>
                <a:lnTo>
                  <a:pt x="463" y="3039"/>
                </a:lnTo>
                <a:lnTo>
                  <a:pt x="396" y="2961"/>
                </a:lnTo>
                <a:lnTo>
                  <a:pt x="335" y="2879"/>
                </a:lnTo>
                <a:lnTo>
                  <a:pt x="278" y="2794"/>
                </a:lnTo>
                <a:lnTo>
                  <a:pt x="226" y="2707"/>
                </a:lnTo>
                <a:lnTo>
                  <a:pt x="179" y="2616"/>
                </a:lnTo>
                <a:lnTo>
                  <a:pt x="138" y="2524"/>
                </a:lnTo>
                <a:lnTo>
                  <a:pt x="102" y="2429"/>
                </a:lnTo>
                <a:lnTo>
                  <a:pt x="71" y="2333"/>
                </a:lnTo>
                <a:lnTo>
                  <a:pt x="45" y="2234"/>
                </a:lnTo>
                <a:lnTo>
                  <a:pt x="25" y="2134"/>
                </a:lnTo>
                <a:lnTo>
                  <a:pt x="11" y="2032"/>
                </a:lnTo>
                <a:lnTo>
                  <a:pt x="3" y="1929"/>
                </a:lnTo>
                <a:lnTo>
                  <a:pt x="0" y="1825"/>
                </a:lnTo>
                <a:lnTo>
                  <a:pt x="3" y="1721"/>
                </a:lnTo>
                <a:lnTo>
                  <a:pt x="11" y="1618"/>
                </a:lnTo>
                <a:lnTo>
                  <a:pt x="25" y="1516"/>
                </a:lnTo>
                <a:lnTo>
                  <a:pt x="45" y="1416"/>
                </a:lnTo>
                <a:lnTo>
                  <a:pt x="71" y="1317"/>
                </a:lnTo>
                <a:lnTo>
                  <a:pt x="102" y="1221"/>
                </a:lnTo>
                <a:lnTo>
                  <a:pt x="138" y="1126"/>
                </a:lnTo>
                <a:lnTo>
                  <a:pt x="179" y="1034"/>
                </a:lnTo>
                <a:lnTo>
                  <a:pt x="226" y="943"/>
                </a:lnTo>
                <a:lnTo>
                  <a:pt x="278" y="856"/>
                </a:lnTo>
                <a:lnTo>
                  <a:pt x="335" y="771"/>
                </a:lnTo>
                <a:lnTo>
                  <a:pt x="396" y="689"/>
                </a:lnTo>
                <a:lnTo>
                  <a:pt x="463" y="611"/>
                </a:lnTo>
                <a:lnTo>
                  <a:pt x="534" y="534"/>
                </a:lnTo>
                <a:lnTo>
                  <a:pt x="611" y="463"/>
                </a:lnTo>
                <a:lnTo>
                  <a:pt x="689" y="396"/>
                </a:lnTo>
                <a:lnTo>
                  <a:pt x="771" y="335"/>
                </a:lnTo>
                <a:lnTo>
                  <a:pt x="856" y="278"/>
                </a:lnTo>
                <a:lnTo>
                  <a:pt x="943" y="226"/>
                </a:lnTo>
                <a:lnTo>
                  <a:pt x="1034" y="179"/>
                </a:lnTo>
                <a:lnTo>
                  <a:pt x="1126" y="138"/>
                </a:lnTo>
                <a:lnTo>
                  <a:pt x="1221" y="102"/>
                </a:lnTo>
                <a:lnTo>
                  <a:pt x="1317" y="71"/>
                </a:lnTo>
                <a:lnTo>
                  <a:pt x="1416" y="45"/>
                </a:lnTo>
                <a:lnTo>
                  <a:pt x="1516" y="25"/>
                </a:lnTo>
                <a:lnTo>
                  <a:pt x="1618" y="11"/>
                </a:lnTo>
                <a:lnTo>
                  <a:pt x="1721" y="3"/>
                </a:lnTo>
                <a:lnTo>
                  <a:pt x="18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24"/>
          <p:cNvSpPr>
            <a:spLocks noEditPoints="1"/>
          </p:cNvSpPr>
          <p:nvPr/>
        </p:nvSpPr>
        <p:spPr bwMode="auto">
          <a:xfrm>
            <a:off x="5160974" y="2155052"/>
            <a:ext cx="579438" cy="511175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73415" y="3409950"/>
            <a:ext cx="726870" cy="467984"/>
            <a:chOff x="4373563" y="2779713"/>
            <a:chExt cx="579438" cy="373062"/>
          </a:xfrm>
          <a:solidFill>
            <a:schemeClr val="bg1"/>
          </a:solidFill>
        </p:grpSpPr>
        <p:sp>
          <p:nvSpPr>
            <p:cNvPr id="20" name="Freeform 129"/>
            <p:cNvSpPr>
              <a:spLocks noEditPoints="1"/>
            </p:cNvSpPr>
            <p:nvPr/>
          </p:nvSpPr>
          <p:spPr bwMode="auto">
            <a:xfrm>
              <a:off x="4513263" y="2779713"/>
              <a:ext cx="439738" cy="350837"/>
            </a:xfrm>
            <a:custGeom>
              <a:avLst/>
              <a:gdLst>
                <a:gd name="T0" fmla="*/ 1499 w 2777"/>
                <a:gd name="T1" fmla="*/ 1269 h 2208"/>
                <a:gd name="T2" fmla="*/ 1470 w 2777"/>
                <a:gd name="T3" fmla="*/ 1294 h 2208"/>
                <a:gd name="T4" fmla="*/ 1432 w 2777"/>
                <a:gd name="T5" fmla="*/ 1304 h 2208"/>
                <a:gd name="T6" fmla="*/ 1194 w 2777"/>
                <a:gd name="T7" fmla="*/ 1245 h 2208"/>
                <a:gd name="T8" fmla="*/ 2466 w 2777"/>
                <a:gd name="T9" fmla="*/ 1346 h 2208"/>
                <a:gd name="T10" fmla="*/ 190 w 2777"/>
                <a:gd name="T11" fmla="*/ 986 h 2208"/>
                <a:gd name="T12" fmla="*/ 1027 w 2777"/>
                <a:gd name="T13" fmla="*/ 1202 h 2208"/>
                <a:gd name="T14" fmla="*/ 2223 w 2777"/>
                <a:gd name="T15" fmla="*/ 233 h 2208"/>
                <a:gd name="T16" fmla="*/ 2584 w 2777"/>
                <a:gd name="T17" fmla="*/ 1212 h 2208"/>
                <a:gd name="T18" fmla="*/ 2028 w 2777"/>
                <a:gd name="T19" fmla="*/ 226 h 2208"/>
                <a:gd name="T20" fmla="*/ 1398 w 2777"/>
                <a:gd name="T21" fmla="*/ 1129 h 2208"/>
                <a:gd name="T22" fmla="*/ 2203 w 2777"/>
                <a:gd name="T23" fmla="*/ 0 h 2208"/>
                <a:gd name="T24" fmla="*/ 2265 w 2777"/>
                <a:gd name="T25" fmla="*/ 15 h 2208"/>
                <a:gd name="T26" fmla="*/ 2307 w 2777"/>
                <a:gd name="T27" fmla="*/ 44 h 2208"/>
                <a:gd name="T28" fmla="*/ 2339 w 2777"/>
                <a:gd name="T29" fmla="*/ 84 h 2208"/>
                <a:gd name="T30" fmla="*/ 2766 w 2777"/>
                <a:gd name="T31" fmla="*/ 1235 h 2208"/>
                <a:gd name="T32" fmla="*/ 2777 w 2777"/>
                <a:gd name="T33" fmla="*/ 1292 h 2208"/>
                <a:gd name="T34" fmla="*/ 2767 w 2777"/>
                <a:gd name="T35" fmla="*/ 1347 h 2208"/>
                <a:gd name="T36" fmla="*/ 2740 w 2777"/>
                <a:gd name="T37" fmla="*/ 1395 h 2208"/>
                <a:gd name="T38" fmla="*/ 2696 w 2777"/>
                <a:gd name="T39" fmla="*/ 1433 h 2208"/>
                <a:gd name="T40" fmla="*/ 2670 w 2777"/>
                <a:gd name="T41" fmla="*/ 1445 h 2208"/>
                <a:gd name="T42" fmla="*/ 609 w 2777"/>
                <a:gd name="T43" fmla="*/ 2206 h 2208"/>
                <a:gd name="T44" fmla="*/ 557 w 2777"/>
                <a:gd name="T45" fmla="*/ 2207 h 2208"/>
                <a:gd name="T46" fmla="*/ 513 w 2777"/>
                <a:gd name="T47" fmla="*/ 2194 h 2208"/>
                <a:gd name="T48" fmla="*/ 469 w 2777"/>
                <a:gd name="T49" fmla="*/ 2165 h 2208"/>
                <a:gd name="T50" fmla="*/ 438 w 2777"/>
                <a:gd name="T51" fmla="*/ 2125 h 2208"/>
                <a:gd name="T52" fmla="*/ 10 w 2777"/>
                <a:gd name="T53" fmla="*/ 973 h 2208"/>
                <a:gd name="T54" fmla="*/ 0 w 2777"/>
                <a:gd name="T55" fmla="*/ 910 h 2208"/>
                <a:gd name="T56" fmla="*/ 16 w 2777"/>
                <a:gd name="T57" fmla="*/ 848 h 2208"/>
                <a:gd name="T58" fmla="*/ 43 w 2777"/>
                <a:gd name="T59" fmla="*/ 805 h 2208"/>
                <a:gd name="T60" fmla="*/ 83 w 2777"/>
                <a:gd name="T61" fmla="*/ 773 h 2208"/>
                <a:gd name="T62" fmla="*/ 2140 w 2777"/>
                <a:gd name="T63" fmla="*/ 10 h 2208"/>
                <a:gd name="T64" fmla="*/ 2203 w 2777"/>
                <a:gd name="T65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7" h="2208">
                  <a:moveTo>
                    <a:pt x="1628" y="1083"/>
                  </a:moveTo>
                  <a:lnTo>
                    <a:pt x="1499" y="1269"/>
                  </a:lnTo>
                  <a:lnTo>
                    <a:pt x="1485" y="1283"/>
                  </a:lnTo>
                  <a:lnTo>
                    <a:pt x="1470" y="1294"/>
                  </a:lnTo>
                  <a:lnTo>
                    <a:pt x="1452" y="1301"/>
                  </a:lnTo>
                  <a:lnTo>
                    <a:pt x="1432" y="1304"/>
                  </a:lnTo>
                  <a:lnTo>
                    <a:pt x="1412" y="1301"/>
                  </a:lnTo>
                  <a:lnTo>
                    <a:pt x="1194" y="1245"/>
                  </a:lnTo>
                  <a:lnTo>
                    <a:pt x="728" y="1990"/>
                  </a:lnTo>
                  <a:lnTo>
                    <a:pt x="2466" y="1346"/>
                  </a:lnTo>
                  <a:lnTo>
                    <a:pt x="1628" y="1083"/>
                  </a:lnTo>
                  <a:close/>
                  <a:moveTo>
                    <a:pt x="190" y="986"/>
                  </a:moveTo>
                  <a:lnTo>
                    <a:pt x="551" y="1965"/>
                  </a:lnTo>
                  <a:lnTo>
                    <a:pt x="1027" y="1202"/>
                  </a:lnTo>
                  <a:lnTo>
                    <a:pt x="190" y="986"/>
                  </a:lnTo>
                  <a:close/>
                  <a:moveTo>
                    <a:pt x="2223" y="233"/>
                  </a:moveTo>
                  <a:lnTo>
                    <a:pt x="1727" y="943"/>
                  </a:lnTo>
                  <a:lnTo>
                    <a:pt x="2584" y="1212"/>
                  </a:lnTo>
                  <a:lnTo>
                    <a:pt x="2223" y="233"/>
                  </a:lnTo>
                  <a:close/>
                  <a:moveTo>
                    <a:pt x="2028" y="226"/>
                  </a:moveTo>
                  <a:lnTo>
                    <a:pt x="332" y="854"/>
                  </a:lnTo>
                  <a:lnTo>
                    <a:pt x="1398" y="1129"/>
                  </a:lnTo>
                  <a:lnTo>
                    <a:pt x="2028" y="226"/>
                  </a:lnTo>
                  <a:close/>
                  <a:moveTo>
                    <a:pt x="2203" y="0"/>
                  </a:moveTo>
                  <a:lnTo>
                    <a:pt x="2234" y="4"/>
                  </a:lnTo>
                  <a:lnTo>
                    <a:pt x="2265" y="15"/>
                  </a:lnTo>
                  <a:lnTo>
                    <a:pt x="2287" y="27"/>
                  </a:lnTo>
                  <a:lnTo>
                    <a:pt x="2307" y="44"/>
                  </a:lnTo>
                  <a:lnTo>
                    <a:pt x="2325" y="61"/>
                  </a:lnTo>
                  <a:lnTo>
                    <a:pt x="2339" y="84"/>
                  </a:lnTo>
                  <a:lnTo>
                    <a:pt x="2350" y="107"/>
                  </a:lnTo>
                  <a:lnTo>
                    <a:pt x="2766" y="1235"/>
                  </a:lnTo>
                  <a:lnTo>
                    <a:pt x="2774" y="1263"/>
                  </a:lnTo>
                  <a:lnTo>
                    <a:pt x="2777" y="1292"/>
                  </a:lnTo>
                  <a:lnTo>
                    <a:pt x="2774" y="1320"/>
                  </a:lnTo>
                  <a:lnTo>
                    <a:pt x="2767" y="1347"/>
                  </a:lnTo>
                  <a:lnTo>
                    <a:pt x="2755" y="1373"/>
                  </a:lnTo>
                  <a:lnTo>
                    <a:pt x="2740" y="1395"/>
                  </a:lnTo>
                  <a:lnTo>
                    <a:pt x="2720" y="1416"/>
                  </a:lnTo>
                  <a:lnTo>
                    <a:pt x="2696" y="1433"/>
                  </a:lnTo>
                  <a:lnTo>
                    <a:pt x="2670" y="1445"/>
                  </a:lnTo>
                  <a:lnTo>
                    <a:pt x="2670" y="1445"/>
                  </a:lnTo>
                  <a:lnTo>
                    <a:pt x="638" y="2198"/>
                  </a:lnTo>
                  <a:lnTo>
                    <a:pt x="609" y="2206"/>
                  </a:lnTo>
                  <a:lnTo>
                    <a:pt x="580" y="2208"/>
                  </a:lnTo>
                  <a:lnTo>
                    <a:pt x="557" y="2207"/>
                  </a:lnTo>
                  <a:lnTo>
                    <a:pt x="535" y="2201"/>
                  </a:lnTo>
                  <a:lnTo>
                    <a:pt x="513" y="2194"/>
                  </a:lnTo>
                  <a:lnTo>
                    <a:pt x="489" y="2180"/>
                  </a:lnTo>
                  <a:lnTo>
                    <a:pt x="469" y="2165"/>
                  </a:lnTo>
                  <a:lnTo>
                    <a:pt x="453" y="2146"/>
                  </a:lnTo>
                  <a:lnTo>
                    <a:pt x="438" y="2125"/>
                  </a:lnTo>
                  <a:lnTo>
                    <a:pt x="427" y="2101"/>
                  </a:lnTo>
                  <a:lnTo>
                    <a:pt x="10" y="973"/>
                  </a:lnTo>
                  <a:lnTo>
                    <a:pt x="2" y="942"/>
                  </a:lnTo>
                  <a:lnTo>
                    <a:pt x="0" y="910"/>
                  </a:lnTo>
                  <a:lnTo>
                    <a:pt x="5" y="879"/>
                  </a:lnTo>
                  <a:lnTo>
                    <a:pt x="16" y="848"/>
                  </a:lnTo>
                  <a:lnTo>
                    <a:pt x="28" y="825"/>
                  </a:lnTo>
                  <a:lnTo>
                    <a:pt x="43" y="805"/>
                  </a:lnTo>
                  <a:lnTo>
                    <a:pt x="62" y="788"/>
                  </a:lnTo>
                  <a:lnTo>
                    <a:pt x="83" y="773"/>
                  </a:lnTo>
                  <a:lnTo>
                    <a:pt x="107" y="763"/>
                  </a:lnTo>
                  <a:lnTo>
                    <a:pt x="2140" y="10"/>
                  </a:lnTo>
                  <a:lnTo>
                    <a:pt x="2171" y="1"/>
                  </a:lnTo>
                  <a:lnTo>
                    <a:pt x="2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30"/>
            <p:cNvSpPr/>
            <p:nvPr/>
          </p:nvSpPr>
          <p:spPr bwMode="auto">
            <a:xfrm>
              <a:off x="4451351" y="3108325"/>
              <a:ext cx="74613" cy="44450"/>
            </a:xfrm>
            <a:custGeom>
              <a:avLst/>
              <a:gdLst>
                <a:gd name="T0" fmla="*/ 382 w 471"/>
                <a:gd name="T1" fmla="*/ 0 h 278"/>
                <a:gd name="T2" fmla="*/ 403 w 471"/>
                <a:gd name="T3" fmla="*/ 1 h 278"/>
                <a:gd name="T4" fmla="*/ 423 w 471"/>
                <a:gd name="T5" fmla="*/ 8 h 278"/>
                <a:gd name="T6" fmla="*/ 441 w 471"/>
                <a:gd name="T7" fmla="*/ 19 h 278"/>
                <a:gd name="T8" fmla="*/ 456 w 471"/>
                <a:gd name="T9" fmla="*/ 35 h 278"/>
                <a:gd name="T10" fmla="*/ 466 w 471"/>
                <a:gd name="T11" fmla="*/ 54 h 278"/>
                <a:gd name="T12" fmla="*/ 471 w 471"/>
                <a:gd name="T13" fmla="*/ 75 h 278"/>
                <a:gd name="T14" fmla="*/ 470 w 471"/>
                <a:gd name="T15" fmla="*/ 97 h 278"/>
                <a:gd name="T16" fmla="*/ 463 w 471"/>
                <a:gd name="T17" fmla="*/ 117 h 278"/>
                <a:gd name="T18" fmla="*/ 452 w 471"/>
                <a:gd name="T19" fmla="*/ 135 h 278"/>
                <a:gd name="T20" fmla="*/ 437 w 471"/>
                <a:gd name="T21" fmla="*/ 149 h 278"/>
                <a:gd name="T22" fmla="*/ 418 w 471"/>
                <a:gd name="T23" fmla="*/ 159 h 278"/>
                <a:gd name="T24" fmla="*/ 110 w 471"/>
                <a:gd name="T25" fmla="*/ 274 h 278"/>
                <a:gd name="T26" fmla="*/ 95 w 471"/>
                <a:gd name="T27" fmla="*/ 277 h 278"/>
                <a:gd name="T28" fmla="*/ 82 w 471"/>
                <a:gd name="T29" fmla="*/ 278 h 278"/>
                <a:gd name="T30" fmla="*/ 62 w 471"/>
                <a:gd name="T31" fmla="*/ 276 h 278"/>
                <a:gd name="T32" fmla="*/ 44 w 471"/>
                <a:gd name="T33" fmla="*/ 269 h 278"/>
                <a:gd name="T34" fmla="*/ 28 w 471"/>
                <a:gd name="T35" fmla="*/ 258 h 278"/>
                <a:gd name="T36" fmla="*/ 14 w 471"/>
                <a:gd name="T37" fmla="*/ 242 h 278"/>
                <a:gd name="T38" fmla="*/ 5 w 471"/>
                <a:gd name="T39" fmla="*/ 225 h 278"/>
                <a:gd name="T40" fmla="*/ 0 w 471"/>
                <a:gd name="T41" fmla="*/ 204 h 278"/>
                <a:gd name="T42" fmla="*/ 1 w 471"/>
                <a:gd name="T43" fmla="*/ 182 h 278"/>
                <a:gd name="T44" fmla="*/ 8 w 471"/>
                <a:gd name="T45" fmla="*/ 162 h 278"/>
                <a:gd name="T46" fmla="*/ 19 w 471"/>
                <a:gd name="T47" fmla="*/ 145 h 278"/>
                <a:gd name="T48" fmla="*/ 34 w 471"/>
                <a:gd name="T49" fmla="*/ 130 h 278"/>
                <a:gd name="T50" fmla="*/ 53 w 471"/>
                <a:gd name="T51" fmla="*/ 119 h 278"/>
                <a:gd name="T52" fmla="*/ 361 w 471"/>
                <a:gd name="T53" fmla="*/ 6 h 278"/>
                <a:gd name="T54" fmla="*/ 382 w 471"/>
                <a:gd name="T5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1" h="278">
                  <a:moveTo>
                    <a:pt x="382" y="0"/>
                  </a:moveTo>
                  <a:lnTo>
                    <a:pt x="403" y="1"/>
                  </a:lnTo>
                  <a:lnTo>
                    <a:pt x="423" y="8"/>
                  </a:lnTo>
                  <a:lnTo>
                    <a:pt x="441" y="19"/>
                  </a:lnTo>
                  <a:lnTo>
                    <a:pt x="456" y="35"/>
                  </a:lnTo>
                  <a:lnTo>
                    <a:pt x="466" y="54"/>
                  </a:lnTo>
                  <a:lnTo>
                    <a:pt x="471" y="75"/>
                  </a:lnTo>
                  <a:lnTo>
                    <a:pt x="470" y="97"/>
                  </a:lnTo>
                  <a:lnTo>
                    <a:pt x="463" y="117"/>
                  </a:lnTo>
                  <a:lnTo>
                    <a:pt x="452" y="135"/>
                  </a:lnTo>
                  <a:lnTo>
                    <a:pt x="437" y="149"/>
                  </a:lnTo>
                  <a:lnTo>
                    <a:pt x="418" y="159"/>
                  </a:lnTo>
                  <a:lnTo>
                    <a:pt x="110" y="274"/>
                  </a:lnTo>
                  <a:lnTo>
                    <a:pt x="95" y="277"/>
                  </a:lnTo>
                  <a:lnTo>
                    <a:pt x="82" y="278"/>
                  </a:lnTo>
                  <a:lnTo>
                    <a:pt x="62" y="276"/>
                  </a:lnTo>
                  <a:lnTo>
                    <a:pt x="44" y="269"/>
                  </a:lnTo>
                  <a:lnTo>
                    <a:pt x="28" y="258"/>
                  </a:lnTo>
                  <a:lnTo>
                    <a:pt x="14" y="242"/>
                  </a:lnTo>
                  <a:lnTo>
                    <a:pt x="5" y="225"/>
                  </a:lnTo>
                  <a:lnTo>
                    <a:pt x="0" y="204"/>
                  </a:lnTo>
                  <a:lnTo>
                    <a:pt x="1" y="182"/>
                  </a:lnTo>
                  <a:lnTo>
                    <a:pt x="8" y="162"/>
                  </a:lnTo>
                  <a:lnTo>
                    <a:pt x="19" y="145"/>
                  </a:lnTo>
                  <a:lnTo>
                    <a:pt x="34" y="130"/>
                  </a:lnTo>
                  <a:lnTo>
                    <a:pt x="53" y="119"/>
                  </a:lnTo>
                  <a:lnTo>
                    <a:pt x="361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31"/>
            <p:cNvSpPr/>
            <p:nvPr/>
          </p:nvSpPr>
          <p:spPr bwMode="auto">
            <a:xfrm>
              <a:off x="4403726" y="2987675"/>
              <a:ext cx="55563" cy="38100"/>
            </a:xfrm>
            <a:custGeom>
              <a:avLst/>
              <a:gdLst>
                <a:gd name="T0" fmla="*/ 264 w 353"/>
                <a:gd name="T1" fmla="*/ 0 h 234"/>
                <a:gd name="T2" fmla="*/ 285 w 353"/>
                <a:gd name="T3" fmla="*/ 1 h 234"/>
                <a:gd name="T4" fmla="*/ 305 w 353"/>
                <a:gd name="T5" fmla="*/ 7 h 234"/>
                <a:gd name="T6" fmla="*/ 323 w 353"/>
                <a:gd name="T7" fmla="*/ 19 h 234"/>
                <a:gd name="T8" fmla="*/ 338 w 353"/>
                <a:gd name="T9" fmla="*/ 34 h 234"/>
                <a:gd name="T10" fmla="*/ 349 w 353"/>
                <a:gd name="T11" fmla="*/ 53 h 234"/>
                <a:gd name="T12" fmla="*/ 353 w 353"/>
                <a:gd name="T13" fmla="*/ 74 h 234"/>
                <a:gd name="T14" fmla="*/ 352 w 353"/>
                <a:gd name="T15" fmla="*/ 96 h 234"/>
                <a:gd name="T16" fmla="*/ 345 w 353"/>
                <a:gd name="T17" fmla="*/ 116 h 234"/>
                <a:gd name="T18" fmla="*/ 334 w 353"/>
                <a:gd name="T19" fmla="*/ 134 h 234"/>
                <a:gd name="T20" fmla="*/ 320 w 353"/>
                <a:gd name="T21" fmla="*/ 149 h 234"/>
                <a:gd name="T22" fmla="*/ 300 w 353"/>
                <a:gd name="T23" fmla="*/ 159 h 234"/>
                <a:gd name="T24" fmla="*/ 110 w 353"/>
                <a:gd name="T25" fmla="*/ 228 h 234"/>
                <a:gd name="T26" fmla="*/ 96 w 353"/>
                <a:gd name="T27" fmla="*/ 233 h 234"/>
                <a:gd name="T28" fmla="*/ 81 w 353"/>
                <a:gd name="T29" fmla="*/ 234 h 234"/>
                <a:gd name="T30" fmla="*/ 61 w 353"/>
                <a:gd name="T31" fmla="*/ 232 h 234"/>
                <a:gd name="T32" fmla="*/ 44 w 353"/>
                <a:gd name="T33" fmla="*/ 225 h 234"/>
                <a:gd name="T34" fmla="*/ 27 w 353"/>
                <a:gd name="T35" fmla="*/ 214 h 234"/>
                <a:gd name="T36" fmla="*/ 15 w 353"/>
                <a:gd name="T37" fmla="*/ 199 h 234"/>
                <a:gd name="T38" fmla="*/ 5 w 353"/>
                <a:gd name="T39" fmla="*/ 181 h 234"/>
                <a:gd name="T40" fmla="*/ 0 w 353"/>
                <a:gd name="T41" fmla="*/ 159 h 234"/>
                <a:gd name="T42" fmla="*/ 2 w 353"/>
                <a:gd name="T43" fmla="*/ 137 h 234"/>
                <a:gd name="T44" fmla="*/ 7 w 353"/>
                <a:gd name="T45" fmla="*/ 117 h 234"/>
                <a:gd name="T46" fmla="*/ 18 w 353"/>
                <a:gd name="T47" fmla="*/ 100 h 234"/>
                <a:gd name="T48" fmla="*/ 34 w 353"/>
                <a:gd name="T49" fmla="*/ 85 h 234"/>
                <a:gd name="T50" fmla="*/ 54 w 353"/>
                <a:gd name="T51" fmla="*/ 75 h 234"/>
                <a:gd name="T52" fmla="*/ 243 w 353"/>
                <a:gd name="T53" fmla="*/ 5 h 234"/>
                <a:gd name="T54" fmla="*/ 264 w 353"/>
                <a:gd name="T5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234">
                  <a:moveTo>
                    <a:pt x="264" y="0"/>
                  </a:moveTo>
                  <a:lnTo>
                    <a:pt x="285" y="1"/>
                  </a:lnTo>
                  <a:lnTo>
                    <a:pt x="305" y="7"/>
                  </a:lnTo>
                  <a:lnTo>
                    <a:pt x="323" y="19"/>
                  </a:lnTo>
                  <a:lnTo>
                    <a:pt x="338" y="34"/>
                  </a:lnTo>
                  <a:lnTo>
                    <a:pt x="349" y="53"/>
                  </a:lnTo>
                  <a:lnTo>
                    <a:pt x="353" y="74"/>
                  </a:lnTo>
                  <a:lnTo>
                    <a:pt x="352" y="96"/>
                  </a:lnTo>
                  <a:lnTo>
                    <a:pt x="345" y="116"/>
                  </a:lnTo>
                  <a:lnTo>
                    <a:pt x="334" y="134"/>
                  </a:lnTo>
                  <a:lnTo>
                    <a:pt x="320" y="149"/>
                  </a:lnTo>
                  <a:lnTo>
                    <a:pt x="300" y="159"/>
                  </a:lnTo>
                  <a:lnTo>
                    <a:pt x="110" y="228"/>
                  </a:lnTo>
                  <a:lnTo>
                    <a:pt x="96" y="233"/>
                  </a:lnTo>
                  <a:lnTo>
                    <a:pt x="81" y="234"/>
                  </a:lnTo>
                  <a:lnTo>
                    <a:pt x="61" y="232"/>
                  </a:lnTo>
                  <a:lnTo>
                    <a:pt x="44" y="225"/>
                  </a:lnTo>
                  <a:lnTo>
                    <a:pt x="27" y="214"/>
                  </a:lnTo>
                  <a:lnTo>
                    <a:pt x="15" y="199"/>
                  </a:lnTo>
                  <a:lnTo>
                    <a:pt x="5" y="181"/>
                  </a:lnTo>
                  <a:lnTo>
                    <a:pt x="0" y="159"/>
                  </a:lnTo>
                  <a:lnTo>
                    <a:pt x="2" y="137"/>
                  </a:lnTo>
                  <a:lnTo>
                    <a:pt x="7" y="117"/>
                  </a:lnTo>
                  <a:lnTo>
                    <a:pt x="18" y="100"/>
                  </a:lnTo>
                  <a:lnTo>
                    <a:pt x="34" y="85"/>
                  </a:lnTo>
                  <a:lnTo>
                    <a:pt x="54" y="75"/>
                  </a:lnTo>
                  <a:lnTo>
                    <a:pt x="243" y="5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32"/>
            <p:cNvSpPr/>
            <p:nvPr/>
          </p:nvSpPr>
          <p:spPr bwMode="auto">
            <a:xfrm>
              <a:off x="4373563" y="3086100"/>
              <a:ext cx="47625" cy="34925"/>
            </a:xfrm>
            <a:custGeom>
              <a:avLst/>
              <a:gdLst>
                <a:gd name="T0" fmla="*/ 216 w 304"/>
                <a:gd name="T1" fmla="*/ 0 h 217"/>
                <a:gd name="T2" fmla="*/ 237 w 304"/>
                <a:gd name="T3" fmla="*/ 2 h 217"/>
                <a:gd name="T4" fmla="*/ 257 w 304"/>
                <a:gd name="T5" fmla="*/ 8 h 217"/>
                <a:gd name="T6" fmla="*/ 275 w 304"/>
                <a:gd name="T7" fmla="*/ 19 h 217"/>
                <a:gd name="T8" fmla="*/ 289 w 304"/>
                <a:gd name="T9" fmla="*/ 35 h 217"/>
                <a:gd name="T10" fmla="*/ 299 w 304"/>
                <a:gd name="T11" fmla="*/ 54 h 217"/>
                <a:gd name="T12" fmla="*/ 304 w 304"/>
                <a:gd name="T13" fmla="*/ 76 h 217"/>
                <a:gd name="T14" fmla="*/ 304 w 304"/>
                <a:gd name="T15" fmla="*/ 97 h 217"/>
                <a:gd name="T16" fmla="*/ 297 w 304"/>
                <a:gd name="T17" fmla="*/ 117 h 217"/>
                <a:gd name="T18" fmla="*/ 286 w 304"/>
                <a:gd name="T19" fmla="*/ 135 h 217"/>
                <a:gd name="T20" fmla="*/ 271 w 304"/>
                <a:gd name="T21" fmla="*/ 149 h 217"/>
                <a:gd name="T22" fmla="*/ 252 w 304"/>
                <a:gd name="T23" fmla="*/ 159 h 217"/>
                <a:gd name="T24" fmla="*/ 110 w 304"/>
                <a:gd name="T25" fmla="*/ 211 h 217"/>
                <a:gd name="T26" fmla="*/ 96 w 304"/>
                <a:gd name="T27" fmla="*/ 216 h 217"/>
                <a:gd name="T28" fmla="*/ 82 w 304"/>
                <a:gd name="T29" fmla="*/ 217 h 217"/>
                <a:gd name="T30" fmla="*/ 62 w 304"/>
                <a:gd name="T31" fmla="*/ 215 h 217"/>
                <a:gd name="T32" fmla="*/ 44 w 304"/>
                <a:gd name="T33" fmla="*/ 207 h 217"/>
                <a:gd name="T34" fmla="*/ 28 w 304"/>
                <a:gd name="T35" fmla="*/ 196 h 217"/>
                <a:gd name="T36" fmla="*/ 14 w 304"/>
                <a:gd name="T37" fmla="*/ 181 h 217"/>
                <a:gd name="T38" fmla="*/ 6 w 304"/>
                <a:gd name="T39" fmla="*/ 164 h 217"/>
                <a:gd name="T40" fmla="*/ 0 w 304"/>
                <a:gd name="T41" fmla="*/ 141 h 217"/>
                <a:gd name="T42" fmla="*/ 1 w 304"/>
                <a:gd name="T43" fmla="*/ 120 h 217"/>
                <a:gd name="T44" fmla="*/ 8 w 304"/>
                <a:gd name="T45" fmla="*/ 100 h 217"/>
                <a:gd name="T46" fmla="*/ 19 w 304"/>
                <a:gd name="T47" fmla="*/ 83 h 217"/>
                <a:gd name="T48" fmla="*/ 34 w 304"/>
                <a:gd name="T49" fmla="*/ 68 h 217"/>
                <a:gd name="T50" fmla="*/ 53 w 304"/>
                <a:gd name="T51" fmla="*/ 58 h 217"/>
                <a:gd name="T52" fmla="*/ 194 w 304"/>
                <a:gd name="T53" fmla="*/ 6 h 217"/>
                <a:gd name="T54" fmla="*/ 216 w 304"/>
                <a:gd name="T5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217">
                  <a:moveTo>
                    <a:pt x="216" y="0"/>
                  </a:moveTo>
                  <a:lnTo>
                    <a:pt x="237" y="2"/>
                  </a:lnTo>
                  <a:lnTo>
                    <a:pt x="257" y="8"/>
                  </a:lnTo>
                  <a:lnTo>
                    <a:pt x="275" y="19"/>
                  </a:lnTo>
                  <a:lnTo>
                    <a:pt x="289" y="35"/>
                  </a:lnTo>
                  <a:lnTo>
                    <a:pt x="299" y="54"/>
                  </a:lnTo>
                  <a:lnTo>
                    <a:pt x="304" y="76"/>
                  </a:lnTo>
                  <a:lnTo>
                    <a:pt x="304" y="97"/>
                  </a:lnTo>
                  <a:lnTo>
                    <a:pt x="297" y="117"/>
                  </a:lnTo>
                  <a:lnTo>
                    <a:pt x="286" y="135"/>
                  </a:lnTo>
                  <a:lnTo>
                    <a:pt x="271" y="149"/>
                  </a:lnTo>
                  <a:lnTo>
                    <a:pt x="252" y="159"/>
                  </a:lnTo>
                  <a:lnTo>
                    <a:pt x="110" y="211"/>
                  </a:lnTo>
                  <a:lnTo>
                    <a:pt x="96" y="216"/>
                  </a:lnTo>
                  <a:lnTo>
                    <a:pt x="82" y="217"/>
                  </a:lnTo>
                  <a:lnTo>
                    <a:pt x="62" y="215"/>
                  </a:lnTo>
                  <a:lnTo>
                    <a:pt x="44" y="207"/>
                  </a:lnTo>
                  <a:lnTo>
                    <a:pt x="28" y="196"/>
                  </a:lnTo>
                  <a:lnTo>
                    <a:pt x="14" y="181"/>
                  </a:lnTo>
                  <a:lnTo>
                    <a:pt x="6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8" y="100"/>
                  </a:lnTo>
                  <a:lnTo>
                    <a:pt x="19" y="83"/>
                  </a:lnTo>
                  <a:lnTo>
                    <a:pt x="34" y="68"/>
                  </a:lnTo>
                  <a:lnTo>
                    <a:pt x="53" y="58"/>
                  </a:lnTo>
                  <a:lnTo>
                    <a:pt x="194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95427" y="3544674"/>
            <a:ext cx="781574" cy="785868"/>
            <a:chOff x="5402263" y="3448050"/>
            <a:chExt cx="577849" cy="5810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33829" y="5215000"/>
            <a:ext cx="581025" cy="388938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33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Freeform 336"/>
          <p:cNvSpPr>
            <a:spLocks noEditPoints="1"/>
          </p:cNvSpPr>
          <p:nvPr/>
        </p:nvSpPr>
        <p:spPr bwMode="auto">
          <a:xfrm>
            <a:off x="7484235" y="4510673"/>
            <a:ext cx="229026" cy="334377"/>
          </a:xfrm>
          <a:custGeom>
            <a:avLst/>
            <a:gdLst>
              <a:gd name="T0" fmla="*/ 780 w 2501"/>
              <a:gd name="T1" fmla="*/ 940 h 3650"/>
              <a:gd name="T2" fmla="*/ 840 w 2501"/>
              <a:gd name="T3" fmla="*/ 966 h 3650"/>
              <a:gd name="T4" fmla="*/ 865 w 2501"/>
              <a:gd name="T5" fmla="*/ 1024 h 3650"/>
              <a:gd name="T6" fmla="*/ 840 w 2501"/>
              <a:gd name="T7" fmla="*/ 1084 h 3650"/>
              <a:gd name="T8" fmla="*/ 780 w 2501"/>
              <a:gd name="T9" fmla="*/ 1108 h 3650"/>
              <a:gd name="T10" fmla="*/ 628 w 2501"/>
              <a:gd name="T11" fmla="*/ 1420 h 3650"/>
              <a:gd name="T12" fmla="*/ 688 w 2501"/>
              <a:gd name="T13" fmla="*/ 1445 h 3650"/>
              <a:gd name="T14" fmla="*/ 713 w 2501"/>
              <a:gd name="T15" fmla="*/ 1504 h 3650"/>
              <a:gd name="T16" fmla="*/ 688 w 2501"/>
              <a:gd name="T17" fmla="*/ 1564 h 3650"/>
              <a:gd name="T18" fmla="*/ 628 w 2501"/>
              <a:gd name="T19" fmla="*/ 1588 h 3650"/>
              <a:gd name="T20" fmla="*/ 2245 w 2501"/>
              <a:gd name="T21" fmla="*/ 1868 h 3650"/>
              <a:gd name="T22" fmla="*/ 1817 w 2501"/>
              <a:gd name="T23" fmla="*/ 1276 h 3650"/>
              <a:gd name="T24" fmla="*/ 1834 w 2501"/>
              <a:gd name="T25" fmla="*/ 1216 h 3650"/>
              <a:gd name="T26" fmla="*/ 276 w 2501"/>
              <a:gd name="T27" fmla="*/ 152 h 3650"/>
              <a:gd name="T28" fmla="*/ 235 w 2501"/>
              <a:gd name="T29" fmla="*/ 173 h 3650"/>
              <a:gd name="T30" fmla="*/ 227 w 2501"/>
              <a:gd name="T31" fmla="*/ 218 h 3650"/>
              <a:gd name="T32" fmla="*/ 259 w 2501"/>
              <a:gd name="T33" fmla="*/ 250 h 3650"/>
              <a:gd name="T34" fmla="*/ 306 w 2501"/>
              <a:gd name="T35" fmla="*/ 242 h 3650"/>
              <a:gd name="T36" fmla="*/ 326 w 2501"/>
              <a:gd name="T37" fmla="*/ 202 h 3650"/>
              <a:gd name="T38" fmla="*/ 306 w 2501"/>
              <a:gd name="T39" fmla="*/ 161 h 3650"/>
              <a:gd name="T40" fmla="*/ 276 w 2501"/>
              <a:gd name="T41" fmla="*/ 0 h 3650"/>
              <a:gd name="T42" fmla="*/ 378 w 2501"/>
              <a:gd name="T43" fmla="*/ 28 h 3650"/>
              <a:gd name="T44" fmla="*/ 450 w 2501"/>
              <a:gd name="T45" fmla="*/ 100 h 3650"/>
              <a:gd name="T46" fmla="*/ 478 w 2501"/>
              <a:gd name="T47" fmla="*/ 202 h 3650"/>
              <a:gd name="T48" fmla="*/ 453 w 2501"/>
              <a:gd name="T49" fmla="*/ 299 h 3650"/>
              <a:gd name="T50" fmla="*/ 388 w 2501"/>
              <a:gd name="T51" fmla="*/ 369 h 3650"/>
              <a:gd name="T52" fmla="*/ 2417 w 2501"/>
              <a:gd name="T53" fmla="*/ 492 h 3650"/>
              <a:gd name="T54" fmla="*/ 2468 w 2501"/>
              <a:gd name="T55" fmla="*/ 510 h 3650"/>
              <a:gd name="T56" fmla="*/ 2499 w 2501"/>
              <a:gd name="T57" fmla="*/ 556 h 3650"/>
              <a:gd name="T58" fmla="*/ 2493 w 2501"/>
              <a:gd name="T59" fmla="*/ 611 h 3650"/>
              <a:gd name="T60" fmla="*/ 2481 w 2501"/>
              <a:gd name="T61" fmla="*/ 1902 h 3650"/>
              <a:gd name="T62" fmla="*/ 2498 w 2501"/>
              <a:gd name="T63" fmla="*/ 1954 h 3650"/>
              <a:gd name="T64" fmla="*/ 2479 w 2501"/>
              <a:gd name="T65" fmla="*/ 2005 h 3650"/>
              <a:gd name="T66" fmla="*/ 2432 w 2501"/>
              <a:gd name="T67" fmla="*/ 2034 h 3650"/>
              <a:gd name="T68" fmla="*/ 360 w 2501"/>
              <a:gd name="T69" fmla="*/ 3482 h 3650"/>
              <a:gd name="T70" fmla="*/ 510 w 2501"/>
              <a:gd name="T71" fmla="*/ 3493 h 3650"/>
              <a:gd name="T72" fmla="*/ 549 w 2501"/>
              <a:gd name="T73" fmla="*/ 3544 h 3650"/>
              <a:gd name="T74" fmla="*/ 540 w 2501"/>
              <a:gd name="T75" fmla="*/ 3608 h 3650"/>
              <a:gd name="T76" fmla="*/ 489 w 2501"/>
              <a:gd name="T77" fmla="*/ 3647 h 3650"/>
              <a:gd name="T78" fmla="*/ 62 w 2501"/>
              <a:gd name="T79" fmla="*/ 3647 h 3650"/>
              <a:gd name="T80" fmla="*/ 11 w 2501"/>
              <a:gd name="T81" fmla="*/ 3608 h 3650"/>
              <a:gd name="T82" fmla="*/ 3 w 2501"/>
              <a:gd name="T83" fmla="*/ 3544 h 3650"/>
              <a:gd name="T84" fmla="*/ 42 w 2501"/>
              <a:gd name="T85" fmla="*/ 3493 h 3650"/>
              <a:gd name="T86" fmla="*/ 192 w 2501"/>
              <a:gd name="T87" fmla="*/ 3482 h 3650"/>
              <a:gd name="T88" fmla="*/ 137 w 2501"/>
              <a:gd name="T89" fmla="*/ 350 h 3650"/>
              <a:gd name="T90" fmla="*/ 84 w 2501"/>
              <a:gd name="T91" fmla="*/ 268 h 3650"/>
              <a:gd name="T92" fmla="*/ 76 w 2501"/>
              <a:gd name="T93" fmla="*/ 166 h 3650"/>
              <a:gd name="T94" fmla="*/ 121 w 2501"/>
              <a:gd name="T95" fmla="*/ 72 h 3650"/>
              <a:gd name="T96" fmla="*/ 205 w 2501"/>
              <a:gd name="T97" fmla="*/ 12 h 3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01" h="3650">
                <a:moveTo>
                  <a:pt x="360" y="661"/>
                </a:moveTo>
                <a:lnTo>
                  <a:pt x="360" y="940"/>
                </a:lnTo>
                <a:lnTo>
                  <a:pt x="780" y="940"/>
                </a:lnTo>
                <a:lnTo>
                  <a:pt x="803" y="943"/>
                </a:lnTo>
                <a:lnTo>
                  <a:pt x="824" y="952"/>
                </a:lnTo>
                <a:lnTo>
                  <a:pt x="840" y="966"/>
                </a:lnTo>
                <a:lnTo>
                  <a:pt x="854" y="982"/>
                </a:lnTo>
                <a:lnTo>
                  <a:pt x="862" y="1002"/>
                </a:lnTo>
                <a:lnTo>
                  <a:pt x="865" y="1024"/>
                </a:lnTo>
                <a:lnTo>
                  <a:pt x="862" y="1047"/>
                </a:lnTo>
                <a:lnTo>
                  <a:pt x="854" y="1067"/>
                </a:lnTo>
                <a:lnTo>
                  <a:pt x="840" y="1084"/>
                </a:lnTo>
                <a:lnTo>
                  <a:pt x="824" y="1097"/>
                </a:lnTo>
                <a:lnTo>
                  <a:pt x="803" y="1106"/>
                </a:lnTo>
                <a:lnTo>
                  <a:pt x="780" y="1108"/>
                </a:lnTo>
                <a:lnTo>
                  <a:pt x="360" y="1108"/>
                </a:lnTo>
                <a:lnTo>
                  <a:pt x="360" y="1420"/>
                </a:lnTo>
                <a:lnTo>
                  <a:pt x="628" y="1420"/>
                </a:lnTo>
                <a:lnTo>
                  <a:pt x="651" y="1424"/>
                </a:lnTo>
                <a:lnTo>
                  <a:pt x="672" y="1431"/>
                </a:lnTo>
                <a:lnTo>
                  <a:pt x="688" y="1445"/>
                </a:lnTo>
                <a:lnTo>
                  <a:pt x="702" y="1462"/>
                </a:lnTo>
                <a:lnTo>
                  <a:pt x="711" y="1482"/>
                </a:lnTo>
                <a:lnTo>
                  <a:pt x="713" y="1504"/>
                </a:lnTo>
                <a:lnTo>
                  <a:pt x="711" y="1526"/>
                </a:lnTo>
                <a:lnTo>
                  <a:pt x="702" y="1546"/>
                </a:lnTo>
                <a:lnTo>
                  <a:pt x="688" y="1564"/>
                </a:lnTo>
                <a:lnTo>
                  <a:pt x="672" y="1577"/>
                </a:lnTo>
                <a:lnTo>
                  <a:pt x="651" y="1585"/>
                </a:lnTo>
                <a:lnTo>
                  <a:pt x="628" y="1588"/>
                </a:lnTo>
                <a:lnTo>
                  <a:pt x="360" y="1588"/>
                </a:lnTo>
                <a:lnTo>
                  <a:pt x="360" y="1868"/>
                </a:lnTo>
                <a:lnTo>
                  <a:pt x="2245" y="1868"/>
                </a:lnTo>
                <a:lnTo>
                  <a:pt x="1834" y="1316"/>
                </a:lnTo>
                <a:lnTo>
                  <a:pt x="1823" y="1297"/>
                </a:lnTo>
                <a:lnTo>
                  <a:pt x="1817" y="1276"/>
                </a:lnTo>
                <a:lnTo>
                  <a:pt x="1817" y="1255"/>
                </a:lnTo>
                <a:lnTo>
                  <a:pt x="1823" y="1234"/>
                </a:lnTo>
                <a:lnTo>
                  <a:pt x="1834" y="1216"/>
                </a:lnTo>
                <a:lnTo>
                  <a:pt x="2248" y="661"/>
                </a:lnTo>
                <a:lnTo>
                  <a:pt x="360" y="661"/>
                </a:lnTo>
                <a:close/>
                <a:moveTo>
                  <a:pt x="276" y="152"/>
                </a:moveTo>
                <a:lnTo>
                  <a:pt x="259" y="154"/>
                </a:lnTo>
                <a:lnTo>
                  <a:pt x="246" y="161"/>
                </a:lnTo>
                <a:lnTo>
                  <a:pt x="235" y="173"/>
                </a:lnTo>
                <a:lnTo>
                  <a:pt x="227" y="186"/>
                </a:lnTo>
                <a:lnTo>
                  <a:pt x="225" y="202"/>
                </a:lnTo>
                <a:lnTo>
                  <a:pt x="227" y="218"/>
                </a:lnTo>
                <a:lnTo>
                  <a:pt x="235" y="231"/>
                </a:lnTo>
                <a:lnTo>
                  <a:pt x="246" y="242"/>
                </a:lnTo>
                <a:lnTo>
                  <a:pt x="259" y="250"/>
                </a:lnTo>
                <a:lnTo>
                  <a:pt x="276" y="252"/>
                </a:lnTo>
                <a:lnTo>
                  <a:pt x="291" y="250"/>
                </a:lnTo>
                <a:lnTo>
                  <a:pt x="306" y="242"/>
                </a:lnTo>
                <a:lnTo>
                  <a:pt x="316" y="231"/>
                </a:lnTo>
                <a:lnTo>
                  <a:pt x="324" y="218"/>
                </a:lnTo>
                <a:lnTo>
                  <a:pt x="326" y="202"/>
                </a:lnTo>
                <a:lnTo>
                  <a:pt x="324" y="186"/>
                </a:lnTo>
                <a:lnTo>
                  <a:pt x="316" y="173"/>
                </a:lnTo>
                <a:lnTo>
                  <a:pt x="306" y="161"/>
                </a:lnTo>
                <a:lnTo>
                  <a:pt x="291" y="154"/>
                </a:lnTo>
                <a:lnTo>
                  <a:pt x="276" y="152"/>
                </a:lnTo>
                <a:close/>
                <a:moveTo>
                  <a:pt x="276" y="0"/>
                </a:moveTo>
                <a:lnTo>
                  <a:pt x="311" y="3"/>
                </a:lnTo>
                <a:lnTo>
                  <a:pt x="346" y="12"/>
                </a:lnTo>
                <a:lnTo>
                  <a:pt x="378" y="28"/>
                </a:lnTo>
                <a:lnTo>
                  <a:pt x="406" y="48"/>
                </a:lnTo>
                <a:lnTo>
                  <a:pt x="430" y="72"/>
                </a:lnTo>
                <a:lnTo>
                  <a:pt x="450" y="100"/>
                </a:lnTo>
                <a:lnTo>
                  <a:pt x="466" y="132"/>
                </a:lnTo>
                <a:lnTo>
                  <a:pt x="474" y="166"/>
                </a:lnTo>
                <a:lnTo>
                  <a:pt x="478" y="202"/>
                </a:lnTo>
                <a:lnTo>
                  <a:pt x="476" y="236"/>
                </a:lnTo>
                <a:lnTo>
                  <a:pt x="467" y="268"/>
                </a:lnTo>
                <a:lnTo>
                  <a:pt x="453" y="299"/>
                </a:lnTo>
                <a:lnTo>
                  <a:pt x="436" y="325"/>
                </a:lnTo>
                <a:lnTo>
                  <a:pt x="413" y="350"/>
                </a:lnTo>
                <a:lnTo>
                  <a:pt x="388" y="369"/>
                </a:lnTo>
                <a:lnTo>
                  <a:pt x="360" y="385"/>
                </a:lnTo>
                <a:lnTo>
                  <a:pt x="360" y="492"/>
                </a:lnTo>
                <a:lnTo>
                  <a:pt x="2417" y="492"/>
                </a:lnTo>
                <a:lnTo>
                  <a:pt x="2436" y="494"/>
                </a:lnTo>
                <a:lnTo>
                  <a:pt x="2452" y="501"/>
                </a:lnTo>
                <a:lnTo>
                  <a:pt x="2468" y="510"/>
                </a:lnTo>
                <a:lnTo>
                  <a:pt x="2481" y="523"/>
                </a:lnTo>
                <a:lnTo>
                  <a:pt x="2492" y="539"/>
                </a:lnTo>
                <a:lnTo>
                  <a:pt x="2499" y="556"/>
                </a:lnTo>
                <a:lnTo>
                  <a:pt x="2501" y="575"/>
                </a:lnTo>
                <a:lnTo>
                  <a:pt x="2499" y="593"/>
                </a:lnTo>
                <a:lnTo>
                  <a:pt x="2493" y="611"/>
                </a:lnTo>
                <a:lnTo>
                  <a:pt x="2484" y="627"/>
                </a:lnTo>
                <a:lnTo>
                  <a:pt x="2007" y="1266"/>
                </a:lnTo>
                <a:lnTo>
                  <a:pt x="2481" y="1902"/>
                </a:lnTo>
                <a:lnTo>
                  <a:pt x="2490" y="1918"/>
                </a:lnTo>
                <a:lnTo>
                  <a:pt x="2495" y="1936"/>
                </a:lnTo>
                <a:lnTo>
                  <a:pt x="2498" y="1954"/>
                </a:lnTo>
                <a:lnTo>
                  <a:pt x="2495" y="1972"/>
                </a:lnTo>
                <a:lnTo>
                  <a:pt x="2489" y="1990"/>
                </a:lnTo>
                <a:lnTo>
                  <a:pt x="2479" y="2005"/>
                </a:lnTo>
                <a:lnTo>
                  <a:pt x="2466" y="2019"/>
                </a:lnTo>
                <a:lnTo>
                  <a:pt x="2450" y="2029"/>
                </a:lnTo>
                <a:lnTo>
                  <a:pt x="2432" y="2034"/>
                </a:lnTo>
                <a:lnTo>
                  <a:pt x="2413" y="2036"/>
                </a:lnTo>
                <a:lnTo>
                  <a:pt x="360" y="2036"/>
                </a:lnTo>
                <a:lnTo>
                  <a:pt x="360" y="3482"/>
                </a:lnTo>
                <a:lnTo>
                  <a:pt x="467" y="3482"/>
                </a:lnTo>
                <a:lnTo>
                  <a:pt x="489" y="3485"/>
                </a:lnTo>
                <a:lnTo>
                  <a:pt x="510" y="3493"/>
                </a:lnTo>
                <a:lnTo>
                  <a:pt x="526" y="3506"/>
                </a:lnTo>
                <a:lnTo>
                  <a:pt x="540" y="3524"/>
                </a:lnTo>
                <a:lnTo>
                  <a:pt x="549" y="3544"/>
                </a:lnTo>
                <a:lnTo>
                  <a:pt x="551" y="3566"/>
                </a:lnTo>
                <a:lnTo>
                  <a:pt x="549" y="3588"/>
                </a:lnTo>
                <a:lnTo>
                  <a:pt x="540" y="3608"/>
                </a:lnTo>
                <a:lnTo>
                  <a:pt x="526" y="3626"/>
                </a:lnTo>
                <a:lnTo>
                  <a:pt x="510" y="3639"/>
                </a:lnTo>
                <a:lnTo>
                  <a:pt x="489" y="3647"/>
                </a:lnTo>
                <a:lnTo>
                  <a:pt x="467" y="3650"/>
                </a:lnTo>
                <a:lnTo>
                  <a:pt x="84" y="3650"/>
                </a:lnTo>
                <a:lnTo>
                  <a:pt x="62" y="3647"/>
                </a:lnTo>
                <a:lnTo>
                  <a:pt x="42" y="3639"/>
                </a:lnTo>
                <a:lnTo>
                  <a:pt x="24" y="3626"/>
                </a:lnTo>
                <a:lnTo>
                  <a:pt x="11" y="3608"/>
                </a:lnTo>
                <a:lnTo>
                  <a:pt x="3" y="3588"/>
                </a:lnTo>
                <a:lnTo>
                  <a:pt x="0" y="3566"/>
                </a:lnTo>
                <a:lnTo>
                  <a:pt x="3" y="3544"/>
                </a:lnTo>
                <a:lnTo>
                  <a:pt x="11" y="3524"/>
                </a:lnTo>
                <a:lnTo>
                  <a:pt x="24" y="3506"/>
                </a:lnTo>
                <a:lnTo>
                  <a:pt x="42" y="3493"/>
                </a:lnTo>
                <a:lnTo>
                  <a:pt x="62" y="3485"/>
                </a:lnTo>
                <a:lnTo>
                  <a:pt x="84" y="3482"/>
                </a:lnTo>
                <a:lnTo>
                  <a:pt x="192" y="3482"/>
                </a:lnTo>
                <a:lnTo>
                  <a:pt x="192" y="385"/>
                </a:lnTo>
                <a:lnTo>
                  <a:pt x="163" y="369"/>
                </a:lnTo>
                <a:lnTo>
                  <a:pt x="137" y="350"/>
                </a:lnTo>
                <a:lnTo>
                  <a:pt x="115" y="325"/>
                </a:lnTo>
                <a:lnTo>
                  <a:pt x="97" y="299"/>
                </a:lnTo>
                <a:lnTo>
                  <a:pt x="84" y="268"/>
                </a:lnTo>
                <a:lnTo>
                  <a:pt x="76" y="236"/>
                </a:lnTo>
                <a:lnTo>
                  <a:pt x="73" y="202"/>
                </a:lnTo>
                <a:lnTo>
                  <a:pt x="76" y="166"/>
                </a:lnTo>
                <a:lnTo>
                  <a:pt x="86" y="132"/>
                </a:lnTo>
                <a:lnTo>
                  <a:pt x="101" y="100"/>
                </a:lnTo>
                <a:lnTo>
                  <a:pt x="121" y="72"/>
                </a:lnTo>
                <a:lnTo>
                  <a:pt x="145" y="48"/>
                </a:lnTo>
                <a:lnTo>
                  <a:pt x="174" y="28"/>
                </a:lnTo>
                <a:lnTo>
                  <a:pt x="205" y="12"/>
                </a:lnTo>
                <a:lnTo>
                  <a:pt x="239" y="3"/>
                </a:lnTo>
                <a:lnTo>
                  <a:pt x="2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336"/>
          <p:cNvSpPr>
            <a:spLocks noEditPoints="1"/>
          </p:cNvSpPr>
          <p:nvPr/>
        </p:nvSpPr>
        <p:spPr bwMode="auto">
          <a:xfrm>
            <a:off x="6891243" y="2007414"/>
            <a:ext cx="229026" cy="334377"/>
          </a:xfrm>
          <a:custGeom>
            <a:avLst/>
            <a:gdLst>
              <a:gd name="T0" fmla="*/ 780 w 2501"/>
              <a:gd name="T1" fmla="*/ 940 h 3650"/>
              <a:gd name="T2" fmla="*/ 840 w 2501"/>
              <a:gd name="T3" fmla="*/ 966 h 3650"/>
              <a:gd name="T4" fmla="*/ 865 w 2501"/>
              <a:gd name="T5" fmla="*/ 1024 h 3650"/>
              <a:gd name="T6" fmla="*/ 840 w 2501"/>
              <a:gd name="T7" fmla="*/ 1084 h 3650"/>
              <a:gd name="T8" fmla="*/ 780 w 2501"/>
              <a:gd name="T9" fmla="*/ 1108 h 3650"/>
              <a:gd name="T10" fmla="*/ 628 w 2501"/>
              <a:gd name="T11" fmla="*/ 1420 h 3650"/>
              <a:gd name="T12" fmla="*/ 688 w 2501"/>
              <a:gd name="T13" fmla="*/ 1445 h 3650"/>
              <a:gd name="T14" fmla="*/ 713 w 2501"/>
              <a:gd name="T15" fmla="*/ 1504 h 3650"/>
              <a:gd name="T16" fmla="*/ 688 w 2501"/>
              <a:gd name="T17" fmla="*/ 1564 h 3650"/>
              <a:gd name="T18" fmla="*/ 628 w 2501"/>
              <a:gd name="T19" fmla="*/ 1588 h 3650"/>
              <a:gd name="T20" fmla="*/ 2245 w 2501"/>
              <a:gd name="T21" fmla="*/ 1868 h 3650"/>
              <a:gd name="T22" fmla="*/ 1817 w 2501"/>
              <a:gd name="T23" fmla="*/ 1276 h 3650"/>
              <a:gd name="T24" fmla="*/ 1834 w 2501"/>
              <a:gd name="T25" fmla="*/ 1216 h 3650"/>
              <a:gd name="T26" fmla="*/ 276 w 2501"/>
              <a:gd name="T27" fmla="*/ 152 h 3650"/>
              <a:gd name="T28" fmla="*/ 235 w 2501"/>
              <a:gd name="T29" fmla="*/ 173 h 3650"/>
              <a:gd name="T30" fmla="*/ 227 w 2501"/>
              <a:gd name="T31" fmla="*/ 218 h 3650"/>
              <a:gd name="T32" fmla="*/ 259 w 2501"/>
              <a:gd name="T33" fmla="*/ 250 h 3650"/>
              <a:gd name="T34" fmla="*/ 306 w 2501"/>
              <a:gd name="T35" fmla="*/ 242 h 3650"/>
              <a:gd name="T36" fmla="*/ 326 w 2501"/>
              <a:gd name="T37" fmla="*/ 202 h 3650"/>
              <a:gd name="T38" fmla="*/ 306 w 2501"/>
              <a:gd name="T39" fmla="*/ 161 h 3650"/>
              <a:gd name="T40" fmla="*/ 276 w 2501"/>
              <a:gd name="T41" fmla="*/ 0 h 3650"/>
              <a:gd name="T42" fmla="*/ 378 w 2501"/>
              <a:gd name="T43" fmla="*/ 28 h 3650"/>
              <a:gd name="T44" fmla="*/ 450 w 2501"/>
              <a:gd name="T45" fmla="*/ 100 h 3650"/>
              <a:gd name="T46" fmla="*/ 478 w 2501"/>
              <a:gd name="T47" fmla="*/ 202 h 3650"/>
              <a:gd name="T48" fmla="*/ 453 w 2501"/>
              <a:gd name="T49" fmla="*/ 299 h 3650"/>
              <a:gd name="T50" fmla="*/ 388 w 2501"/>
              <a:gd name="T51" fmla="*/ 369 h 3650"/>
              <a:gd name="T52" fmla="*/ 2417 w 2501"/>
              <a:gd name="T53" fmla="*/ 492 h 3650"/>
              <a:gd name="T54" fmla="*/ 2468 w 2501"/>
              <a:gd name="T55" fmla="*/ 510 h 3650"/>
              <a:gd name="T56" fmla="*/ 2499 w 2501"/>
              <a:gd name="T57" fmla="*/ 556 h 3650"/>
              <a:gd name="T58" fmla="*/ 2493 w 2501"/>
              <a:gd name="T59" fmla="*/ 611 h 3650"/>
              <a:gd name="T60" fmla="*/ 2481 w 2501"/>
              <a:gd name="T61" fmla="*/ 1902 h 3650"/>
              <a:gd name="T62" fmla="*/ 2498 w 2501"/>
              <a:gd name="T63" fmla="*/ 1954 h 3650"/>
              <a:gd name="T64" fmla="*/ 2479 w 2501"/>
              <a:gd name="T65" fmla="*/ 2005 h 3650"/>
              <a:gd name="T66" fmla="*/ 2432 w 2501"/>
              <a:gd name="T67" fmla="*/ 2034 h 3650"/>
              <a:gd name="T68" fmla="*/ 360 w 2501"/>
              <a:gd name="T69" fmla="*/ 3482 h 3650"/>
              <a:gd name="T70" fmla="*/ 510 w 2501"/>
              <a:gd name="T71" fmla="*/ 3493 h 3650"/>
              <a:gd name="T72" fmla="*/ 549 w 2501"/>
              <a:gd name="T73" fmla="*/ 3544 h 3650"/>
              <a:gd name="T74" fmla="*/ 540 w 2501"/>
              <a:gd name="T75" fmla="*/ 3608 h 3650"/>
              <a:gd name="T76" fmla="*/ 489 w 2501"/>
              <a:gd name="T77" fmla="*/ 3647 h 3650"/>
              <a:gd name="T78" fmla="*/ 62 w 2501"/>
              <a:gd name="T79" fmla="*/ 3647 h 3650"/>
              <a:gd name="T80" fmla="*/ 11 w 2501"/>
              <a:gd name="T81" fmla="*/ 3608 h 3650"/>
              <a:gd name="T82" fmla="*/ 3 w 2501"/>
              <a:gd name="T83" fmla="*/ 3544 h 3650"/>
              <a:gd name="T84" fmla="*/ 42 w 2501"/>
              <a:gd name="T85" fmla="*/ 3493 h 3650"/>
              <a:gd name="T86" fmla="*/ 192 w 2501"/>
              <a:gd name="T87" fmla="*/ 3482 h 3650"/>
              <a:gd name="T88" fmla="*/ 137 w 2501"/>
              <a:gd name="T89" fmla="*/ 350 h 3650"/>
              <a:gd name="T90" fmla="*/ 84 w 2501"/>
              <a:gd name="T91" fmla="*/ 268 h 3650"/>
              <a:gd name="T92" fmla="*/ 76 w 2501"/>
              <a:gd name="T93" fmla="*/ 166 h 3650"/>
              <a:gd name="T94" fmla="*/ 121 w 2501"/>
              <a:gd name="T95" fmla="*/ 72 h 3650"/>
              <a:gd name="T96" fmla="*/ 205 w 2501"/>
              <a:gd name="T97" fmla="*/ 12 h 3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01" h="3650">
                <a:moveTo>
                  <a:pt x="360" y="661"/>
                </a:moveTo>
                <a:lnTo>
                  <a:pt x="360" y="940"/>
                </a:lnTo>
                <a:lnTo>
                  <a:pt x="780" y="940"/>
                </a:lnTo>
                <a:lnTo>
                  <a:pt x="803" y="943"/>
                </a:lnTo>
                <a:lnTo>
                  <a:pt x="824" y="952"/>
                </a:lnTo>
                <a:lnTo>
                  <a:pt x="840" y="966"/>
                </a:lnTo>
                <a:lnTo>
                  <a:pt x="854" y="982"/>
                </a:lnTo>
                <a:lnTo>
                  <a:pt x="862" y="1002"/>
                </a:lnTo>
                <a:lnTo>
                  <a:pt x="865" y="1024"/>
                </a:lnTo>
                <a:lnTo>
                  <a:pt x="862" y="1047"/>
                </a:lnTo>
                <a:lnTo>
                  <a:pt x="854" y="1067"/>
                </a:lnTo>
                <a:lnTo>
                  <a:pt x="840" y="1084"/>
                </a:lnTo>
                <a:lnTo>
                  <a:pt x="824" y="1097"/>
                </a:lnTo>
                <a:lnTo>
                  <a:pt x="803" y="1106"/>
                </a:lnTo>
                <a:lnTo>
                  <a:pt x="780" y="1108"/>
                </a:lnTo>
                <a:lnTo>
                  <a:pt x="360" y="1108"/>
                </a:lnTo>
                <a:lnTo>
                  <a:pt x="360" y="1420"/>
                </a:lnTo>
                <a:lnTo>
                  <a:pt x="628" y="1420"/>
                </a:lnTo>
                <a:lnTo>
                  <a:pt x="651" y="1424"/>
                </a:lnTo>
                <a:lnTo>
                  <a:pt x="672" y="1431"/>
                </a:lnTo>
                <a:lnTo>
                  <a:pt x="688" y="1445"/>
                </a:lnTo>
                <a:lnTo>
                  <a:pt x="702" y="1462"/>
                </a:lnTo>
                <a:lnTo>
                  <a:pt x="711" y="1482"/>
                </a:lnTo>
                <a:lnTo>
                  <a:pt x="713" y="1504"/>
                </a:lnTo>
                <a:lnTo>
                  <a:pt x="711" y="1526"/>
                </a:lnTo>
                <a:lnTo>
                  <a:pt x="702" y="1546"/>
                </a:lnTo>
                <a:lnTo>
                  <a:pt x="688" y="1564"/>
                </a:lnTo>
                <a:lnTo>
                  <a:pt x="672" y="1577"/>
                </a:lnTo>
                <a:lnTo>
                  <a:pt x="651" y="1585"/>
                </a:lnTo>
                <a:lnTo>
                  <a:pt x="628" y="1588"/>
                </a:lnTo>
                <a:lnTo>
                  <a:pt x="360" y="1588"/>
                </a:lnTo>
                <a:lnTo>
                  <a:pt x="360" y="1868"/>
                </a:lnTo>
                <a:lnTo>
                  <a:pt x="2245" y="1868"/>
                </a:lnTo>
                <a:lnTo>
                  <a:pt x="1834" y="1316"/>
                </a:lnTo>
                <a:lnTo>
                  <a:pt x="1823" y="1297"/>
                </a:lnTo>
                <a:lnTo>
                  <a:pt x="1817" y="1276"/>
                </a:lnTo>
                <a:lnTo>
                  <a:pt x="1817" y="1255"/>
                </a:lnTo>
                <a:lnTo>
                  <a:pt x="1823" y="1234"/>
                </a:lnTo>
                <a:lnTo>
                  <a:pt x="1834" y="1216"/>
                </a:lnTo>
                <a:lnTo>
                  <a:pt x="2248" y="661"/>
                </a:lnTo>
                <a:lnTo>
                  <a:pt x="360" y="661"/>
                </a:lnTo>
                <a:close/>
                <a:moveTo>
                  <a:pt x="276" y="152"/>
                </a:moveTo>
                <a:lnTo>
                  <a:pt x="259" y="154"/>
                </a:lnTo>
                <a:lnTo>
                  <a:pt x="246" y="161"/>
                </a:lnTo>
                <a:lnTo>
                  <a:pt x="235" y="173"/>
                </a:lnTo>
                <a:lnTo>
                  <a:pt x="227" y="186"/>
                </a:lnTo>
                <a:lnTo>
                  <a:pt x="225" y="202"/>
                </a:lnTo>
                <a:lnTo>
                  <a:pt x="227" y="218"/>
                </a:lnTo>
                <a:lnTo>
                  <a:pt x="235" y="231"/>
                </a:lnTo>
                <a:lnTo>
                  <a:pt x="246" y="242"/>
                </a:lnTo>
                <a:lnTo>
                  <a:pt x="259" y="250"/>
                </a:lnTo>
                <a:lnTo>
                  <a:pt x="276" y="252"/>
                </a:lnTo>
                <a:lnTo>
                  <a:pt x="291" y="250"/>
                </a:lnTo>
                <a:lnTo>
                  <a:pt x="306" y="242"/>
                </a:lnTo>
                <a:lnTo>
                  <a:pt x="316" y="231"/>
                </a:lnTo>
                <a:lnTo>
                  <a:pt x="324" y="218"/>
                </a:lnTo>
                <a:lnTo>
                  <a:pt x="326" y="202"/>
                </a:lnTo>
                <a:lnTo>
                  <a:pt x="324" y="186"/>
                </a:lnTo>
                <a:lnTo>
                  <a:pt x="316" y="173"/>
                </a:lnTo>
                <a:lnTo>
                  <a:pt x="306" y="161"/>
                </a:lnTo>
                <a:lnTo>
                  <a:pt x="291" y="154"/>
                </a:lnTo>
                <a:lnTo>
                  <a:pt x="276" y="152"/>
                </a:lnTo>
                <a:close/>
                <a:moveTo>
                  <a:pt x="276" y="0"/>
                </a:moveTo>
                <a:lnTo>
                  <a:pt x="311" y="3"/>
                </a:lnTo>
                <a:lnTo>
                  <a:pt x="346" y="12"/>
                </a:lnTo>
                <a:lnTo>
                  <a:pt x="378" y="28"/>
                </a:lnTo>
                <a:lnTo>
                  <a:pt x="406" y="48"/>
                </a:lnTo>
                <a:lnTo>
                  <a:pt x="430" y="72"/>
                </a:lnTo>
                <a:lnTo>
                  <a:pt x="450" y="100"/>
                </a:lnTo>
                <a:lnTo>
                  <a:pt x="466" y="132"/>
                </a:lnTo>
                <a:lnTo>
                  <a:pt x="474" y="166"/>
                </a:lnTo>
                <a:lnTo>
                  <a:pt x="478" y="202"/>
                </a:lnTo>
                <a:lnTo>
                  <a:pt x="476" y="236"/>
                </a:lnTo>
                <a:lnTo>
                  <a:pt x="467" y="268"/>
                </a:lnTo>
                <a:lnTo>
                  <a:pt x="453" y="299"/>
                </a:lnTo>
                <a:lnTo>
                  <a:pt x="436" y="325"/>
                </a:lnTo>
                <a:lnTo>
                  <a:pt x="413" y="350"/>
                </a:lnTo>
                <a:lnTo>
                  <a:pt x="388" y="369"/>
                </a:lnTo>
                <a:lnTo>
                  <a:pt x="360" y="385"/>
                </a:lnTo>
                <a:lnTo>
                  <a:pt x="360" y="492"/>
                </a:lnTo>
                <a:lnTo>
                  <a:pt x="2417" y="492"/>
                </a:lnTo>
                <a:lnTo>
                  <a:pt x="2436" y="494"/>
                </a:lnTo>
                <a:lnTo>
                  <a:pt x="2452" y="501"/>
                </a:lnTo>
                <a:lnTo>
                  <a:pt x="2468" y="510"/>
                </a:lnTo>
                <a:lnTo>
                  <a:pt x="2481" y="523"/>
                </a:lnTo>
                <a:lnTo>
                  <a:pt x="2492" y="539"/>
                </a:lnTo>
                <a:lnTo>
                  <a:pt x="2499" y="556"/>
                </a:lnTo>
                <a:lnTo>
                  <a:pt x="2501" y="575"/>
                </a:lnTo>
                <a:lnTo>
                  <a:pt x="2499" y="593"/>
                </a:lnTo>
                <a:lnTo>
                  <a:pt x="2493" y="611"/>
                </a:lnTo>
                <a:lnTo>
                  <a:pt x="2484" y="627"/>
                </a:lnTo>
                <a:lnTo>
                  <a:pt x="2007" y="1266"/>
                </a:lnTo>
                <a:lnTo>
                  <a:pt x="2481" y="1902"/>
                </a:lnTo>
                <a:lnTo>
                  <a:pt x="2490" y="1918"/>
                </a:lnTo>
                <a:lnTo>
                  <a:pt x="2495" y="1936"/>
                </a:lnTo>
                <a:lnTo>
                  <a:pt x="2498" y="1954"/>
                </a:lnTo>
                <a:lnTo>
                  <a:pt x="2495" y="1972"/>
                </a:lnTo>
                <a:lnTo>
                  <a:pt x="2489" y="1990"/>
                </a:lnTo>
                <a:lnTo>
                  <a:pt x="2479" y="2005"/>
                </a:lnTo>
                <a:lnTo>
                  <a:pt x="2466" y="2019"/>
                </a:lnTo>
                <a:lnTo>
                  <a:pt x="2450" y="2029"/>
                </a:lnTo>
                <a:lnTo>
                  <a:pt x="2432" y="2034"/>
                </a:lnTo>
                <a:lnTo>
                  <a:pt x="2413" y="2036"/>
                </a:lnTo>
                <a:lnTo>
                  <a:pt x="360" y="2036"/>
                </a:lnTo>
                <a:lnTo>
                  <a:pt x="360" y="3482"/>
                </a:lnTo>
                <a:lnTo>
                  <a:pt x="467" y="3482"/>
                </a:lnTo>
                <a:lnTo>
                  <a:pt x="489" y="3485"/>
                </a:lnTo>
                <a:lnTo>
                  <a:pt x="510" y="3493"/>
                </a:lnTo>
                <a:lnTo>
                  <a:pt x="526" y="3506"/>
                </a:lnTo>
                <a:lnTo>
                  <a:pt x="540" y="3524"/>
                </a:lnTo>
                <a:lnTo>
                  <a:pt x="549" y="3544"/>
                </a:lnTo>
                <a:lnTo>
                  <a:pt x="551" y="3566"/>
                </a:lnTo>
                <a:lnTo>
                  <a:pt x="549" y="3588"/>
                </a:lnTo>
                <a:lnTo>
                  <a:pt x="540" y="3608"/>
                </a:lnTo>
                <a:lnTo>
                  <a:pt x="526" y="3626"/>
                </a:lnTo>
                <a:lnTo>
                  <a:pt x="510" y="3639"/>
                </a:lnTo>
                <a:lnTo>
                  <a:pt x="489" y="3647"/>
                </a:lnTo>
                <a:lnTo>
                  <a:pt x="467" y="3650"/>
                </a:lnTo>
                <a:lnTo>
                  <a:pt x="84" y="3650"/>
                </a:lnTo>
                <a:lnTo>
                  <a:pt x="62" y="3647"/>
                </a:lnTo>
                <a:lnTo>
                  <a:pt x="42" y="3639"/>
                </a:lnTo>
                <a:lnTo>
                  <a:pt x="24" y="3626"/>
                </a:lnTo>
                <a:lnTo>
                  <a:pt x="11" y="3608"/>
                </a:lnTo>
                <a:lnTo>
                  <a:pt x="3" y="3588"/>
                </a:lnTo>
                <a:lnTo>
                  <a:pt x="0" y="3566"/>
                </a:lnTo>
                <a:lnTo>
                  <a:pt x="3" y="3544"/>
                </a:lnTo>
                <a:lnTo>
                  <a:pt x="11" y="3524"/>
                </a:lnTo>
                <a:lnTo>
                  <a:pt x="24" y="3506"/>
                </a:lnTo>
                <a:lnTo>
                  <a:pt x="42" y="3493"/>
                </a:lnTo>
                <a:lnTo>
                  <a:pt x="62" y="3485"/>
                </a:lnTo>
                <a:lnTo>
                  <a:pt x="84" y="3482"/>
                </a:lnTo>
                <a:lnTo>
                  <a:pt x="192" y="3482"/>
                </a:lnTo>
                <a:lnTo>
                  <a:pt x="192" y="385"/>
                </a:lnTo>
                <a:lnTo>
                  <a:pt x="163" y="369"/>
                </a:lnTo>
                <a:lnTo>
                  <a:pt x="137" y="350"/>
                </a:lnTo>
                <a:lnTo>
                  <a:pt x="115" y="325"/>
                </a:lnTo>
                <a:lnTo>
                  <a:pt x="97" y="299"/>
                </a:lnTo>
                <a:lnTo>
                  <a:pt x="84" y="268"/>
                </a:lnTo>
                <a:lnTo>
                  <a:pt x="76" y="236"/>
                </a:lnTo>
                <a:lnTo>
                  <a:pt x="73" y="202"/>
                </a:lnTo>
                <a:lnTo>
                  <a:pt x="76" y="166"/>
                </a:lnTo>
                <a:lnTo>
                  <a:pt x="86" y="132"/>
                </a:lnTo>
                <a:lnTo>
                  <a:pt x="101" y="100"/>
                </a:lnTo>
                <a:lnTo>
                  <a:pt x="121" y="72"/>
                </a:lnTo>
                <a:lnTo>
                  <a:pt x="145" y="48"/>
                </a:lnTo>
                <a:lnTo>
                  <a:pt x="174" y="28"/>
                </a:lnTo>
                <a:lnTo>
                  <a:pt x="205" y="12"/>
                </a:lnTo>
                <a:lnTo>
                  <a:pt x="239" y="3"/>
                </a:lnTo>
                <a:lnTo>
                  <a:pt x="27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Inhaltsplatzhalter 4"/>
          <p:cNvSpPr txBox="1"/>
          <p:nvPr/>
        </p:nvSpPr>
        <p:spPr>
          <a:xfrm>
            <a:off x="508001" y="3356982"/>
            <a:ext cx="302442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1407358" y="2065408"/>
            <a:ext cx="33603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7484235" y="5640203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7957833" y="4392089"/>
            <a:ext cx="32229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8668419" y="2816123"/>
            <a:ext cx="299739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1407358" y="5132470"/>
            <a:ext cx="33603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7484235" y="1818338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662706" y="2275280"/>
            <a:ext cx="1759815" cy="1648585"/>
          </a:xfrm>
          <a:custGeom>
            <a:avLst/>
            <a:gdLst>
              <a:gd name="T0" fmla="*/ 22 w 562"/>
              <a:gd name="T1" fmla="*/ 285 h 525"/>
              <a:gd name="T2" fmla="*/ 241 w 562"/>
              <a:gd name="T3" fmla="*/ 503 h 525"/>
              <a:gd name="T4" fmla="*/ 321 w 562"/>
              <a:gd name="T5" fmla="*/ 503 h 525"/>
              <a:gd name="T6" fmla="*/ 540 w 562"/>
              <a:gd name="T7" fmla="*/ 285 h 525"/>
              <a:gd name="T8" fmla="*/ 540 w 562"/>
              <a:gd name="T9" fmla="*/ 204 h 525"/>
              <a:gd name="T10" fmla="*/ 401 w 562"/>
              <a:gd name="T11" fmla="*/ 66 h 525"/>
              <a:gd name="T12" fmla="*/ 160 w 562"/>
              <a:gd name="T13" fmla="*/ 66 h 525"/>
              <a:gd name="T14" fmla="*/ 22 w 562"/>
              <a:gd name="T15" fmla="*/ 204 h 525"/>
              <a:gd name="T16" fmla="*/ 22 w 562"/>
              <a:gd name="T17" fmla="*/ 28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525">
                <a:moveTo>
                  <a:pt x="22" y="285"/>
                </a:moveTo>
                <a:cubicBezTo>
                  <a:pt x="241" y="503"/>
                  <a:pt x="241" y="503"/>
                  <a:pt x="241" y="503"/>
                </a:cubicBezTo>
                <a:cubicBezTo>
                  <a:pt x="263" y="525"/>
                  <a:pt x="299" y="525"/>
                  <a:pt x="321" y="503"/>
                </a:cubicBezTo>
                <a:cubicBezTo>
                  <a:pt x="540" y="285"/>
                  <a:pt x="540" y="285"/>
                  <a:pt x="540" y="285"/>
                </a:cubicBezTo>
                <a:cubicBezTo>
                  <a:pt x="562" y="262"/>
                  <a:pt x="562" y="226"/>
                  <a:pt x="540" y="204"/>
                </a:cubicBezTo>
                <a:cubicBezTo>
                  <a:pt x="401" y="66"/>
                  <a:pt x="401" y="66"/>
                  <a:pt x="401" y="66"/>
                </a:cubicBezTo>
                <a:cubicBezTo>
                  <a:pt x="335" y="0"/>
                  <a:pt x="227" y="0"/>
                  <a:pt x="160" y="66"/>
                </a:cubicBezTo>
                <a:cubicBezTo>
                  <a:pt x="22" y="204"/>
                  <a:pt x="22" y="204"/>
                  <a:pt x="22" y="204"/>
                </a:cubicBezTo>
                <a:cubicBezTo>
                  <a:pt x="0" y="226"/>
                  <a:pt x="0" y="262"/>
                  <a:pt x="22" y="28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798027" y="3147904"/>
            <a:ext cx="1647260" cy="1648585"/>
          </a:xfrm>
          <a:custGeom>
            <a:avLst/>
            <a:gdLst>
              <a:gd name="T0" fmla="*/ 67 w 526"/>
              <a:gd name="T1" fmla="*/ 160 h 525"/>
              <a:gd name="T2" fmla="*/ 205 w 526"/>
              <a:gd name="T3" fmla="*/ 22 h 525"/>
              <a:gd name="T4" fmla="*/ 285 w 526"/>
              <a:gd name="T5" fmla="*/ 22 h 525"/>
              <a:gd name="T6" fmla="*/ 504 w 526"/>
              <a:gd name="T7" fmla="*/ 240 h 525"/>
              <a:gd name="T8" fmla="*/ 504 w 526"/>
              <a:gd name="T9" fmla="*/ 321 h 525"/>
              <a:gd name="T10" fmla="*/ 366 w 526"/>
              <a:gd name="T11" fmla="*/ 459 h 525"/>
              <a:gd name="T12" fmla="*/ 125 w 526"/>
              <a:gd name="T13" fmla="*/ 459 h 525"/>
              <a:gd name="T14" fmla="*/ 67 w 526"/>
              <a:gd name="T15" fmla="*/ 401 h 525"/>
              <a:gd name="T16" fmla="*/ 67 w 526"/>
              <a:gd name="T17" fmla="*/ 16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6" h="525">
                <a:moveTo>
                  <a:pt x="67" y="160"/>
                </a:moveTo>
                <a:cubicBezTo>
                  <a:pt x="205" y="22"/>
                  <a:pt x="205" y="22"/>
                  <a:pt x="205" y="22"/>
                </a:cubicBezTo>
                <a:cubicBezTo>
                  <a:pt x="227" y="0"/>
                  <a:pt x="263" y="0"/>
                  <a:pt x="285" y="22"/>
                </a:cubicBezTo>
                <a:cubicBezTo>
                  <a:pt x="504" y="240"/>
                  <a:pt x="504" y="240"/>
                  <a:pt x="504" y="240"/>
                </a:cubicBezTo>
                <a:cubicBezTo>
                  <a:pt x="526" y="262"/>
                  <a:pt x="526" y="299"/>
                  <a:pt x="504" y="321"/>
                </a:cubicBezTo>
                <a:cubicBezTo>
                  <a:pt x="366" y="459"/>
                  <a:pt x="366" y="459"/>
                  <a:pt x="366" y="459"/>
                </a:cubicBezTo>
                <a:cubicBezTo>
                  <a:pt x="299" y="525"/>
                  <a:pt x="191" y="525"/>
                  <a:pt x="125" y="459"/>
                </a:cubicBezTo>
                <a:cubicBezTo>
                  <a:pt x="67" y="401"/>
                  <a:pt x="67" y="401"/>
                  <a:pt x="67" y="401"/>
                </a:cubicBezTo>
                <a:cubicBezTo>
                  <a:pt x="0" y="335"/>
                  <a:pt x="0" y="226"/>
                  <a:pt x="67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13200" y="2275280"/>
            <a:ext cx="1759815" cy="1648585"/>
          </a:xfrm>
          <a:custGeom>
            <a:avLst/>
            <a:gdLst>
              <a:gd name="T0" fmla="*/ 23 w 562"/>
              <a:gd name="T1" fmla="*/ 285 h 525"/>
              <a:gd name="T2" fmla="*/ 241 w 562"/>
              <a:gd name="T3" fmla="*/ 503 h 525"/>
              <a:gd name="T4" fmla="*/ 321 w 562"/>
              <a:gd name="T5" fmla="*/ 503 h 525"/>
              <a:gd name="T6" fmla="*/ 540 w 562"/>
              <a:gd name="T7" fmla="*/ 285 h 525"/>
              <a:gd name="T8" fmla="*/ 540 w 562"/>
              <a:gd name="T9" fmla="*/ 204 h 525"/>
              <a:gd name="T10" fmla="*/ 402 w 562"/>
              <a:gd name="T11" fmla="*/ 66 h 525"/>
              <a:gd name="T12" fmla="*/ 161 w 562"/>
              <a:gd name="T13" fmla="*/ 66 h 525"/>
              <a:gd name="T14" fmla="*/ 23 w 562"/>
              <a:gd name="T15" fmla="*/ 204 h 525"/>
              <a:gd name="T16" fmla="*/ 23 w 562"/>
              <a:gd name="T17" fmla="*/ 28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525">
                <a:moveTo>
                  <a:pt x="23" y="285"/>
                </a:moveTo>
                <a:cubicBezTo>
                  <a:pt x="241" y="503"/>
                  <a:pt x="241" y="503"/>
                  <a:pt x="241" y="503"/>
                </a:cubicBezTo>
                <a:cubicBezTo>
                  <a:pt x="263" y="525"/>
                  <a:pt x="299" y="525"/>
                  <a:pt x="321" y="503"/>
                </a:cubicBezTo>
                <a:cubicBezTo>
                  <a:pt x="540" y="285"/>
                  <a:pt x="540" y="285"/>
                  <a:pt x="540" y="285"/>
                </a:cubicBezTo>
                <a:cubicBezTo>
                  <a:pt x="562" y="262"/>
                  <a:pt x="562" y="226"/>
                  <a:pt x="540" y="204"/>
                </a:cubicBezTo>
                <a:cubicBezTo>
                  <a:pt x="402" y="66"/>
                  <a:pt x="402" y="66"/>
                  <a:pt x="402" y="66"/>
                </a:cubicBezTo>
                <a:cubicBezTo>
                  <a:pt x="335" y="0"/>
                  <a:pt x="227" y="0"/>
                  <a:pt x="161" y="66"/>
                </a:cubicBezTo>
                <a:cubicBezTo>
                  <a:pt x="23" y="204"/>
                  <a:pt x="23" y="204"/>
                  <a:pt x="23" y="204"/>
                </a:cubicBezTo>
                <a:cubicBezTo>
                  <a:pt x="0" y="226"/>
                  <a:pt x="0" y="262"/>
                  <a:pt x="23" y="28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639939" y="3147904"/>
            <a:ext cx="1759815" cy="1648585"/>
          </a:xfrm>
          <a:custGeom>
            <a:avLst/>
            <a:gdLst>
              <a:gd name="T0" fmla="*/ 22 w 562"/>
              <a:gd name="T1" fmla="*/ 240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0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525">
                <a:moveTo>
                  <a:pt x="22" y="240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0"/>
                  <a:pt x="540" y="240"/>
                  <a:pt x="540" y="240"/>
                </a:cubicBezTo>
                <a:cubicBezTo>
                  <a:pt x="562" y="262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2"/>
                  <a:pt x="22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67667" y="2275280"/>
            <a:ext cx="1759815" cy="1648585"/>
          </a:xfrm>
          <a:custGeom>
            <a:avLst/>
            <a:gdLst>
              <a:gd name="T0" fmla="*/ 22 w 562"/>
              <a:gd name="T1" fmla="*/ 285 h 525"/>
              <a:gd name="T2" fmla="*/ 241 w 562"/>
              <a:gd name="T3" fmla="*/ 503 h 525"/>
              <a:gd name="T4" fmla="*/ 321 w 562"/>
              <a:gd name="T5" fmla="*/ 503 h 525"/>
              <a:gd name="T6" fmla="*/ 540 w 562"/>
              <a:gd name="T7" fmla="*/ 285 h 525"/>
              <a:gd name="T8" fmla="*/ 540 w 562"/>
              <a:gd name="T9" fmla="*/ 204 h 525"/>
              <a:gd name="T10" fmla="*/ 401 w 562"/>
              <a:gd name="T11" fmla="*/ 66 h 525"/>
              <a:gd name="T12" fmla="*/ 161 w 562"/>
              <a:gd name="T13" fmla="*/ 66 h 525"/>
              <a:gd name="T14" fmla="*/ 22 w 562"/>
              <a:gd name="T15" fmla="*/ 204 h 525"/>
              <a:gd name="T16" fmla="*/ 22 w 562"/>
              <a:gd name="T17" fmla="*/ 28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525">
                <a:moveTo>
                  <a:pt x="22" y="285"/>
                </a:moveTo>
                <a:cubicBezTo>
                  <a:pt x="241" y="503"/>
                  <a:pt x="241" y="503"/>
                  <a:pt x="241" y="503"/>
                </a:cubicBezTo>
                <a:cubicBezTo>
                  <a:pt x="263" y="525"/>
                  <a:pt x="299" y="525"/>
                  <a:pt x="321" y="503"/>
                </a:cubicBezTo>
                <a:cubicBezTo>
                  <a:pt x="540" y="285"/>
                  <a:pt x="540" y="285"/>
                  <a:pt x="540" y="285"/>
                </a:cubicBezTo>
                <a:cubicBezTo>
                  <a:pt x="562" y="262"/>
                  <a:pt x="562" y="226"/>
                  <a:pt x="540" y="204"/>
                </a:cubicBezTo>
                <a:cubicBezTo>
                  <a:pt x="401" y="66"/>
                  <a:pt x="401" y="66"/>
                  <a:pt x="401" y="66"/>
                </a:cubicBezTo>
                <a:cubicBezTo>
                  <a:pt x="335" y="0"/>
                  <a:pt x="227" y="0"/>
                  <a:pt x="161" y="66"/>
                </a:cubicBezTo>
                <a:cubicBezTo>
                  <a:pt x="22" y="204"/>
                  <a:pt x="22" y="204"/>
                  <a:pt x="22" y="204"/>
                </a:cubicBezTo>
                <a:cubicBezTo>
                  <a:pt x="0" y="226"/>
                  <a:pt x="0" y="262"/>
                  <a:pt x="22" y="28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5593082" y="3147904"/>
            <a:ext cx="1757166" cy="1648585"/>
          </a:xfrm>
          <a:custGeom>
            <a:avLst/>
            <a:gdLst>
              <a:gd name="T0" fmla="*/ 22 w 561"/>
              <a:gd name="T1" fmla="*/ 240 h 525"/>
              <a:gd name="T2" fmla="*/ 240 w 561"/>
              <a:gd name="T3" fmla="*/ 22 h 525"/>
              <a:gd name="T4" fmla="*/ 321 w 561"/>
              <a:gd name="T5" fmla="*/ 22 h 525"/>
              <a:gd name="T6" fmla="*/ 539 w 561"/>
              <a:gd name="T7" fmla="*/ 240 h 525"/>
              <a:gd name="T8" fmla="*/ 539 w 561"/>
              <a:gd name="T9" fmla="*/ 321 h 525"/>
              <a:gd name="T10" fmla="*/ 401 w 561"/>
              <a:gd name="T11" fmla="*/ 459 h 525"/>
              <a:gd name="T12" fmla="*/ 160 w 561"/>
              <a:gd name="T13" fmla="*/ 459 h 525"/>
              <a:gd name="T14" fmla="*/ 22 w 561"/>
              <a:gd name="T15" fmla="*/ 321 h 525"/>
              <a:gd name="T16" fmla="*/ 22 w 561"/>
              <a:gd name="T17" fmla="*/ 24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1" h="525">
                <a:moveTo>
                  <a:pt x="22" y="240"/>
                </a:moveTo>
                <a:cubicBezTo>
                  <a:pt x="240" y="22"/>
                  <a:pt x="240" y="22"/>
                  <a:pt x="240" y="22"/>
                </a:cubicBezTo>
                <a:cubicBezTo>
                  <a:pt x="262" y="0"/>
                  <a:pt x="299" y="0"/>
                  <a:pt x="321" y="22"/>
                </a:cubicBezTo>
                <a:cubicBezTo>
                  <a:pt x="539" y="240"/>
                  <a:pt x="539" y="240"/>
                  <a:pt x="539" y="240"/>
                </a:cubicBezTo>
                <a:cubicBezTo>
                  <a:pt x="561" y="262"/>
                  <a:pt x="561" y="299"/>
                  <a:pt x="539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6" y="525"/>
                  <a:pt x="160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2"/>
                  <a:pt x="22" y="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7550196" y="3147904"/>
            <a:ext cx="1759815" cy="1648585"/>
          </a:xfrm>
          <a:custGeom>
            <a:avLst/>
            <a:gdLst>
              <a:gd name="T0" fmla="*/ 22 w 562"/>
              <a:gd name="T1" fmla="*/ 240 h 525"/>
              <a:gd name="T2" fmla="*/ 241 w 562"/>
              <a:gd name="T3" fmla="*/ 22 h 525"/>
              <a:gd name="T4" fmla="*/ 321 w 562"/>
              <a:gd name="T5" fmla="*/ 22 h 525"/>
              <a:gd name="T6" fmla="*/ 540 w 562"/>
              <a:gd name="T7" fmla="*/ 240 h 525"/>
              <a:gd name="T8" fmla="*/ 540 w 562"/>
              <a:gd name="T9" fmla="*/ 321 h 525"/>
              <a:gd name="T10" fmla="*/ 401 w 562"/>
              <a:gd name="T11" fmla="*/ 459 h 525"/>
              <a:gd name="T12" fmla="*/ 161 w 562"/>
              <a:gd name="T13" fmla="*/ 459 h 525"/>
              <a:gd name="T14" fmla="*/ 22 w 562"/>
              <a:gd name="T15" fmla="*/ 321 h 525"/>
              <a:gd name="T16" fmla="*/ 22 w 562"/>
              <a:gd name="T17" fmla="*/ 24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2" h="525">
                <a:moveTo>
                  <a:pt x="22" y="240"/>
                </a:moveTo>
                <a:cubicBezTo>
                  <a:pt x="241" y="22"/>
                  <a:pt x="241" y="22"/>
                  <a:pt x="241" y="22"/>
                </a:cubicBezTo>
                <a:cubicBezTo>
                  <a:pt x="263" y="0"/>
                  <a:pt x="299" y="0"/>
                  <a:pt x="321" y="22"/>
                </a:cubicBezTo>
                <a:cubicBezTo>
                  <a:pt x="540" y="240"/>
                  <a:pt x="540" y="240"/>
                  <a:pt x="540" y="240"/>
                </a:cubicBezTo>
                <a:cubicBezTo>
                  <a:pt x="562" y="262"/>
                  <a:pt x="562" y="299"/>
                  <a:pt x="540" y="321"/>
                </a:cubicBezTo>
                <a:cubicBezTo>
                  <a:pt x="401" y="459"/>
                  <a:pt x="401" y="459"/>
                  <a:pt x="401" y="459"/>
                </a:cubicBezTo>
                <a:cubicBezTo>
                  <a:pt x="335" y="525"/>
                  <a:pt x="227" y="525"/>
                  <a:pt x="161" y="459"/>
                </a:cubicBezTo>
                <a:cubicBezTo>
                  <a:pt x="22" y="321"/>
                  <a:pt x="22" y="321"/>
                  <a:pt x="22" y="321"/>
                </a:cubicBezTo>
                <a:cubicBezTo>
                  <a:pt x="0" y="299"/>
                  <a:pt x="0" y="262"/>
                  <a:pt x="22" y="2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8580396" y="2275280"/>
            <a:ext cx="1644612" cy="1648585"/>
          </a:xfrm>
          <a:custGeom>
            <a:avLst/>
            <a:gdLst>
              <a:gd name="T0" fmla="*/ 22 w 525"/>
              <a:gd name="T1" fmla="*/ 285 h 525"/>
              <a:gd name="T2" fmla="*/ 240 w 525"/>
              <a:gd name="T3" fmla="*/ 503 h 525"/>
              <a:gd name="T4" fmla="*/ 320 w 525"/>
              <a:gd name="T5" fmla="*/ 503 h 525"/>
              <a:gd name="T6" fmla="*/ 459 w 525"/>
              <a:gd name="T7" fmla="*/ 365 h 525"/>
              <a:gd name="T8" fmla="*/ 459 w 525"/>
              <a:gd name="T9" fmla="*/ 124 h 525"/>
              <a:gd name="T10" fmla="*/ 401 w 525"/>
              <a:gd name="T11" fmla="*/ 66 h 525"/>
              <a:gd name="T12" fmla="*/ 160 w 525"/>
              <a:gd name="T13" fmla="*/ 66 h 525"/>
              <a:gd name="T14" fmla="*/ 22 w 525"/>
              <a:gd name="T15" fmla="*/ 204 h 525"/>
              <a:gd name="T16" fmla="*/ 22 w 525"/>
              <a:gd name="T17" fmla="*/ 28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5" h="525">
                <a:moveTo>
                  <a:pt x="22" y="285"/>
                </a:moveTo>
                <a:cubicBezTo>
                  <a:pt x="240" y="503"/>
                  <a:pt x="240" y="503"/>
                  <a:pt x="240" y="503"/>
                </a:cubicBezTo>
                <a:cubicBezTo>
                  <a:pt x="262" y="525"/>
                  <a:pt x="298" y="525"/>
                  <a:pt x="320" y="503"/>
                </a:cubicBezTo>
                <a:cubicBezTo>
                  <a:pt x="459" y="365"/>
                  <a:pt x="459" y="365"/>
                  <a:pt x="459" y="365"/>
                </a:cubicBezTo>
                <a:cubicBezTo>
                  <a:pt x="525" y="299"/>
                  <a:pt x="525" y="190"/>
                  <a:pt x="459" y="124"/>
                </a:cubicBezTo>
                <a:cubicBezTo>
                  <a:pt x="401" y="66"/>
                  <a:pt x="401" y="66"/>
                  <a:pt x="401" y="66"/>
                </a:cubicBezTo>
                <a:cubicBezTo>
                  <a:pt x="334" y="0"/>
                  <a:pt x="226" y="0"/>
                  <a:pt x="160" y="66"/>
                </a:cubicBezTo>
                <a:cubicBezTo>
                  <a:pt x="22" y="204"/>
                  <a:pt x="22" y="204"/>
                  <a:pt x="22" y="204"/>
                </a:cubicBezTo>
                <a:cubicBezTo>
                  <a:pt x="0" y="226"/>
                  <a:pt x="0" y="262"/>
                  <a:pt x="22" y="28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1547760" y="1867437"/>
            <a:ext cx="9099656" cy="2024647"/>
          </a:xfrm>
          <a:custGeom>
            <a:avLst/>
            <a:gdLst>
              <a:gd name="T0" fmla="*/ 2906 w 2906"/>
              <a:gd name="T1" fmla="*/ 0 h 645"/>
              <a:gd name="T2" fmla="*/ 2765 w 2906"/>
              <a:gd name="T3" fmla="*/ 38 h 645"/>
              <a:gd name="T4" fmla="*/ 2803 w 2906"/>
              <a:gd name="T5" fmla="*/ 74 h 645"/>
              <a:gd name="T6" fmla="*/ 2804 w 2906"/>
              <a:gd name="T7" fmla="*/ 73 h 645"/>
              <a:gd name="T8" fmla="*/ 2803 w 2906"/>
              <a:gd name="T9" fmla="*/ 74 h 645"/>
              <a:gd name="T10" fmla="*/ 2803 w 2906"/>
              <a:gd name="T11" fmla="*/ 74 h 645"/>
              <a:gd name="T12" fmla="*/ 2803 w 2906"/>
              <a:gd name="T13" fmla="*/ 74 h 645"/>
              <a:gd name="T14" fmla="*/ 2715 w 2906"/>
              <a:gd name="T15" fmla="*/ 168 h 645"/>
              <a:gd name="T16" fmla="*/ 2695 w 2906"/>
              <a:gd name="T17" fmla="*/ 148 h 645"/>
              <a:gd name="T18" fmla="*/ 2618 w 2906"/>
              <a:gd name="T19" fmla="*/ 96 h 645"/>
              <a:gd name="T20" fmla="*/ 2526 w 2906"/>
              <a:gd name="T21" fmla="*/ 78 h 645"/>
              <a:gd name="T22" fmla="*/ 2435 w 2906"/>
              <a:gd name="T23" fmla="*/ 96 h 645"/>
              <a:gd name="T24" fmla="*/ 2358 w 2906"/>
              <a:gd name="T25" fmla="*/ 148 h 645"/>
              <a:gd name="T26" fmla="*/ 2052 w 2906"/>
              <a:gd name="T27" fmla="*/ 148 h 645"/>
              <a:gd name="T28" fmla="*/ 1975 w 2906"/>
              <a:gd name="T29" fmla="*/ 96 h 645"/>
              <a:gd name="T30" fmla="*/ 1884 w 2906"/>
              <a:gd name="T31" fmla="*/ 78 h 645"/>
              <a:gd name="T32" fmla="*/ 1793 w 2906"/>
              <a:gd name="T33" fmla="*/ 96 h 645"/>
              <a:gd name="T34" fmla="*/ 1716 w 2906"/>
              <a:gd name="T35" fmla="*/ 148 h 645"/>
              <a:gd name="T36" fmla="*/ 1429 w 2906"/>
              <a:gd name="T37" fmla="*/ 148 h 645"/>
              <a:gd name="T38" fmla="*/ 1352 w 2906"/>
              <a:gd name="T39" fmla="*/ 96 h 645"/>
              <a:gd name="T40" fmla="*/ 1260 w 2906"/>
              <a:gd name="T41" fmla="*/ 78 h 645"/>
              <a:gd name="T42" fmla="*/ 1169 w 2906"/>
              <a:gd name="T43" fmla="*/ 96 h 645"/>
              <a:gd name="T44" fmla="*/ 1092 w 2906"/>
              <a:gd name="T45" fmla="*/ 148 h 645"/>
              <a:gd name="T46" fmla="*/ 805 w 2906"/>
              <a:gd name="T47" fmla="*/ 148 h 645"/>
              <a:gd name="T48" fmla="*/ 728 w 2906"/>
              <a:gd name="T49" fmla="*/ 96 h 645"/>
              <a:gd name="T50" fmla="*/ 637 w 2906"/>
              <a:gd name="T51" fmla="*/ 78 h 645"/>
              <a:gd name="T52" fmla="*/ 545 w 2906"/>
              <a:gd name="T53" fmla="*/ 96 h 645"/>
              <a:gd name="T54" fmla="*/ 0 w 2906"/>
              <a:gd name="T55" fmla="*/ 630 h 645"/>
              <a:gd name="T56" fmla="*/ 18 w 2906"/>
              <a:gd name="T57" fmla="*/ 645 h 645"/>
              <a:gd name="T58" fmla="*/ 554 w 2906"/>
              <a:gd name="T59" fmla="*/ 117 h 645"/>
              <a:gd name="T60" fmla="*/ 637 w 2906"/>
              <a:gd name="T61" fmla="*/ 101 h 645"/>
              <a:gd name="T62" fmla="*/ 719 w 2906"/>
              <a:gd name="T63" fmla="*/ 117 h 645"/>
              <a:gd name="T64" fmla="*/ 789 w 2906"/>
              <a:gd name="T65" fmla="*/ 164 h 645"/>
              <a:gd name="T66" fmla="*/ 1108 w 2906"/>
              <a:gd name="T67" fmla="*/ 164 h 645"/>
              <a:gd name="T68" fmla="*/ 1178 w 2906"/>
              <a:gd name="T69" fmla="*/ 117 h 645"/>
              <a:gd name="T70" fmla="*/ 1260 w 2906"/>
              <a:gd name="T71" fmla="*/ 101 h 645"/>
              <a:gd name="T72" fmla="*/ 1343 w 2906"/>
              <a:gd name="T73" fmla="*/ 117 h 645"/>
              <a:gd name="T74" fmla="*/ 1413 w 2906"/>
              <a:gd name="T75" fmla="*/ 164 h 645"/>
              <a:gd name="T76" fmla="*/ 1732 w 2906"/>
              <a:gd name="T77" fmla="*/ 164 h 645"/>
              <a:gd name="T78" fmla="*/ 1801 w 2906"/>
              <a:gd name="T79" fmla="*/ 117 h 645"/>
              <a:gd name="T80" fmla="*/ 1884 w 2906"/>
              <a:gd name="T81" fmla="*/ 101 h 645"/>
              <a:gd name="T82" fmla="*/ 1967 w 2906"/>
              <a:gd name="T83" fmla="*/ 117 h 645"/>
              <a:gd name="T84" fmla="*/ 2036 w 2906"/>
              <a:gd name="T85" fmla="*/ 164 h 645"/>
              <a:gd name="T86" fmla="*/ 2374 w 2906"/>
              <a:gd name="T87" fmla="*/ 164 h 645"/>
              <a:gd name="T88" fmla="*/ 2444 w 2906"/>
              <a:gd name="T89" fmla="*/ 117 h 645"/>
              <a:gd name="T90" fmla="*/ 2526 w 2906"/>
              <a:gd name="T91" fmla="*/ 101 h 645"/>
              <a:gd name="T92" fmla="*/ 2609 w 2906"/>
              <a:gd name="T93" fmla="*/ 117 h 645"/>
              <a:gd name="T94" fmla="*/ 2679 w 2906"/>
              <a:gd name="T95" fmla="*/ 164 h 645"/>
              <a:gd name="T96" fmla="*/ 2715 w 2906"/>
              <a:gd name="T97" fmla="*/ 200 h 645"/>
              <a:gd name="T98" fmla="*/ 2819 w 2906"/>
              <a:gd name="T99" fmla="*/ 91 h 645"/>
              <a:gd name="T100" fmla="*/ 2850 w 2906"/>
              <a:gd name="T101" fmla="*/ 121 h 645"/>
              <a:gd name="T102" fmla="*/ 2906 w 2906"/>
              <a:gd name="T103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06" h="645">
                <a:moveTo>
                  <a:pt x="2906" y="0"/>
                </a:moveTo>
                <a:cubicBezTo>
                  <a:pt x="2765" y="38"/>
                  <a:pt x="2765" y="38"/>
                  <a:pt x="2765" y="38"/>
                </a:cubicBezTo>
                <a:cubicBezTo>
                  <a:pt x="2803" y="74"/>
                  <a:pt x="2803" y="74"/>
                  <a:pt x="2803" y="74"/>
                </a:cubicBezTo>
                <a:cubicBezTo>
                  <a:pt x="2804" y="73"/>
                  <a:pt x="2804" y="73"/>
                  <a:pt x="2804" y="73"/>
                </a:cubicBezTo>
                <a:cubicBezTo>
                  <a:pt x="2803" y="73"/>
                  <a:pt x="2803" y="74"/>
                  <a:pt x="2803" y="74"/>
                </a:cubicBezTo>
                <a:cubicBezTo>
                  <a:pt x="2803" y="74"/>
                  <a:pt x="2803" y="74"/>
                  <a:pt x="2803" y="74"/>
                </a:cubicBezTo>
                <a:cubicBezTo>
                  <a:pt x="2803" y="74"/>
                  <a:pt x="2803" y="74"/>
                  <a:pt x="2803" y="74"/>
                </a:cubicBezTo>
                <a:cubicBezTo>
                  <a:pt x="2753" y="125"/>
                  <a:pt x="2754" y="127"/>
                  <a:pt x="2715" y="168"/>
                </a:cubicBezTo>
                <a:cubicBezTo>
                  <a:pt x="2695" y="148"/>
                  <a:pt x="2695" y="148"/>
                  <a:pt x="2695" y="148"/>
                </a:cubicBezTo>
                <a:cubicBezTo>
                  <a:pt x="2672" y="125"/>
                  <a:pt x="2646" y="108"/>
                  <a:pt x="2618" y="96"/>
                </a:cubicBezTo>
                <a:cubicBezTo>
                  <a:pt x="2588" y="84"/>
                  <a:pt x="2557" y="78"/>
                  <a:pt x="2526" y="78"/>
                </a:cubicBezTo>
                <a:cubicBezTo>
                  <a:pt x="2495" y="78"/>
                  <a:pt x="2464" y="84"/>
                  <a:pt x="2435" y="96"/>
                </a:cubicBezTo>
                <a:cubicBezTo>
                  <a:pt x="2407" y="108"/>
                  <a:pt x="2381" y="125"/>
                  <a:pt x="2358" y="148"/>
                </a:cubicBezTo>
                <a:cubicBezTo>
                  <a:pt x="2159" y="347"/>
                  <a:pt x="2252" y="347"/>
                  <a:pt x="2052" y="148"/>
                </a:cubicBezTo>
                <a:cubicBezTo>
                  <a:pt x="2030" y="125"/>
                  <a:pt x="2003" y="108"/>
                  <a:pt x="1975" y="96"/>
                </a:cubicBezTo>
                <a:cubicBezTo>
                  <a:pt x="1946" y="84"/>
                  <a:pt x="1915" y="78"/>
                  <a:pt x="1884" y="78"/>
                </a:cubicBezTo>
                <a:cubicBezTo>
                  <a:pt x="1853" y="78"/>
                  <a:pt x="1822" y="84"/>
                  <a:pt x="1793" y="96"/>
                </a:cubicBezTo>
                <a:cubicBezTo>
                  <a:pt x="1765" y="108"/>
                  <a:pt x="1738" y="125"/>
                  <a:pt x="1716" y="148"/>
                </a:cubicBezTo>
                <a:cubicBezTo>
                  <a:pt x="1531" y="332"/>
                  <a:pt x="1613" y="332"/>
                  <a:pt x="1429" y="148"/>
                </a:cubicBezTo>
                <a:cubicBezTo>
                  <a:pt x="1406" y="125"/>
                  <a:pt x="1380" y="108"/>
                  <a:pt x="1352" y="96"/>
                </a:cubicBezTo>
                <a:cubicBezTo>
                  <a:pt x="1322" y="84"/>
                  <a:pt x="1291" y="78"/>
                  <a:pt x="1260" y="78"/>
                </a:cubicBezTo>
                <a:cubicBezTo>
                  <a:pt x="1229" y="78"/>
                  <a:pt x="1198" y="84"/>
                  <a:pt x="1169" y="96"/>
                </a:cubicBezTo>
                <a:cubicBezTo>
                  <a:pt x="1141" y="108"/>
                  <a:pt x="1115" y="125"/>
                  <a:pt x="1092" y="148"/>
                </a:cubicBezTo>
                <a:cubicBezTo>
                  <a:pt x="908" y="332"/>
                  <a:pt x="989" y="332"/>
                  <a:pt x="805" y="148"/>
                </a:cubicBezTo>
                <a:cubicBezTo>
                  <a:pt x="782" y="125"/>
                  <a:pt x="756" y="108"/>
                  <a:pt x="728" y="96"/>
                </a:cubicBezTo>
                <a:cubicBezTo>
                  <a:pt x="699" y="84"/>
                  <a:pt x="668" y="78"/>
                  <a:pt x="637" y="78"/>
                </a:cubicBezTo>
                <a:cubicBezTo>
                  <a:pt x="606" y="78"/>
                  <a:pt x="575" y="84"/>
                  <a:pt x="545" y="96"/>
                </a:cubicBezTo>
                <a:cubicBezTo>
                  <a:pt x="460" y="132"/>
                  <a:pt x="74" y="557"/>
                  <a:pt x="0" y="630"/>
                </a:cubicBezTo>
                <a:cubicBezTo>
                  <a:pt x="18" y="645"/>
                  <a:pt x="18" y="645"/>
                  <a:pt x="18" y="645"/>
                </a:cubicBezTo>
                <a:cubicBezTo>
                  <a:pt x="86" y="577"/>
                  <a:pt x="476" y="149"/>
                  <a:pt x="554" y="117"/>
                </a:cubicBezTo>
                <a:cubicBezTo>
                  <a:pt x="580" y="106"/>
                  <a:pt x="609" y="101"/>
                  <a:pt x="637" y="101"/>
                </a:cubicBezTo>
                <a:cubicBezTo>
                  <a:pt x="665" y="101"/>
                  <a:pt x="693" y="106"/>
                  <a:pt x="719" y="117"/>
                </a:cubicBezTo>
                <a:cubicBezTo>
                  <a:pt x="745" y="128"/>
                  <a:pt x="768" y="143"/>
                  <a:pt x="789" y="164"/>
                </a:cubicBezTo>
                <a:cubicBezTo>
                  <a:pt x="993" y="367"/>
                  <a:pt x="904" y="367"/>
                  <a:pt x="1108" y="164"/>
                </a:cubicBezTo>
                <a:cubicBezTo>
                  <a:pt x="1129" y="143"/>
                  <a:pt x="1152" y="128"/>
                  <a:pt x="1178" y="117"/>
                </a:cubicBezTo>
                <a:cubicBezTo>
                  <a:pt x="1204" y="106"/>
                  <a:pt x="1232" y="101"/>
                  <a:pt x="1260" y="101"/>
                </a:cubicBezTo>
                <a:cubicBezTo>
                  <a:pt x="1289" y="101"/>
                  <a:pt x="1317" y="106"/>
                  <a:pt x="1343" y="117"/>
                </a:cubicBezTo>
                <a:cubicBezTo>
                  <a:pt x="1368" y="128"/>
                  <a:pt x="1392" y="143"/>
                  <a:pt x="1413" y="164"/>
                </a:cubicBezTo>
                <a:cubicBezTo>
                  <a:pt x="1616" y="367"/>
                  <a:pt x="1528" y="367"/>
                  <a:pt x="1732" y="164"/>
                </a:cubicBezTo>
                <a:cubicBezTo>
                  <a:pt x="1752" y="143"/>
                  <a:pt x="1776" y="128"/>
                  <a:pt x="1801" y="117"/>
                </a:cubicBezTo>
                <a:cubicBezTo>
                  <a:pt x="1828" y="106"/>
                  <a:pt x="1856" y="101"/>
                  <a:pt x="1884" y="101"/>
                </a:cubicBezTo>
                <a:cubicBezTo>
                  <a:pt x="1912" y="101"/>
                  <a:pt x="1940" y="106"/>
                  <a:pt x="1967" y="117"/>
                </a:cubicBezTo>
                <a:cubicBezTo>
                  <a:pt x="1992" y="128"/>
                  <a:pt x="2016" y="143"/>
                  <a:pt x="2036" y="164"/>
                </a:cubicBezTo>
                <a:cubicBezTo>
                  <a:pt x="2261" y="388"/>
                  <a:pt x="2149" y="388"/>
                  <a:pt x="2374" y="164"/>
                </a:cubicBezTo>
                <a:cubicBezTo>
                  <a:pt x="2395" y="143"/>
                  <a:pt x="2418" y="128"/>
                  <a:pt x="2444" y="117"/>
                </a:cubicBezTo>
                <a:cubicBezTo>
                  <a:pt x="2470" y="106"/>
                  <a:pt x="2498" y="101"/>
                  <a:pt x="2526" y="101"/>
                </a:cubicBezTo>
                <a:cubicBezTo>
                  <a:pt x="2555" y="101"/>
                  <a:pt x="2583" y="106"/>
                  <a:pt x="2609" y="117"/>
                </a:cubicBezTo>
                <a:cubicBezTo>
                  <a:pt x="2634" y="128"/>
                  <a:pt x="2658" y="143"/>
                  <a:pt x="2679" y="164"/>
                </a:cubicBezTo>
                <a:cubicBezTo>
                  <a:pt x="2715" y="200"/>
                  <a:pt x="2715" y="200"/>
                  <a:pt x="2715" y="200"/>
                </a:cubicBezTo>
                <a:cubicBezTo>
                  <a:pt x="2778" y="137"/>
                  <a:pt x="2791" y="122"/>
                  <a:pt x="2819" y="91"/>
                </a:cubicBezTo>
                <a:cubicBezTo>
                  <a:pt x="2850" y="121"/>
                  <a:pt x="2850" y="121"/>
                  <a:pt x="2850" y="121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39267" y="2801431"/>
            <a:ext cx="726870" cy="467984"/>
            <a:chOff x="4373563" y="2779713"/>
            <a:chExt cx="579438" cy="373062"/>
          </a:xfrm>
          <a:solidFill>
            <a:schemeClr val="bg1"/>
          </a:solidFill>
        </p:grpSpPr>
        <p:sp>
          <p:nvSpPr>
            <p:cNvPr id="16" name="Freeform 129"/>
            <p:cNvSpPr>
              <a:spLocks noEditPoints="1"/>
            </p:cNvSpPr>
            <p:nvPr/>
          </p:nvSpPr>
          <p:spPr bwMode="auto">
            <a:xfrm>
              <a:off x="4513263" y="2779713"/>
              <a:ext cx="439738" cy="350837"/>
            </a:xfrm>
            <a:custGeom>
              <a:avLst/>
              <a:gdLst>
                <a:gd name="T0" fmla="*/ 1499 w 2777"/>
                <a:gd name="T1" fmla="*/ 1269 h 2208"/>
                <a:gd name="T2" fmla="*/ 1470 w 2777"/>
                <a:gd name="T3" fmla="*/ 1294 h 2208"/>
                <a:gd name="T4" fmla="*/ 1432 w 2777"/>
                <a:gd name="T5" fmla="*/ 1304 h 2208"/>
                <a:gd name="T6" fmla="*/ 1194 w 2777"/>
                <a:gd name="T7" fmla="*/ 1245 h 2208"/>
                <a:gd name="T8" fmla="*/ 2466 w 2777"/>
                <a:gd name="T9" fmla="*/ 1346 h 2208"/>
                <a:gd name="T10" fmla="*/ 190 w 2777"/>
                <a:gd name="T11" fmla="*/ 986 h 2208"/>
                <a:gd name="T12" fmla="*/ 1027 w 2777"/>
                <a:gd name="T13" fmla="*/ 1202 h 2208"/>
                <a:gd name="T14" fmla="*/ 2223 w 2777"/>
                <a:gd name="T15" fmla="*/ 233 h 2208"/>
                <a:gd name="T16" fmla="*/ 2584 w 2777"/>
                <a:gd name="T17" fmla="*/ 1212 h 2208"/>
                <a:gd name="T18" fmla="*/ 2028 w 2777"/>
                <a:gd name="T19" fmla="*/ 226 h 2208"/>
                <a:gd name="T20" fmla="*/ 1398 w 2777"/>
                <a:gd name="T21" fmla="*/ 1129 h 2208"/>
                <a:gd name="T22" fmla="*/ 2203 w 2777"/>
                <a:gd name="T23" fmla="*/ 0 h 2208"/>
                <a:gd name="T24" fmla="*/ 2265 w 2777"/>
                <a:gd name="T25" fmla="*/ 15 h 2208"/>
                <a:gd name="T26" fmla="*/ 2307 w 2777"/>
                <a:gd name="T27" fmla="*/ 44 h 2208"/>
                <a:gd name="T28" fmla="*/ 2339 w 2777"/>
                <a:gd name="T29" fmla="*/ 84 h 2208"/>
                <a:gd name="T30" fmla="*/ 2766 w 2777"/>
                <a:gd name="T31" fmla="*/ 1235 h 2208"/>
                <a:gd name="T32" fmla="*/ 2777 w 2777"/>
                <a:gd name="T33" fmla="*/ 1292 h 2208"/>
                <a:gd name="T34" fmla="*/ 2767 w 2777"/>
                <a:gd name="T35" fmla="*/ 1347 h 2208"/>
                <a:gd name="T36" fmla="*/ 2740 w 2777"/>
                <a:gd name="T37" fmla="*/ 1395 h 2208"/>
                <a:gd name="T38" fmla="*/ 2696 w 2777"/>
                <a:gd name="T39" fmla="*/ 1433 h 2208"/>
                <a:gd name="T40" fmla="*/ 2670 w 2777"/>
                <a:gd name="T41" fmla="*/ 1445 h 2208"/>
                <a:gd name="T42" fmla="*/ 609 w 2777"/>
                <a:gd name="T43" fmla="*/ 2206 h 2208"/>
                <a:gd name="T44" fmla="*/ 557 w 2777"/>
                <a:gd name="T45" fmla="*/ 2207 h 2208"/>
                <a:gd name="T46" fmla="*/ 513 w 2777"/>
                <a:gd name="T47" fmla="*/ 2194 h 2208"/>
                <a:gd name="T48" fmla="*/ 469 w 2777"/>
                <a:gd name="T49" fmla="*/ 2165 h 2208"/>
                <a:gd name="T50" fmla="*/ 438 w 2777"/>
                <a:gd name="T51" fmla="*/ 2125 h 2208"/>
                <a:gd name="T52" fmla="*/ 10 w 2777"/>
                <a:gd name="T53" fmla="*/ 973 h 2208"/>
                <a:gd name="T54" fmla="*/ 0 w 2777"/>
                <a:gd name="T55" fmla="*/ 910 h 2208"/>
                <a:gd name="T56" fmla="*/ 16 w 2777"/>
                <a:gd name="T57" fmla="*/ 848 h 2208"/>
                <a:gd name="T58" fmla="*/ 43 w 2777"/>
                <a:gd name="T59" fmla="*/ 805 h 2208"/>
                <a:gd name="T60" fmla="*/ 83 w 2777"/>
                <a:gd name="T61" fmla="*/ 773 h 2208"/>
                <a:gd name="T62" fmla="*/ 2140 w 2777"/>
                <a:gd name="T63" fmla="*/ 10 h 2208"/>
                <a:gd name="T64" fmla="*/ 2203 w 2777"/>
                <a:gd name="T65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7" h="2208">
                  <a:moveTo>
                    <a:pt x="1628" y="1083"/>
                  </a:moveTo>
                  <a:lnTo>
                    <a:pt x="1499" y="1269"/>
                  </a:lnTo>
                  <a:lnTo>
                    <a:pt x="1485" y="1283"/>
                  </a:lnTo>
                  <a:lnTo>
                    <a:pt x="1470" y="1294"/>
                  </a:lnTo>
                  <a:lnTo>
                    <a:pt x="1452" y="1301"/>
                  </a:lnTo>
                  <a:lnTo>
                    <a:pt x="1432" y="1304"/>
                  </a:lnTo>
                  <a:lnTo>
                    <a:pt x="1412" y="1301"/>
                  </a:lnTo>
                  <a:lnTo>
                    <a:pt x="1194" y="1245"/>
                  </a:lnTo>
                  <a:lnTo>
                    <a:pt x="728" y="1990"/>
                  </a:lnTo>
                  <a:lnTo>
                    <a:pt x="2466" y="1346"/>
                  </a:lnTo>
                  <a:lnTo>
                    <a:pt x="1628" y="1083"/>
                  </a:lnTo>
                  <a:close/>
                  <a:moveTo>
                    <a:pt x="190" y="986"/>
                  </a:moveTo>
                  <a:lnTo>
                    <a:pt x="551" y="1965"/>
                  </a:lnTo>
                  <a:lnTo>
                    <a:pt x="1027" y="1202"/>
                  </a:lnTo>
                  <a:lnTo>
                    <a:pt x="190" y="986"/>
                  </a:lnTo>
                  <a:close/>
                  <a:moveTo>
                    <a:pt x="2223" y="233"/>
                  </a:moveTo>
                  <a:lnTo>
                    <a:pt x="1727" y="943"/>
                  </a:lnTo>
                  <a:lnTo>
                    <a:pt x="2584" y="1212"/>
                  </a:lnTo>
                  <a:lnTo>
                    <a:pt x="2223" y="233"/>
                  </a:lnTo>
                  <a:close/>
                  <a:moveTo>
                    <a:pt x="2028" y="226"/>
                  </a:moveTo>
                  <a:lnTo>
                    <a:pt x="332" y="854"/>
                  </a:lnTo>
                  <a:lnTo>
                    <a:pt x="1398" y="1129"/>
                  </a:lnTo>
                  <a:lnTo>
                    <a:pt x="2028" y="226"/>
                  </a:lnTo>
                  <a:close/>
                  <a:moveTo>
                    <a:pt x="2203" y="0"/>
                  </a:moveTo>
                  <a:lnTo>
                    <a:pt x="2234" y="4"/>
                  </a:lnTo>
                  <a:lnTo>
                    <a:pt x="2265" y="15"/>
                  </a:lnTo>
                  <a:lnTo>
                    <a:pt x="2287" y="27"/>
                  </a:lnTo>
                  <a:lnTo>
                    <a:pt x="2307" y="44"/>
                  </a:lnTo>
                  <a:lnTo>
                    <a:pt x="2325" y="61"/>
                  </a:lnTo>
                  <a:lnTo>
                    <a:pt x="2339" y="84"/>
                  </a:lnTo>
                  <a:lnTo>
                    <a:pt x="2350" y="107"/>
                  </a:lnTo>
                  <a:lnTo>
                    <a:pt x="2766" y="1235"/>
                  </a:lnTo>
                  <a:lnTo>
                    <a:pt x="2774" y="1263"/>
                  </a:lnTo>
                  <a:lnTo>
                    <a:pt x="2777" y="1292"/>
                  </a:lnTo>
                  <a:lnTo>
                    <a:pt x="2774" y="1320"/>
                  </a:lnTo>
                  <a:lnTo>
                    <a:pt x="2767" y="1347"/>
                  </a:lnTo>
                  <a:lnTo>
                    <a:pt x="2755" y="1373"/>
                  </a:lnTo>
                  <a:lnTo>
                    <a:pt x="2740" y="1395"/>
                  </a:lnTo>
                  <a:lnTo>
                    <a:pt x="2720" y="1416"/>
                  </a:lnTo>
                  <a:lnTo>
                    <a:pt x="2696" y="1433"/>
                  </a:lnTo>
                  <a:lnTo>
                    <a:pt x="2670" y="1445"/>
                  </a:lnTo>
                  <a:lnTo>
                    <a:pt x="2670" y="1445"/>
                  </a:lnTo>
                  <a:lnTo>
                    <a:pt x="638" y="2198"/>
                  </a:lnTo>
                  <a:lnTo>
                    <a:pt x="609" y="2206"/>
                  </a:lnTo>
                  <a:lnTo>
                    <a:pt x="580" y="2208"/>
                  </a:lnTo>
                  <a:lnTo>
                    <a:pt x="557" y="2207"/>
                  </a:lnTo>
                  <a:lnTo>
                    <a:pt x="535" y="2201"/>
                  </a:lnTo>
                  <a:lnTo>
                    <a:pt x="513" y="2194"/>
                  </a:lnTo>
                  <a:lnTo>
                    <a:pt x="489" y="2180"/>
                  </a:lnTo>
                  <a:lnTo>
                    <a:pt x="469" y="2165"/>
                  </a:lnTo>
                  <a:lnTo>
                    <a:pt x="453" y="2146"/>
                  </a:lnTo>
                  <a:lnTo>
                    <a:pt x="438" y="2125"/>
                  </a:lnTo>
                  <a:lnTo>
                    <a:pt x="427" y="2101"/>
                  </a:lnTo>
                  <a:lnTo>
                    <a:pt x="10" y="973"/>
                  </a:lnTo>
                  <a:lnTo>
                    <a:pt x="2" y="942"/>
                  </a:lnTo>
                  <a:lnTo>
                    <a:pt x="0" y="910"/>
                  </a:lnTo>
                  <a:lnTo>
                    <a:pt x="5" y="879"/>
                  </a:lnTo>
                  <a:lnTo>
                    <a:pt x="16" y="848"/>
                  </a:lnTo>
                  <a:lnTo>
                    <a:pt x="28" y="825"/>
                  </a:lnTo>
                  <a:lnTo>
                    <a:pt x="43" y="805"/>
                  </a:lnTo>
                  <a:lnTo>
                    <a:pt x="62" y="788"/>
                  </a:lnTo>
                  <a:lnTo>
                    <a:pt x="83" y="773"/>
                  </a:lnTo>
                  <a:lnTo>
                    <a:pt x="107" y="763"/>
                  </a:lnTo>
                  <a:lnTo>
                    <a:pt x="2140" y="10"/>
                  </a:lnTo>
                  <a:lnTo>
                    <a:pt x="2171" y="1"/>
                  </a:lnTo>
                  <a:lnTo>
                    <a:pt x="2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30"/>
            <p:cNvSpPr/>
            <p:nvPr/>
          </p:nvSpPr>
          <p:spPr bwMode="auto">
            <a:xfrm>
              <a:off x="4451351" y="3108325"/>
              <a:ext cx="74613" cy="44450"/>
            </a:xfrm>
            <a:custGeom>
              <a:avLst/>
              <a:gdLst>
                <a:gd name="T0" fmla="*/ 382 w 471"/>
                <a:gd name="T1" fmla="*/ 0 h 278"/>
                <a:gd name="T2" fmla="*/ 403 w 471"/>
                <a:gd name="T3" fmla="*/ 1 h 278"/>
                <a:gd name="T4" fmla="*/ 423 w 471"/>
                <a:gd name="T5" fmla="*/ 8 h 278"/>
                <a:gd name="T6" fmla="*/ 441 w 471"/>
                <a:gd name="T7" fmla="*/ 19 h 278"/>
                <a:gd name="T8" fmla="*/ 456 w 471"/>
                <a:gd name="T9" fmla="*/ 35 h 278"/>
                <a:gd name="T10" fmla="*/ 466 w 471"/>
                <a:gd name="T11" fmla="*/ 54 h 278"/>
                <a:gd name="T12" fmla="*/ 471 w 471"/>
                <a:gd name="T13" fmla="*/ 75 h 278"/>
                <a:gd name="T14" fmla="*/ 470 w 471"/>
                <a:gd name="T15" fmla="*/ 97 h 278"/>
                <a:gd name="T16" fmla="*/ 463 w 471"/>
                <a:gd name="T17" fmla="*/ 117 h 278"/>
                <a:gd name="T18" fmla="*/ 452 w 471"/>
                <a:gd name="T19" fmla="*/ 135 h 278"/>
                <a:gd name="T20" fmla="*/ 437 w 471"/>
                <a:gd name="T21" fmla="*/ 149 h 278"/>
                <a:gd name="T22" fmla="*/ 418 w 471"/>
                <a:gd name="T23" fmla="*/ 159 h 278"/>
                <a:gd name="T24" fmla="*/ 110 w 471"/>
                <a:gd name="T25" fmla="*/ 274 h 278"/>
                <a:gd name="T26" fmla="*/ 95 w 471"/>
                <a:gd name="T27" fmla="*/ 277 h 278"/>
                <a:gd name="T28" fmla="*/ 82 w 471"/>
                <a:gd name="T29" fmla="*/ 278 h 278"/>
                <a:gd name="T30" fmla="*/ 62 w 471"/>
                <a:gd name="T31" fmla="*/ 276 h 278"/>
                <a:gd name="T32" fmla="*/ 44 w 471"/>
                <a:gd name="T33" fmla="*/ 269 h 278"/>
                <a:gd name="T34" fmla="*/ 28 w 471"/>
                <a:gd name="T35" fmla="*/ 258 h 278"/>
                <a:gd name="T36" fmla="*/ 14 w 471"/>
                <a:gd name="T37" fmla="*/ 242 h 278"/>
                <a:gd name="T38" fmla="*/ 5 w 471"/>
                <a:gd name="T39" fmla="*/ 225 h 278"/>
                <a:gd name="T40" fmla="*/ 0 w 471"/>
                <a:gd name="T41" fmla="*/ 204 h 278"/>
                <a:gd name="T42" fmla="*/ 1 w 471"/>
                <a:gd name="T43" fmla="*/ 182 h 278"/>
                <a:gd name="T44" fmla="*/ 8 w 471"/>
                <a:gd name="T45" fmla="*/ 162 h 278"/>
                <a:gd name="T46" fmla="*/ 19 w 471"/>
                <a:gd name="T47" fmla="*/ 145 h 278"/>
                <a:gd name="T48" fmla="*/ 34 w 471"/>
                <a:gd name="T49" fmla="*/ 130 h 278"/>
                <a:gd name="T50" fmla="*/ 53 w 471"/>
                <a:gd name="T51" fmla="*/ 119 h 278"/>
                <a:gd name="T52" fmla="*/ 361 w 471"/>
                <a:gd name="T53" fmla="*/ 6 h 278"/>
                <a:gd name="T54" fmla="*/ 382 w 471"/>
                <a:gd name="T5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1" h="278">
                  <a:moveTo>
                    <a:pt x="382" y="0"/>
                  </a:moveTo>
                  <a:lnTo>
                    <a:pt x="403" y="1"/>
                  </a:lnTo>
                  <a:lnTo>
                    <a:pt x="423" y="8"/>
                  </a:lnTo>
                  <a:lnTo>
                    <a:pt x="441" y="19"/>
                  </a:lnTo>
                  <a:lnTo>
                    <a:pt x="456" y="35"/>
                  </a:lnTo>
                  <a:lnTo>
                    <a:pt x="466" y="54"/>
                  </a:lnTo>
                  <a:lnTo>
                    <a:pt x="471" y="75"/>
                  </a:lnTo>
                  <a:lnTo>
                    <a:pt x="470" y="97"/>
                  </a:lnTo>
                  <a:lnTo>
                    <a:pt x="463" y="117"/>
                  </a:lnTo>
                  <a:lnTo>
                    <a:pt x="452" y="135"/>
                  </a:lnTo>
                  <a:lnTo>
                    <a:pt x="437" y="149"/>
                  </a:lnTo>
                  <a:lnTo>
                    <a:pt x="418" y="159"/>
                  </a:lnTo>
                  <a:lnTo>
                    <a:pt x="110" y="274"/>
                  </a:lnTo>
                  <a:lnTo>
                    <a:pt x="95" y="277"/>
                  </a:lnTo>
                  <a:lnTo>
                    <a:pt x="82" y="278"/>
                  </a:lnTo>
                  <a:lnTo>
                    <a:pt x="62" y="276"/>
                  </a:lnTo>
                  <a:lnTo>
                    <a:pt x="44" y="269"/>
                  </a:lnTo>
                  <a:lnTo>
                    <a:pt x="28" y="258"/>
                  </a:lnTo>
                  <a:lnTo>
                    <a:pt x="14" y="242"/>
                  </a:lnTo>
                  <a:lnTo>
                    <a:pt x="5" y="225"/>
                  </a:lnTo>
                  <a:lnTo>
                    <a:pt x="0" y="204"/>
                  </a:lnTo>
                  <a:lnTo>
                    <a:pt x="1" y="182"/>
                  </a:lnTo>
                  <a:lnTo>
                    <a:pt x="8" y="162"/>
                  </a:lnTo>
                  <a:lnTo>
                    <a:pt x="19" y="145"/>
                  </a:lnTo>
                  <a:lnTo>
                    <a:pt x="34" y="130"/>
                  </a:lnTo>
                  <a:lnTo>
                    <a:pt x="53" y="119"/>
                  </a:lnTo>
                  <a:lnTo>
                    <a:pt x="361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31"/>
            <p:cNvSpPr/>
            <p:nvPr/>
          </p:nvSpPr>
          <p:spPr bwMode="auto">
            <a:xfrm>
              <a:off x="4403726" y="2987675"/>
              <a:ext cx="55563" cy="38100"/>
            </a:xfrm>
            <a:custGeom>
              <a:avLst/>
              <a:gdLst>
                <a:gd name="T0" fmla="*/ 264 w 353"/>
                <a:gd name="T1" fmla="*/ 0 h 234"/>
                <a:gd name="T2" fmla="*/ 285 w 353"/>
                <a:gd name="T3" fmla="*/ 1 h 234"/>
                <a:gd name="T4" fmla="*/ 305 w 353"/>
                <a:gd name="T5" fmla="*/ 7 h 234"/>
                <a:gd name="T6" fmla="*/ 323 w 353"/>
                <a:gd name="T7" fmla="*/ 19 h 234"/>
                <a:gd name="T8" fmla="*/ 338 w 353"/>
                <a:gd name="T9" fmla="*/ 34 h 234"/>
                <a:gd name="T10" fmla="*/ 349 w 353"/>
                <a:gd name="T11" fmla="*/ 53 h 234"/>
                <a:gd name="T12" fmla="*/ 353 w 353"/>
                <a:gd name="T13" fmla="*/ 74 h 234"/>
                <a:gd name="T14" fmla="*/ 352 w 353"/>
                <a:gd name="T15" fmla="*/ 96 h 234"/>
                <a:gd name="T16" fmla="*/ 345 w 353"/>
                <a:gd name="T17" fmla="*/ 116 h 234"/>
                <a:gd name="T18" fmla="*/ 334 w 353"/>
                <a:gd name="T19" fmla="*/ 134 h 234"/>
                <a:gd name="T20" fmla="*/ 320 w 353"/>
                <a:gd name="T21" fmla="*/ 149 h 234"/>
                <a:gd name="T22" fmla="*/ 300 w 353"/>
                <a:gd name="T23" fmla="*/ 159 h 234"/>
                <a:gd name="T24" fmla="*/ 110 w 353"/>
                <a:gd name="T25" fmla="*/ 228 h 234"/>
                <a:gd name="T26" fmla="*/ 96 w 353"/>
                <a:gd name="T27" fmla="*/ 233 h 234"/>
                <a:gd name="T28" fmla="*/ 81 w 353"/>
                <a:gd name="T29" fmla="*/ 234 h 234"/>
                <a:gd name="T30" fmla="*/ 61 w 353"/>
                <a:gd name="T31" fmla="*/ 232 h 234"/>
                <a:gd name="T32" fmla="*/ 44 w 353"/>
                <a:gd name="T33" fmla="*/ 225 h 234"/>
                <a:gd name="T34" fmla="*/ 27 w 353"/>
                <a:gd name="T35" fmla="*/ 214 h 234"/>
                <a:gd name="T36" fmla="*/ 15 w 353"/>
                <a:gd name="T37" fmla="*/ 199 h 234"/>
                <a:gd name="T38" fmla="*/ 5 w 353"/>
                <a:gd name="T39" fmla="*/ 181 h 234"/>
                <a:gd name="T40" fmla="*/ 0 w 353"/>
                <a:gd name="T41" fmla="*/ 159 h 234"/>
                <a:gd name="T42" fmla="*/ 2 w 353"/>
                <a:gd name="T43" fmla="*/ 137 h 234"/>
                <a:gd name="T44" fmla="*/ 7 w 353"/>
                <a:gd name="T45" fmla="*/ 117 h 234"/>
                <a:gd name="T46" fmla="*/ 18 w 353"/>
                <a:gd name="T47" fmla="*/ 100 h 234"/>
                <a:gd name="T48" fmla="*/ 34 w 353"/>
                <a:gd name="T49" fmla="*/ 85 h 234"/>
                <a:gd name="T50" fmla="*/ 54 w 353"/>
                <a:gd name="T51" fmla="*/ 75 h 234"/>
                <a:gd name="T52" fmla="*/ 243 w 353"/>
                <a:gd name="T53" fmla="*/ 5 h 234"/>
                <a:gd name="T54" fmla="*/ 264 w 353"/>
                <a:gd name="T5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234">
                  <a:moveTo>
                    <a:pt x="264" y="0"/>
                  </a:moveTo>
                  <a:lnTo>
                    <a:pt x="285" y="1"/>
                  </a:lnTo>
                  <a:lnTo>
                    <a:pt x="305" y="7"/>
                  </a:lnTo>
                  <a:lnTo>
                    <a:pt x="323" y="19"/>
                  </a:lnTo>
                  <a:lnTo>
                    <a:pt x="338" y="34"/>
                  </a:lnTo>
                  <a:lnTo>
                    <a:pt x="349" y="53"/>
                  </a:lnTo>
                  <a:lnTo>
                    <a:pt x="353" y="74"/>
                  </a:lnTo>
                  <a:lnTo>
                    <a:pt x="352" y="96"/>
                  </a:lnTo>
                  <a:lnTo>
                    <a:pt x="345" y="116"/>
                  </a:lnTo>
                  <a:lnTo>
                    <a:pt x="334" y="134"/>
                  </a:lnTo>
                  <a:lnTo>
                    <a:pt x="320" y="149"/>
                  </a:lnTo>
                  <a:lnTo>
                    <a:pt x="300" y="159"/>
                  </a:lnTo>
                  <a:lnTo>
                    <a:pt x="110" y="228"/>
                  </a:lnTo>
                  <a:lnTo>
                    <a:pt x="96" y="233"/>
                  </a:lnTo>
                  <a:lnTo>
                    <a:pt x="81" y="234"/>
                  </a:lnTo>
                  <a:lnTo>
                    <a:pt x="61" y="232"/>
                  </a:lnTo>
                  <a:lnTo>
                    <a:pt x="44" y="225"/>
                  </a:lnTo>
                  <a:lnTo>
                    <a:pt x="27" y="214"/>
                  </a:lnTo>
                  <a:lnTo>
                    <a:pt x="15" y="199"/>
                  </a:lnTo>
                  <a:lnTo>
                    <a:pt x="5" y="181"/>
                  </a:lnTo>
                  <a:lnTo>
                    <a:pt x="0" y="159"/>
                  </a:lnTo>
                  <a:lnTo>
                    <a:pt x="2" y="137"/>
                  </a:lnTo>
                  <a:lnTo>
                    <a:pt x="7" y="117"/>
                  </a:lnTo>
                  <a:lnTo>
                    <a:pt x="18" y="100"/>
                  </a:lnTo>
                  <a:lnTo>
                    <a:pt x="34" y="85"/>
                  </a:lnTo>
                  <a:lnTo>
                    <a:pt x="54" y="75"/>
                  </a:lnTo>
                  <a:lnTo>
                    <a:pt x="243" y="5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32"/>
            <p:cNvSpPr/>
            <p:nvPr/>
          </p:nvSpPr>
          <p:spPr bwMode="auto">
            <a:xfrm>
              <a:off x="4373563" y="3086100"/>
              <a:ext cx="47625" cy="34925"/>
            </a:xfrm>
            <a:custGeom>
              <a:avLst/>
              <a:gdLst>
                <a:gd name="T0" fmla="*/ 216 w 304"/>
                <a:gd name="T1" fmla="*/ 0 h 217"/>
                <a:gd name="T2" fmla="*/ 237 w 304"/>
                <a:gd name="T3" fmla="*/ 2 h 217"/>
                <a:gd name="T4" fmla="*/ 257 w 304"/>
                <a:gd name="T5" fmla="*/ 8 h 217"/>
                <a:gd name="T6" fmla="*/ 275 w 304"/>
                <a:gd name="T7" fmla="*/ 19 h 217"/>
                <a:gd name="T8" fmla="*/ 289 w 304"/>
                <a:gd name="T9" fmla="*/ 35 h 217"/>
                <a:gd name="T10" fmla="*/ 299 w 304"/>
                <a:gd name="T11" fmla="*/ 54 h 217"/>
                <a:gd name="T12" fmla="*/ 304 w 304"/>
                <a:gd name="T13" fmla="*/ 76 h 217"/>
                <a:gd name="T14" fmla="*/ 304 w 304"/>
                <a:gd name="T15" fmla="*/ 97 h 217"/>
                <a:gd name="T16" fmla="*/ 297 w 304"/>
                <a:gd name="T17" fmla="*/ 117 h 217"/>
                <a:gd name="T18" fmla="*/ 286 w 304"/>
                <a:gd name="T19" fmla="*/ 135 h 217"/>
                <a:gd name="T20" fmla="*/ 271 w 304"/>
                <a:gd name="T21" fmla="*/ 149 h 217"/>
                <a:gd name="T22" fmla="*/ 252 w 304"/>
                <a:gd name="T23" fmla="*/ 159 h 217"/>
                <a:gd name="T24" fmla="*/ 110 w 304"/>
                <a:gd name="T25" fmla="*/ 211 h 217"/>
                <a:gd name="T26" fmla="*/ 96 w 304"/>
                <a:gd name="T27" fmla="*/ 216 h 217"/>
                <a:gd name="T28" fmla="*/ 82 w 304"/>
                <a:gd name="T29" fmla="*/ 217 h 217"/>
                <a:gd name="T30" fmla="*/ 62 w 304"/>
                <a:gd name="T31" fmla="*/ 215 h 217"/>
                <a:gd name="T32" fmla="*/ 44 w 304"/>
                <a:gd name="T33" fmla="*/ 207 h 217"/>
                <a:gd name="T34" fmla="*/ 28 w 304"/>
                <a:gd name="T35" fmla="*/ 196 h 217"/>
                <a:gd name="T36" fmla="*/ 14 w 304"/>
                <a:gd name="T37" fmla="*/ 181 h 217"/>
                <a:gd name="T38" fmla="*/ 6 w 304"/>
                <a:gd name="T39" fmla="*/ 164 h 217"/>
                <a:gd name="T40" fmla="*/ 0 w 304"/>
                <a:gd name="T41" fmla="*/ 141 h 217"/>
                <a:gd name="T42" fmla="*/ 1 w 304"/>
                <a:gd name="T43" fmla="*/ 120 h 217"/>
                <a:gd name="T44" fmla="*/ 8 w 304"/>
                <a:gd name="T45" fmla="*/ 100 h 217"/>
                <a:gd name="T46" fmla="*/ 19 w 304"/>
                <a:gd name="T47" fmla="*/ 83 h 217"/>
                <a:gd name="T48" fmla="*/ 34 w 304"/>
                <a:gd name="T49" fmla="*/ 68 h 217"/>
                <a:gd name="T50" fmla="*/ 53 w 304"/>
                <a:gd name="T51" fmla="*/ 58 h 217"/>
                <a:gd name="T52" fmla="*/ 194 w 304"/>
                <a:gd name="T53" fmla="*/ 6 h 217"/>
                <a:gd name="T54" fmla="*/ 216 w 304"/>
                <a:gd name="T5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217">
                  <a:moveTo>
                    <a:pt x="216" y="0"/>
                  </a:moveTo>
                  <a:lnTo>
                    <a:pt x="237" y="2"/>
                  </a:lnTo>
                  <a:lnTo>
                    <a:pt x="257" y="8"/>
                  </a:lnTo>
                  <a:lnTo>
                    <a:pt x="275" y="19"/>
                  </a:lnTo>
                  <a:lnTo>
                    <a:pt x="289" y="35"/>
                  </a:lnTo>
                  <a:lnTo>
                    <a:pt x="299" y="54"/>
                  </a:lnTo>
                  <a:lnTo>
                    <a:pt x="304" y="76"/>
                  </a:lnTo>
                  <a:lnTo>
                    <a:pt x="304" y="97"/>
                  </a:lnTo>
                  <a:lnTo>
                    <a:pt x="297" y="117"/>
                  </a:lnTo>
                  <a:lnTo>
                    <a:pt x="286" y="135"/>
                  </a:lnTo>
                  <a:lnTo>
                    <a:pt x="271" y="149"/>
                  </a:lnTo>
                  <a:lnTo>
                    <a:pt x="252" y="159"/>
                  </a:lnTo>
                  <a:lnTo>
                    <a:pt x="110" y="211"/>
                  </a:lnTo>
                  <a:lnTo>
                    <a:pt x="96" y="216"/>
                  </a:lnTo>
                  <a:lnTo>
                    <a:pt x="82" y="217"/>
                  </a:lnTo>
                  <a:lnTo>
                    <a:pt x="62" y="215"/>
                  </a:lnTo>
                  <a:lnTo>
                    <a:pt x="44" y="207"/>
                  </a:lnTo>
                  <a:lnTo>
                    <a:pt x="28" y="196"/>
                  </a:lnTo>
                  <a:lnTo>
                    <a:pt x="14" y="181"/>
                  </a:lnTo>
                  <a:lnTo>
                    <a:pt x="6" y="164"/>
                  </a:lnTo>
                  <a:lnTo>
                    <a:pt x="0" y="141"/>
                  </a:lnTo>
                  <a:lnTo>
                    <a:pt x="1" y="120"/>
                  </a:lnTo>
                  <a:lnTo>
                    <a:pt x="8" y="100"/>
                  </a:lnTo>
                  <a:lnTo>
                    <a:pt x="19" y="83"/>
                  </a:lnTo>
                  <a:lnTo>
                    <a:pt x="34" y="68"/>
                  </a:lnTo>
                  <a:lnTo>
                    <a:pt x="53" y="58"/>
                  </a:lnTo>
                  <a:lnTo>
                    <a:pt x="194" y="6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16415" y="2696155"/>
            <a:ext cx="647100" cy="650656"/>
            <a:chOff x="5402263" y="3448050"/>
            <a:chExt cx="577849" cy="581025"/>
          </a:xfrm>
          <a:solidFill>
            <a:schemeClr val="bg1"/>
          </a:solidFill>
        </p:grpSpPr>
        <p:sp>
          <p:nvSpPr>
            <p:cNvPr id="21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124"/>
          <p:cNvSpPr>
            <a:spLocks noEditPoints="1"/>
          </p:cNvSpPr>
          <p:nvPr/>
        </p:nvSpPr>
        <p:spPr bwMode="auto">
          <a:xfrm>
            <a:off x="5202281" y="2754041"/>
            <a:ext cx="671930" cy="592770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126902" y="2848122"/>
            <a:ext cx="677696" cy="453648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30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Inhaltsplatzhalter 4"/>
          <p:cNvSpPr txBox="1"/>
          <p:nvPr/>
        </p:nvSpPr>
        <p:spPr>
          <a:xfrm>
            <a:off x="1712351" y="4915508"/>
            <a:ext cx="1685374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5629061" y="4915508"/>
            <a:ext cx="1685374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3670706" y="4915508"/>
            <a:ext cx="1685374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7587416" y="4915508"/>
            <a:ext cx="1685374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Arc 226"/>
          <p:cNvSpPr/>
          <p:nvPr/>
        </p:nvSpPr>
        <p:spPr>
          <a:xfrm>
            <a:off x="-395887" y="1909477"/>
            <a:ext cx="4465864" cy="4465861"/>
          </a:xfrm>
          <a:prstGeom prst="arc">
            <a:avLst>
              <a:gd name="adj1" fmla="val 14675755"/>
              <a:gd name="adj2" fmla="val 6899627"/>
            </a:avLst>
          </a:prstGeom>
          <a:ln w="38100">
            <a:solidFill>
              <a:schemeClr val="bg2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Group 206"/>
          <p:cNvGrpSpPr/>
          <p:nvPr/>
        </p:nvGrpSpPr>
        <p:grpSpPr>
          <a:xfrm>
            <a:off x="4432064" y="1897818"/>
            <a:ext cx="922491" cy="922489"/>
            <a:chOff x="7747001" y="696914"/>
            <a:chExt cx="1130300" cy="1130298"/>
          </a:xfrm>
        </p:grpSpPr>
        <p:sp>
          <p:nvSpPr>
            <p:cNvPr id="197" name="Oval 5"/>
            <p:cNvSpPr>
              <a:spLocks noChangeArrowheads="1"/>
            </p:cNvSpPr>
            <p:nvPr/>
          </p:nvSpPr>
          <p:spPr bwMode="auto">
            <a:xfrm>
              <a:off x="7847014" y="796926"/>
              <a:ext cx="930275" cy="9302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Oval 5"/>
            <p:cNvSpPr>
              <a:spLocks noChangeArrowheads="1"/>
            </p:cNvSpPr>
            <p:nvPr/>
          </p:nvSpPr>
          <p:spPr bwMode="auto">
            <a:xfrm>
              <a:off x="7747001" y="696914"/>
              <a:ext cx="1130300" cy="113029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03" name="Oval 202"/>
          <p:cNvSpPr/>
          <p:nvPr/>
        </p:nvSpPr>
        <p:spPr>
          <a:xfrm>
            <a:off x="3067763" y="2254116"/>
            <a:ext cx="217666" cy="217666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898912" y="3435085"/>
            <a:ext cx="217666" cy="217666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906038" y="4608928"/>
            <a:ext cx="217666" cy="21766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091084" y="5782770"/>
            <a:ext cx="217666" cy="217666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32064" y="3082674"/>
            <a:ext cx="922491" cy="922489"/>
            <a:chOff x="4432064" y="3082674"/>
            <a:chExt cx="922491" cy="922489"/>
          </a:xfrm>
        </p:grpSpPr>
        <p:sp>
          <p:nvSpPr>
            <p:cNvPr id="209" name="Oval 5"/>
            <p:cNvSpPr>
              <a:spLocks noChangeArrowheads="1"/>
            </p:cNvSpPr>
            <p:nvPr/>
          </p:nvSpPr>
          <p:spPr bwMode="auto">
            <a:xfrm>
              <a:off x="4513690" y="3164299"/>
              <a:ext cx="759241" cy="7592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0" name="Oval 5"/>
            <p:cNvSpPr>
              <a:spLocks noChangeArrowheads="1"/>
            </p:cNvSpPr>
            <p:nvPr/>
          </p:nvSpPr>
          <p:spPr bwMode="auto">
            <a:xfrm>
              <a:off x="4432064" y="3082674"/>
              <a:ext cx="922491" cy="922489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32064" y="4256516"/>
            <a:ext cx="922491" cy="922489"/>
            <a:chOff x="4432064" y="4256516"/>
            <a:chExt cx="922491" cy="922489"/>
          </a:xfrm>
        </p:grpSpPr>
        <p:sp>
          <p:nvSpPr>
            <p:cNvPr id="212" name="Oval 5"/>
            <p:cNvSpPr>
              <a:spLocks noChangeArrowheads="1"/>
            </p:cNvSpPr>
            <p:nvPr/>
          </p:nvSpPr>
          <p:spPr bwMode="auto">
            <a:xfrm>
              <a:off x="4513690" y="4338141"/>
              <a:ext cx="759241" cy="75924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3" name="Oval 5"/>
            <p:cNvSpPr>
              <a:spLocks noChangeArrowheads="1"/>
            </p:cNvSpPr>
            <p:nvPr/>
          </p:nvSpPr>
          <p:spPr bwMode="auto">
            <a:xfrm>
              <a:off x="4432064" y="4256516"/>
              <a:ext cx="922491" cy="922489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2064" y="5430359"/>
            <a:ext cx="922491" cy="922489"/>
            <a:chOff x="4432064" y="5430359"/>
            <a:chExt cx="922491" cy="922489"/>
          </a:xfrm>
        </p:grpSpPr>
        <p:sp>
          <p:nvSpPr>
            <p:cNvPr id="215" name="Oval 5"/>
            <p:cNvSpPr>
              <a:spLocks noChangeArrowheads="1"/>
            </p:cNvSpPr>
            <p:nvPr/>
          </p:nvSpPr>
          <p:spPr bwMode="auto">
            <a:xfrm>
              <a:off x="4513690" y="5511983"/>
              <a:ext cx="759241" cy="759241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6" name="Oval 5"/>
            <p:cNvSpPr>
              <a:spLocks noChangeArrowheads="1"/>
            </p:cNvSpPr>
            <p:nvPr/>
          </p:nvSpPr>
          <p:spPr bwMode="auto">
            <a:xfrm>
              <a:off x="4432064" y="5430359"/>
              <a:ext cx="922491" cy="922489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218" name="Straight Connector 217"/>
          <p:cNvCxnSpPr>
            <a:stCxn id="198" idx="2"/>
            <a:endCxn id="203" idx="6"/>
          </p:cNvCxnSpPr>
          <p:nvPr/>
        </p:nvCxnSpPr>
        <p:spPr>
          <a:xfrm flipH="1">
            <a:off x="3285429" y="2359063"/>
            <a:ext cx="1146635" cy="388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endCxn id="204" idx="6"/>
          </p:cNvCxnSpPr>
          <p:nvPr/>
        </p:nvCxnSpPr>
        <p:spPr>
          <a:xfrm flipH="1">
            <a:off x="4116579" y="3543919"/>
            <a:ext cx="315486" cy="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4116579" y="4717761"/>
            <a:ext cx="315486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endCxn id="206" idx="6"/>
          </p:cNvCxnSpPr>
          <p:nvPr/>
        </p:nvCxnSpPr>
        <p:spPr>
          <a:xfrm flipH="1">
            <a:off x="3308750" y="5891603"/>
            <a:ext cx="1123315" cy="0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59048" y="3261904"/>
            <a:ext cx="1755994" cy="1761006"/>
            <a:chOff x="7216775" y="2687638"/>
            <a:chExt cx="555625" cy="557212"/>
          </a:xfrm>
          <a:solidFill>
            <a:schemeClr val="bg1">
              <a:lumMod val="65000"/>
            </a:schemeClr>
          </a:solidFill>
        </p:grpSpPr>
        <p:sp>
          <p:nvSpPr>
            <p:cNvPr id="33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687691" y="5638800"/>
            <a:ext cx="435188" cy="505606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36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37"/>
          <p:cNvSpPr/>
          <p:nvPr/>
        </p:nvSpPr>
        <p:spPr bwMode="auto">
          <a:xfrm>
            <a:off x="4634256" y="4508028"/>
            <a:ext cx="447320" cy="417908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656076" y="3355135"/>
            <a:ext cx="528168" cy="388190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40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Freeform 66"/>
          <p:cNvSpPr>
            <a:spLocks noEditPoints="1"/>
          </p:cNvSpPr>
          <p:nvPr/>
        </p:nvSpPr>
        <p:spPr bwMode="auto">
          <a:xfrm>
            <a:off x="4643052" y="2109126"/>
            <a:ext cx="500926" cy="49912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Inhaltsplatzhalter 4"/>
          <p:cNvSpPr txBox="1"/>
          <p:nvPr/>
        </p:nvSpPr>
        <p:spPr>
          <a:xfrm>
            <a:off x="7180731" y="206667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6069796" y="2082063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7164253" y="3244189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6053318" y="325957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0" name="Inhaltsplatzhalter 4"/>
          <p:cNvSpPr txBox="1"/>
          <p:nvPr/>
        </p:nvSpPr>
        <p:spPr>
          <a:xfrm>
            <a:off x="7164253" y="442170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6053318" y="443709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2" name="Inhaltsplatzhalter 4"/>
          <p:cNvSpPr txBox="1"/>
          <p:nvPr/>
        </p:nvSpPr>
        <p:spPr>
          <a:xfrm>
            <a:off x="7164253" y="5599216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6053318" y="561460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" presetClass="entr" presetSubtype="4" accel="20000" decel="6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accel="20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03" grpId="0" animBg="1"/>
      <p:bldP spid="204" grpId="0" animBg="1"/>
      <p:bldP spid="205" grpId="0" animBg="1"/>
      <p:bldP spid="206" grpId="0" animBg="1"/>
      <p:bldP spid="38" grpId="0" animBg="1"/>
      <p:bldP spid="42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643188" y="2180195"/>
            <a:ext cx="2057400" cy="712788"/>
          </a:xfrm>
          <a:custGeom>
            <a:avLst/>
            <a:gdLst>
              <a:gd name="T0" fmla="*/ 542 w 548"/>
              <a:gd name="T1" fmla="*/ 171 h 189"/>
              <a:gd name="T2" fmla="*/ 548 w 548"/>
              <a:gd name="T3" fmla="*/ 149 h 189"/>
              <a:gd name="T4" fmla="*/ 449 w 548"/>
              <a:gd name="T5" fmla="*/ 83 h 189"/>
              <a:gd name="T6" fmla="*/ 273 w 548"/>
              <a:gd name="T7" fmla="*/ 0 h 189"/>
              <a:gd name="T8" fmla="*/ 98 w 548"/>
              <a:gd name="T9" fmla="*/ 83 h 189"/>
              <a:gd name="T10" fmla="*/ 0 w 548"/>
              <a:gd name="T11" fmla="*/ 148 h 189"/>
              <a:gd name="T12" fmla="*/ 7 w 548"/>
              <a:gd name="T13" fmla="*/ 176 h 189"/>
              <a:gd name="T14" fmla="*/ 6 w 548"/>
              <a:gd name="T15" fmla="*/ 188 h 189"/>
              <a:gd name="T16" fmla="*/ 125 w 548"/>
              <a:gd name="T17" fmla="*/ 112 h 189"/>
              <a:gd name="T18" fmla="*/ 273 w 548"/>
              <a:gd name="T19" fmla="*/ 40 h 189"/>
              <a:gd name="T20" fmla="*/ 421 w 548"/>
              <a:gd name="T21" fmla="*/ 112 h 189"/>
              <a:gd name="T22" fmla="*/ 543 w 548"/>
              <a:gd name="T23" fmla="*/ 189 h 189"/>
              <a:gd name="T24" fmla="*/ 542 w 548"/>
              <a:gd name="T25" fmla="*/ 17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89">
                <a:moveTo>
                  <a:pt x="542" y="171"/>
                </a:moveTo>
                <a:cubicBezTo>
                  <a:pt x="542" y="163"/>
                  <a:pt x="545" y="156"/>
                  <a:pt x="548" y="149"/>
                </a:cubicBezTo>
                <a:cubicBezTo>
                  <a:pt x="506" y="138"/>
                  <a:pt x="479" y="112"/>
                  <a:pt x="449" y="83"/>
                </a:cubicBezTo>
                <a:cubicBezTo>
                  <a:pt x="408" y="44"/>
                  <a:pt x="362" y="0"/>
                  <a:pt x="273" y="0"/>
                </a:cubicBezTo>
                <a:cubicBezTo>
                  <a:pt x="184" y="0"/>
                  <a:pt x="138" y="44"/>
                  <a:pt x="98" y="83"/>
                </a:cubicBezTo>
                <a:cubicBezTo>
                  <a:pt x="68" y="111"/>
                  <a:pt x="41" y="137"/>
                  <a:pt x="0" y="148"/>
                </a:cubicBezTo>
                <a:cubicBezTo>
                  <a:pt x="5" y="157"/>
                  <a:pt x="7" y="166"/>
                  <a:pt x="7" y="176"/>
                </a:cubicBezTo>
                <a:cubicBezTo>
                  <a:pt x="7" y="180"/>
                  <a:pt x="7" y="184"/>
                  <a:pt x="6" y="188"/>
                </a:cubicBezTo>
                <a:cubicBezTo>
                  <a:pt x="60" y="174"/>
                  <a:pt x="94" y="142"/>
                  <a:pt x="125" y="112"/>
                </a:cubicBezTo>
                <a:cubicBezTo>
                  <a:pt x="165" y="73"/>
                  <a:pt x="200" y="40"/>
                  <a:pt x="273" y="40"/>
                </a:cubicBezTo>
                <a:cubicBezTo>
                  <a:pt x="346" y="40"/>
                  <a:pt x="381" y="73"/>
                  <a:pt x="421" y="112"/>
                </a:cubicBezTo>
                <a:cubicBezTo>
                  <a:pt x="452" y="142"/>
                  <a:pt x="487" y="176"/>
                  <a:pt x="543" y="189"/>
                </a:cubicBezTo>
                <a:cubicBezTo>
                  <a:pt x="542" y="183"/>
                  <a:pt x="541" y="177"/>
                  <a:pt x="54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7470776" y="2180195"/>
            <a:ext cx="2055813" cy="719138"/>
          </a:xfrm>
          <a:custGeom>
            <a:avLst/>
            <a:gdLst>
              <a:gd name="T0" fmla="*/ 540 w 548"/>
              <a:gd name="T1" fmla="*/ 171 h 191"/>
              <a:gd name="T2" fmla="*/ 548 w 548"/>
              <a:gd name="T3" fmla="*/ 147 h 191"/>
              <a:gd name="T4" fmla="*/ 456 w 548"/>
              <a:gd name="T5" fmla="*/ 83 h 191"/>
              <a:gd name="T6" fmla="*/ 281 w 548"/>
              <a:gd name="T7" fmla="*/ 0 h 191"/>
              <a:gd name="T8" fmla="*/ 105 w 548"/>
              <a:gd name="T9" fmla="*/ 83 h 191"/>
              <a:gd name="T10" fmla="*/ 0 w 548"/>
              <a:gd name="T11" fmla="*/ 151 h 191"/>
              <a:gd name="T12" fmla="*/ 6 w 548"/>
              <a:gd name="T13" fmla="*/ 176 h 191"/>
              <a:gd name="T14" fmla="*/ 4 w 548"/>
              <a:gd name="T15" fmla="*/ 191 h 191"/>
              <a:gd name="T16" fmla="*/ 133 w 548"/>
              <a:gd name="T17" fmla="*/ 112 h 191"/>
              <a:gd name="T18" fmla="*/ 281 w 548"/>
              <a:gd name="T19" fmla="*/ 40 h 191"/>
              <a:gd name="T20" fmla="*/ 429 w 548"/>
              <a:gd name="T21" fmla="*/ 112 h 191"/>
              <a:gd name="T22" fmla="*/ 541 w 548"/>
              <a:gd name="T23" fmla="*/ 186 h 191"/>
              <a:gd name="T24" fmla="*/ 540 w 548"/>
              <a:gd name="T25" fmla="*/ 17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8" h="191">
                <a:moveTo>
                  <a:pt x="540" y="171"/>
                </a:moveTo>
                <a:cubicBezTo>
                  <a:pt x="541" y="162"/>
                  <a:pt x="544" y="154"/>
                  <a:pt x="548" y="147"/>
                </a:cubicBezTo>
                <a:cubicBezTo>
                  <a:pt x="510" y="135"/>
                  <a:pt x="485" y="110"/>
                  <a:pt x="456" y="83"/>
                </a:cubicBezTo>
                <a:cubicBezTo>
                  <a:pt x="416" y="44"/>
                  <a:pt x="370" y="0"/>
                  <a:pt x="281" y="0"/>
                </a:cubicBezTo>
                <a:cubicBezTo>
                  <a:pt x="192" y="0"/>
                  <a:pt x="146" y="44"/>
                  <a:pt x="105" y="83"/>
                </a:cubicBezTo>
                <a:cubicBezTo>
                  <a:pt x="74" y="113"/>
                  <a:pt x="46" y="140"/>
                  <a:pt x="0" y="151"/>
                </a:cubicBezTo>
                <a:cubicBezTo>
                  <a:pt x="4" y="158"/>
                  <a:pt x="6" y="167"/>
                  <a:pt x="6" y="176"/>
                </a:cubicBezTo>
                <a:cubicBezTo>
                  <a:pt x="6" y="181"/>
                  <a:pt x="5" y="186"/>
                  <a:pt x="4" y="191"/>
                </a:cubicBezTo>
                <a:cubicBezTo>
                  <a:pt x="64" y="178"/>
                  <a:pt x="100" y="143"/>
                  <a:pt x="133" y="112"/>
                </a:cubicBezTo>
                <a:cubicBezTo>
                  <a:pt x="173" y="73"/>
                  <a:pt x="208" y="40"/>
                  <a:pt x="281" y="40"/>
                </a:cubicBezTo>
                <a:cubicBezTo>
                  <a:pt x="354" y="40"/>
                  <a:pt x="388" y="73"/>
                  <a:pt x="429" y="112"/>
                </a:cubicBezTo>
                <a:cubicBezTo>
                  <a:pt x="458" y="140"/>
                  <a:pt x="491" y="172"/>
                  <a:pt x="541" y="186"/>
                </a:cubicBezTo>
                <a:cubicBezTo>
                  <a:pt x="540" y="181"/>
                  <a:pt x="540" y="176"/>
                  <a:pt x="540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9921876" y="2180195"/>
            <a:ext cx="1106488" cy="712788"/>
          </a:xfrm>
          <a:custGeom>
            <a:avLst/>
            <a:gdLst>
              <a:gd name="T0" fmla="*/ 275 w 295"/>
              <a:gd name="T1" fmla="*/ 0 h 189"/>
              <a:gd name="T2" fmla="*/ 99 w 295"/>
              <a:gd name="T3" fmla="*/ 83 h 189"/>
              <a:gd name="T4" fmla="*/ 0 w 295"/>
              <a:gd name="T5" fmla="*/ 149 h 189"/>
              <a:gd name="T6" fmla="*/ 6 w 295"/>
              <a:gd name="T7" fmla="*/ 176 h 189"/>
              <a:gd name="T8" fmla="*/ 5 w 295"/>
              <a:gd name="T9" fmla="*/ 189 h 189"/>
              <a:gd name="T10" fmla="*/ 127 w 295"/>
              <a:gd name="T11" fmla="*/ 112 h 189"/>
              <a:gd name="T12" fmla="*/ 275 w 295"/>
              <a:gd name="T13" fmla="*/ 40 h 189"/>
              <a:gd name="T14" fmla="*/ 295 w 295"/>
              <a:gd name="T15" fmla="*/ 20 h 189"/>
              <a:gd name="T16" fmla="*/ 275 w 295"/>
              <a:gd name="T17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189">
                <a:moveTo>
                  <a:pt x="275" y="0"/>
                </a:moveTo>
                <a:cubicBezTo>
                  <a:pt x="186" y="0"/>
                  <a:pt x="140" y="44"/>
                  <a:pt x="99" y="83"/>
                </a:cubicBezTo>
                <a:cubicBezTo>
                  <a:pt x="69" y="112"/>
                  <a:pt x="42" y="138"/>
                  <a:pt x="0" y="149"/>
                </a:cubicBezTo>
                <a:cubicBezTo>
                  <a:pt x="4" y="157"/>
                  <a:pt x="6" y="166"/>
                  <a:pt x="6" y="176"/>
                </a:cubicBezTo>
                <a:cubicBezTo>
                  <a:pt x="6" y="181"/>
                  <a:pt x="6" y="185"/>
                  <a:pt x="5" y="189"/>
                </a:cubicBezTo>
                <a:cubicBezTo>
                  <a:pt x="60" y="176"/>
                  <a:pt x="95" y="142"/>
                  <a:pt x="127" y="112"/>
                </a:cubicBezTo>
                <a:cubicBezTo>
                  <a:pt x="167" y="73"/>
                  <a:pt x="202" y="40"/>
                  <a:pt x="275" y="40"/>
                </a:cubicBezTo>
                <a:cubicBezTo>
                  <a:pt x="286" y="40"/>
                  <a:pt x="295" y="31"/>
                  <a:pt x="295" y="20"/>
                </a:cubicBezTo>
                <a:cubicBezTo>
                  <a:pt x="295" y="9"/>
                  <a:pt x="286" y="0"/>
                  <a:pt x="2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094288" y="2180195"/>
            <a:ext cx="1985963" cy="701675"/>
          </a:xfrm>
          <a:custGeom>
            <a:avLst/>
            <a:gdLst>
              <a:gd name="T0" fmla="*/ 520 w 529"/>
              <a:gd name="T1" fmla="*/ 171 h 186"/>
              <a:gd name="T2" fmla="*/ 529 w 529"/>
              <a:gd name="T3" fmla="*/ 145 h 186"/>
              <a:gd name="T4" fmla="*/ 442 w 529"/>
              <a:gd name="T5" fmla="*/ 83 h 186"/>
              <a:gd name="T6" fmla="*/ 267 w 529"/>
              <a:gd name="T7" fmla="*/ 0 h 186"/>
              <a:gd name="T8" fmla="*/ 91 w 529"/>
              <a:gd name="T9" fmla="*/ 83 h 186"/>
              <a:gd name="T10" fmla="*/ 0 w 529"/>
              <a:gd name="T11" fmla="*/ 147 h 186"/>
              <a:gd name="T12" fmla="*/ 8 w 529"/>
              <a:gd name="T13" fmla="*/ 176 h 186"/>
              <a:gd name="T14" fmla="*/ 7 w 529"/>
              <a:gd name="T15" fmla="*/ 186 h 186"/>
              <a:gd name="T16" fmla="*/ 119 w 529"/>
              <a:gd name="T17" fmla="*/ 112 h 186"/>
              <a:gd name="T18" fmla="*/ 267 w 529"/>
              <a:gd name="T19" fmla="*/ 40 h 186"/>
              <a:gd name="T20" fmla="*/ 415 w 529"/>
              <a:gd name="T21" fmla="*/ 112 h 186"/>
              <a:gd name="T22" fmla="*/ 520 w 529"/>
              <a:gd name="T23" fmla="*/ 184 h 186"/>
              <a:gd name="T24" fmla="*/ 520 w 529"/>
              <a:gd name="T25" fmla="*/ 17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" h="186">
                <a:moveTo>
                  <a:pt x="520" y="171"/>
                </a:moveTo>
                <a:cubicBezTo>
                  <a:pt x="521" y="162"/>
                  <a:pt x="524" y="153"/>
                  <a:pt x="529" y="145"/>
                </a:cubicBezTo>
                <a:cubicBezTo>
                  <a:pt x="494" y="132"/>
                  <a:pt x="469" y="109"/>
                  <a:pt x="442" y="83"/>
                </a:cubicBezTo>
                <a:cubicBezTo>
                  <a:pt x="402" y="44"/>
                  <a:pt x="356" y="0"/>
                  <a:pt x="267" y="0"/>
                </a:cubicBezTo>
                <a:cubicBezTo>
                  <a:pt x="178" y="0"/>
                  <a:pt x="132" y="44"/>
                  <a:pt x="91" y="83"/>
                </a:cubicBezTo>
                <a:cubicBezTo>
                  <a:pt x="63" y="110"/>
                  <a:pt x="38" y="135"/>
                  <a:pt x="0" y="147"/>
                </a:cubicBezTo>
                <a:cubicBezTo>
                  <a:pt x="5" y="155"/>
                  <a:pt x="8" y="165"/>
                  <a:pt x="8" y="176"/>
                </a:cubicBezTo>
                <a:cubicBezTo>
                  <a:pt x="8" y="180"/>
                  <a:pt x="7" y="183"/>
                  <a:pt x="7" y="186"/>
                </a:cubicBezTo>
                <a:cubicBezTo>
                  <a:pt x="57" y="172"/>
                  <a:pt x="89" y="140"/>
                  <a:pt x="119" y="112"/>
                </a:cubicBezTo>
                <a:cubicBezTo>
                  <a:pt x="159" y="73"/>
                  <a:pt x="194" y="40"/>
                  <a:pt x="267" y="40"/>
                </a:cubicBezTo>
                <a:cubicBezTo>
                  <a:pt x="340" y="40"/>
                  <a:pt x="374" y="73"/>
                  <a:pt x="415" y="112"/>
                </a:cubicBezTo>
                <a:cubicBezTo>
                  <a:pt x="443" y="139"/>
                  <a:pt x="474" y="169"/>
                  <a:pt x="520" y="184"/>
                </a:cubicBezTo>
                <a:cubicBezTo>
                  <a:pt x="520" y="180"/>
                  <a:pt x="520" y="176"/>
                  <a:pt x="520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1163638" y="2180195"/>
            <a:ext cx="1085850" cy="704850"/>
          </a:xfrm>
          <a:custGeom>
            <a:avLst/>
            <a:gdLst>
              <a:gd name="T0" fmla="*/ 282 w 289"/>
              <a:gd name="T1" fmla="*/ 171 h 187"/>
              <a:gd name="T2" fmla="*/ 289 w 289"/>
              <a:gd name="T3" fmla="*/ 147 h 187"/>
              <a:gd name="T4" fmla="*/ 196 w 289"/>
              <a:gd name="T5" fmla="*/ 83 h 187"/>
              <a:gd name="T6" fmla="*/ 20 w 289"/>
              <a:gd name="T7" fmla="*/ 0 h 187"/>
              <a:gd name="T8" fmla="*/ 0 w 289"/>
              <a:gd name="T9" fmla="*/ 20 h 187"/>
              <a:gd name="T10" fmla="*/ 20 w 289"/>
              <a:gd name="T11" fmla="*/ 40 h 187"/>
              <a:gd name="T12" fmla="*/ 168 w 289"/>
              <a:gd name="T13" fmla="*/ 112 h 187"/>
              <a:gd name="T14" fmla="*/ 283 w 289"/>
              <a:gd name="T15" fmla="*/ 187 h 187"/>
              <a:gd name="T16" fmla="*/ 282 w 289"/>
              <a:gd name="T17" fmla="*/ 171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187">
                <a:moveTo>
                  <a:pt x="282" y="171"/>
                </a:moveTo>
                <a:cubicBezTo>
                  <a:pt x="283" y="163"/>
                  <a:pt x="286" y="155"/>
                  <a:pt x="289" y="147"/>
                </a:cubicBezTo>
                <a:cubicBezTo>
                  <a:pt x="251" y="135"/>
                  <a:pt x="225" y="111"/>
                  <a:pt x="196" y="83"/>
                </a:cubicBezTo>
                <a:cubicBezTo>
                  <a:pt x="155" y="44"/>
                  <a:pt x="109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93" y="40"/>
                  <a:pt x="128" y="73"/>
                  <a:pt x="168" y="112"/>
                </a:cubicBezTo>
                <a:cubicBezTo>
                  <a:pt x="198" y="141"/>
                  <a:pt x="232" y="173"/>
                  <a:pt x="283" y="187"/>
                </a:cubicBezTo>
                <a:cubicBezTo>
                  <a:pt x="282" y="182"/>
                  <a:pt x="282" y="177"/>
                  <a:pt x="282" y="1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854201" y="2643745"/>
            <a:ext cx="1182688" cy="2146300"/>
            <a:chOff x="1854201" y="2590800"/>
            <a:chExt cx="1182688" cy="2146300"/>
          </a:xfrm>
        </p:grpSpPr>
        <p:sp>
          <p:nvSpPr>
            <p:cNvPr id="10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avLst/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04507" y="2643745"/>
            <a:ext cx="1182688" cy="2146300"/>
            <a:chOff x="1854201" y="2590800"/>
            <a:chExt cx="1182688" cy="2146300"/>
          </a:xfrm>
        </p:grpSpPr>
        <p:sp>
          <p:nvSpPr>
            <p:cNvPr id="18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avLst/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78613" y="2643745"/>
            <a:ext cx="1182688" cy="2146300"/>
            <a:chOff x="1854201" y="2590800"/>
            <a:chExt cx="1182688" cy="2146300"/>
          </a:xfrm>
        </p:grpSpPr>
        <p:sp>
          <p:nvSpPr>
            <p:cNvPr id="25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avLst/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32889" y="2643745"/>
            <a:ext cx="1182688" cy="2146300"/>
            <a:chOff x="1854201" y="2590800"/>
            <a:chExt cx="1182688" cy="2146300"/>
          </a:xfrm>
        </p:grpSpPr>
        <p:sp>
          <p:nvSpPr>
            <p:cNvPr id="32" name="Freeform 10"/>
            <p:cNvSpPr/>
            <p:nvPr/>
          </p:nvSpPr>
          <p:spPr bwMode="auto">
            <a:xfrm>
              <a:off x="1854201" y="3660775"/>
              <a:ext cx="1182688" cy="1076325"/>
            </a:xfrm>
            <a:custGeom>
              <a:avLst/>
              <a:gdLst>
                <a:gd name="T0" fmla="*/ 315 w 315"/>
                <a:gd name="T1" fmla="*/ 230 h 286"/>
                <a:gd name="T2" fmla="*/ 315 w 315"/>
                <a:gd name="T3" fmla="*/ 0 h 286"/>
                <a:gd name="T4" fmla="*/ 0 w 315"/>
                <a:gd name="T5" fmla="*/ 0 h 286"/>
                <a:gd name="T6" fmla="*/ 0 w 315"/>
                <a:gd name="T7" fmla="*/ 230 h 286"/>
                <a:gd name="T8" fmla="*/ 56 w 315"/>
                <a:gd name="T9" fmla="*/ 286 h 286"/>
                <a:gd name="T10" fmla="*/ 259 w 315"/>
                <a:gd name="T11" fmla="*/ 286 h 286"/>
                <a:gd name="T12" fmla="*/ 315 w 315"/>
                <a:gd name="T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86">
                  <a:moveTo>
                    <a:pt x="315" y="230"/>
                  </a:moveTo>
                  <a:cubicBezTo>
                    <a:pt x="315" y="0"/>
                    <a:pt x="315" y="0"/>
                    <a:pt x="3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61"/>
                    <a:pt x="25" y="286"/>
                    <a:pt x="56" y="286"/>
                  </a:cubicBezTo>
                  <a:cubicBezTo>
                    <a:pt x="259" y="286"/>
                    <a:pt x="259" y="286"/>
                    <a:pt x="259" y="286"/>
                  </a:cubicBezTo>
                  <a:cubicBezTo>
                    <a:pt x="290" y="286"/>
                    <a:pt x="315" y="261"/>
                    <a:pt x="315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854201" y="3660775"/>
              <a:ext cx="1182688" cy="1762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2360613" y="2703513"/>
              <a:ext cx="173038" cy="173038"/>
            </a:xfrm>
            <a:custGeom>
              <a:avLst/>
              <a:gdLst>
                <a:gd name="T0" fmla="*/ 23 w 46"/>
                <a:gd name="T1" fmla="*/ 46 h 46"/>
                <a:gd name="T2" fmla="*/ 23 w 46"/>
                <a:gd name="T3" fmla="*/ 46 h 46"/>
                <a:gd name="T4" fmla="*/ 0 w 46"/>
                <a:gd name="T5" fmla="*/ 23 h 46"/>
                <a:gd name="T6" fmla="*/ 0 w 46"/>
                <a:gd name="T7" fmla="*/ 23 h 46"/>
                <a:gd name="T8" fmla="*/ 23 w 46"/>
                <a:gd name="T9" fmla="*/ 0 h 46"/>
                <a:gd name="T10" fmla="*/ 23 w 46"/>
                <a:gd name="T11" fmla="*/ 0 h 46"/>
                <a:gd name="T12" fmla="*/ 46 w 46"/>
                <a:gd name="T13" fmla="*/ 23 h 46"/>
                <a:gd name="T14" fmla="*/ 46 w 46"/>
                <a:gd name="T15" fmla="*/ 23 h 46"/>
                <a:gd name="T16" fmla="*/ 23 w 46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241551" y="2590800"/>
              <a:ext cx="404813" cy="1174750"/>
            </a:xfrm>
            <a:custGeom>
              <a:avLst/>
              <a:gdLst>
                <a:gd name="T0" fmla="*/ 45 w 108"/>
                <a:gd name="T1" fmla="*/ 312 h 312"/>
                <a:gd name="T2" fmla="*/ 45 w 108"/>
                <a:gd name="T3" fmla="*/ 147 h 312"/>
                <a:gd name="T4" fmla="*/ 20 w 108"/>
                <a:gd name="T5" fmla="*/ 94 h 312"/>
                <a:gd name="T6" fmla="*/ 1 w 108"/>
                <a:gd name="T7" fmla="*/ 49 h 312"/>
                <a:gd name="T8" fmla="*/ 49 w 108"/>
                <a:gd name="T9" fmla="*/ 0 h 312"/>
                <a:gd name="T10" fmla="*/ 55 w 108"/>
                <a:gd name="T11" fmla="*/ 0 h 312"/>
                <a:gd name="T12" fmla="*/ 108 w 108"/>
                <a:gd name="T13" fmla="*/ 53 h 312"/>
                <a:gd name="T14" fmla="*/ 89 w 108"/>
                <a:gd name="T15" fmla="*/ 95 h 312"/>
                <a:gd name="T16" fmla="*/ 64 w 108"/>
                <a:gd name="T17" fmla="*/ 147 h 312"/>
                <a:gd name="T18" fmla="*/ 64 w 108"/>
                <a:gd name="T19" fmla="*/ 312 h 312"/>
                <a:gd name="T20" fmla="*/ 45 w 108"/>
                <a:gd name="T21" fmla="*/ 312 h 312"/>
                <a:gd name="T22" fmla="*/ 55 w 108"/>
                <a:gd name="T23" fmla="*/ 19 h 312"/>
                <a:gd name="T24" fmla="*/ 20 w 108"/>
                <a:gd name="T25" fmla="*/ 53 h 312"/>
                <a:gd name="T26" fmla="*/ 55 w 108"/>
                <a:gd name="T27" fmla="*/ 88 h 312"/>
                <a:gd name="T28" fmla="*/ 89 w 108"/>
                <a:gd name="T29" fmla="*/ 53 h 312"/>
                <a:gd name="T30" fmla="*/ 55 w 108"/>
                <a:gd name="T31" fmla="*/ 1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312">
                  <a:moveTo>
                    <a:pt x="45" y="312"/>
                  </a:moveTo>
                  <a:cubicBezTo>
                    <a:pt x="45" y="147"/>
                    <a:pt x="45" y="147"/>
                    <a:pt x="45" y="147"/>
                  </a:cubicBezTo>
                  <a:cubicBezTo>
                    <a:pt x="45" y="127"/>
                    <a:pt x="36" y="108"/>
                    <a:pt x="20" y="94"/>
                  </a:cubicBezTo>
                  <a:cubicBezTo>
                    <a:pt x="7" y="83"/>
                    <a:pt x="0" y="66"/>
                    <a:pt x="1" y="49"/>
                  </a:cubicBezTo>
                  <a:cubicBezTo>
                    <a:pt x="3" y="23"/>
                    <a:pt x="23" y="3"/>
                    <a:pt x="49" y="0"/>
                  </a:cubicBezTo>
                  <a:cubicBezTo>
                    <a:pt x="51" y="0"/>
                    <a:pt x="53" y="0"/>
                    <a:pt x="55" y="0"/>
                  </a:cubicBezTo>
                  <a:cubicBezTo>
                    <a:pt x="84" y="0"/>
                    <a:pt x="108" y="24"/>
                    <a:pt x="108" y="53"/>
                  </a:cubicBezTo>
                  <a:cubicBezTo>
                    <a:pt x="108" y="69"/>
                    <a:pt x="101" y="84"/>
                    <a:pt x="89" y="95"/>
                  </a:cubicBezTo>
                  <a:cubicBezTo>
                    <a:pt x="73" y="107"/>
                    <a:pt x="64" y="126"/>
                    <a:pt x="64" y="147"/>
                  </a:cubicBezTo>
                  <a:cubicBezTo>
                    <a:pt x="64" y="312"/>
                    <a:pt x="64" y="312"/>
                    <a:pt x="64" y="312"/>
                  </a:cubicBezTo>
                  <a:lnTo>
                    <a:pt x="45" y="312"/>
                  </a:lnTo>
                  <a:close/>
                  <a:moveTo>
                    <a:pt x="55" y="19"/>
                  </a:moveTo>
                  <a:cubicBezTo>
                    <a:pt x="36" y="19"/>
                    <a:pt x="20" y="34"/>
                    <a:pt x="20" y="53"/>
                  </a:cubicBezTo>
                  <a:cubicBezTo>
                    <a:pt x="20" y="72"/>
                    <a:pt x="36" y="88"/>
                    <a:pt x="55" y="88"/>
                  </a:cubicBezTo>
                  <a:cubicBezTo>
                    <a:pt x="74" y="88"/>
                    <a:pt x="89" y="72"/>
                    <a:pt x="89" y="53"/>
                  </a:cubicBezTo>
                  <a:cubicBezTo>
                    <a:pt x="89" y="34"/>
                    <a:pt x="74" y="19"/>
                    <a:pt x="55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2387601" y="3683000"/>
              <a:ext cx="120650" cy="120650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0 w 32"/>
                <a:gd name="T5" fmla="*/ 16 h 32"/>
                <a:gd name="T6" fmla="*/ 0 w 32"/>
                <a:gd name="T7" fmla="*/ 16 h 32"/>
                <a:gd name="T8" fmla="*/ 16 w 32"/>
                <a:gd name="T9" fmla="*/ 0 h 32"/>
                <a:gd name="T10" fmla="*/ 16 w 32"/>
                <a:gd name="T11" fmla="*/ 0 h 32"/>
                <a:gd name="T12" fmla="*/ 32 w 32"/>
                <a:gd name="T13" fmla="*/ 16 h 32"/>
                <a:gd name="T14" fmla="*/ 32 w 32"/>
                <a:gd name="T15" fmla="*/ 16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417763" y="3713163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8 w 16"/>
                <a:gd name="T3" fmla="*/ 17 h 17"/>
                <a:gd name="T4" fmla="*/ 0 w 16"/>
                <a:gd name="T5" fmla="*/ 8 h 17"/>
                <a:gd name="T6" fmla="*/ 0 w 16"/>
                <a:gd name="T7" fmla="*/ 8 h 17"/>
                <a:gd name="T8" fmla="*/ 8 w 16"/>
                <a:gd name="T9" fmla="*/ 0 h 17"/>
                <a:gd name="T10" fmla="*/ 8 w 16"/>
                <a:gd name="T11" fmla="*/ 0 h 17"/>
                <a:gd name="T12" fmla="*/ 16 w 16"/>
                <a:gd name="T13" fmla="*/ 8 h 17"/>
                <a:gd name="T14" fmla="*/ 16 w 16"/>
                <a:gd name="T15" fmla="*/ 8 h 17"/>
                <a:gd name="T16" fmla="*/ 8 w 1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3"/>
                    <a:pt x="12" y="17"/>
                    <a:pt x="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1389861" y="4986419"/>
            <a:ext cx="2108192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6242319" y="4986419"/>
            <a:ext cx="2108192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3816090" y="4986419"/>
            <a:ext cx="2108192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8668549" y="4986419"/>
            <a:ext cx="2108192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120407" y="3986376"/>
            <a:ext cx="647100" cy="650656"/>
            <a:chOff x="5402263" y="3448050"/>
            <a:chExt cx="577849" cy="581025"/>
          </a:xfrm>
          <a:solidFill>
            <a:schemeClr val="bg1"/>
          </a:solidFill>
        </p:grpSpPr>
        <p:sp>
          <p:nvSpPr>
            <p:cNvPr id="48" name="Freeform 217"/>
            <p:cNvSpPr/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18"/>
            <p:cNvSpPr/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19"/>
            <p:cNvSpPr/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20"/>
            <p:cNvSpPr/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221"/>
            <p:cNvSpPr/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22"/>
            <p:cNvSpPr/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23"/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Freeform 124"/>
          <p:cNvSpPr>
            <a:spLocks noEditPoints="1"/>
          </p:cNvSpPr>
          <p:nvPr/>
        </p:nvSpPr>
        <p:spPr bwMode="auto">
          <a:xfrm>
            <a:off x="4557068" y="4007096"/>
            <a:ext cx="671930" cy="592770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6929521" y="4108027"/>
            <a:ext cx="677696" cy="453648"/>
            <a:chOff x="666750" y="3544888"/>
            <a:chExt cx="581025" cy="388938"/>
          </a:xfrm>
          <a:solidFill>
            <a:schemeClr val="bg1"/>
          </a:solidFill>
        </p:grpSpPr>
        <p:sp>
          <p:nvSpPr>
            <p:cNvPr id="57" name="Freeform 256"/>
            <p:cNvSpPr/>
            <p:nvPr/>
          </p:nvSpPr>
          <p:spPr bwMode="auto">
            <a:xfrm>
              <a:off x="755650" y="3598863"/>
              <a:ext cx="403225" cy="214313"/>
            </a:xfrm>
            <a:custGeom>
              <a:avLst/>
              <a:gdLst>
                <a:gd name="T0" fmla="*/ 79 w 2542"/>
                <a:gd name="T1" fmla="*/ 0 h 1347"/>
                <a:gd name="T2" fmla="*/ 2463 w 2542"/>
                <a:gd name="T3" fmla="*/ 0 h 1347"/>
                <a:gd name="T4" fmla="*/ 2484 w 2542"/>
                <a:gd name="T5" fmla="*/ 2 h 1347"/>
                <a:gd name="T6" fmla="*/ 2503 w 2542"/>
                <a:gd name="T7" fmla="*/ 10 h 1347"/>
                <a:gd name="T8" fmla="*/ 2520 w 2542"/>
                <a:gd name="T9" fmla="*/ 22 h 1347"/>
                <a:gd name="T10" fmla="*/ 2532 w 2542"/>
                <a:gd name="T11" fmla="*/ 38 h 1347"/>
                <a:gd name="T12" fmla="*/ 2540 w 2542"/>
                <a:gd name="T13" fmla="*/ 57 h 1347"/>
                <a:gd name="T14" fmla="*/ 2542 w 2542"/>
                <a:gd name="T15" fmla="*/ 78 h 1347"/>
                <a:gd name="T16" fmla="*/ 2542 w 2542"/>
                <a:gd name="T17" fmla="*/ 1268 h 1347"/>
                <a:gd name="T18" fmla="*/ 2540 w 2542"/>
                <a:gd name="T19" fmla="*/ 1289 h 1347"/>
                <a:gd name="T20" fmla="*/ 2532 w 2542"/>
                <a:gd name="T21" fmla="*/ 1308 h 1347"/>
                <a:gd name="T22" fmla="*/ 2520 w 2542"/>
                <a:gd name="T23" fmla="*/ 1323 h 1347"/>
                <a:gd name="T24" fmla="*/ 2503 w 2542"/>
                <a:gd name="T25" fmla="*/ 1337 h 1347"/>
                <a:gd name="T26" fmla="*/ 2484 w 2542"/>
                <a:gd name="T27" fmla="*/ 1344 h 1347"/>
                <a:gd name="T28" fmla="*/ 2463 w 2542"/>
                <a:gd name="T29" fmla="*/ 1347 h 1347"/>
                <a:gd name="T30" fmla="*/ 2442 w 2542"/>
                <a:gd name="T31" fmla="*/ 1344 h 1347"/>
                <a:gd name="T32" fmla="*/ 2424 w 2542"/>
                <a:gd name="T33" fmla="*/ 1337 h 1347"/>
                <a:gd name="T34" fmla="*/ 2408 w 2542"/>
                <a:gd name="T35" fmla="*/ 1323 h 1347"/>
                <a:gd name="T36" fmla="*/ 2396 w 2542"/>
                <a:gd name="T37" fmla="*/ 1308 h 1347"/>
                <a:gd name="T38" fmla="*/ 2388 w 2542"/>
                <a:gd name="T39" fmla="*/ 1289 h 1347"/>
                <a:gd name="T40" fmla="*/ 2385 w 2542"/>
                <a:gd name="T41" fmla="*/ 1268 h 1347"/>
                <a:gd name="T42" fmla="*/ 2385 w 2542"/>
                <a:gd name="T43" fmla="*/ 157 h 1347"/>
                <a:gd name="T44" fmla="*/ 157 w 2542"/>
                <a:gd name="T45" fmla="*/ 157 h 1347"/>
                <a:gd name="T46" fmla="*/ 157 w 2542"/>
                <a:gd name="T47" fmla="*/ 1268 h 1347"/>
                <a:gd name="T48" fmla="*/ 154 w 2542"/>
                <a:gd name="T49" fmla="*/ 1289 h 1347"/>
                <a:gd name="T50" fmla="*/ 146 w 2542"/>
                <a:gd name="T51" fmla="*/ 1308 h 1347"/>
                <a:gd name="T52" fmla="*/ 134 w 2542"/>
                <a:gd name="T53" fmla="*/ 1323 h 1347"/>
                <a:gd name="T54" fmla="*/ 118 w 2542"/>
                <a:gd name="T55" fmla="*/ 1337 h 1347"/>
                <a:gd name="T56" fmla="*/ 100 w 2542"/>
                <a:gd name="T57" fmla="*/ 1344 h 1347"/>
                <a:gd name="T58" fmla="*/ 79 w 2542"/>
                <a:gd name="T59" fmla="*/ 1347 h 1347"/>
                <a:gd name="T60" fmla="*/ 58 w 2542"/>
                <a:gd name="T61" fmla="*/ 1344 h 1347"/>
                <a:gd name="T62" fmla="*/ 39 w 2542"/>
                <a:gd name="T63" fmla="*/ 1337 h 1347"/>
                <a:gd name="T64" fmla="*/ 22 w 2542"/>
                <a:gd name="T65" fmla="*/ 1323 h 1347"/>
                <a:gd name="T66" fmla="*/ 10 w 2542"/>
                <a:gd name="T67" fmla="*/ 1308 h 1347"/>
                <a:gd name="T68" fmla="*/ 2 w 2542"/>
                <a:gd name="T69" fmla="*/ 1289 h 1347"/>
                <a:gd name="T70" fmla="*/ 0 w 2542"/>
                <a:gd name="T71" fmla="*/ 1268 h 1347"/>
                <a:gd name="T72" fmla="*/ 0 w 2542"/>
                <a:gd name="T73" fmla="*/ 78 h 1347"/>
                <a:gd name="T74" fmla="*/ 2 w 2542"/>
                <a:gd name="T75" fmla="*/ 57 h 1347"/>
                <a:gd name="T76" fmla="*/ 10 w 2542"/>
                <a:gd name="T77" fmla="*/ 38 h 1347"/>
                <a:gd name="T78" fmla="*/ 22 w 2542"/>
                <a:gd name="T79" fmla="*/ 22 h 1347"/>
                <a:gd name="T80" fmla="*/ 39 w 2542"/>
                <a:gd name="T81" fmla="*/ 10 h 1347"/>
                <a:gd name="T82" fmla="*/ 58 w 2542"/>
                <a:gd name="T83" fmla="*/ 2 h 1347"/>
                <a:gd name="T84" fmla="*/ 79 w 2542"/>
                <a:gd name="T85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2" h="1347">
                  <a:moveTo>
                    <a:pt x="79" y="0"/>
                  </a:moveTo>
                  <a:lnTo>
                    <a:pt x="2463" y="0"/>
                  </a:lnTo>
                  <a:lnTo>
                    <a:pt x="2484" y="2"/>
                  </a:lnTo>
                  <a:lnTo>
                    <a:pt x="2503" y="10"/>
                  </a:lnTo>
                  <a:lnTo>
                    <a:pt x="2520" y="22"/>
                  </a:lnTo>
                  <a:lnTo>
                    <a:pt x="2532" y="38"/>
                  </a:lnTo>
                  <a:lnTo>
                    <a:pt x="2540" y="57"/>
                  </a:lnTo>
                  <a:lnTo>
                    <a:pt x="2542" y="78"/>
                  </a:lnTo>
                  <a:lnTo>
                    <a:pt x="2542" y="1268"/>
                  </a:lnTo>
                  <a:lnTo>
                    <a:pt x="2540" y="1289"/>
                  </a:lnTo>
                  <a:lnTo>
                    <a:pt x="2532" y="1308"/>
                  </a:lnTo>
                  <a:lnTo>
                    <a:pt x="2520" y="1323"/>
                  </a:lnTo>
                  <a:lnTo>
                    <a:pt x="2503" y="1337"/>
                  </a:lnTo>
                  <a:lnTo>
                    <a:pt x="2484" y="1344"/>
                  </a:lnTo>
                  <a:lnTo>
                    <a:pt x="2463" y="1347"/>
                  </a:lnTo>
                  <a:lnTo>
                    <a:pt x="2442" y="1344"/>
                  </a:lnTo>
                  <a:lnTo>
                    <a:pt x="2424" y="1337"/>
                  </a:lnTo>
                  <a:lnTo>
                    <a:pt x="2408" y="1323"/>
                  </a:lnTo>
                  <a:lnTo>
                    <a:pt x="2396" y="1308"/>
                  </a:lnTo>
                  <a:lnTo>
                    <a:pt x="2388" y="1289"/>
                  </a:lnTo>
                  <a:lnTo>
                    <a:pt x="2385" y="1268"/>
                  </a:lnTo>
                  <a:lnTo>
                    <a:pt x="2385" y="157"/>
                  </a:lnTo>
                  <a:lnTo>
                    <a:pt x="157" y="157"/>
                  </a:lnTo>
                  <a:lnTo>
                    <a:pt x="157" y="1268"/>
                  </a:lnTo>
                  <a:lnTo>
                    <a:pt x="154" y="1289"/>
                  </a:lnTo>
                  <a:lnTo>
                    <a:pt x="146" y="1308"/>
                  </a:lnTo>
                  <a:lnTo>
                    <a:pt x="134" y="1323"/>
                  </a:lnTo>
                  <a:lnTo>
                    <a:pt x="118" y="1337"/>
                  </a:lnTo>
                  <a:lnTo>
                    <a:pt x="100" y="1344"/>
                  </a:lnTo>
                  <a:lnTo>
                    <a:pt x="79" y="1347"/>
                  </a:lnTo>
                  <a:lnTo>
                    <a:pt x="58" y="1344"/>
                  </a:lnTo>
                  <a:lnTo>
                    <a:pt x="39" y="1337"/>
                  </a:lnTo>
                  <a:lnTo>
                    <a:pt x="22" y="1323"/>
                  </a:lnTo>
                  <a:lnTo>
                    <a:pt x="10" y="1308"/>
                  </a:lnTo>
                  <a:lnTo>
                    <a:pt x="2" y="1289"/>
                  </a:lnTo>
                  <a:lnTo>
                    <a:pt x="0" y="126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2" y="22"/>
                  </a:lnTo>
                  <a:lnTo>
                    <a:pt x="39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57"/>
            <p:cNvSpPr>
              <a:spLocks noEditPoints="1"/>
            </p:cNvSpPr>
            <p:nvPr/>
          </p:nvSpPr>
          <p:spPr bwMode="auto">
            <a:xfrm>
              <a:off x="666750" y="3544888"/>
              <a:ext cx="581025" cy="388938"/>
            </a:xfrm>
            <a:custGeom>
              <a:avLst/>
              <a:gdLst>
                <a:gd name="T0" fmla="*/ 145 w 3660"/>
                <a:gd name="T1" fmla="*/ 2140 h 2453"/>
                <a:gd name="T2" fmla="*/ 191 w 3660"/>
                <a:gd name="T3" fmla="*/ 2237 h 2453"/>
                <a:gd name="T4" fmla="*/ 277 w 3660"/>
                <a:gd name="T5" fmla="*/ 2298 h 2453"/>
                <a:gd name="T6" fmla="*/ 3311 w 3660"/>
                <a:gd name="T7" fmla="*/ 2311 h 2453"/>
                <a:gd name="T8" fmla="*/ 3415 w 3660"/>
                <a:gd name="T9" fmla="*/ 2282 h 2453"/>
                <a:gd name="T10" fmla="*/ 3490 w 3660"/>
                <a:gd name="T11" fmla="*/ 2208 h 2453"/>
                <a:gd name="T12" fmla="*/ 3518 w 3660"/>
                <a:gd name="T13" fmla="*/ 2102 h 2453"/>
                <a:gd name="T14" fmla="*/ 2264 w 3660"/>
                <a:gd name="T15" fmla="*/ 2071 h 2453"/>
                <a:gd name="T16" fmla="*/ 2189 w 3660"/>
                <a:gd name="T17" fmla="*/ 2163 h 2453"/>
                <a:gd name="T18" fmla="*/ 2081 w 3660"/>
                <a:gd name="T19" fmla="*/ 2210 h 2453"/>
                <a:gd name="T20" fmla="*/ 1579 w 3660"/>
                <a:gd name="T21" fmla="*/ 2210 h 2453"/>
                <a:gd name="T22" fmla="*/ 1471 w 3660"/>
                <a:gd name="T23" fmla="*/ 2163 h 2453"/>
                <a:gd name="T24" fmla="*/ 1396 w 3660"/>
                <a:gd name="T25" fmla="*/ 2071 h 2453"/>
                <a:gd name="T26" fmla="*/ 454 w 3660"/>
                <a:gd name="T27" fmla="*/ 157 h 2453"/>
                <a:gd name="T28" fmla="*/ 397 w 3660"/>
                <a:gd name="T29" fmla="*/ 181 h 2453"/>
                <a:gd name="T30" fmla="*/ 374 w 3660"/>
                <a:gd name="T31" fmla="*/ 237 h 2453"/>
                <a:gd name="T32" fmla="*/ 1460 w 3660"/>
                <a:gd name="T33" fmla="*/ 1895 h 2453"/>
                <a:gd name="T34" fmla="*/ 1503 w 3660"/>
                <a:gd name="T35" fmla="*/ 1927 h 2453"/>
                <a:gd name="T36" fmla="*/ 1516 w 3660"/>
                <a:gd name="T37" fmla="*/ 1988 h 2453"/>
                <a:gd name="T38" fmla="*/ 1554 w 3660"/>
                <a:gd name="T39" fmla="*/ 2048 h 2453"/>
                <a:gd name="T40" fmla="*/ 1621 w 3660"/>
                <a:gd name="T41" fmla="*/ 2072 h 2453"/>
                <a:gd name="T42" fmla="*/ 2086 w 3660"/>
                <a:gd name="T43" fmla="*/ 2061 h 2453"/>
                <a:gd name="T44" fmla="*/ 2136 w 3660"/>
                <a:gd name="T45" fmla="*/ 2011 h 2453"/>
                <a:gd name="T46" fmla="*/ 2149 w 3660"/>
                <a:gd name="T47" fmla="*/ 1944 h 2453"/>
                <a:gd name="T48" fmla="*/ 2186 w 3660"/>
                <a:gd name="T49" fmla="*/ 1900 h 2453"/>
                <a:gd name="T50" fmla="*/ 2220 w 3660"/>
                <a:gd name="T51" fmla="*/ 1893 h 2453"/>
                <a:gd name="T52" fmla="*/ 3284 w 3660"/>
                <a:gd name="T53" fmla="*/ 216 h 2453"/>
                <a:gd name="T54" fmla="*/ 3246 w 3660"/>
                <a:gd name="T55" fmla="*/ 168 h 2453"/>
                <a:gd name="T56" fmla="*/ 454 w 3660"/>
                <a:gd name="T57" fmla="*/ 157 h 2453"/>
                <a:gd name="T58" fmla="*/ 3244 w 3660"/>
                <a:gd name="T59" fmla="*/ 3 h 2453"/>
                <a:gd name="T60" fmla="*/ 3346 w 3660"/>
                <a:gd name="T61" fmla="*/ 45 h 2453"/>
                <a:gd name="T62" fmla="*/ 3417 w 3660"/>
                <a:gd name="T63" fmla="*/ 128 h 2453"/>
                <a:gd name="T64" fmla="*/ 3444 w 3660"/>
                <a:gd name="T65" fmla="*/ 237 h 2453"/>
                <a:gd name="T66" fmla="*/ 3608 w 3660"/>
                <a:gd name="T67" fmla="*/ 1895 h 2453"/>
                <a:gd name="T68" fmla="*/ 3650 w 3660"/>
                <a:gd name="T69" fmla="*/ 1928 h 2453"/>
                <a:gd name="T70" fmla="*/ 3660 w 3660"/>
                <a:gd name="T71" fmla="*/ 2102 h 2453"/>
                <a:gd name="T72" fmla="*/ 3632 w 3660"/>
                <a:gd name="T73" fmla="*/ 2239 h 2453"/>
                <a:gd name="T74" fmla="*/ 3558 w 3660"/>
                <a:gd name="T75" fmla="*/ 2350 h 2453"/>
                <a:gd name="T76" fmla="*/ 3446 w 3660"/>
                <a:gd name="T77" fmla="*/ 2425 h 2453"/>
                <a:gd name="T78" fmla="*/ 3311 w 3660"/>
                <a:gd name="T79" fmla="*/ 2453 h 2453"/>
                <a:gd name="T80" fmla="*/ 257 w 3660"/>
                <a:gd name="T81" fmla="*/ 2440 h 2453"/>
                <a:gd name="T82" fmla="*/ 136 w 3660"/>
                <a:gd name="T83" fmla="*/ 2380 h 2453"/>
                <a:gd name="T84" fmla="*/ 48 w 3660"/>
                <a:gd name="T85" fmla="*/ 2279 h 2453"/>
                <a:gd name="T86" fmla="*/ 3 w 3660"/>
                <a:gd name="T87" fmla="*/ 2150 h 2453"/>
                <a:gd name="T88" fmla="*/ 2 w 3660"/>
                <a:gd name="T89" fmla="*/ 1945 h 2453"/>
                <a:gd name="T90" fmla="*/ 35 w 3660"/>
                <a:gd name="T91" fmla="*/ 1903 h 2453"/>
                <a:gd name="T92" fmla="*/ 216 w 3660"/>
                <a:gd name="T93" fmla="*/ 1893 h 2453"/>
                <a:gd name="T94" fmla="*/ 228 w 3660"/>
                <a:gd name="T95" fmla="*/ 163 h 2453"/>
                <a:gd name="T96" fmla="*/ 286 w 3660"/>
                <a:gd name="T97" fmla="*/ 70 h 2453"/>
                <a:gd name="T98" fmla="*/ 379 w 3660"/>
                <a:gd name="T99" fmla="*/ 12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60" h="2453">
                  <a:moveTo>
                    <a:pt x="142" y="2035"/>
                  </a:moveTo>
                  <a:lnTo>
                    <a:pt x="142" y="2102"/>
                  </a:lnTo>
                  <a:lnTo>
                    <a:pt x="145" y="2140"/>
                  </a:lnTo>
                  <a:lnTo>
                    <a:pt x="155" y="2176"/>
                  </a:lnTo>
                  <a:lnTo>
                    <a:pt x="170" y="2208"/>
                  </a:lnTo>
                  <a:lnTo>
                    <a:pt x="191" y="2237"/>
                  </a:lnTo>
                  <a:lnTo>
                    <a:pt x="216" y="2262"/>
                  </a:lnTo>
                  <a:lnTo>
                    <a:pt x="245" y="2282"/>
                  </a:lnTo>
                  <a:lnTo>
                    <a:pt x="277" y="2298"/>
                  </a:lnTo>
                  <a:lnTo>
                    <a:pt x="313" y="2308"/>
                  </a:lnTo>
                  <a:lnTo>
                    <a:pt x="349" y="2311"/>
                  </a:lnTo>
                  <a:lnTo>
                    <a:pt x="3311" y="2311"/>
                  </a:lnTo>
                  <a:lnTo>
                    <a:pt x="3347" y="2308"/>
                  </a:lnTo>
                  <a:lnTo>
                    <a:pt x="3383" y="2298"/>
                  </a:lnTo>
                  <a:lnTo>
                    <a:pt x="3415" y="2282"/>
                  </a:lnTo>
                  <a:lnTo>
                    <a:pt x="3444" y="2262"/>
                  </a:lnTo>
                  <a:lnTo>
                    <a:pt x="3469" y="2237"/>
                  </a:lnTo>
                  <a:lnTo>
                    <a:pt x="3490" y="2208"/>
                  </a:lnTo>
                  <a:lnTo>
                    <a:pt x="3505" y="2176"/>
                  </a:lnTo>
                  <a:lnTo>
                    <a:pt x="3515" y="2140"/>
                  </a:lnTo>
                  <a:lnTo>
                    <a:pt x="3518" y="2102"/>
                  </a:lnTo>
                  <a:lnTo>
                    <a:pt x="3518" y="2035"/>
                  </a:lnTo>
                  <a:lnTo>
                    <a:pt x="2279" y="2035"/>
                  </a:lnTo>
                  <a:lnTo>
                    <a:pt x="2264" y="2071"/>
                  </a:lnTo>
                  <a:lnTo>
                    <a:pt x="2244" y="2106"/>
                  </a:lnTo>
                  <a:lnTo>
                    <a:pt x="2219" y="2137"/>
                  </a:lnTo>
                  <a:lnTo>
                    <a:pt x="2189" y="2163"/>
                  </a:lnTo>
                  <a:lnTo>
                    <a:pt x="2156" y="2184"/>
                  </a:lnTo>
                  <a:lnTo>
                    <a:pt x="2119" y="2200"/>
                  </a:lnTo>
                  <a:lnTo>
                    <a:pt x="2081" y="2210"/>
                  </a:lnTo>
                  <a:lnTo>
                    <a:pt x="2039" y="2213"/>
                  </a:lnTo>
                  <a:lnTo>
                    <a:pt x="1621" y="2213"/>
                  </a:lnTo>
                  <a:lnTo>
                    <a:pt x="1579" y="2210"/>
                  </a:lnTo>
                  <a:lnTo>
                    <a:pt x="1541" y="2200"/>
                  </a:lnTo>
                  <a:lnTo>
                    <a:pt x="1504" y="2184"/>
                  </a:lnTo>
                  <a:lnTo>
                    <a:pt x="1471" y="2163"/>
                  </a:lnTo>
                  <a:lnTo>
                    <a:pt x="1441" y="2137"/>
                  </a:lnTo>
                  <a:lnTo>
                    <a:pt x="1416" y="2106"/>
                  </a:lnTo>
                  <a:lnTo>
                    <a:pt x="1396" y="2071"/>
                  </a:lnTo>
                  <a:lnTo>
                    <a:pt x="1381" y="2035"/>
                  </a:lnTo>
                  <a:lnTo>
                    <a:pt x="142" y="2035"/>
                  </a:lnTo>
                  <a:close/>
                  <a:moveTo>
                    <a:pt x="454" y="157"/>
                  </a:moveTo>
                  <a:lnTo>
                    <a:pt x="433" y="159"/>
                  </a:lnTo>
                  <a:lnTo>
                    <a:pt x="414" y="168"/>
                  </a:lnTo>
                  <a:lnTo>
                    <a:pt x="397" y="181"/>
                  </a:lnTo>
                  <a:lnTo>
                    <a:pt x="385" y="197"/>
                  </a:lnTo>
                  <a:lnTo>
                    <a:pt x="376" y="216"/>
                  </a:lnTo>
                  <a:lnTo>
                    <a:pt x="374" y="237"/>
                  </a:lnTo>
                  <a:lnTo>
                    <a:pt x="374" y="1893"/>
                  </a:lnTo>
                  <a:lnTo>
                    <a:pt x="1441" y="1893"/>
                  </a:lnTo>
                  <a:lnTo>
                    <a:pt x="1460" y="1895"/>
                  </a:lnTo>
                  <a:lnTo>
                    <a:pt x="1477" y="1902"/>
                  </a:lnTo>
                  <a:lnTo>
                    <a:pt x="1492" y="1913"/>
                  </a:lnTo>
                  <a:lnTo>
                    <a:pt x="1503" y="1927"/>
                  </a:lnTo>
                  <a:lnTo>
                    <a:pt x="1511" y="1945"/>
                  </a:lnTo>
                  <a:lnTo>
                    <a:pt x="1513" y="1964"/>
                  </a:lnTo>
                  <a:lnTo>
                    <a:pt x="1516" y="1988"/>
                  </a:lnTo>
                  <a:lnTo>
                    <a:pt x="1524" y="2011"/>
                  </a:lnTo>
                  <a:lnTo>
                    <a:pt x="1537" y="2031"/>
                  </a:lnTo>
                  <a:lnTo>
                    <a:pt x="1554" y="2048"/>
                  </a:lnTo>
                  <a:lnTo>
                    <a:pt x="1574" y="2061"/>
                  </a:lnTo>
                  <a:lnTo>
                    <a:pt x="1597" y="2069"/>
                  </a:lnTo>
                  <a:lnTo>
                    <a:pt x="1621" y="2072"/>
                  </a:lnTo>
                  <a:lnTo>
                    <a:pt x="2039" y="2072"/>
                  </a:lnTo>
                  <a:lnTo>
                    <a:pt x="2063" y="2069"/>
                  </a:lnTo>
                  <a:lnTo>
                    <a:pt x="2086" y="2061"/>
                  </a:lnTo>
                  <a:lnTo>
                    <a:pt x="2106" y="2048"/>
                  </a:lnTo>
                  <a:lnTo>
                    <a:pt x="2123" y="2031"/>
                  </a:lnTo>
                  <a:lnTo>
                    <a:pt x="2136" y="2011"/>
                  </a:lnTo>
                  <a:lnTo>
                    <a:pt x="2144" y="1988"/>
                  </a:lnTo>
                  <a:lnTo>
                    <a:pt x="2147" y="1964"/>
                  </a:lnTo>
                  <a:lnTo>
                    <a:pt x="2149" y="1944"/>
                  </a:lnTo>
                  <a:lnTo>
                    <a:pt x="2157" y="1926"/>
                  </a:lnTo>
                  <a:lnTo>
                    <a:pt x="2170" y="1912"/>
                  </a:lnTo>
                  <a:lnTo>
                    <a:pt x="2186" y="1900"/>
                  </a:lnTo>
                  <a:lnTo>
                    <a:pt x="2205" y="1894"/>
                  </a:lnTo>
                  <a:lnTo>
                    <a:pt x="2213" y="1893"/>
                  </a:lnTo>
                  <a:lnTo>
                    <a:pt x="2220" y="1893"/>
                  </a:lnTo>
                  <a:lnTo>
                    <a:pt x="3286" y="1893"/>
                  </a:lnTo>
                  <a:lnTo>
                    <a:pt x="3286" y="237"/>
                  </a:lnTo>
                  <a:lnTo>
                    <a:pt x="3284" y="216"/>
                  </a:lnTo>
                  <a:lnTo>
                    <a:pt x="3275" y="197"/>
                  </a:lnTo>
                  <a:lnTo>
                    <a:pt x="3263" y="181"/>
                  </a:lnTo>
                  <a:lnTo>
                    <a:pt x="3246" y="168"/>
                  </a:lnTo>
                  <a:lnTo>
                    <a:pt x="3227" y="159"/>
                  </a:lnTo>
                  <a:lnTo>
                    <a:pt x="3206" y="157"/>
                  </a:lnTo>
                  <a:lnTo>
                    <a:pt x="454" y="157"/>
                  </a:lnTo>
                  <a:close/>
                  <a:moveTo>
                    <a:pt x="454" y="0"/>
                  </a:moveTo>
                  <a:lnTo>
                    <a:pt x="3206" y="0"/>
                  </a:lnTo>
                  <a:lnTo>
                    <a:pt x="3244" y="3"/>
                  </a:lnTo>
                  <a:lnTo>
                    <a:pt x="3281" y="12"/>
                  </a:lnTo>
                  <a:lnTo>
                    <a:pt x="3315" y="26"/>
                  </a:lnTo>
                  <a:lnTo>
                    <a:pt x="3346" y="45"/>
                  </a:lnTo>
                  <a:lnTo>
                    <a:pt x="3374" y="70"/>
                  </a:lnTo>
                  <a:lnTo>
                    <a:pt x="3398" y="97"/>
                  </a:lnTo>
                  <a:lnTo>
                    <a:pt x="3417" y="128"/>
                  </a:lnTo>
                  <a:lnTo>
                    <a:pt x="3432" y="163"/>
                  </a:lnTo>
                  <a:lnTo>
                    <a:pt x="3440" y="199"/>
                  </a:lnTo>
                  <a:lnTo>
                    <a:pt x="3444" y="237"/>
                  </a:lnTo>
                  <a:lnTo>
                    <a:pt x="3444" y="1893"/>
                  </a:lnTo>
                  <a:lnTo>
                    <a:pt x="3589" y="1893"/>
                  </a:lnTo>
                  <a:lnTo>
                    <a:pt x="3608" y="1895"/>
                  </a:lnTo>
                  <a:lnTo>
                    <a:pt x="3625" y="1903"/>
                  </a:lnTo>
                  <a:lnTo>
                    <a:pt x="3639" y="1914"/>
                  </a:lnTo>
                  <a:lnTo>
                    <a:pt x="3650" y="1928"/>
                  </a:lnTo>
                  <a:lnTo>
                    <a:pt x="3658" y="1945"/>
                  </a:lnTo>
                  <a:lnTo>
                    <a:pt x="3660" y="1964"/>
                  </a:lnTo>
                  <a:lnTo>
                    <a:pt x="3660" y="2102"/>
                  </a:lnTo>
                  <a:lnTo>
                    <a:pt x="3657" y="2150"/>
                  </a:lnTo>
                  <a:lnTo>
                    <a:pt x="3648" y="2196"/>
                  </a:lnTo>
                  <a:lnTo>
                    <a:pt x="3632" y="2239"/>
                  </a:lnTo>
                  <a:lnTo>
                    <a:pt x="3612" y="2279"/>
                  </a:lnTo>
                  <a:lnTo>
                    <a:pt x="3587" y="2317"/>
                  </a:lnTo>
                  <a:lnTo>
                    <a:pt x="3558" y="2350"/>
                  </a:lnTo>
                  <a:lnTo>
                    <a:pt x="3524" y="2380"/>
                  </a:lnTo>
                  <a:lnTo>
                    <a:pt x="3487" y="2404"/>
                  </a:lnTo>
                  <a:lnTo>
                    <a:pt x="3446" y="2425"/>
                  </a:lnTo>
                  <a:lnTo>
                    <a:pt x="3403" y="2440"/>
                  </a:lnTo>
                  <a:lnTo>
                    <a:pt x="3357" y="2450"/>
                  </a:lnTo>
                  <a:lnTo>
                    <a:pt x="3311" y="2453"/>
                  </a:lnTo>
                  <a:lnTo>
                    <a:pt x="349" y="2453"/>
                  </a:lnTo>
                  <a:lnTo>
                    <a:pt x="303" y="2450"/>
                  </a:lnTo>
                  <a:lnTo>
                    <a:pt x="257" y="2440"/>
                  </a:lnTo>
                  <a:lnTo>
                    <a:pt x="214" y="2425"/>
                  </a:lnTo>
                  <a:lnTo>
                    <a:pt x="173" y="2404"/>
                  </a:lnTo>
                  <a:lnTo>
                    <a:pt x="136" y="2380"/>
                  </a:lnTo>
                  <a:lnTo>
                    <a:pt x="102" y="2350"/>
                  </a:lnTo>
                  <a:lnTo>
                    <a:pt x="73" y="2317"/>
                  </a:lnTo>
                  <a:lnTo>
                    <a:pt x="48" y="2279"/>
                  </a:lnTo>
                  <a:lnTo>
                    <a:pt x="28" y="2239"/>
                  </a:lnTo>
                  <a:lnTo>
                    <a:pt x="12" y="2196"/>
                  </a:lnTo>
                  <a:lnTo>
                    <a:pt x="3" y="2150"/>
                  </a:lnTo>
                  <a:lnTo>
                    <a:pt x="0" y="2102"/>
                  </a:lnTo>
                  <a:lnTo>
                    <a:pt x="0" y="1964"/>
                  </a:lnTo>
                  <a:lnTo>
                    <a:pt x="2" y="1945"/>
                  </a:lnTo>
                  <a:lnTo>
                    <a:pt x="10" y="1928"/>
                  </a:lnTo>
                  <a:lnTo>
                    <a:pt x="21" y="1914"/>
                  </a:lnTo>
                  <a:lnTo>
                    <a:pt x="35" y="1903"/>
                  </a:lnTo>
                  <a:lnTo>
                    <a:pt x="52" y="1895"/>
                  </a:lnTo>
                  <a:lnTo>
                    <a:pt x="71" y="1893"/>
                  </a:lnTo>
                  <a:lnTo>
                    <a:pt x="216" y="1893"/>
                  </a:lnTo>
                  <a:lnTo>
                    <a:pt x="216" y="237"/>
                  </a:lnTo>
                  <a:lnTo>
                    <a:pt x="220" y="199"/>
                  </a:lnTo>
                  <a:lnTo>
                    <a:pt x="228" y="163"/>
                  </a:lnTo>
                  <a:lnTo>
                    <a:pt x="243" y="128"/>
                  </a:lnTo>
                  <a:lnTo>
                    <a:pt x="262" y="97"/>
                  </a:lnTo>
                  <a:lnTo>
                    <a:pt x="286" y="70"/>
                  </a:lnTo>
                  <a:lnTo>
                    <a:pt x="314" y="45"/>
                  </a:lnTo>
                  <a:lnTo>
                    <a:pt x="345" y="26"/>
                  </a:lnTo>
                  <a:lnTo>
                    <a:pt x="379" y="12"/>
                  </a:lnTo>
                  <a:lnTo>
                    <a:pt x="416" y="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258"/>
            <p:cNvSpPr/>
            <p:nvPr/>
          </p:nvSpPr>
          <p:spPr bwMode="auto">
            <a:xfrm>
              <a:off x="876300" y="3667125"/>
              <a:ext cx="103188" cy="104775"/>
            </a:xfrm>
            <a:custGeom>
              <a:avLst/>
              <a:gdLst>
                <a:gd name="T0" fmla="*/ 575 w 654"/>
                <a:gd name="T1" fmla="*/ 0 h 653"/>
                <a:gd name="T2" fmla="*/ 595 w 654"/>
                <a:gd name="T3" fmla="*/ 3 h 653"/>
                <a:gd name="T4" fmla="*/ 614 w 654"/>
                <a:gd name="T5" fmla="*/ 10 h 653"/>
                <a:gd name="T6" fmla="*/ 630 w 654"/>
                <a:gd name="T7" fmla="*/ 23 h 653"/>
                <a:gd name="T8" fmla="*/ 644 w 654"/>
                <a:gd name="T9" fmla="*/ 40 h 653"/>
                <a:gd name="T10" fmla="*/ 652 w 654"/>
                <a:gd name="T11" fmla="*/ 59 h 653"/>
                <a:gd name="T12" fmla="*/ 654 w 654"/>
                <a:gd name="T13" fmla="*/ 79 h 653"/>
                <a:gd name="T14" fmla="*/ 652 w 654"/>
                <a:gd name="T15" fmla="*/ 99 h 653"/>
                <a:gd name="T16" fmla="*/ 644 w 654"/>
                <a:gd name="T17" fmla="*/ 118 h 653"/>
                <a:gd name="T18" fmla="*/ 630 w 654"/>
                <a:gd name="T19" fmla="*/ 135 h 653"/>
                <a:gd name="T20" fmla="*/ 136 w 654"/>
                <a:gd name="T21" fmla="*/ 630 h 653"/>
                <a:gd name="T22" fmla="*/ 118 w 654"/>
                <a:gd name="T23" fmla="*/ 643 h 653"/>
                <a:gd name="T24" fmla="*/ 99 w 654"/>
                <a:gd name="T25" fmla="*/ 651 h 653"/>
                <a:gd name="T26" fmla="*/ 79 w 654"/>
                <a:gd name="T27" fmla="*/ 653 h 653"/>
                <a:gd name="T28" fmla="*/ 59 w 654"/>
                <a:gd name="T29" fmla="*/ 651 h 653"/>
                <a:gd name="T30" fmla="*/ 40 w 654"/>
                <a:gd name="T31" fmla="*/ 643 h 653"/>
                <a:gd name="T32" fmla="*/ 24 w 654"/>
                <a:gd name="T33" fmla="*/ 630 h 653"/>
                <a:gd name="T34" fmla="*/ 12 w 654"/>
                <a:gd name="T35" fmla="*/ 613 h 653"/>
                <a:gd name="T36" fmla="*/ 4 w 654"/>
                <a:gd name="T37" fmla="*/ 594 h 653"/>
                <a:gd name="T38" fmla="*/ 0 w 654"/>
                <a:gd name="T39" fmla="*/ 574 h 653"/>
                <a:gd name="T40" fmla="*/ 4 w 654"/>
                <a:gd name="T41" fmla="*/ 554 h 653"/>
                <a:gd name="T42" fmla="*/ 12 w 654"/>
                <a:gd name="T43" fmla="*/ 535 h 653"/>
                <a:gd name="T44" fmla="*/ 24 w 654"/>
                <a:gd name="T45" fmla="*/ 519 h 653"/>
                <a:gd name="T46" fmla="*/ 520 w 654"/>
                <a:gd name="T47" fmla="*/ 23 h 653"/>
                <a:gd name="T48" fmla="*/ 536 w 654"/>
                <a:gd name="T49" fmla="*/ 10 h 653"/>
                <a:gd name="T50" fmla="*/ 555 w 654"/>
                <a:gd name="T51" fmla="*/ 3 h 653"/>
                <a:gd name="T52" fmla="*/ 575 w 654"/>
                <a:gd name="T53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4" h="653">
                  <a:moveTo>
                    <a:pt x="575" y="0"/>
                  </a:moveTo>
                  <a:lnTo>
                    <a:pt x="595" y="3"/>
                  </a:lnTo>
                  <a:lnTo>
                    <a:pt x="614" y="10"/>
                  </a:lnTo>
                  <a:lnTo>
                    <a:pt x="630" y="23"/>
                  </a:lnTo>
                  <a:lnTo>
                    <a:pt x="644" y="40"/>
                  </a:lnTo>
                  <a:lnTo>
                    <a:pt x="652" y="59"/>
                  </a:lnTo>
                  <a:lnTo>
                    <a:pt x="654" y="79"/>
                  </a:lnTo>
                  <a:lnTo>
                    <a:pt x="652" y="99"/>
                  </a:lnTo>
                  <a:lnTo>
                    <a:pt x="644" y="118"/>
                  </a:lnTo>
                  <a:lnTo>
                    <a:pt x="630" y="135"/>
                  </a:lnTo>
                  <a:lnTo>
                    <a:pt x="136" y="630"/>
                  </a:lnTo>
                  <a:lnTo>
                    <a:pt x="118" y="643"/>
                  </a:lnTo>
                  <a:lnTo>
                    <a:pt x="99" y="651"/>
                  </a:lnTo>
                  <a:lnTo>
                    <a:pt x="79" y="653"/>
                  </a:lnTo>
                  <a:lnTo>
                    <a:pt x="59" y="651"/>
                  </a:lnTo>
                  <a:lnTo>
                    <a:pt x="40" y="643"/>
                  </a:lnTo>
                  <a:lnTo>
                    <a:pt x="24" y="630"/>
                  </a:lnTo>
                  <a:lnTo>
                    <a:pt x="12" y="613"/>
                  </a:lnTo>
                  <a:lnTo>
                    <a:pt x="4" y="594"/>
                  </a:lnTo>
                  <a:lnTo>
                    <a:pt x="0" y="574"/>
                  </a:lnTo>
                  <a:lnTo>
                    <a:pt x="4" y="554"/>
                  </a:lnTo>
                  <a:lnTo>
                    <a:pt x="12" y="535"/>
                  </a:lnTo>
                  <a:lnTo>
                    <a:pt x="24" y="519"/>
                  </a:lnTo>
                  <a:lnTo>
                    <a:pt x="520" y="23"/>
                  </a:lnTo>
                  <a:lnTo>
                    <a:pt x="536" y="10"/>
                  </a:lnTo>
                  <a:lnTo>
                    <a:pt x="555" y="3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969963" y="3713163"/>
              <a:ext cx="55563" cy="57150"/>
            </a:xfrm>
            <a:custGeom>
              <a:avLst/>
              <a:gdLst>
                <a:gd name="T0" fmla="*/ 276 w 355"/>
                <a:gd name="T1" fmla="*/ 0 h 355"/>
                <a:gd name="T2" fmla="*/ 296 w 355"/>
                <a:gd name="T3" fmla="*/ 3 h 355"/>
                <a:gd name="T4" fmla="*/ 315 w 355"/>
                <a:gd name="T5" fmla="*/ 11 h 355"/>
                <a:gd name="T6" fmla="*/ 331 w 355"/>
                <a:gd name="T7" fmla="*/ 23 h 355"/>
                <a:gd name="T8" fmla="*/ 345 w 355"/>
                <a:gd name="T9" fmla="*/ 40 h 355"/>
                <a:gd name="T10" fmla="*/ 351 w 355"/>
                <a:gd name="T11" fmla="*/ 59 h 355"/>
                <a:gd name="T12" fmla="*/ 355 w 355"/>
                <a:gd name="T13" fmla="*/ 79 h 355"/>
                <a:gd name="T14" fmla="*/ 351 w 355"/>
                <a:gd name="T15" fmla="*/ 99 h 355"/>
                <a:gd name="T16" fmla="*/ 345 w 355"/>
                <a:gd name="T17" fmla="*/ 118 h 355"/>
                <a:gd name="T18" fmla="*/ 331 w 355"/>
                <a:gd name="T19" fmla="*/ 135 h 355"/>
                <a:gd name="T20" fmla="*/ 134 w 355"/>
                <a:gd name="T21" fmla="*/ 333 h 355"/>
                <a:gd name="T22" fmla="*/ 117 w 355"/>
                <a:gd name="T23" fmla="*/ 345 h 355"/>
                <a:gd name="T24" fmla="*/ 98 w 355"/>
                <a:gd name="T25" fmla="*/ 353 h 355"/>
                <a:gd name="T26" fmla="*/ 78 w 355"/>
                <a:gd name="T27" fmla="*/ 355 h 355"/>
                <a:gd name="T28" fmla="*/ 59 w 355"/>
                <a:gd name="T29" fmla="*/ 353 h 355"/>
                <a:gd name="T30" fmla="*/ 40 w 355"/>
                <a:gd name="T31" fmla="*/ 345 h 355"/>
                <a:gd name="T32" fmla="*/ 23 w 355"/>
                <a:gd name="T33" fmla="*/ 333 h 355"/>
                <a:gd name="T34" fmla="*/ 10 w 355"/>
                <a:gd name="T35" fmla="*/ 315 h 355"/>
                <a:gd name="T36" fmla="*/ 2 w 355"/>
                <a:gd name="T37" fmla="*/ 296 h 355"/>
                <a:gd name="T38" fmla="*/ 0 w 355"/>
                <a:gd name="T39" fmla="*/ 276 h 355"/>
                <a:gd name="T40" fmla="*/ 2 w 355"/>
                <a:gd name="T41" fmla="*/ 256 h 355"/>
                <a:gd name="T42" fmla="*/ 10 w 355"/>
                <a:gd name="T43" fmla="*/ 237 h 355"/>
                <a:gd name="T44" fmla="*/ 23 w 355"/>
                <a:gd name="T45" fmla="*/ 221 h 355"/>
                <a:gd name="T46" fmla="*/ 220 w 355"/>
                <a:gd name="T47" fmla="*/ 23 h 355"/>
                <a:gd name="T48" fmla="*/ 237 w 355"/>
                <a:gd name="T49" fmla="*/ 11 h 355"/>
                <a:gd name="T50" fmla="*/ 256 w 355"/>
                <a:gd name="T51" fmla="*/ 3 h 355"/>
                <a:gd name="T52" fmla="*/ 276 w 355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355">
                  <a:moveTo>
                    <a:pt x="276" y="0"/>
                  </a:moveTo>
                  <a:lnTo>
                    <a:pt x="296" y="3"/>
                  </a:lnTo>
                  <a:lnTo>
                    <a:pt x="315" y="11"/>
                  </a:lnTo>
                  <a:lnTo>
                    <a:pt x="331" y="23"/>
                  </a:lnTo>
                  <a:lnTo>
                    <a:pt x="345" y="40"/>
                  </a:lnTo>
                  <a:lnTo>
                    <a:pt x="351" y="59"/>
                  </a:lnTo>
                  <a:lnTo>
                    <a:pt x="355" y="79"/>
                  </a:lnTo>
                  <a:lnTo>
                    <a:pt x="351" y="99"/>
                  </a:lnTo>
                  <a:lnTo>
                    <a:pt x="345" y="118"/>
                  </a:lnTo>
                  <a:lnTo>
                    <a:pt x="331" y="135"/>
                  </a:lnTo>
                  <a:lnTo>
                    <a:pt x="134" y="333"/>
                  </a:lnTo>
                  <a:lnTo>
                    <a:pt x="117" y="345"/>
                  </a:lnTo>
                  <a:lnTo>
                    <a:pt x="98" y="353"/>
                  </a:lnTo>
                  <a:lnTo>
                    <a:pt x="78" y="355"/>
                  </a:lnTo>
                  <a:lnTo>
                    <a:pt x="59" y="353"/>
                  </a:lnTo>
                  <a:lnTo>
                    <a:pt x="40" y="345"/>
                  </a:lnTo>
                  <a:lnTo>
                    <a:pt x="23" y="333"/>
                  </a:lnTo>
                  <a:lnTo>
                    <a:pt x="10" y="315"/>
                  </a:lnTo>
                  <a:lnTo>
                    <a:pt x="2" y="296"/>
                  </a:lnTo>
                  <a:lnTo>
                    <a:pt x="0" y="276"/>
                  </a:lnTo>
                  <a:lnTo>
                    <a:pt x="2" y="256"/>
                  </a:lnTo>
                  <a:lnTo>
                    <a:pt x="10" y="237"/>
                  </a:lnTo>
                  <a:lnTo>
                    <a:pt x="23" y="221"/>
                  </a:lnTo>
                  <a:lnTo>
                    <a:pt x="220" y="23"/>
                  </a:lnTo>
                  <a:lnTo>
                    <a:pt x="237" y="11"/>
                  </a:lnTo>
                  <a:lnTo>
                    <a:pt x="256" y="3"/>
                  </a:lnTo>
                  <a:lnTo>
                    <a:pt x="2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1" name="Freeform 29"/>
          <p:cNvSpPr>
            <a:spLocks noEditPoints="1"/>
          </p:cNvSpPr>
          <p:nvPr/>
        </p:nvSpPr>
        <p:spPr bwMode="auto">
          <a:xfrm>
            <a:off x="9467489" y="4039123"/>
            <a:ext cx="510312" cy="5471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2" name="Inhaltsplatzhalter 4"/>
          <p:cNvSpPr txBox="1"/>
          <p:nvPr/>
        </p:nvSpPr>
        <p:spPr>
          <a:xfrm>
            <a:off x="2001336" y="19479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01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0" name="Inhaltsplatzhalter 4"/>
          <p:cNvSpPr txBox="1"/>
          <p:nvPr/>
        </p:nvSpPr>
        <p:spPr>
          <a:xfrm>
            <a:off x="4425448" y="19479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02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" name="Inhaltsplatzhalter 4"/>
          <p:cNvSpPr txBox="1"/>
          <p:nvPr/>
        </p:nvSpPr>
        <p:spPr>
          <a:xfrm>
            <a:off x="6791493" y="19479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03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2" name="Inhaltsplatzhalter 4"/>
          <p:cNvSpPr txBox="1"/>
          <p:nvPr/>
        </p:nvSpPr>
        <p:spPr>
          <a:xfrm>
            <a:off x="9286375" y="194792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04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8" grpId="0"/>
      <p:bldP spid="39" grpId="0"/>
      <p:bldP spid="40" grpId="0"/>
      <p:bldP spid="41" grpId="0"/>
      <p:bldP spid="55" grpId="0" animBg="1"/>
      <p:bldP spid="61" grpId="0" animBg="1"/>
      <p:bldP spid="62" grpId="0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794972" y="3204188"/>
            <a:ext cx="1846230" cy="1484538"/>
          </a:xfrm>
          <a:custGeom>
            <a:avLst/>
            <a:gdLst>
              <a:gd name="T0" fmla="*/ 639 w 914"/>
              <a:gd name="T1" fmla="*/ 0 h 735"/>
              <a:gd name="T2" fmla="*/ 277 w 914"/>
              <a:gd name="T3" fmla="*/ 0 h 735"/>
              <a:gd name="T4" fmla="*/ 276 w 914"/>
              <a:gd name="T5" fmla="*/ 0 h 735"/>
              <a:gd name="T6" fmla="*/ 275 w 914"/>
              <a:gd name="T7" fmla="*/ 0 h 735"/>
              <a:gd name="T8" fmla="*/ 2 w 914"/>
              <a:gd name="T9" fmla="*/ 273 h 735"/>
              <a:gd name="T10" fmla="*/ 0 w 914"/>
              <a:gd name="T11" fmla="*/ 735 h 735"/>
              <a:gd name="T12" fmla="*/ 237 w 914"/>
              <a:gd name="T13" fmla="*/ 557 h 735"/>
              <a:gd name="T14" fmla="*/ 639 w 914"/>
              <a:gd name="T15" fmla="*/ 550 h 735"/>
              <a:gd name="T16" fmla="*/ 914 w 914"/>
              <a:gd name="T17" fmla="*/ 275 h 735"/>
              <a:gd name="T18" fmla="*/ 639 w 914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4" h="735">
                <a:moveTo>
                  <a:pt x="639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6" y="0"/>
                  <a:pt x="276" y="0"/>
                  <a:pt x="276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25" y="0"/>
                  <a:pt x="2" y="122"/>
                  <a:pt x="2" y="273"/>
                </a:cubicBezTo>
                <a:cubicBezTo>
                  <a:pt x="2" y="424"/>
                  <a:pt x="0" y="735"/>
                  <a:pt x="0" y="735"/>
                </a:cubicBezTo>
                <a:cubicBezTo>
                  <a:pt x="0" y="735"/>
                  <a:pt x="70" y="582"/>
                  <a:pt x="237" y="557"/>
                </a:cubicBezTo>
                <a:cubicBezTo>
                  <a:pt x="258" y="554"/>
                  <a:pt x="639" y="550"/>
                  <a:pt x="639" y="550"/>
                </a:cubicBezTo>
                <a:cubicBezTo>
                  <a:pt x="790" y="550"/>
                  <a:pt x="914" y="427"/>
                  <a:pt x="914" y="275"/>
                </a:cubicBezTo>
                <a:cubicBezTo>
                  <a:pt x="914" y="123"/>
                  <a:pt x="790" y="0"/>
                  <a:pt x="639" y="0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5794972" y="2137426"/>
            <a:ext cx="1542913" cy="1241884"/>
          </a:xfrm>
          <a:custGeom>
            <a:avLst/>
            <a:gdLst>
              <a:gd name="T0" fmla="*/ 534 w 764"/>
              <a:gd name="T1" fmla="*/ 0 h 615"/>
              <a:gd name="T2" fmla="*/ 232 w 764"/>
              <a:gd name="T3" fmla="*/ 0 h 615"/>
              <a:gd name="T4" fmla="*/ 231 w 764"/>
              <a:gd name="T5" fmla="*/ 0 h 615"/>
              <a:gd name="T6" fmla="*/ 230 w 764"/>
              <a:gd name="T7" fmla="*/ 0 h 615"/>
              <a:gd name="T8" fmla="*/ 2 w 764"/>
              <a:gd name="T9" fmla="*/ 229 h 615"/>
              <a:gd name="T10" fmla="*/ 0 w 764"/>
              <a:gd name="T11" fmla="*/ 615 h 615"/>
              <a:gd name="T12" fmla="*/ 198 w 764"/>
              <a:gd name="T13" fmla="*/ 466 h 615"/>
              <a:gd name="T14" fmla="*/ 534 w 764"/>
              <a:gd name="T15" fmla="*/ 460 h 615"/>
              <a:gd name="T16" fmla="*/ 764 w 764"/>
              <a:gd name="T17" fmla="*/ 230 h 615"/>
              <a:gd name="T18" fmla="*/ 534 w 76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4" h="615">
                <a:moveTo>
                  <a:pt x="534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1" y="0"/>
                  <a:pt x="231" y="0"/>
                  <a:pt x="231" y="0"/>
                </a:cubicBezTo>
                <a:cubicBezTo>
                  <a:pt x="230" y="0"/>
                  <a:pt x="230" y="0"/>
                  <a:pt x="230" y="0"/>
                </a:cubicBezTo>
                <a:cubicBezTo>
                  <a:pt x="104" y="0"/>
                  <a:pt x="2" y="102"/>
                  <a:pt x="2" y="229"/>
                </a:cubicBezTo>
                <a:cubicBezTo>
                  <a:pt x="2" y="355"/>
                  <a:pt x="0" y="615"/>
                  <a:pt x="0" y="615"/>
                </a:cubicBezTo>
                <a:cubicBezTo>
                  <a:pt x="0" y="615"/>
                  <a:pt x="58" y="487"/>
                  <a:pt x="198" y="466"/>
                </a:cubicBezTo>
                <a:cubicBezTo>
                  <a:pt x="216" y="464"/>
                  <a:pt x="534" y="460"/>
                  <a:pt x="534" y="460"/>
                </a:cubicBezTo>
                <a:cubicBezTo>
                  <a:pt x="661" y="460"/>
                  <a:pt x="764" y="357"/>
                  <a:pt x="764" y="230"/>
                </a:cubicBezTo>
                <a:cubicBezTo>
                  <a:pt x="764" y="103"/>
                  <a:pt x="661" y="0"/>
                  <a:pt x="53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699595" y="2456768"/>
            <a:ext cx="1058750" cy="853867"/>
          </a:xfrm>
          <a:custGeom>
            <a:avLst/>
            <a:gdLst>
              <a:gd name="T0" fmla="*/ 158 w 524"/>
              <a:gd name="T1" fmla="*/ 0 h 423"/>
              <a:gd name="T2" fmla="*/ 365 w 524"/>
              <a:gd name="T3" fmla="*/ 0 h 423"/>
              <a:gd name="T4" fmla="*/ 366 w 524"/>
              <a:gd name="T5" fmla="*/ 0 h 423"/>
              <a:gd name="T6" fmla="*/ 366 w 524"/>
              <a:gd name="T7" fmla="*/ 0 h 423"/>
              <a:gd name="T8" fmla="*/ 523 w 524"/>
              <a:gd name="T9" fmla="*/ 157 h 423"/>
              <a:gd name="T10" fmla="*/ 524 w 524"/>
              <a:gd name="T11" fmla="*/ 423 h 423"/>
              <a:gd name="T12" fmla="*/ 388 w 524"/>
              <a:gd name="T13" fmla="*/ 321 h 423"/>
              <a:gd name="T14" fmla="*/ 158 w 524"/>
              <a:gd name="T15" fmla="*/ 316 h 423"/>
              <a:gd name="T16" fmla="*/ 0 w 524"/>
              <a:gd name="T17" fmla="*/ 158 h 423"/>
              <a:gd name="T18" fmla="*/ 158 w 524"/>
              <a:gd name="T19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423">
                <a:moveTo>
                  <a:pt x="158" y="0"/>
                </a:moveTo>
                <a:cubicBezTo>
                  <a:pt x="365" y="0"/>
                  <a:pt x="365" y="0"/>
                  <a:pt x="365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453" y="0"/>
                  <a:pt x="523" y="71"/>
                  <a:pt x="523" y="157"/>
                </a:cubicBezTo>
                <a:cubicBezTo>
                  <a:pt x="523" y="244"/>
                  <a:pt x="524" y="423"/>
                  <a:pt x="524" y="423"/>
                </a:cubicBezTo>
                <a:cubicBezTo>
                  <a:pt x="524" y="423"/>
                  <a:pt x="484" y="335"/>
                  <a:pt x="388" y="321"/>
                </a:cubicBezTo>
                <a:cubicBezTo>
                  <a:pt x="376" y="319"/>
                  <a:pt x="158" y="316"/>
                  <a:pt x="158" y="316"/>
                </a:cubicBezTo>
                <a:cubicBezTo>
                  <a:pt x="70" y="316"/>
                  <a:pt x="0" y="246"/>
                  <a:pt x="0" y="158"/>
                </a:cubicBezTo>
                <a:cubicBezTo>
                  <a:pt x="0" y="71"/>
                  <a:pt x="70" y="0"/>
                  <a:pt x="158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914404" y="3204188"/>
            <a:ext cx="1843941" cy="1484538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0"/>
                  <a:pt x="637" y="0"/>
                  <a:pt x="637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3914404" y="4462096"/>
            <a:ext cx="1843941" cy="1484538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7" y="0"/>
                  <a:pt x="637" y="0"/>
                  <a:pt x="637" y="0"/>
                </a:cubicBezTo>
                <a:cubicBezTo>
                  <a:pt x="638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5794972" y="4464385"/>
            <a:ext cx="2324671" cy="1870266"/>
          </a:xfrm>
          <a:custGeom>
            <a:avLst/>
            <a:gdLst>
              <a:gd name="T0" fmla="*/ 804 w 1151"/>
              <a:gd name="T1" fmla="*/ 0 h 926"/>
              <a:gd name="T2" fmla="*/ 349 w 1151"/>
              <a:gd name="T3" fmla="*/ 0 h 926"/>
              <a:gd name="T4" fmla="*/ 348 w 1151"/>
              <a:gd name="T5" fmla="*/ 0 h 926"/>
              <a:gd name="T6" fmla="*/ 347 w 1151"/>
              <a:gd name="T7" fmla="*/ 0 h 926"/>
              <a:gd name="T8" fmla="*/ 3 w 1151"/>
              <a:gd name="T9" fmla="*/ 345 h 926"/>
              <a:gd name="T10" fmla="*/ 0 w 1151"/>
              <a:gd name="T11" fmla="*/ 926 h 926"/>
              <a:gd name="T12" fmla="*/ 298 w 1151"/>
              <a:gd name="T13" fmla="*/ 703 h 926"/>
              <a:gd name="T14" fmla="*/ 804 w 1151"/>
              <a:gd name="T15" fmla="*/ 693 h 926"/>
              <a:gd name="T16" fmla="*/ 1151 w 1151"/>
              <a:gd name="T17" fmla="*/ 347 h 926"/>
              <a:gd name="T18" fmla="*/ 804 w 1151"/>
              <a:gd name="T19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1" h="926">
                <a:moveTo>
                  <a:pt x="80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8" y="0"/>
                  <a:pt x="348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157" y="0"/>
                  <a:pt x="3" y="154"/>
                  <a:pt x="3" y="345"/>
                </a:cubicBezTo>
                <a:cubicBezTo>
                  <a:pt x="3" y="535"/>
                  <a:pt x="0" y="926"/>
                  <a:pt x="0" y="926"/>
                </a:cubicBezTo>
                <a:cubicBezTo>
                  <a:pt x="0" y="926"/>
                  <a:pt x="88" y="734"/>
                  <a:pt x="298" y="703"/>
                </a:cubicBezTo>
                <a:cubicBezTo>
                  <a:pt x="325" y="699"/>
                  <a:pt x="804" y="693"/>
                  <a:pt x="804" y="693"/>
                </a:cubicBezTo>
                <a:cubicBezTo>
                  <a:pt x="996" y="693"/>
                  <a:pt x="1151" y="538"/>
                  <a:pt x="1151" y="347"/>
                </a:cubicBezTo>
                <a:cubicBezTo>
                  <a:pt x="1151" y="155"/>
                  <a:pt x="996" y="0"/>
                  <a:pt x="80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79474" y="1968454"/>
            <a:ext cx="298739" cy="298739"/>
          </a:xfrm>
          <a:prstGeom prst="ellipse">
            <a:avLst/>
          </a:prstGeom>
          <a:solidFill>
            <a:schemeClr val="accent6">
              <a:alpha val="6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039540" y="1842121"/>
            <a:ext cx="532237" cy="749708"/>
            <a:chOff x="5039540" y="1842121"/>
            <a:chExt cx="532237" cy="749708"/>
          </a:xfrm>
          <a:solidFill>
            <a:schemeClr val="accent5">
              <a:alpha val="52000"/>
            </a:schemeClr>
          </a:solidFill>
        </p:grpSpPr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039540" y="2132848"/>
              <a:ext cx="121327" cy="1213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5283338" y="1842121"/>
              <a:ext cx="75543" cy="7439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96353" y="2216407"/>
              <a:ext cx="375424" cy="3754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92217" y="3136661"/>
            <a:ext cx="633533" cy="375422"/>
            <a:chOff x="6992217" y="3136661"/>
            <a:chExt cx="633533" cy="375422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992217" y="3280875"/>
              <a:ext cx="73254" cy="721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250326" y="3136661"/>
              <a:ext cx="375424" cy="37542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2286" y="4193117"/>
            <a:ext cx="675310" cy="699347"/>
            <a:chOff x="7602286" y="4193117"/>
            <a:chExt cx="675310" cy="699347"/>
          </a:xfrm>
          <a:solidFill>
            <a:schemeClr val="accent2">
              <a:alpha val="76000"/>
            </a:schemeClr>
          </a:solidFill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8108196" y="4282395"/>
              <a:ext cx="169400" cy="1694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960544" y="4193117"/>
              <a:ext cx="86989" cy="8927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855241" y="4827222"/>
              <a:ext cx="62953" cy="6524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602286" y="4415173"/>
              <a:ext cx="375424" cy="3754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7722" y="5349163"/>
            <a:ext cx="546689" cy="528796"/>
            <a:chOff x="4217722" y="5349163"/>
            <a:chExt cx="546689" cy="528796"/>
          </a:xfrm>
          <a:solidFill>
            <a:schemeClr val="accent1">
              <a:alpha val="62000"/>
            </a:schemeClr>
          </a:solidFill>
        </p:grpSpPr>
        <p:sp>
          <p:nvSpPr>
            <p:cNvPr id="21" name="Freeform 21"/>
            <p:cNvSpPr/>
            <p:nvPr/>
          </p:nvSpPr>
          <p:spPr bwMode="auto">
            <a:xfrm>
              <a:off x="4217722" y="5647895"/>
              <a:ext cx="104158" cy="105303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52 w 52"/>
                <a:gd name="T9" fmla="*/ 26 h 52"/>
                <a:gd name="T10" fmla="*/ 26 w 52"/>
                <a:gd name="T11" fmla="*/ 0 h 52"/>
                <a:gd name="T12" fmla="*/ 26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419170" y="5819584"/>
              <a:ext cx="58375" cy="58375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388987" y="5349163"/>
              <a:ext cx="375424" cy="3754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508001" y="3311801"/>
            <a:ext cx="308706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1145441" y="2440359"/>
            <a:ext cx="33603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8299834" y="4785486"/>
            <a:ext cx="316236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7886717" y="3311801"/>
            <a:ext cx="2944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7600523" y="2200671"/>
            <a:ext cx="299739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508001" y="4625888"/>
            <a:ext cx="3087061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778482" y="3099087"/>
            <a:ext cx="532237" cy="749708"/>
            <a:chOff x="5039540" y="1842121"/>
            <a:chExt cx="532237" cy="749708"/>
          </a:xfrm>
          <a:solidFill>
            <a:schemeClr val="accent3">
              <a:alpha val="72000"/>
            </a:schemeClr>
          </a:solidFill>
        </p:grpSpPr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5039540" y="2132848"/>
              <a:ext cx="121327" cy="1213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5283338" y="1842121"/>
              <a:ext cx="75543" cy="7439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196353" y="2216407"/>
              <a:ext cx="375424" cy="3754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03029" y="2300661"/>
            <a:ext cx="481013" cy="550863"/>
            <a:chOff x="9990138" y="2690813"/>
            <a:chExt cx="481013" cy="550863"/>
          </a:xfrm>
          <a:solidFill>
            <a:schemeClr val="bg1"/>
          </a:solidFill>
        </p:grpSpPr>
        <p:sp>
          <p:nvSpPr>
            <p:cNvPr id="46" name="Freeform 107"/>
            <p:cNvSpPr/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08"/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9990138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91250" y="2622868"/>
            <a:ext cx="389360" cy="335656"/>
            <a:chOff x="4411663" y="2727325"/>
            <a:chExt cx="552451" cy="476251"/>
          </a:xfrm>
          <a:solidFill>
            <a:schemeClr val="bg1"/>
          </a:solidFill>
        </p:grpSpPr>
        <p:sp>
          <p:nvSpPr>
            <p:cNvPr id="57" name="Freeform 153"/>
            <p:cNvSpPr/>
            <p:nvPr/>
          </p:nvSpPr>
          <p:spPr bwMode="auto">
            <a:xfrm>
              <a:off x="4510088" y="2727325"/>
              <a:ext cx="360363" cy="103188"/>
            </a:xfrm>
            <a:custGeom>
              <a:avLst/>
              <a:gdLst>
                <a:gd name="T0" fmla="*/ 1169 w 2271"/>
                <a:gd name="T1" fmla="*/ 1 h 651"/>
                <a:gd name="T2" fmla="*/ 1347 w 2271"/>
                <a:gd name="T3" fmla="*/ 21 h 651"/>
                <a:gd name="T4" fmla="*/ 1519 w 2271"/>
                <a:gd name="T5" fmla="*/ 60 h 651"/>
                <a:gd name="T6" fmla="*/ 1685 w 2271"/>
                <a:gd name="T7" fmla="*/ 120 h 651"/>
                <a:gd name="T8" fmla="*/ 1843 w 2271"/>
                <a:gd name="T9" fmla="*/ 198 h 651"/>
                <a:gd name="T10" fmla="*/ 1991 w 2271"/>
                <a:gd name="T11" fmla="*/ 296 h 651"/>
                <a:gd name="T12" fmla="*/ 2129 w 2271"/>
                <a:gd name="T13" fmla="*/ 410 h 651"/>
                <a:gd name="T14" fmla="*/ 2130 w 2271"/>
                <a:gd name="T15" fmla="*/ 262 h 651"/>
                <a:gd name="T16" fmla="*/ 2147 w 2271"/>
                <a:gd name="T17" fmla="*/ 230 h 651"/>
                <a:gd name="T18" fmla="*/ 2179 w 2271"/>
                <a:gd name="T19" fmla="*/ 212 h 651"/>
                <a:gd name="T20" fmla="*/ 2198 w 2271"/>
                <a:gd name="T21" fmla="*/ 209 h 651"/>
                <a:gd name="T22" fmla="*/ 2233 w 2271"/>
                <a:gd name="T23" fmla="*/ 219 h 651"/>
                <a:gd name="T24" fmla="*/ 2258 w 2271"/>
                <a:gd name="T25" fmla="*/ 244 h 651"/>
                <a:gd name="T26" fmla="*/ 2268 w 2271"/>
                <a:gd name="T27" fmla="*/ 279 h 651"/>
                <a:gd name="T28" fmla="*/ 2268 w 2271"/>
                <a:gd name="T29" fmla="*/ 596 h 651"/>
                <a:gd name="T30" fmla="*/ 2251 w 2271"/>
                <a:gd name="T31" fmla="*/ 627 h 651"/>
                <a:gd name="T32" fmla="*/ 2220 w 2271"/>
                <a:gd name="T33" fmla="*/ 645 h 651"/>
                <a:gd name="T34" fmla="*/ 1901 w 2271"/>
                <a:gd name="T35" fmla="*/ 651 h 651"/>
                <a:gd name="T36" fmla="*/ 1882 w 2271"/>
                <a:gd name="T37" fmla="*/ 649 h 651"/>
                <a:gd name="T38" fmla="*/ 1852 w 2271"/>
                <a:gd name="T39" fmla="*/ 631 h 651"/>
                <a:gd name="T40" fmla="*/ 1833 w 2271"/>
                <a:gd name="T41" fmla="*/ 601 h 651"/>
                <a:gd name="T42" fmla="*/ 1833 w 2271"/>
                <a:gd name="T43" fmla="*/ 564 h 651"/>
                <a:gd name="T44" fmla="*/ 1851 w 2271"/>
                <a:gd name="T45" fmla="*/ 532 h 651"/>
                <a:gd name="T46" fmla="*/ 1881 w 2271"/>
                <a:gd name="T47" fmla="*/ 514 h 651"/>
                <a:gd name="T48" fmla="*/ 2029 w 2271"/>
                <a:gd name="T49" fmla="*/ 510 h 651"/>
                <a:gd name="T50" fmla="*/ 1894 w 2271"/>
                <a:gd name="T51" fmla="*/ 398 h 651"/>
                <a:gd name="T52" fmla="*/ 1748 w 2271"/>
                <a:gd name="T53" fmla="*/ 305 h 651"/>
                <a:gd name="T54" fmla="*/ 1591 w 2271"/>
                <a:gd name="T55" fmla="*/ 232 h 651"/>
                <a:gd name="T56" fmla="*/ 1427 w 2271"/>
                <a:gd name="T57" fmla="*/ 180 h 651"/>
                <a:gd name="T58" fmla="*/ 1256 w 2271"/>
                <a:gd name="T59" fmla="*/ 149 h 651"/>
                <a:gd name="T60" fmla="*/ 1080 w 2271"/>
                <a:gd name="T61" fmla="*/ 140 h 651"/>
                <a:gd name="T62" fmla="*/ 901 w 2271"/>
                <a:gd name="T63" fmla="*/ 154 h 651"/>
                <a:gd name="T64" fmla="*/ 727 w 2271"/>
                <a:gd name="T65" fmla="*/ 190 h 651"/>
                <a:gd name="T66" fmla="*/ 559 w 2271"/>
                <a:gd name="T67" fmla="*/ 249 h 651"/>
                <a:gd name="T68" fmla="*/ 402 w 2271"/>
                <a:gd name="T69" fmla="*/ 329 h 651"/>
                <a:gd name="T70" fmla="*/ 255 w 2271"/>
                <a:gd name="T71" fmla="*/ 429 h 651"/>
                <a:gd name="T72" fmla="*/ 121 w 2271"/>
                <a:gd name="T73" fmla="*/ 550 h 651"/>
                <a:gd name="T74" fmla="*/ 90 w 2271"/>
                <a:gd name="T75" fmla="*/ 569 h 651"/>
                <a:gd name="T76" fmla="*/ 54 w 2271"/>
                <a:gd name="T77" fmla="*/ 569 h 651"/>
                <a:gd name="T78" fmla="*/ 21 w 2271"/>
                <a:gd name="T79" fmla="*/ 551 h 651"/>
                <a:gd name="T80" fmla="*/ 2 w 2271"/>
                <a:gd name="T81" fmla="*/ 520 h 651"/>
                <a:gd name="T82" fmla="*/ 2 w 2271"/>
                <a:gd name="T83" fmla="*/ 484 h 651"/>
                <a:gd name="T84" fmla="*/ 20 w 2271"/>
                <a:gd name="T85" fmla="*/ 452 h 651"/>
                <a:gd name="T86" fmla="*/ 156 w 2271"/>
                <a:gd name="T87" fmla="*/ 329 h 651"/>
                <a:gd name="T88" fmla="*/ 304 w 2271"/>
                <a:gd name="T89" fmla="*/ 224 h 651"/>
                <a:gd name="T90" fmla="*/ 463 w 2271"/>
                <a:gd name="T91" fmla="*/ 139 h 651"/>
                <a:gd name="T92" fmla="*/ 631 w 2271"/>
                <a:gd name="T93" fmla="*/ 74 h 651"/>
                <a:gd name="T94" fmla="*/ 806 w 2271"/>
                <a:gd name="T95" fmla="*/ 28 h 651"/>
                <a:gd name="T96" fmla="*/ 986 w 2271"/>
                <a:gd name="T97" fmla="*/ 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71" h="651">
                  <a:moveTo>
                    <a:pt x="1079" y="0"/>
                  </a:moveTo>
                  <a:lnTo>
                    <a:pt x="1169" y="1"/>
                  </a:lnTo>
                  <a:lnTo>
                    <a:pt x="1258" y="8"/>
                  </a:lnTo>
                  <a:lnTo>
                    <a:pt x="1347" y="21"/>
                  </a:lnTo>
                  <a:lnTo>
                    <a:pt x="1433" y="38"/>
                  </a:lnTo>
                  <a:lnTo>
                    <a:pt x="1519" y="60"/>
                  </a:lnTo>
                  <a:lnTo>
                    <a:pt x="1603" y="87"/>
                  </a:lnTo>
                  <a:lnTo>
                    <a:pt x="1685" y="120"/>
                  </a:lnTo>
                  <a:lnTo>
                    <a:pt x="1765" y="157"/>
                  </a:lnTo>
                  <a:lnTo>
                    <a:pt x="1843" y="198"/>
                  </a:lnTo>
                  <a:lnTo>
                    <a:pt x="1918" y="244"/>
                  </a:lnTo>
                  <a:lnTo>
                    <a:pt x="1991" y="296"/>
                  </a:lnTo>
                  <a:lnTo>
                    <a:pt x="2062" y="351"/>
                  </a:lnTo>
                  <a:lnTo>
                    <a:pt x="2129" y="410"/>
                  </a:lnTo>
                  <a:lnTo>
                    <a:pt x="2127" y="281"/>
                  </a:lnTo>
                  <a:lnTo>
                    <a:pt x="2130" y="262"/>
                  </a:lnTo>
                  <a:lnTo>
                    <a:pt x="2137" y="245"/>
                  </a:lnTo>
                  <a:lnTo>
                    <a:pt x="2147" y="230"/>
                  </a:lnTo>
                  <a:lnTo>
                    <a:pt x="2162" y="220"/>
                  </a:lnTo>
                  <a:lnTo>
                    <a:pt x="2179" y="212"/>
                  </a:lnTo>
                  <a:lnTo>
                    <a:pt x="2197" y="209"/>
                  </a:lnTo>
                  <a:lnTo>
                    <a:pt x="2198" y="209"/>
                  </a:lnTo>
                  <a:lnTo>
                    <a:pt x="2217" y="212"/>
                  </a:lnTo>
                  <a:lnTo>
                    <a:pt x="2233" y="219"/>
                  </a:lnTo>
                  <a:lnTo>
                    <a:pt x="2247" y="230"/>
                  </a:lnTo>
                  <a:lnTo>
                    <a:pt x="2258" y="244"/>
                  </a:lnTo>
                  <a:lnTo>
                    <a:pt x="2265" y="261"/>
                  </a:lnTo>
                  <a:lnTo>
                    <a:pt x="2268" y="279"/>
                  </a:lnTo>
                  <a:lnTo>
                    <a:pt x="2271" y="577"/>
                  </a:lnTo>
                  <a:lnTo>
                    <a:pt x="2268" y="596"/>
                  </a:lnTo>
                  <a:lnTo>
                    <a:pt x="2262" y="613"/>
                  </a:lnTo>
                  <a:lnTo>
                    <a:pt x="2251" y="627"/>
                  </a:lnTo>
                  <a:lnTo>
                    <a:pt x="2237" y="638"/>
                  </a:lnTo>
                  <a:lnTo>
                    <a:pt x="2220" y="645"/>
                  </a:lnTo>
                  <a:lnTo>
                    <a:pt x="2201" y="648"/>
                  </a:lnTo>
                  <a:lnTo>
                    <a:pt x="1901" y="651"/>
                  </a:lnTo>
                  <a:lnTo>
                    <a:pt x="1900" y="651"/>
                  </a:lnTo>
                  <a:lnTo>
                    <a:pt x="1882" y="649"/>
                  </a:lnTo>
                  <a:lnTo>
                    <a:pt x="1866" y="642"/>
                  </a:lnTo>
                  <a:lnTo>
                    <a:pt x="1852" y="631"/>
                  </a:lnTo>
                  <a:lnTo>
                    <a:pt x="1840" y="617"/>
                  </a:lnTo>
                  <a:lnTo>
                    <a:pt x="1833" y="601"/>
                  </a:lnTo>
                  <a:lnTo>
                    <a:pt x="1831" y="582"/>
                  </a:lnTo>
                  <a:lnTo>
                    <a:pt x="1833" y="564"/>
                  </a:lnTo>
                  <a:lnTo>
                    <a:pt x="1840" y="547"/>
                  </a:lnTo>
                  <a:lnTo>
                    <a:pt x="1851" y="532"/>
                  </a:lnTo>
                  <a:lnTo>
                    <a:pt x="1865" y="522"/>
                  </a:lnTo>
                  <a:lnTo>
                    <a:pt x="1881" y="514"/>
                  </a:lnTo>
                  <a:lnTo>
                    <a:pt x="1900" y="511"/>
                  </a:lnTo>
                  <a:lnTo>
                    <a:pt x="2029" y="510"/>
                  </a:lnTo>
                  <a:lnTo>
                    <a:pt x="1964" y="451"/>
                  </a:lnTo>
                  <a:lnTo>
                    <a:pt x="1894" y="398"/>
                  </a:lnTo>
                  <a:lnTo>
                    <a:pt x="1822" y="349"/>
                  </a:lnTo>
                  <a:lnTo>
                    <a:pt x="1748" y="305"/>
                  </a:lnTo>
                  <a:lnTo>
                    <a:pt x="1671" y="266"/>
                  </a:lnTo>
                  <a:lnTo>
                    <a:pt x="1591" y="232"/>
                  </a:lnTo>
                  <a:lnTo>
                    <a:pt x="1510" y="204"/>
                  </a:lnTo>
                  <a:lnTo>
                    <a:pt x="1427" y="180"/>
                  </a:lnTo>
                  <a:lnTo>
                    <a:pt x="1342" y="162"/>
                  </a:lnTo>
                  <a:lnTo>
                    <a:pt x="1256" y="149"/>
                  </a:lnTo>
                  <a:lnTo>
                    <a:pt x="1169" y="142"/>
                  </a:lnTo>
                  <a:lnTo>
                    <a:pt x="1080" y="140"/>
                  </a:lnTo>
                  <a:lnTo>
                    <a:pt x="989" y="144"/>
                  </a:lnTo>
                  <a:lnTo>
                    <a:pt x="901" y="154"/>
                  </a:lnTo>
                  <a:lnTo>
                    <a:pt x="812" y="169"/>
                  </a:lnTo>
                  <a:lnTo>
                    <a:pt x="727" y="190"/>
                  </a:lnTo>
                  <a:lnTo>
                    <a:pt x="642" y="217"/>
                  </a:lnTo>
                  <a:lnTo>
                    <a:pt x="559" y="249"/>
                  </a:lnTo>
                  <a:lnTo>
                    <a:pt x="480" y="286"/>
                  </a:lnTo>
                  <a:lnTo>
                    <a:pt x="402" y="329"/>
                  </a:lnTo>
                  <a:lnTo>
                    <a:pt x="327" y="377"/>
                  </a:lnTo>
                  <a:lnTo>
                    <a:pt x="255" y="429"/>
                  </a:lnTo>
                  <a:lnTo>
                    <a:pt x="187" y="487"/>
                  </a:lnTo>
                  <a:lnTo>
                    <a:pt x="121" y="550"/>
                  </a:lnTo>
                  <a:lnTo>
                    <a:pt x="107" y="562"/>
                  </a:lnTo>
                  <a:lnTo>
                    <a:pt x="90" y="569"/>
                  </a:lnTo>
                  <a:lnTo>
                    <a:pt x="72" y="571"/>
                  </a:lnTo>
                  <a:lnTo>
                    <a:pt x="54" y="569"/>
                  </a:lnTo>
                  <a:lnTo>
                    <a:pt x="37" y="563"/>
                  </a:lnTo>
                  <a:lnTo>
                    <a:pt x="21" y="551"/>
                  </a:lnTo>
                  <a:lnTo>
                    <a:pt x="10" y="536"/>
                  </a:lnTo>
                  <a:lnTo>
                    <a:pt x="2" y="520"/>
                  </a:lnTo>
                  <a:lnTo>
                    <a:pt x="0" y="502"/>
                  </a:lnTo>
                  <a:lnTo>
                    <a:pt x="2" y="484"/>
                  </a:lnTo>
                  <a:lnTo>
                    <a:pt x="9" y="467"/>
                  </a:lnTo>
                  <a:lnTo>
                    <a:pt x="20" y="452"/>
                  </a:lnTo>
                  <a:lnTo>
                    <a:pt x="87" y="388"/>
                  </a:lnTo>
                  <a:lnTo>
                    <a:pt x="156" y="329"/>
                  </a:lnTo>
                  <a:lnTo>
                    <a:pt x="229" y="275"/>
                  </a:lnTo>
                  <a:lnTo>
                    <a:pt x="304" y="224"/>
                  </a:lnTo>
                  <a:lnTo>
                    <a:pt x="382" y="179"/>
                  </a:lnTo>
                  <a:lnTo>
                    <a:pt x="463" y="139"/>
                  </a:lnTo>
                  <a:lnTo>
                    <a:pt x="545" y="104"/>
                  </a:lnTo>
                  <a:lnTo>
                    <a:pt x="631" y="74"/>
                  </a:lnTo>
                  <a:lnTo>
                    <a:pt x="717" y="48"/>
                  </a:lnTo>
                  <a:lnTo>
                    <a:pt x="806" y="28"/>
                  </a:lnTo>
                  <a:lnTo>
                    <a:pt x="895" y="14"/>
                  </a:lnTo>
                  <a:lnTo>
                    <a:pt x="98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54"/>
            <p:cNvSpPr/>
            <p:nvPr/>
          </p:nvSpPr>
          <p:spPr bwMode="auto">
            <a:xfrm>
              <a:off x="4497388" y="3100388"/>
              <a:ext cx="360363" cy="103188"/>
            </a:xfrm>
            <a:custGeom>
              <a:avLst/>
              <a:gdLst>
                <a:gd name="T0" fmla="*/ 370 w 2271"/>
                <a:gd name="T1" fmla="*/ 0 h 654"/>
                <a:gd name="T2" fmla="*/ 405 w 2271"/>
                <a:gd name="T3" fmla="*/ 10 h 654"/>
                <a:gd name="T4" fmla="*/ 430 w 2271"/>
                <a:gd name="T5" fmla="*/ 35 h 654"/>
                <a:gd name="T6" fmla="*/ 441 w 2271"/>
                <a:gd name="T7" fmla="*/ 70 h 654"/>
                <a:gd name="T8" fmla="*/ 431 w 2271"/>
                <a:gd name="T9" fmla="*/ 106 h 654"/>
                <a:gd name="T10" fmla="*/ 406 w 2271"/>
                <a:gd name="T11" fmla="*/ 131 h 654"/>
                <a:gd name="T12" fmla="*/ 371 w 2271"/>
                <a:gd name="T13" fmla="*/ 141 h 654"/>
                <a:gd name="T14" fmla="*/ 308 w 2271"/>
                <a:gd name="T15" fmla="*/ 201 h 654"/>
                <a:gd name="T16" fmla="*/ 449 w 2271"/>
                <a:gd name="T17" fmla="*/ 303 h 654"/>
                <a:gd name="T18" fmla="*/ 601 w 2271"/>
                <a:gd name="T19" fmla="*/ 386 h 654"/>
                <a:gd name="T20" fmla="*/ 761 w 2271"/>
                <a:gd name="T21" fmla="*/ 449 h 654"/>
                <a:gd name="T22" fmla="*/ 929 w 2271"/>
                <a:gd name="T23" fmla="*/ 491 h 654"/>
                <a:gd name="T24" fmla="*/ 1103 w 2271"/>
                <a:gd name="T25" fmla="*/ 511 h 654"/>
                <a:gd name="T26" fmla="*/ 1281 w 2271"/>
                <a:gd name="T27" fmla="*/ 508 h 654"/>
                <a:gd name="T28" fmla="*/ 1458 w 2271"/>
                <a:gd name="T29" fmla="*/ 483 h 654"/>
                <a:gd name="T30" fmla="*/ 1629 w 2271"/>
                <a:gd name="T31" fmla="*/ 436 h 654"/>
                <a:gd name="T32" fmla="*/ 1792 w 2271"/>
                <a:gd name="T33" fmla="*/ 366 h 654"/>
                <a:gd name="T34" fmla="*/ 1944 w 2271"/>
                <a:gd name="T35" fmla="*/ 276 h 654"/>
                <a:gd name="T36" fmla="*/ 2085 w 2271"/>
                <a:gd name="T37" fmla="*/ 166 h 654"/>
                <a:gd name="T38" fmla="*/ 2165 w 2271"/>
                <a:gd name="T39" fmla="*/ 91 h 654"/>
                <a:gd name="T40" fmla="*/ 2200 w 2271"/>
                <a:gd name="T41" fmla="*/ 81 h 654"/>
                <a:gd name="T42" fmla="*/ 2235 w 2271"/>
                <a:gd name="T43" fmla="*/ 91 h 654"/>
                <a:gd name="T44" fmla="*/ 2262 w 2271"/>
                <a:gd name="T45" fmla="*/ 117 h 654"/>
                <a:gd name="T46" fmla="*/ 2271 w 2271"/>
                <a:gd name="T47" fmla="*/ 152 h 654"/>
                <a:gd name="T48" fmla="*/ 2263 w 2271"/>
                <a:gd name="T49" fmla="*/ 187 h 654"/>
                <a:gd name="T50" fmla="*/ 2185 w 2271"/>
                <a:gd name="T51" fmla="*/ 266 h 654"/>
                <a:gd name="T52" fmla="*/ 2043 w 2271"/>
                <a:gd name="T53" fmla="*/ 380 h 654"/>
                <a:gd name="T54" fmla="*/ 1890 w 2271"/>
                <a:gd name="T55" fmla="*/ 475 h 654"/>
                <a:gd name="T56" fmla="*/ 1726 w 2271"/>
                <a:gd name="T57" fmla="*/ 551 h 654"/>
                <a:gd name="T58" fmla="*/ 1554 w 2271"/>
                <a:gd name="T59" fmla="*/ 605 h 654"/>
                <a:gd name="T60" fmla="*/ 1376 w 2271"/>
                <a:gd name="T61" fmla="*/ 640 h 654"/>
                <a:gd name="T62" fmla="*/ 1194 w 2271"/>
                <a:gd name="T63" fmla="*/ 654 h 654"/>
                <a:gd name="T64" fmla="*/ 1086 w 2271"/>
                <a:gd name="T65" fmla="*/ 650 h 654"/>
                <a:gd name="T66" fmla="*/ 912 w 2271"/>
                <a:gd name="T67" fmla="*/ 630 h 654"/>
                <a:gd name="T68" fmla="*/ 742 w 2271"/>
                <a:gd name="T69" fmla="*/ 590 h 654"/>
                <a:gd name="T70" fmla="*/ 579 w 2271"/>
                <a:gd name="T71" fmla="*/ 531 h 654"/>
                <a:gd name="T72" fmla="*/ 424 w 2271"/>
                <a:gd name="T73" fmla="*/ 453 h 654"/>
                <a:gd name="T74" fmla="*/ 278 w 2271"/>
                <a:gd name="T75" fmla="*/ 356 h 654"/>
                <a:gd name="T76" fmla="*/ 143 w 2271"/>
                <a:gd name="T77" fmla="*/ 242 h 654"/>
                <a:gd name="T78" fmla="*/ 142 w 2271"/>
                <a:gd name="T79" fmla="*/ 392 h 654"/>
                <a:gd name="T80" fmla="*/ 124 w 2271"/>
                <a:gd name="T81" fmla="*/ 422 h 654"/>
                <a:gd name="T82" fmla="*/ 94 w 2271"/>
                <a:gd name="T83" fmla="*/ 441 h 654"/>
                <a:gd name="T84" fmla="*/ 74 w 2271"/>
                <a:gd name="T85" fmla="*/ 443 h 654"/>
                <a:gd name="T86" fmla="*/ 39 w 2271"/>
                <a:gd name="T87" fmla="*/ 434 h 654"/>
                <a:gd name="T88" fmla="*/ 14 w 2271"/>
                <a:gd name="T89" fmla="*/ 410 h 654"/>
                <a:gd name="T90" fmla="*/ 4 w 2271"/>
                <a:gd name="T91" fmla="*/ 374 h 654"/>
                <a:gd name="T92" fmla="*/ 3 w 2271"/>
                <a:gd name="T93" fmla="*/ 56 h 654"/>
                <a:gd name="T94" fmla="*/ 20 w 2271"/>
                <a:gd name="T95" fmla="*/ 26 h 654"/>
                <a:gd name="T96" fmla="*/ 51 w 2271"/>
                <a:gd name="T97" fmla="*/ 7 h 654"/>
                <a:gd name="T98" fmla="*/ 369 w 2271"/>
                <a:gd name="T9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71" h="654">
                  <a:moveTo>
                    <a:pt x="369" y="0"/>
                  </a:moveTo>
                  <a:lnTo>
                    <a:pt x="370" y="0"/>
                  </a:lnTo>
                  <a:lnTo>
                    <a:pt x="389" y="4"/>
                  </a:lnTo>
                  <a:lnTo>
                    <a:pt x="405" y="10"/>
                  </a:lnTo>
                  <a:lnTo>
                    <a:pt x="420" y="22"/>
                  </a:lnTo>
                  <a:lnTo>
                    <a:pt x="430" y="35"/>
                  </a:lnTo>
                  <a:lnTo>
                    <a:pt x="438" y="52"/>
                  </a:lnTo>
                  <a:lnTo>
                    <a:pt x="441" y="70"/>
                  </a:lnTo>
                  <a:lnTo>
                    <a:pt x="438" y="89"/>
                  </a:lnTo>
                  <a:lnTo>
                    <a:pt x="431" y="106"/>
                  </a:lnTo>
                  <a:lnTo>
                    <a:pt x="421" y="120"/>
                  </a:lnTo>
                  <a:lnTo>
                    <a:pt x="406" y="131"/>
                  </a:lnTo>
                  <a:lnTo>
                    <a:pt x="389" y="138"/>
                  </a:lnTo>
                  <a:lnTo>
                    <a:pt x="371" y="141"/>
                  </a:lnTo>
                  <a:lnTo>
                    <a:pt x="241" y="142"/>
                  </a:lnTo>
                  <a:lnTo>
                    <a:pt x="308" y="201"/>
                  </a:lnTo>
                  <a:lnTo>
                    <a:pt x="376" y="254"/>
                  </a:lnTo>
                  <a:lnTo>
                    <a:pt x="449" y="303"/>
                  </a:lnTo>
                  <a:lnTo>
                    <a:pt x="523" y="348"/>
                  </a:lnTo>
                  <a:lnTo>
                    <a:pt x="601" y="386"/>
                  </a:lnTo>
                  <a:lnTo>
                    <a:pt x="680" y="420"/>
                  </a:lnTo>
                  <a:lnTo>
                    <a:pt x="761" y="449"/>
                  </a:lnTo>
                  <a:lnTo>
                    <a:pt x="845" y="473"/>
                  </a:lnTo>
                  <a:lnTo>
                    <a:pt x="929" y="491"/>
                  </a:lnTo>
                  <a:lnTo>
                    <a:pt x="1016" y="503"/>
                  </a:lnTo>
                  <a:lnTo>
                    <a:pt x="1103" y="511"/>
                  </a:lnTo>
                  <a:lnTo>
                    <a:pt x="1192" y="513"/>
                  </a:lnTo>
                  <a:lnTo>
                    <a:pt x="1281" y="508"/>
                  </a:lnTo>
                  <a:lnTo>
                    <a:pt x="1371" y="499"/>
                  </a:lnTo>
                  <a:lnTo>
                    <a:pt x="1458" y="483"/>
                  </a:lnTo>
                  <a:lnTo>
                    <a:pt x="1545" y="462"/>
                  </a:lnTo>
                  <a:lnTo>
                    <a:pt x="1629" y="436"/>
                  </a:lnTo>
                  <a:lnTo>
                    <a:pt x="1712" y="403"/>
                  </a:lnTo>
                  <a:lnTo>
                    <a:pt x="1792" y="366"/>
                  </a:lnTo>
                  <a:lnTo>
                    <a:pt x="1870" y="323"/>
                  </a:lnTo>
                  <a:lnTo>
                    <a:pt x="1944" y="276"/>
                  </a:lnTo>
                  <a:lnTo>
                    <a:pt x="2016" y="223"/>
                  </a:lnTo>
                  <a:lnTo>
                    <a:pt x="2085" y="166"/>
                  </a:lnTo>
                  <a:lnTo>
                    <a:pt x="2150" y="102"/>
                  </a:lnTo>
                  <a:lnTo>
                    <a:pt x="2165" y="91"/>
                  </a:lnTo>
                  <a:lnTo>
                    <a:pt x="2182" y="85"/>
                  </a:lnTo>
                  <a:lnTo>
                    <a:pt x="2200" y="81"/>
                  </a:lnTo>
                  <a:lnTo>
                    <a:pt x="2218" y="85"/>
                  </a:lnTo>
                  <a:lnTo>
                    <a:pt x="2235" y="91"/>
                  </a:lnTo>
                  <a:lnTo>
                    <a:pt x="2250" y="102"/>
                  </a:lnTo>
                  <a:lnTo>
                    <a:pt x="2262" y="117"/>
                  </a:lnTo>
                  <a:lnTo>
                    <a:pt x="2269" y="134"/>
                  </a:lnTo>
                  <a:lnTo>
                    <a:pt x="2271" y="152"/>
                  </a:lnTo>
                  <a:lnTo>
                    <a:pt x="2269" y="170"/>
                  </a:lnTo>
                  <a:lnTo>
                    <a:pt x="2263" y="187"/>
                  </a:lnTo>
                  <a:lnTo>
                    <a:pt x="2251" y="202"/>
                  </a:lnTo>
                  <a:lnTo>
                    <a:pt x="2185" y="266"/>
                  </a:lnTo>
                  <a:lnTo>
                    <a:pt x="2115" y="325"/>
                  </a:lnTo>
                  <a:lnTo>
                    <a:pt x="2043" y="380"/>
                  </a:lnTo>
                  <a:lnTo>
                    <a:pt x="1968" y="430"/>
                  </a:lnTo>
                  <a:lnTo>
                    <a:pt x="1890" y="475"/>
                  </a:lnTo>
                  <a:lnTo>
                    <a:pt x="1809" y="515"/>
                  </a:lnTo>
                  <a:lnTo>
                    <a:pt x="1726" y="551"/>
                  </a:lnTo>
                  <a:lnTo>
                    <a:pt x="1641" y="580"/>
                  </a:lnTo>
                  <a:lnTo>
                    <a:pt x="1554" y="605"/>
                  </a:lnTo>
                  <a:lnTo>
                    <a:pt x="1466" y="625"/>
                  </a:lnTo>
                  <a:lnTo>
                    <a:pt x="1376" y="640"/>
                  </a:lnTo>
                  <a:lnTo>
                    <a:pt x="1285" y="649"/>
                  </a:lnTo>
                  <a:lnTo>
                    <a:pt x="1194" y="654"/>
                  </a:lnTo>
                  <a:lnTo>
                    <a:pt x="1176" y="654"/>
                  </a:lnTo>
                  <a:lnTo>
                    <a:pt x="1086" y="650"/>
                  </a:lnTo>
                  <a:lnTo>
                    <a:pt x="999" y="643"/>
                  </a:lnTo>
                  <a:lnTo>
                    <a:pt x="912" y="630"/>
                  </a:lnTo>
                  <a:lnTo>
                    <a:pt x="827" y="613"/>
                  </a:lnTo>
                  <a:lnTo>
                    <a:pt x="742" y="590"/>
                  </a:lnTo>
                  <a:lnTo>
                    <a:pt x="660" y="563"/>
                  </a:lnTo>
                  <a:lnTo>
                    <a:pt x="579" y="531"/>
                  </a:lnTo>
                  <a:lnTo>
                    <a:pt x="501" y="494"/>
                  </a:lnTo>
                  <a:lnTo>
                    <a:pt x="424" y="453"/>
                  </a:lnTo>
                  <a:lnTo>
                    <a:pt x="350" y="406"/>
                  </a:lnTo>
                  <a:lnTo>
                    <a:pt x="278" y="356"/>
                  </a:lnTo>
                  <a:lnTo>
                    <a:pt x="209" y="301"/>
                  </a:lnTo>
                  <a:lnTo>
                    <a:pt x="143" y="242"/>
                  </a:lnTo>
                  <a:lnTo>
                    <a:pt x="144" y="373"/>
                  </a:lnTo>
                  <a:lnTo>
                    <a:pt x="142" y="392"/>
                  </a:lnTo>
                  <a:lnTo>
                    <a:pt x="135" y="409"/>
                  </a:lnTo>
                  <a:lnTo>
                    <a:pt x="124" y="422"/>
                  </a:lnTo>
                  <a:lnTo>
                    <a:pt x="110" y="434"/>
                  </a:lnTo>
                  <a:lnTo>
                    <a:pt x="94" y="441"/>
                  </a:lnTo>
                  <a:lnTo>
                    <a:pt x="75" y="443"/>
                  </a:lnTo>
                  <a:lnTo>
                    <a:pt x="74" y="443"/>
                  </a:lnTo>
                  <a:lnTo>
                    <a:pt x="56" y="441"/>
                  </a:lnTo>
                  <a:lnTo>
                    <a:pt x="39" y="434"/>
                  </a:lnTo>
                  <a:lnTo>
                    <a:pt x="25" y="423"/>
                  </a:lnTo>
                  <a:lnTo>
                    <a:pt x="14" y="410"/>
                  </a:lnTo>
                  <a:lnTo>
                    <a:pt x="6" y="393"/>
                  </a:lnTo>
                  <a:lnTo>
                    <a:pt x="4" y="374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9" y="39"/>
                  </a:lnTo>
                  <a:lnTo>
                    <a:pt x="20" y="26"/>
                  </a:lnTo>
                  <a:lnTo>
                    <a:pt x="35" y="14"/>
                  </a:lnTo>
                  <a:lnTo>
                    <a:pt x="51" y="7"/>
                  </a:lnTo>
                  <a:lnTo>
                    <a:pt x="70" y="5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55"/>
            <p:cNvSpPr/>
            <p:nvPr/>
          </p:nvSpPr>
          <p:spPr bwMode="auto">
            <a:xfrm>
              <a:off x="4411663" y="2857500"/>
              <a:ext cx="220663" cy="234950"/>
            </a:xfrm>
            <a:custGeom>
              <a:avLst/>
              <a:gdLst>
                <a:gd name="T0" fmla="*/ 766 w 1387"/>
                <a:gd name="T1" fmla="*/ 3 h 1483"/>
                <a:gd name="T2" fmla="*/ 885 w 1387"/>
                <a:gd name="T3" fmla="*/ 49 h 1483"/>
                <a:gd name="T4" fmla="*/ 973 w 1387"/>
                <a:gd name="T5" fmla="*/ 137 h 1483"/>
                <a:gd name="T6" fmla="*/ 1019 w 1387"/>
                <a:gd name="T7" fmla="*/ 256 h 1483"/>
                <a:gd name="T8" fmla="*/ 1020 w 1387"/>
                <a:gd name="T9" fmla="*/ 585 h 1483"/>
                <a:gd name="T10" fmla="*/ 988 w 1387"/>
                <a:gd name="T11" fmla="*/ 663 h 1483"/>
                <a:gd name="T12" fmla="*/ 992 w 1387"/>
                <a:gd name="T13" fmla="*/ 874 h 1483"/>
                <a:gd name="T14" fmla="*/ 1082 w 1387"/>
                <a:gd name="T15" fmla="*/ 925 h 1483"/>
                <a:gd name="T16" fmla="*/ 1194 w 1387"/>
                <a:gd name="T17" fmla="*/ 996 h 1483"/>
                <a:gd name="T18" fmla="*/ 1315 w 1387"/>
                <a:gd name="T19" fmla="*/ 1088 h 1483"/>
                <a:gd name="T20" fmla="*/ 1368 w 1387"/>
                <a:gd name="T21" fmla="*/ 1155 h 1483"/>
                <a:gd name="T22" fmla="*/ 1387 w 1387"/>
                <a:gd name="T23" fmla="*/ 1238 h 1483"/>
                <a:gd name="T24" fmla="*/ 1377 w 1387"/>
                <a:gd name="T25" fmla="*/ 1448 h 1483"/>
                <a:gd name="T26" fmla="*/ 1335 w 1387"/>
                <a:gd name="T27" fmla="*/ 1480 h 1483"/>
                <a:gd name="T28" fmla="*/ 1280 w 1387"/>
                <a:gd name="T29" fmla="*/ 1474 h 1483"/>
                <a:gd name="T30" fmla="*/ 1249 w 1387"/>
                <a:gd name="T31" fmla="*/ 1432 h 1483"/>
                <a:gd name="T32" fmla="*/ 1243 w 1387"/>
                <a:gd name="T33" fmla="*/ 1222 h 1483"/>
                <a:gd name="T34" fmla="*/ 1188 w 1387"/>
                <a:gd name="T35" fmla="*/ 1165 h 1483"/>
                <a:gd name="T36" fmla="*/ 1075 w 1387"/>
                <a:gd name="T37" fmla="*/ 1085 h 1483"/>
                <a:gd name="T38" fmla="*/ 974 w 1387"/>
                <a:gd name="T39" fmla="*/ 1024 h 1483"/>
                <a:gd name="T40" fmla="*/ 902 w 1387"/>
                <a:gd name="T41" fmla="*/ 985 h 1483"/>
                <a:gd name="T42" fmla="*/ 859 w 1387"/>
                <a:gd name="T43" fmla="*/ 961 h 1483"/>
                <a:gd name="T44" fmla="*/ 832 w 1387"/>
                <a:gd name="T45" fmla="*/ 916 h 1483"/>
                <a:gd name="T46" fmla="*/ 832 w 1387"/>
                <a:gd name="T47" fmla="*/ 634 h 1483"/>
                <a:gd name="T48" fmla="*/ 861 w 1387"/>
                <a:gd name="T49" fmla="*/ 593 h 1483"/>
                <a:gd name="T50" fmla="*/ 881 w 1387"/>
                <a:gd name="T51" fmla="*/ 556 h 1483"/>
                <a:gd name="T52" fmla="*/ 868 w 1387"/>
                <a:gd name="T53" fmla="*/ 238 h 1483"/>
                <a:gd name="T54" fmla="*/ 810 w 1387"/>
                <a:gd name="T55" fmla="*/ 167 h 1483"/>
                <a:gd name="T56" fmla="*/ 720 w 1387"/>
                <a:gd name="T57" fmla="*/ 140 h 1483"/>
                <a:gd name="T58" fmla="*/ 602 w 1387"/>
                <a:gd name="T59" fmla="*/ 153 h 1483"/>
                <a:gd name="T60" fmla="*/ 531 w 1387"/>
                <a:gd name="T61" fmla="*/ 210 h 1483"/>
                <a:gd name="T62" fmla="*/ 504 w 1387"/>
                <a:gd name="T63" fmla="*/ 301 h 1483"/>
                <a:gd name="T64" fmla="*/ 514 w 1387"/>
                <a:gd name="T65" fmla="*/ 584 h 1483"/>
                <a:gd name="T66" fmla="*/ 547 w 1387"/>
                <a:gd name="T67" fmla="*/ 619 h 1483"/>
                <a:gd name="T68" fmla="*/ 557 w 1387"/>
                <a:gd name="T69" fmla="*/ 652 h 1483"/>
                <a:gd name="T70" fmla="*/ 548 w 1387"/>
                <a:gd name="T71" fmla="*/ 933 h 1483"/>
                <a:gd name="T72" fmla="*/ 510 w 1387"/>
                <a:gd name="T73" fmla="*/ 971 h 1483"/>
                <a:gd name="T74" fmla="*/ 464 w 1387"/>
                <a:gd name="T75" fmla="*/ 995 h 1483"/>
                <a:gd name="T76" fmla="*/ 381 w 1387"/>
                <a:gd name="T77" fmla="*/ 1042 h 1483"/>
                <a:gd name="T78" fmla="*/ 274 w 1387"/>
                <a:gd name="T79" fmla="*/ 1110 h 1483"/>
                <a:gd name="T80" fmla="*/ 160 w 1387"/>
                <a:gd name="T81" fmla="*/ 1196 h 1483"/>
                <a:gd name="T82" fmla="*/ 140 w 1387"/>
                <a:gd name="T83" fmla="*/ 1238 h 1483"/>
                <a:gd name="T84" fmla="*/ 131 w 1387"/>
                <a:gd name="T85" fmla="*/ 1448 h 1483"/>
                <a:gd name="T86" fmla="*/ 89 w 1387"/>
                <a:gd name="T87" fmla="*/ 1480 h 1483"/>
                <a:gd name="T88" fmla="*/ 35 w 1387"/>
                <a:gd name="T89" fmla="*/ 1474 h 1483"/>
                <a:gd name="T90" fmla="*/ 2 w 1387"/>
                <a:gd name="T91" fmla="*/ 1432 h 1483"/>
                <a:gd name="T92" fmla="*/ 2 w 1387"/>
                <a:gd name="T93" fmla="*/ 1209 h 1483"/>
                <a:gd name="T94" fmla="*/ 33 w 1387"/>
                <a:gd name="T95" fmla="*/ 1130 h 1483"/>
                <a:gd name="T96" fmla="*/ 112 w 1387"/>
                <a:gd name="T97" fmla="*/ 1055 h 1483"/>
                <a:gd name="T98" fmla="*/ 231 w 1387"/>
                <a:gd name="T99" fmla="*/ 971 h 1483"/>
                <a:gd name="T100" fmla="*/ 337 w 1387"/>
                <a:gd name="T101" fmla="*/ 906 h 1483"/>
                <a:gd name="T102" fmla="*/ 417 w 1387"/>
                <a:gd name="T103" fmla="*/ 863 h 1483"/>
                <a:gd name="T104" fmla="*/ 384 w 1387"/>
                <a:gd name="T105" fmla="*/ 639 h 1483"/>
                <a:gd name="T106" fmla="*/ 364 w 1387"/>
                <a:gd name="T107" fmla="*/ 556 h 1483"/>
                <a:gd name="T108" fmla="*/ 378 w 1387"/>
                <a:gd name="T109" fmla="*/ 214 h 1483"/>
                <a:gd name="T110" fmla="*/ 439 w 1387"/>
                <a:gd name="T111" fmla="*/ 103 h 1483"/>
                <a:gd name="T112" fmla="*/ 539 w 1387"/>
                <a:gd name="T113" fmla="*/ 29 h 1483"/>
                <a:gd name="T114" fmla="*/ 665 w 1387"/>
                <a:gd name="T115" fmla="*/ 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7" h="1483">
                  <a:moveTo>
                    <a:pt x="665" y="0"/>
                  </a:moveTo>
                  <a:lnTo>
                    <a:pt x="721" y="0"/>
                  </a:lnTo>
                  <a:lnTo>
                    <a:pt x="766" y="3"/>
                  </a:lnTo>
                  <a:lnTo>
                    <a:pt x="808" y="13"/>
                  </a:lnTo>
                  <a:lnTo>
                    <a:pt x="848" y="29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3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1"/>
                  </a:lnTo>
                  <a:lnTo>
                    <a:pt x="1022" y="556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3" y="639"/>
                  </a:lnTo>
                  <a:lnTo>
                    <a:pt x="988" y="663"/>
                  </a:lnTo>
                  <a:lnTo>
                    <a:pt x="970" y="685"/>
                  </a:lnTo>
                  <a:lnTo>
                    <a:pt x="970" y="863"/>
                  </a:lnTo>
                  <a:lnTo>
                    <a:pt x="992" y="874"/>
                  </a:lnTo>
                  <a:lnTo>
                    <a:pt x="1019" y="889"/>
                  </a:lnTo>
                  <a:lnTo>
                    <a:pt x="1049" y="906"/>
                  </a:lnTo>
                  <a:lnTo>
                    <a:pt x="1082" y="925"/>
                  </a:lnTo>
                  <a:lnTo>
                    <a:pt x="1118" y="947"/>
                  </a:lnTo>
                  <a:lnTo>
                    <a:pt x="1155" y="971"/>
                  </a:lnTo>
                  <a:lnTo>
                    <a:pt x="1194" y="996"/>
                  </a:lnTo>
                  <a:lnTo>
                    <a:pt x="1234" y="1024"/>
                  </a:lnTo>
                  <a:lnTo>
                    <a:pt x="1275" y="1055"/>
                  </a:lnTo>
                  <a:lnTo>
                    <a:pt x="1315" y="1088"/>
                  </a:lnTo>
                  <a:lnTo>
                    <a:pt x="1336" y="1108"/>
                  </a:lnTo>
                  <a:lnTo>
                    <a:pt x="1354" y="1130"/>
                  </a:lnTo>
                  <a:lnTo>
                    <a:pt x="1368" y="1155"/>
                  </a:lnTo>
                  <a:lnTo>
                    <a:pt x="1378" y="1181"/>
                  </a:lnTo>
                  <a:lnTo>
                    <a:pt x="1385" y="1209"/>
                  </a:lnTo>
                  <a:lnTo>
                    <a:pt x="1387" y="1238"/>
                  </a:lnTo>
                  <a:lnTo>
                    <a:pt x="1387" y="1413"/>
                  </a:lnTo>
                  <a:lnTo>
                    <a:pt x="1384" y="1432"/>
                  </a:lnTo>
                  <a:lnTo>
                    <a:pt x="1377" y="1448"/>
                  </a:lnTo>
                  <a:lnTo>
                    <a:pt x="1366" y="1462"/>
                  </a:lnTo>
                  <a:lnTo>
                    <a:pt x="1352" y="1474"/>
                  </a:lnTo>
                  <a:lnTo>
                    <a:pt x="1335" y="1480"/>
                  </a:lnTo>
                  <a:lnTo>
                    <a:pt x="1316" y="1483"/>
                  </a:lnTo>
                  <a:lnTo>
                    <a:pt x="1297" y="1480"/>
                  </a:lnTo>
                  <a:lnTo>
                    <a:pt x="1280" y="1474"/>
                  </a:lnTo>
                  <a:lnTo>
                    <a:pt x="1267" y="1462"/>
                  </a:lnTo>
                  <a:lnTo>
                    <a:pt x="1255" y="1448"/>
                  </a:lnTo>
                  <a:lnTo>
                    <a:pt x="1249" y="1432"/>
                  </a:lnTo>
                  <a:lnTo>
                    <a:pt x="1245" y="1413"/>
                  </a:lnTo>
                  <a:lnTo>
                    <a:pt x="1245" y="1238"/>
                  </a:lnTo>
                  <a:lnTo>
                    <a:pt x="1243" y="1222"/>
                  </a:lnTo>
                  <a:lnTo>
                    <a:pt x="1237" y="1207"/>
                  </a:lnTo>
                  <a:lnTo>
                    <a:pt x="1226" y="1196"/>
                  </a:lnTo>
                  <a:lnTo>
                    <a:pt x="1188" y="1165"/>
                  </a:lnTo>
                  <a:lnTo>
                    <a:pt x="1149" y="1137"/>
                  </a:lnTo>
                  <a:lnTo>
                    <a:pt x="1111" y="1110"/>
                  </a:lnTo>
                  <a:lnTo>
                    <a:pt x="1075" y="1085"/>
                  </a:lnTo>
                  <a:lnTo>
                    <a:pt x="1039" y="1062"/>
                  </a:lnTo>
                  <a:lnTo>
                    <a:pt x="1006" y="1042"/>
                  </a:lnTo>
                  <a:lnTo>
                    <a:pt x="974" y="1024"/>
                  </a:lnTo>
                  <a:lnTo>
                    <a:pt x="947" y="1009"/>
                  </a:lnTo>
                  <a:lnTo>
                    <a:pt x="923" y="995"/>
                  </a:lnTo>
                  <a:lnTo>
                    <a:pt x="902" y="985"/>
                  </a:lnTo>
                  <a:lnTo>
                    <a:pt x="887" y="976"/>
                  </a:lnTo>
                  <a:lnTo>
                    <a:pt x="875" y="971"/>
                  </a:lnTo>
                  <a:lnTo>
                    <a:pt x="859" y="961"/>
                  </a:lnTo>
                  <a:lnTo>
                    <a:pt x="847" y="949"/>
                  </a:lnTo>
                  <a:lnTo>
                    <a:pt x="837" y="934"/>
                  </a:lnTo>
                  <a:lnTo>
                    <a:pt x="832" y="916"/>
                  </a:lnTo>
                  <a:lnTo>
                    <a:pt x="830" y="898"/>
                  </a:lnTo>
                  <a:lnTo>
                    <a:pt x="830" y="652"/>
                  </a:lnTo>
                  <a:lnTo>
                    <a:pt x="832" y="634"/>
                  </a:lnTo>
                  <a:lnTo>
                    <a:pt x="837" y="619"/>
                  </a:lnTo>
                  <a:lnTo>
                    <a:pt x="848" y="605"/>
                  </a:lnTo>
                  <a:lnTo>
                    <a:pt x="861" y="593"/>
                  </a:lnTo>
                  <a:lnTo>
                    <a:pt x="871" y="584"/>
                  </a:lnTo>
                  <a:lnTo>
                    <a:pt x="878" y="570"/>
                  </a:lnTo>
                  <a:lnTo>
                    <a:pt x="881" y="556"/>
                  </a:lnTo>
                  <a:lnTo>
                    <a:pt x="881" y="301"/>
                  </a:lnTo>
                  <a:lnTo>
                    <a:pt x="877" y="268"/>
                  </a:lnTo>
                  <a:lnTo>
                    <a:pt x="868" y="238"/>
                  </a:lnTo>
                  <a:lnTo>
                    <a:pt x="853" y="210"/>
                  </a:lnTo>
                  <a:lnTo>
                    <a:pt x="834" y="187"/>
                  </a:lnTo>
                  <a:lnTo>
                    <a:pt x="810" y="167"/>
                  </a:lnTo>
                  <a:lnTo>
                    <a:pt x="782" y="153"/>
                  </a:lnTo>
                  <a:lnTo>
                    <a:pt x="753" y="143"/>
                  </a:lnTo>
                  <a:lnTo>
                    <a:pt x="720" y="140"/>
                  </a:lnTo>
                  <a:lnTo>
                    <a:pt x="664" y="140"/>
                  </a:lnTo>
                  <a:lnTo>
                    <a:pt x="633" y="143"/>
                  </a:lnTo>
                  <a:lnTo>
                    <a:pt x="602" y="153"/>
                  </a:lnTo>
                  <a:lnTo>
                    <a:pt x="575" y="167"/>
                  </a:lnTo>
                  <a:lnTo>
                    <a:pt x="552" y="187"/>
                  </a:lnTo>
                  <a:lnTo>
                    <a:pt x="531" y="210"/>
                  </a:lnTo>
                  <a:lnTo>
                    <a:pt x="517" y="238"/>
                  </a:lnTo>
                  <a:lnTo>
                    <a:pt x="507" y="268"/>
                  </a:lnTo>
                  <a:lnTo>
                    <a:pt x="504" y="301"/>
                  </a:lnTo>
                  <a:lnTo>
                    <a:pt x="504" y="556"/>
                  </a:lnTo>
                  <a:lnTo>
                    <a:pt x="506" y="570"/>
                  </a:lnTo>
                  <a:lnTo>
                    <a:pt x="514" y="584"/>
                  </a:lnTo>
                  <a:lnTo>
                    <a:pt x="524" y="593"/>
                  </a:lnTo>
                  <a:lnTo>
                    <a:pt x="537" y="605"/>
                  </a:lnTo>
                  <a:lnTo>
                    <a:pt x="547" y="619"/>
                  </a:lnTo>
                  <a:lnTo>
                    <a:pt x="554" y="634"/>
                  </a:lnTo>
                  <a:lnTo>
                    <a:pt x="556" y="652"/>
                  </a:lnTo>
                  <a:lnTo>
                    <a:pt x="557" y="652"/>
                  </a:lnTo>
                  <a:lnTo>
                    <a:pt x="557" y="898"/>
                  </a:lnTo>
                  <a:lnTo>
                    <a:pt x="555" y="916"/>
                  </a:lnTo>
                  <a:lnTo>
                    <a:pt x="548" y="933"/>
                  </a:lnTo>
                  <a:lnTo>
                    <a:pt x="539" y="949"/>
                  </a:lnTo>
                  <a:lnTo>
                    <a:pt x="526" y="961"/>
                  </a:lnTo>
                  <a:lnTo>
                    <a:pt x="510" y="971"/>
                  </a:lnTo>
                  <a:lnTo>
                    <a:pt x="500" y="976"/>
                  </a:lnTo>
                  <a:lnTo>
                    <a:pt x="484" y="985"/>
                  </a:lnTo>
                  <a:lnTo>
                    <a:pt x="464" y="995"/>
                  </a:lnTo>
                  <a:lnTo>
                    <a:pt x="440" y="1009"/>
                  </a:lnTo>
                  <a:lnTo>
                    <a:pt x="411" y="1024"/>
                  </a:lnTo>
                  <a:lnTo>
                    <a:pt x="381" y="1042"/>
                  </a:lnTo>
                  <a:lnTo>
                    <a:pt x="347" y="1062"/>
                  </a:lnTo>
                  <a:lnTo>
                    <a:pt x="311" y="1085"/>
                  </a:lnTo>
                  <a:lnTo>
                    <a:pt x="274" y="1110"/>
                  </a:lnTo>
                  <a:lnTo>
                    <a:pt x="236" y="1137"/>
                  </a:lnTo>
                  <a:lnTo>
                    <a:pt x="198" y="1165"/>
                  </a:lnTo>
                  <a:lnTo>
                    <a:pt x="160" y="1196"/>
                  </a:lnTo>
                  <a:lnTo>
                    <a:pt x="150" y="1207"/>
                  </a:lnTo>
                  <a:lnTo>
                    <a:pt x="143" y="1222"/>
                  </a:lnTo>
                  <a:lnTo>
                    <a:pt x="140" y="1238"/>
                  </a:lnTo>
                  <a:lnTo>
                    <a:pt x="140" y="1413"/>
                  </a:lnTo>
                  <a:lnTo>
                    <a:pt x="138" y="1432"/>
                  </a:lnTo>
                  <a:lnTo>
                    <a:pt x="131" y="1448"/>
                  </a:lnTo>
                  <a:lnTo>
                    <a:pt x="120" y="1462"/>
                  </a:lnTo>
                  <a:lnTo>
                    <a:pt x="105" y="1474"/>
                  </a:lnTo>
                  <a:lnTo>
                    <a:pt x="89" y="1480"/>
                  </a:lnTo>
                  <a:lnTo>
                    <a:pt x="71" y="1483"/>
                  </a:lnTo>
                  <a:lnTo>
                    <a:pt x="52" y="1480"/>
                  </a:lnTo>
                  <a:lnTo>
                    <a:pt x="35" y="1474"/>
                  </a:lnTo>
                  <a:lnTo>
                    <a:pt x="20" y="1462"/>
                  </a:lnTo>
                  <a:lnTo>
                    <a:pt x="9" y="1448"/>
                  </a:lnTo>
                  <a:lnTo>
                    <a:pt x="2" y="1432"/>
                  </a:lnTo>
                  <a:lnTo>
                    <a:pt x="0" y="1413"/>
                  </a:lnTo>
                  <a:lnTo>
                    <a:pt x="0" y="1238"/>
                  </a:lnTo>
                  <a:lnTo>
                    <a:pt x="2" y="1209"/>
                  </a:lnTo>
                  <a:lnTo>
                    <a:pt x="8" y="1181"/>
                  </a:lnTo>
                  <a:lnTo>
                    <a:pt x="19" y="1154"/>
                  </a:lnTo>
                  <a:lnTo>
                    <a:pt x="33" y="1130"/>
                  </a:lnTo>
                  <a:lnTo>
                    <a:pt x="51" y="1108"/>
                  </a:lnTo>
                  <a:lnTo>
                    <a:pt x="71" y="1088"/>
                  </a:lnTo>
                  <a:lnTo>
                    <a:pt x="112" y="1055"/>
                  </a:lnTo>
                  <a:lnTo>
                    <a:pt x="152" y="1026"/>
                  </a:lnTo>
                  <a:lnTo>
                    <a:pt x="192" y="997"/>
                  </a:lnTo>
                  <a:lnTo>
                    <a:pt x="231" y="971"/>
                  </a:lnTo>
                  <a:lnTo>
                    <a:pt x="269" y="947"/>
                  </a:lnTo>
                  <a:lnTo>
                    <a:pt x="304" y="925"/>
                  </a:lnTo>
                  <a:lnTo>
                    <a:pt x="337" y="906"/>
                  </a:lnTo>
                  <a:lnTo>
                    <a:pt x="367" y="889"/>
                  </a:lnTo>
                  <a:lnTo>
                    <a:pt x="393" y="874"/>
                  </a:lnTo>
                  <a:lnTo>
                    <a:pt x="417" y="863"/>
                  </a:lnTo>
                  <a:lnTo>
                    <a:pt x="417" y="685"/>
                  </a:lnTo>
                  <a:lnTo>
                    <a:pt x="398" y="663"/>
                  </a:lnTo>
                  <a:lnTo>
                    <a:pt x="384" y="639"/>
                  </a:lnTo>
                  <a:lnTo>
                    <a:pt x="373" y="612"/>
                  </a:lnTo>
                  <a:lnTo>
                    <a:pt x="367" y="585"/>
                  </a:lnTo>
                  <a:lnTo>
                    <a:pt x="364" y="556"/>
                  </a:lnTo>
                  <a:lnTo>
                    <a:pt x="364" y="301"/>
                  </a:lnTo>
                  <a:lnTo>
                    <a:pt x="368" y="256"/>
                  </a:lnTo>
                  <a:lnTo>
                    <a:pt x="378" y="214"/>
                  </a:lnTo>
                  <a:lnTo>
                    <a:pt x="392" y="174"/>
                  </a:lnTo>
                  <a:lnTo>
                    <a:pt x="413" y="137"/>
                  </a:lnTo>
                  <a:lnTo>
                    <a:pt x="439" y="103"/>
                  </a:lnTo>
                  <a:lnTo>
                    <a:pt x="468" y="74"/>
                  </a:lnTo>
                  <a:lnTo>
                    <a:pt x="502" y="49"/>
                  </a:lnTo>
                  <a:lnTo>
                    <a:pt x="539" y="29"/>
                  </a:lnTo>
                  <a:lnTo>
                    <a:pt x="579" y="13"/>
                  </a:lnTo>
                  <a:lnTo>
                    <a:pt x="621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56"/>
            <p:cNvSpPr/>
            <p:nvPr/>
          </p:nvSpPr>
          <p:spPr bwMode="auto">
            <a:xfrm>
              <a:off x="4743451" y="2857500"/>
              <a:ext cx="220663" cy="234950"/>
            </a:xfrm>
            <a:custGeom>
              <a:avLst/>
              <a:gdLst>
                <a:gd name="T0" fmla="*/ 765 w 1386"/>
                <a:gd name="T1" fmla="*/ 3 h 1482"/>
                <a:gd name="T2" fmla="*/ 885 w 1386"/>
                <a:gd name="T3" fmla="*/ 49 h 1482"/>
                <a:gd name="T4" fmla="*/ 974 w 1386"/>
                <a:gd name="T5" fmla="*/ 137 h 1482"/>
                <a:gd name="T6" fmla="*/ 1019 w 1386"/>
                <a:gd name="T7" fmla="*/ 256 h 1482"/>
                <a:gd name="T8" fmla="*/ 1020 w 1386"/>
                <a:gd name="T9" fmla="*/ 585 h 1482"/>
                <a:gd name="T10" fmla="*/ 988 w 1386"/>
                <a:gd name="T11" fmla="*/ 663 h 1482"/>
                <a:gd name="T12" fmla="*/ 993 w 1386"/>
                <a:gd name="T13" fmla="*/ 874 h 1482"/>
                <a:gd name="T14" fmla="*/ 1082 w 1386"/>
                <a:gd name="T15" fmla="*/ 925 h 1482"/>
                <a:gd name="T16" fmla="*/ 1194 w 1386"/>
                <a:gd name="T17" fmla="*/ 996 h 1482"/>
                <a:gd name="T18" fmla="*/ 1315 w 1386"/>
                <a:gd name="T19" fmla="*/ 1087 h 1482"/>
                <a:gd name="T20" fmla="*/ 1367 w 1386"/>
                <a:gd name="T21" fmla="*/ 1154 h 1482"/>
                <a:gd name="T22" fmla="*/ 1386 w 1386"/>
                <a:gd name="T23" fmla="*/ 1237 h 1482"/>
                <a:gd name="T24" fmla="*/ 1376 w 1386"/>
                <a:gd name="T25" fmla="*/ 1447 h 1482"/>
                <a:gd name="T26" fmla="*/ 1334 w 1386"/>
                <a:gd name="T27" fmla="*/ 1479 h 1482"/>
                <a:gd name="T28" fmla="*/ 1280 w 1386"/>
                <a:gd name="T29" fmla="*/ 1473 h 1482"/>
                <a:gd name="T30" fmla="*/ 1248 w 1386"/>
                <a:gd name="T31" fmla="*/ 1431 h 1482"/>
                <a:gd name="T32" fmla="*/ 1244 w 1386"/>
                <a:gd name="T33" fmla="*/ 1221 h 1482"/>
                <a:gd name="T34" fmla="*/ 1188 w 1386"/>
                <a:gd name="T35" fmla="*/ 1164 h 1482"/>
                <a:gd name="T36" fmla="*/ 1075 w 1386"/>
                <a:gd name="T37" fmla="*/ 1084 h 1482"/>
                <a:gd name="T38" fmla="*/ 975 w 1386"/>
                <a:gd name="T39" fmla="*/ 1023 h 1482"/>
                <a:gd name="T40" fmla="*/ 902 w 1386"/>
                <a:gd name="T41" fmla="*/ 984 h 1482"/>
                <a:gd name="T42" fmla="*/ 861 w 1386"/>
                <a:gd name="T43" fmla="*/ 960 h 1482"/>
                <a:gd name="T44" fmla="*/ 832 w 1386"/>
                <a:gd name="T45" fmla="*/ 915 h 1482"/>
                <a:gd name="T46" fmla="*/ 832 w 1386"/>
                <a:gd name="T47" fmla="*/ 633 h 1482"/>
                <a:gd name="T48" fmla="*/ 862 w 1386"/>
                <a:gd name="T49" fmla="*/ 592 h 1482"/>
                <a:gd name="T50" fmla="*/ 881 w 1386"/>
                <a:gd name="T51" fmla="*/ 555 h 1482"/>
                <a:gd name="T52" fmla="*/ 869 w 1386"/>
                <a:gd name="T53" fmla="*/ 237 h 1482"/>
                <a:gd name="T54" fmla="*/ 810 w 1386"/>
                <a:gd name="T55" fmla="*/ 166 h 1482"/>
                <a:gd name="T56" fmla="*/ 721 w 1386"/>
                <a:gd name="T57" fmla="*/ 139 h 1482"/>
                <a:gd name="T58" fmla="*/ 602 w 1386"/>
                <a:gd name="T59" fmla="*/ 152 h 1482"/>
                <a:gd name="T60" fmla="*/ 533 w 1386"/>
                <a:gd name="T61" fmla="*/ 209 h 1482"/>
                <a:gd name="T62" fmla="*/ 505 w 1386"/>
                <a:gd name="T63" fmla="*/ 300 h 1482"/>
                <a:gd name="T64" fmla="*/ 514 w 1386"/>
                <a:gd name="T65" fmla="*/ 583 h 1482"/>
                <a:gd name="T66" fmla="*/ 548 w 1386"/>
                <a:gd name="T67" fmla="*/ 618 h 1482"/>
                <a:gd name="T68" fmla="*/ 556 w 1386"/>
                <a:gd name="T69" fmla="*/ 897 h 1482"/>
                <a:gd name="T70" fmla="*/ 538 w 1386"/>
                <a:gd name="T71" fmla="*/ 948 h 1482"/>
                <a:gd name="T72" fmla="*/ 500 w 1386"/>
                <a:gd name="T73" fmla="*/ 975 h 1482"/>
                <a:gd name="T74" fmla="*/ 439 w 1386"/>
                <a:gd name="T75" fmla="*/ 1008 h 1482"/>
                <a:gd name="T76" fmla="*/ 347 w 1386"/>
                <a:gd name="T77" fmla="*/ 1061 h 1482"/>
                <a:gd name="T78" fmla="*/ 236 w 1386"/>
                <a:gd name="T79" fmla="*/ 1136 h 1482"/>
                <a:gd name="T80" fmla="*/ 149 w 1386"/>
                <a:gd name="T81" fmla="*/ 1206 h 1482"/>
                <a:gd name="T82" fmla="*/ 141 w 1386"/>
                <a:gd name="T83" fmla="*/ 1412 h 1482"/>
                <a:gd name="T84" fmla="*/ 120 w 1386"/>
                <a:gd name="T85" fmla="*/ 1461 h 1482"/>
                <a:gd name="T86" fmla="*/ 70 w 1386"/>
                <a:gd name="T87" fmla="*/ 1482 h 1482"/>
                <a:gd name="T88" fmla="*/ 20 w 1386"/>
                <a:gd name="T89" fmla="*/ 1461 h 1482"/>
                <a:gd name="T90" fmla="*/ 0 w 1386"/>
                <a:gd name="T91" fmla="*/ 1412 h 1482"/>
                <a:gd name="T92" fmla="*/ 9 w 1386"/>
                <a:gd name="T93" fmla="*/ 1180 h 1482"/>
                <a:gd name="T94" fmla="*/ 50 w 1386"/>
                <a:gd name="T95" fmla="*/ 1107 h 1482"/>
                <a:gd name="T96" fmla="*/ 152 w 1386"/>
                <a:gd name="T97" fmla="*/ 1025 h 1482"/>
                <a:gd name="T98" fmla="*/ 268 w 1386"/>
                <a:gd name="T99" fmla="*/ 946 h 1482"/>
                <a:gd name="T100" fmla="*/ 367 w 1386"/>
                <a:gd name="T101" fmla="*/ 888 h 1482"/>
                <a:gd name="T102" fmla="*/ 416 w 1386"/>
                <a:gd name="T103" fmla="*/ 684 h 1482"/>
                <a:gd name="T104" fmla="*/ 373 w 1386"/>
                <a:gd name="T105" fmla="*/ 612 h 1482"/>
                <a:gd name="T106" fmla="*/ 364 w 1386"/>
                <a:gd name="T107" fmla="*/ 300 h 1482"/>
                <a:gd name="T108" fmla="*/ 393 w 1386"/>
                <a:gd name="T109" fmla="*/ 174 h 1482"/>
                <a:gd name="T110" fmla="*/ 467 w 1386"/>
                <a:gd name="T111" fmla="*/ 74 h 1482"/>
                <a:gd name="T112" fmla="*/ 578 w 1386"/>
                <a:gd name="T113" fmla="*/ 1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6" h="1482">
                  <a:moveTo>
                    <a:pt x="666" y="0"/>
                  </a:moveTo>
                  <a:lnTo>
                    <a:pt x="721" y="0"/>
                  </a:lnTo>
                  <a:lnTo>
                    <a:pt x="765" y="3"/>
                  </a:lnTo>
                  <a:lnTo>
                    <a:pt x="808" y="13"/>
                  </a:lnTo>
                  <a:lnTo>
                    <a:pt x="848" y="28"/>
                  </a:lnTo>
                  <a:lnTo>
                    <a:pt x="885" y="49"/>
                  </a:lnTo>
                  <a:lnTo>
                    <a:pt x="919" y="74"/>
                  </a:lnTo>
                  <a:lnTo>
                    <a:pt x="948" y="103"/>
                  </a:lnTo>
                  <a:lnTo>
                    <a:pt x="974" y="137"/>
                  </a:lnTo>
                  <a:lnTo>
                    <a:pt x="994" y="174"/>
                  </a:lnTo>
                  <a:lnTo>
                    <a:pt x="1009" y="214"/>
                  </a:lnTo>
                  <a:lnTo>
                    <a:pt x="1019" y="256"/>
                  </a:lnTo>
                  <a:lnTo>
                    <a:pt x="1022" y="300"/>
                  </a:lnTo>
                  <a:lnTo>
                    <a:pt x="1022" y="555"/>
                  </a:lnTo>
                  <a:lnTo>
                    <a:pt x="1020" y="585"/>
                  </a:lnTo>
                  <a:lnTo>
                    <a:pt x="1013" y="612"/>
                  </a:lnTo>
                  <a:lnTo>
                    <a:pt x="1002" y="639"/>
                  </a:lnTo>
                  <a:lnTo>
                    <a:pt x="988" y="663"/>
                  </a:lnTo>
                  <a:lnTo>
                    <a:pt x="970" y="684"/>
                  </a:lnTo>
                  <a:lnTo>
                    <a:pt x="970" y="862"/>
                  </a:lnTo>
                  <a:lnTo>
                    <a:pt x="993" y="874"/>
                  </a:lnTo>
                  <a:lnTo>
                    <a:pt x="1019" y="888"/>
                  </a:lnTo>
                  <a:lnTo>
                    <a:pt x="1048" y="905"/>
                  </a:lnTo>
                  <a:lnTo>
                    <a:pt x="1082" y="925"/>
                  </a:lnTo>
                  <a:lnTo>
                    <a:pt x="1117" y="946"/>
                  </a:lnTo>
                  <a:lnTo>
                    <a:pt x="1155" y="970"/>
                  </a:lnTo>
                  <a:lnTo>
                    <a:pt x="1194" y="996"/>
                  </a:lnTo>
                  <a:lnTo>
                    <a:pt x="1234" y="1025"/>
                  </a:lnTo>
                  <a:lnTo>
                    <a:pt x="1275" y="1055"/>
                  </a:lnTo>
                  <a:lnTo>
                    <a:pt x="1315" y="1087"/>
                  </a:lnTo>
                  <a:lnTo>
                    <a:pt x="1336" y="1107"/>
                  </a:lnTo>
                  <a:lnTo>
                    <a:pt x="1353" y="1130"/>
                  </a:lnTo>
                  <a:lnTo>
                    <a:pt x="1367" y="1154"/>
                  </a:lnTo>
                  <a:lnTo>
                    <a:pt x="1378" y="1180"/>
                  </a:lnTo>
                  <a:lnTo>
                    <a:pt x="1384" y="1208"/>
                  </a:lnTo>
                  <a:lnTo>
                    <a:pt x="1386" y="1237"/>
                  </a:lnTo>
                  <a:lnTo>
                    <a:pt x="1386" y="1412"/>
                  </a:lnTo>
                  <a:lnTo>
                    <a:pt x="1384" y="1431"/>
                  </a:lnTo>
                  <a:lnTo>
                    <a:pt x="1376" y="1447"/>
                  </a:lnTo>
                  <a:lnTo>
                    <a:pt x="1366" y="1461"/>
                  </a:lnTo>
                  <a:lnTo>
                    <a:pt x="1351" y="1473"/>
                  </a:lnTo>
                  <a:lnTo>
                    <a:pt x="1334" y="1479"/>
                  </a:lnTo>
                  <a:lnTo>
                    <a:pt x="1316" y="1482"/>
                  </a:lnTo>
                  <a:lnTo>
                    <a:pt x="1297" y="1479"/>
                  </a:lnTo>
                  <a:lnTo>
                    <a:pt x="1280" y="1473"/>
                  </a:lnTo>
                  <a:lnTo>
                    <a:pt x="1266" y="1461"/>
                  </a:lnTo>
                  <a:lnTo>
                    <a:pt x="1255" y="1447"/>
                  </a:lnTo>
                  <a:lnTo>
                    <a:pt x="1248" y="1431"/>
                  </a:lnTo>
                  <a:lnTo>
                    <a:pt x="1246" y="1412"/>
                  </a:lnTo>
                  <a:lnTo>
                    <a:pt x="1246" y="1237"/>
                  </a:lnTo>
                  <a:lnTo>
                    <a:pt x="1244" y="1221"/>
                  </a:lnTo>
                  <a:lnTo>
                    <a:pt x="1237" y="1206"/>
                  </a:lnTo>
                  <a:lnTo>
                    <a:pt x="1227" y="1195"/>
                  </a:lnTo>
                  <a:lnTo>
                    <a:pt x="1188" y="1164"/>
                  </a:lnTo>
                  <a:lnTo>
                    <a:pt x="1150" y="1136"/>
                  </a:lnTo>
                  <a:lnTo>
                    <a:pt x="1112" y="1109"/>
                  </a:lnTo>
                  <a:lnTo>
                    <a:pt x="1075" y="1084"/>
                  </a:lnTo>
                  <a:lnTo>
                    <a:pt x="1039" y="1061"/>
                  </a:lnTo>
                  <a:lnTo>
                    <a:pt x="1006" y="1041"/>
                  </a:lnTo>
                  <a:lnTo>
                    <a:pt x="975" y="1023"/>
                  </a:lnTo>
                  <a:lnTo>
                    <a:pt x="947" y="1008"/>
                  </a:lnTo>
                  <a:lnTo>
                    <a:pt x="923" y="994"/>
                  </a:lnTo>
                  <a:lnTo>
                    <a:pt x="902" y="984"/>
                  </a:lnTo>
                  <a:lnTo>
                    <a:pt x="886" y="975"/>
                  </a:lnTo>
                  <a:lnTo>
                    <a:pt x="876" y="970"/>
                  </a:lnTo>
                  <a:lnTo>
                    <a:pt x="861" y="960"/>
                  </a:lnTo>
                  <a:lnTo>
                    <a:pt x="848" y="948"/>
                  </a:lnTo>
                  <a:lnTo>
                    <a:pt x="839" y="933"/>
                  </a:lnTo>
                  <a:lnTo>
                    <a:pt x="832" y="915"/>
                  </a:lnTo>
                  <a:lnTo>
                    <a:pt x="830" y="897"/>
                  </a:lnTo>
                  <a:lnTo>
                    <a:pt x="830" y="651"/>
                  </a:lnTo>
                  <a:lnTo>
                    <a:pt x="832" y="633"/>
                  </a:lnTo>
                  <a:lnTo>
                    <a:pt x="839" y="618"/>
                  </a:lnTo>
                  <a:lnTo>
                    <a:pt x="848" y="604"/>
                  </a:lnTo>
                  <a:lnTo>
                    <a:pt x="862" y="592"/>
                  </a:lnTo>
                  <a:lnTo>
                    <a:pt x="872" y="583"/>
                  </a:lnTo>
                  <a:lnTo>
                    <a:pt x="879" y="569"/>
                  </a:lnTo>
                  <a:lnTo>
                    <a:pt x="881" y="555"/>
                  </a:lnTo>
                  <a:lnTo>
                    <a:pt x="881" y="300"/>
                  </a:lnTo>
                  <a:lnTo>
                    <a:pt x="878" y="267"/>
                  </a:lnTo>
                  <a:lnTo>
                    <a:pt x="869" y="237"/>
                  </a:lnTo>
                  <a:lnTo>
                    <a:pt x="854" y="209"/>
                  </a:lnTo>
                  <a:lnTo>
                    <a:pt x="834" y="186"/>
                  </a:lnTo>
                  <a:lnTo>
                    <a:pt x="810" y="166"/>
                  </a:lnTo>
                  <a:lnTo>
                    <a:pt x="784" y="152"/>
                  </a:lnTo>
                  <a:lnTo>
                    <a:pt x="753" y="142"/>
                  </a:lnTo>
                  <a:lnTo>
                    <a:pt x="721" y="139"/>
                  </a:lnTo>
                  <a:lnTo>
                    <a:pt x="666" y="139"/>
                  </a:lnTo>
                  <a:lnTo>
                    <a:pt x="633" y="142"/>
                  </a:lnTo>
                  <a:lnTo>
                    <a:pt x="602" y="152"/>
                  </a:lnTo>
                  <a:lnTo>
                    <a:pt x="576" y="166"/>
                  </a:lnTo>
                  <a:lnTo>
                    <a:pt x="552" y="186"/>
                  </a:lnTo>
                  <a:lnTo>
                    <a:pt x="533" y="209"/>
                  </a:lnTo>
                  <a:lnTo>
                    <a:pt x="518" y="237"/>
                  </a:lnTo>
                  <a:lnTo>
                    <a:pt x="509" y="267"/>
                  </a:lnTo>
                  <a:lnTo>
                    <a:pt x="505" y="300"/>
                  </a:lnTo>
                  <a:lnTo>
                    <a:pt x="505" y="555"/>
                  </a:lnTo>
                  <a:lnTo>
                    <a:pt x="508" y="569"/>
                  </a:lnTo>
                  <a:lnTo>
                    <a:pt x="514" y="583"/>
                  </a:lnTo>
                  <a:lnTo>
                    <a:pt x="524" y="592"/>
                  </a:lnTo>
                  <a:lnTo>
                    <a:pt x="538" y="604"/>
                  </a:lnTo>
                  <a:lnTo>
                    <a:pt x="548" y="618"/>
                  </a:lnTo>
                  <a:lnTo>
                    <a:pt x="554" y="633"/>
                  </a:lnTo>
                  <a:lnTo>
                    <a:pt x="556" y="651"/>
                  </a:lnTo>
                  <a:lnTo>
                    <a:pt x="556" y="897"/>
                  </a:lnTo>
                  <a:lnTo>
                    <a:pt x="554" y="915"/>
                  </a:lnTo>
                  <a:lnTo>
                    <a:pt x="548" y="932"/>
                  </a:lnTo>
                  <a:lnTo>
                    <a:pt x="538" y="948"/>
                  </a:lnTo>
                  <a:lnTo>
                    <a:pt x="526" y="960"/>
                  </a:lnTo>
                  <a:lnTo>
                    <a:pt x="511" y="970"/>
                  </a:lnTo>
                  <a:lnTo>
                    <a:pt x="500" y="975"/>
                  </a:lnTo>
                  <a:lnTo>
                    <a:pt x="484" y="984"/>
                  </a:lnTo>
                  <a:lnTo>
                    <a:pt x="464" y="994"/>
                  </a:lnTo>
                  <a:lnTo>
                    <a:pt x="439" y="1008"/>
                  </a:lnTo>
                  <a:lnTo>
                    <a:pt x="412" y="1023"/>
                  </a:lnTo>
                  <a:lnTo>
                    <a:pt x="381" y="1041"/>
                  </a:lnTo>
                  <a:lnTo>
                    <a:pt x="347" y="1061"/>
                  </a:lnTo>
                  <a:lnTo>
                    <a:pt x="311" y="1084"/>
                  </a:lnTo>
                  <a:lnTo>
                    <a:pt x="274" y="1109"/>
                  </a:lnTo>
                  <a:lnTo>
                    <a:pt x="236" y="1136"/>
                  </a:lnTo>
                  <a:lnTo>
                    <a:pt x="199" y="1164"/>
                  </a:lnTo>
                  <a:lnTo>
                    <a:pt x="160" y="1195"/>
                  </a:lnTo>
                  <a:lnTo>
                    <a:pt x="149" y="1206"/>
                  </a:lnTo>
                  <a:lnTo>
                    <a:pt x="143" y="1221"/>
                  </a:lnTo>
                  <a:lnTo>
                    <a:pt x="141" y="1237"/>
                  </a:lnTo>
                  <a:lnTo>
                    <a:pt x="141" y="1412"/>
                  </a:lnTo>
                  <a:lnTo>
                    <a:pt x="138" y="1431"/>
                  </a:lnTo>
                  <a:lnTo>
                    <a:pt x="131" y="1447"/>
                  </a:lnTo>
                  <a:lnTo>
                    <a:pt x="120" y="1461"/>
                  </a:lnTo>
                  <a:lnTo>
                    <a:pt x="106" y="1473"/>
                  </a:lnTo>
                  <a:lnTo>
                    <a:pt x="89" y="1479"/>
                  </a:lnTo>
                  <a:lnTo>
                    <a:pt x="70" y="1482"/>
                  </a:lnTo>
                  <a:lnTo>
                    <a:pt x="52" y="1479"/>
                  </a:lnTo>
                  <a:lnTo>
                    <a:pt x="35" y="1473"/>
                  </a:lnTo>
                  <a:lnTo>
                    <a:pt x="20" y="1461"/>
                  </a:lnTo>
                  <a:lnTo>
                    <a:pt x="10" y="1447"/>
                  </a:lnTo>
                  <a:lnTo>
                    <a:pt x="2" y="1431"/>
                  </a:lnTo>
                  <a:lnTo>
                    <a:pt x="0" y="1412"/>
                  </a:lnTo>
                  <a:lnTo>
                    <a:pt x="0" y="1237"/>
                  </a:lnTo>
                  <a:lnTo>
                    <a:pt x="2" y="1208"/>
                  </a:lnTo>
                  <a:lnTo>
                    <a:pt x="9" y="1180"/>
                  </a:lnTo>
                  <a:lnTo>
                    <a:pt x="18" y="1153"/>
                  </a:lnTo>
                  <a:lnTo>
                    <a:pt x="33" y="1129"/>
                  </a:lnTo>
                  <a:lnTo>
                    <a:pt x="50" y="1107"/>
                  </a:lnTo>
                  <a:lnTo>
                    <a:pt x="71" y="1087"/>
                  </a:lnTo>
                  <a:lnTo>
                    <a:pt x="111" y="1054"/>
                  </a:lnTo>
                  <a:lnTo>
                    <a:pt x="152" y="1025"/>
                  </a:lnTo>
                  <a:lnTo>
                    <a:pt x="192" y="996"/>
                  </a:lnTo>
                  <a:lnTo>
                    <a:pt x="231" y="970"/>
                  </a:lnTo>
                  <a:lnTo>
                    <a:pt x="268" y="946"/>
                  </a:lnTo>
                  <a:lnTo>
                    <a:pt x="304" y="924"/>
                  </a:lnTo>
                  <a:lnTo>
                    <a:pt x="338" y="905"/>
                  </a:lnTo>
                  <a:lnTo>
                    <a:pt x="367" y="888"/>
                  </a:lnTo>
                  <a:lnTo>
                    <a:pt x="394" y="873"/>
                  </a:lnTo>
                  <a:lnTo>
                    <a:pt x="416" y="862"/>
                  </a:lnTo>
                  <a:lnTo>
                    <a:pt x="416" y="684"/>
                  </a:lnTo>
                  <a:lnTo>
                    <a:pt x="398" y="663"/>
                  </a:lnTo>
                  <a:lnTo>
                    <a:pt x="383" y="639"/>
                  </a:lnTo>
                  <a:lnTo>
                    <a:pt x="373" y="612"/>
                  </a:lnTo>
                  <a:lnTo>
                    <a:pt x="366" y="585"/>
                  </a:lnTo>
                  <a:lnTo>
                    <a:pt x="364" y="555"/>
                  </a:lnTo>
                  <a:lnTo>
                    <a:pt x="364" y="300"/>
                  </a:lnTo>
                  <a:lnTo>
                    <a:pt x="367" y="256"/>
                  </a:lnTo>
                  <a:lnTo>
                    <a:pt x="377" y="214"/>
                  </a:lnTo>
                  <a:lnTo>
                    <a:pt x="393" y="174"/>
                  </a:lnTo>
                  <a:lnTo>
                    <a:pt x="413" y="137"/>
                  </a:lnTo>
                  <a:lnTo>
                    <a:pt x="438" y="103"/>
                  </a:lnTo>
                  <a:lnTo>
                    <a:pt x="467" y="74"/>
                  </a:lnTo>
                  <a:lnTo>
                    <a:pt x="501" y="49"/>
                  </a:lnTo>
                  <a:lnTo>
                    <a:pt x="538" y="28"/>
                  </a:lnTo>
                  <a:lnTo>
                    <a:pt x="578" y="13"/>
                  </a:lnTo>
                  <a:lnTo>
                    <a:pt x="621" y="3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71989" y="3500916"/>
            <a:ext cx="550863" cy="547688"/>
            <a:chOff x="3411538" y="3463925"/>
            <a:chExt cx="550863" cy="547688"/>
          </a:xfrm>
          <a:solidFill>
            <a:schemeClr val="bg1"/>
          </a:solidFill>
        </p:grpSpPr>
        <p:sp>
          <p:nvSpPr>
            <p:cNvPr id="67" name="Freeform 250"/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51"/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52"/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53"/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56792" y="3575570"/>
            <a:ext cx="764768" cy="504702"/>
            <a:chOff x="9058275" y="5100638"/>
            <a:chExt cx="550863" cy="363538"/>
          </a:xfrm>
          <a:solidFill>
            <a:schemeClr val="bg1"/>
          </a:solidFill>
        </p:grpSpPr>
        <p:sp>
          <p:nvSpPr>
            <p:cNvPr id="72" name="Freeform 411"/>
            <p:cNvSpPr>
              <a:spLocks noEditPoints="1"/>
            </p:cNvSpPr>
            <p:nvPr/>
          </p:nvSpPr>
          <p:spPr bwMode="auto">
            <a:xfrm>
              <a:off x="9058275" y="5100638"/>
              <a:ext cx="379413" cy="219075"/>
            </a:xfrm>
            <a:custGeom>
              <a:avLst/>
              <a:gdLst>
                <a:gd name="T0" fmla="*/ 470 w 2387"/>
                <a:gd name="T1" fmla="*/ 1221 h 1381"/>
                <a:gd name="T2" fmla="*/ 446 w 2387"/>
                <a:gd name="T3" fmla="*/ 0 h 1381"/>
                <a:gd name="T4" fmla="*/ 911 w 2387"/>
                <a:gd name="T5" fmla="*/ 160 h 1381"/>
                <a:gd name="T6" fmla="*/ 991 w 2387"/>
                <a:gd name="T7" fmla="*/ 190 h 1381"/>
                <a:gd name="T8" fmla="*/ 1093 w 2387"/>
                <a:gd name="T9" fmla="*/ 200 h 1381"/>
                <a:gd name="T10" fmla="*/ 1202 w 2387"/>
                <a:gd name="T11" fmla="*/ 159 h 1381"/>
                <a:gd name="T12" fmla="*/ 1336 w 2387"/>
                <a:gd name="T13" fmla="*/ 123 h 1381"/>
                <a:gd name="T14" fmla="*/ 1475 w 2387"/>
                <a:gd name="T15" fmla="*/ 142 h 1381"/>
                <a:gd name="T16" fmla="*/ 2368 w 2387"/>
                <a:gd name="T17" fmla="*/ 462 h 1381"/>
                <a:gd name="T18" fmla="*/ 2387 w 2387"/>
                <a:gd name="T19" fmla="*/ 510 h 1381"/>
                <a:gd name="T20" fmla="*/ 2383 w 2387"/>
                <a:gd name="T21" fmla="*/ 545 h 1381"/>
                <a:gd name="T22" fmla="*/ 2368 w 2387"/>
                <a:gd name="T23" fmla="*/ 612 h 1381"/>
                <a:gd name="T24" fmla="*/ 2331 w 2387"/>
                <a:gd name="T25" fmla="*/ 689 h 1381"/>
                <a:gd name="T26" fmla="*/ 2265 w 2387"/>
                <a:gd name="T27" fmla="*/ 758 h 1381"/>
                <a:gd name="T28" fmla="*/ 2162 w 2387"/>
                <a:gd name="T29" fmla="*/ 798 h 1381"/>
                <a:gd name="T30" fmla="*/ 2038 w 2387"/>
                <a:gd name="T31" fmla="*/ 790 h 1381"/>
                <a:gd name="T32" fmla="*/ 1682 w 2387"/>
                <a:gd name="T33" fmla="*/ 699 h 1381"/>
                <a:gd name="T34" fmla="*/ 1631 w 2387"/>
                <a:gd name="T35" fmla="*/ 789 h 1381"/>
                <a:gd name="T36" fmla="*/ 1553 w 2387"/>
                <a:gd name="T37" fmla="*/ 883 h 1381"/>
                <a:gd name="T38" fmla="*/ 1443 w 2387"/>
                <a:gd name="T39" fmla="*/ 964 h 1381"/>
                <a:gd name="T40" fmla="*/ 1304 w 2387"/>
                <a:gd name="T41" fmla="*/ 1014 h 1381"/>
                <a:gd name="T42" fmla="*/ 1145 w 2387"/>
                <a:gd name="T43" fmla="*/ 1020 h 1381"/>
                <a:gd name="T44" fmla="*/ 961 w 2387"/>
                <a:gd name="T45" fmla="*/ 979 h 1381"/>
                <a:gd name="T46" fmla="*/ 921 w 2387"/>
                <a:gd name="T47" fmla="*/ 944 h 1381"/>
                <a:gd name="T48" fmla="*/ 918 w 2387"/>
                <a:gd name="T49" fmla="*/ 890 h 1381"/>
                <a:gd name="T50" fmla="*/ 954 w 2387"/>
                <a:gd name="T51" fmla="*/ 849 h 1381"/>
                <a:gd name="T52" fmla="*/ 1007 w 2387"/>
                <a:gd name="T53" fmla="*/ 846 h 1381"/>
                <a:gd name="T54" fmla="*/ 1161 w 2387"/>
                <a:gd name="T55" fmla="*/ 880 h 1381"/>
                <a:gd name="T56" fmla="*/ 1297 w 2387"/>
                <a:gd name="T57" fmla="*/ 871 h 1381"/>
                <a:gd name="T58" fmla="*/ 1410 w 2387"/>
                <a:gd name="T59" fmla="*/ 820 h 1381"/>
                <a:gd name="T60" fmla="*/ 1492 w 2387"/>
                <a:gd name="T61" fmla="*/ 741 h 1381"/>
                <a:gd name="T62" fmla="*/ 1546 w 2387"/>
                <a:gd name="T63" fmla="*/ 659 h 1381"/>
                <a:gd name="T64" fmla="*/ 1575 w 2387"/>
                <a:gd name="T65" fmla="*/ 594 h 1381"/>
                <a:gd name="T66" fmla="*/ 1584 w 2387"/>
                <a:gd name="T67" fmla="*/ 566 h 1381"/>
                <a:gd name="T68" fmla="*/ 1618 w 2387"/>
                <a:gd name="T69" fmla="*/ 522 h 1381"/>
                <a:gd name="T70" fmla="*/ 1675 w 2387"/>
                <a:gd name="T71" fmla="*/ 518 h 1381"/>
                <a:gd name="T72" fmla="*/ 2098 w 2387"/>
                <a:gd name="T73" fmla="*/ 657 h 1381"/>
                <a:gd name="T74" fmla="*/ 2168 w 2387"/>
                <a:gd name="T75" fmla="*/ 651 h 1381"/>
                <a:gd name="T76" fmla="*/ 2214 w 2387"/>
                <a:gd name="T77" fmla="*/ 612 h 1381"/>
                <a:gd name="T78" fmla="*/ 2239 w 2387"/>
                <a:gd name="T79" fmla="*/ 555 h 1381"/>
                <a:gd name="T80" fmla="*/ 1364 w 2387"/>
                <a:gd name="T81" fmla="*/ 262 h 1381"/>
                <a:gd name="T82" fmla="*/ 1265 w 2387"/>
                <a:gd name="T83" fmla="*/ 284 h 1381"/>
                <a:gd name="T84" fmla="*/ 1145 w 2387"/>
                <a:gd name="T85" fmla="*/ 333 h 1381"/>
                <a:gd name="T86" fmla="*/ 1024 w 2387"/>
                <a:gd name="T87" fmla="*/ 339 h 1381"/>
                <a:gd name="T88" fmla="*/ 927 w 2387"/>
                <a:gd name="T89" fmla="*/ 315 h 1381"/>
                <a:gd name="T90" fmla="*/ 560 w 2387"/>
                <a:gd name="T91" fmla="*/ 1363 h 1381"/>
                <a:gd name="T92" fmla="*/ 513 w 2387"/>
                <a:gd name="T93" fmla="*/ 1381 h 1381"/>
                <a:gd name="T94" fmla="*/ 47 w 2387"/>
                <a:gd name="T95" fmla="*/ 1225 h 1381"/>
                <a:gd name="T96" fmla="*/ 7 w 2387"/>
                <a:gd name="T97" fmla="*/ 1189 h 1381"/>
                <a:gd name="T98" fmla="*/ 3 w 2387"/>
                <a:gd name="T99" fmla="*/ 1136 h 1381"/>
                <a:gd name="T100" fmla="*/ 395 w 2387"/>
                <a:gd name="T101" fmla="*/ 17 h 1381"/>
                <a:gd name="T102" fmla="*/ 446 w 2387"/>
                <a:gd name="T103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7" h="1381">
                  <a:moveTo>
                    <a:pt x="486" y="160"/>
                  </a:moveTo>
                  <a:lnTo>
                    <a:pt x="160" y="1114"/>
                  </a:lnTo>
                  <a:lnTo>
                    <a:pt x="470" y="1221"/>
                  </a:lnTo>
                  <a:lnTo>
                    <a:pt x="796" y="266"/>
                  </a:lnTo>
                  <a:lnTo>
                    <a:pt x="486" y="160"/>
                  </a:lnTo>
                  <a:close/>
                  <a:moveTo>
                    <a:pt x="446" y="0"/>
                  </a:moveTo>
                  <a:lnTo>
                    <a:pt x="465" y="4"/>
                  </a:lnTo>
                  <a:lnTo>
                    <a:pt x="905" y="159"/>
                  </a:lnTo>
                  <a:lnTo>
                    <a:pt x="911" y="160"/>
                  </a:lnTo>
                  <a:lnTo>
                    <a:pt x="915" y="162"/>
                  </a:lnTo>
                  <a:lnTo>
                    <a:pt x="919" y="165"/>
                  </a:lnTo>
                  <a:lnTo>
                    <a:pt x="991" y="190"/>
                  </a:lnTo>
                  <a:lnTo>
                    <a:pt x="1024" y="199"/>
                  </a:lnTo>
                  <a:lnTo>
                    <a:pt x="1058" y="202"/>
                  </a:lnTo>
                  <a:lnTo>
                    <a:pt x="1093" y="200"/>
                  </a:lnTo>
                  <a:lnTo>
                    <a:pt x="1126" y="192"/>
                  </a:lnTo>
                  <a:lnTo>
                    <a:pt x="1159" y="180"/>
                  </a:lnTo>
                  <a:lnTo>
                    <a:pt x="1202" y="159"/>
                  </a:lnTo>
                  <a:lnTo>
                    <a:pt x="1245" y="141"/>
                  </a:lnTo>
                  <a:lnTo>
                    <a:pt x="1290" y="129"/>
                  </a:lnTo>
                  <a:lnTo>
                    <a:pt x="1336" y="123"/>
                  </a:lnTo>
                  <a:lnTo>
                    <a:pt x="1384" y="124"/>
                  </a:lnTo>
                  <a:lnTo>
                    <a:pt x="1430" y="129"/>
                  </a:lnTo>
                  <a:lnTo>
                    <a:pt x="1475" y="142"/>
                  </a:lnTo>
                  <a:lnTo>
                    <a:pt x="2339" y="442"/>
                  </a:lnTo>
                  <a:lnTo>
                    <a:pt x="2355" y="449"/>
                  </a:lnTo>
                  <a:lnTo>
                    <a:pt x="2368" y="462"/>
                  </a:lnTo>
                  <a:lnTo>
                    <a:pt x="2379" y="475"/>
                  </a:lnTo>
                  <a:lnTo>
                    <a:pt x="2385" y="492"/>
                  </a:lnTo>
                  <a:lnTo>
                    <a:pt x="2387" y="510"/>
                  </a:lnTo>
                  <a:lnTo>
                    <a:pt x="2386" y="518"/>
                  </a:lnTo>
                  <a:lnTo>
                    <a:pt x="2385" y="529"/>
                  </a:lnTo>
                  <a:lnTo>
                    <a:pt x="2383" y="545"/>
                  </a:lnTo>
                  <a:lnTo>
                    <a:pt x="2380" y="565"/>
                  </a:lnTo>
                  <a:lnTo>
                    <a:pt x="2374" y="587"/>
                  </a:lnTo>
                  <a:lnTo>
                    <a:pt x="2368" y="612"/>
                  </a:lnTo>
                  <a:lnTo>
                    <a:pt x="2359" y="637"/>
                  </a:lnTo>
                  <a:lnTo>
                    <a:pt x="2347" y="663"/>
                  </a:lnTo>
                  <a:lnTo>
                    <a:pt x="2331" y="689"/>
                  </a:lnTo>
                  <a:lnTo>
                    <a:pt x="2313" y="714"/>
                  </a:lnTo>
                  <a:lnTo>
                    <a:pt x="2291" y="737"/>
                  </a:lnTo>
                  <a:lnTo>
                    <a:pt x="2265" y="758"/>
                  </a:lnTo>
                  <a:lnTo>
                    <a:pt x="2233" y="777"/>
                  </a:lnTo>
                  <a:lnTo>
                    <a:pt x="2199" y="790"/>
                  </a:lnTo>
                  <a:lnTo>
                    <a:pt x="2162" y="798"/>
                  </a:lnTo>
                  <a:lnTo>
                    <a:pt x="2123" y="801"/>
                  </a:lnTo>
                  <a:lnTo>
                    <a:pt x="2081" y="797"/>
                  </a:lnTo>
                  <a:lnTo>
                    <a:pt x="2038" y="790"/>
                  </a:lnTo>
                  <a:lnTo>
                    <a:pt x="1992" y="776"/>
                  </a:lnTo>
                  <a:lnTo>
                    <a:pt x="1694" y="674"/>
                  </a:lnTo>
                  <a:lnTo>
                    <a:pt x="1682" y="699"/>
                  </a:lnTo>
                  <a:lnTo>
                    <a:pt x="1668" y="728"/>
                  </a:lnTo>
                  <a:lnTo>
                    <a:pt x="1651" y="758"/>
                  </a:lnTo>
                  <a:lnTo>
                    <a:pt x="1631" y="789"/>
                  </a:lnTo>
                  <a:lnTo>
                    <a:pt x="1608" y="821"/>
                  </a:lnTo>
                  <a:lnTo>
                    <a:pt x="1583" y="852"/>
                  </a:lnTo>
                  <a:lnTo>
                    <a:pt x="1553" y="883"/>
                  </a:lnTo>
                  <a:lnTo>
                    <a:pt x="1519" y="913"/>
                  </a:lnTo>
                  <a:lnTo>
                    <a:pt x="1483" y="940"/>
                  </a:lnTo>
                  <a:lnTo>
                    <a:pt x="1443" y="964"/>
                  </a:lnTo>
                  <a:lnTo>
                    <a:pt x="1397" y="985"/>
                  </a:lnTo>
                  <a:lnTo>
                    <a:pt x="1351" y="1002"/>
                  </a:lnTo>
                  <a:lnTo>
                    <a:pt x="1304" y="1014"/>
                  </a:lnTo>
                  <a:lnTo>
                    <a:pt x="1253" y="1021"/>
                  </a:lnTo>
                  <a:lnTo>
                    <a:pt x="1202" y="1023"/>
                  </a:lnTo>
                  <a:lnTo>
                    <a:pt x="1145" y="1020"/>
                  </a:lnTo>
                  <a:lnTo>
                    <a:pt x="1086" y="1013"/>
                  </a:lnTo>
                  <a:lnTo>
                    <a:pt x="1024" y="999"/>
                  </a:lnTo>
                  <a:lnTo>
                    <a:pt x="961" y="979"/>
                  </a:lnTo>
                  <a:lnTo>
                    <a:pt x="944" y="971"/>
                  </a:lnTo>
                  <a:lnTo>
                    <a:pt x="931" y="959"/>
                  </a:lnTo>
                  <a:lnTo>
                    <a:pt x="921" y="944"/>
                  </a:lnTo>
                  <a:lnTo>
                    <a:pt x="915" y="926"/>
                  </a:lnTo>
                  <a:lnTo>
                    <a:pt x="914" y="908"/>
                  </a:lnTo>
                  <a:lnTo>
                    <a:pt x="918" y="890"/>
                  </a:lnTo>
                  <a:lnTo>
                    <a:pt x="926" y="872"/>
                  </a:lnTo>
                  <a:lnTo>
                    <a:pt x="938" y="859"/>
                  </a:lnTo>
                  <a:lnTo>
                    <a:pt x="954" y="849"/>
                  </a:lnTo>
                  <a:lnTo>
                    <a:pt x="971" y="843"/>
                  </a:lnTo>
                  <a:lnTo>
                    <a:pt x="988" y="842"/>
                  </a:lnTo>
                  <a:lnTo>
                    <a:pt x="1007" y="846"/>
                  </a:lnTo>
                  <a:lnTo>
                    <a:pt x="1060" y="862"/>
                  </a:lnTo>
                  <a:lnTo>
                    <a:pt x="1111" y="873"/>
                  </a:lnTo>
                  <a:lnTo>
                    <a:pt x="1161" y="880"/>
                  </a:lnTo>
                  <a:lnTo>
                    <a:pt x="1208" y="882"/>
                  </a:lnTo>
                  <a:lnTo>
                    <a:pt x="1253" y="879"/>
                  </a:lnTo>
                  <a:lnTo>
                    <a:pt x="1297" y="871"/>
                  </a:lnTo>
                  <a:lnTo>
                    <a:pt x="1336" y="859"/>
                  </a:lnTo>
                  <a:lnTo>
                    <a:pt x="1375" y="841"/>
                  </a:lnTo>
                  <a:lnTo>
                    <a:pt x="1410" y="820"/>
                  </a:lnTo>
                  <a:lnTo>
                    <a:pt x="1441" y="795"/>
                  </a:lnTo>
                  <a:lnTo>
                    <a:pt x="1468" y="769"/>
                  </a:lnTo>
                  <a:lnTo>
                    <a:pt x="1492" y="741"/>
                  </a:lnTo>
                  <a:lnTo>
                    <a:pt x="1512" y="714"/>
                  </a:lnTo>
                  <a:lnTo>
                    <a:pt x="1530" y="687"/>
                  </a:lnTo>
                  <a:lnTo>
                    <a:pt x="1546" y="659"/>
                  </a:lnTo>
                  <a:lnTo>
                    <a:pt x="1557" y="635"/>
                  </a:lnTo>
                  <a:lnTo>
                    <a:pt x="1568" y="613"/>
                  </a:lnTo>
                  <a:lnTo>
                    <a:pt x="1575" y="594"/>
                  </a:lnTo>
                  <a:lnTo>
                    <a:pt x="1580" y="580"/>
                  </a:lnTo>
                  <a:lnTo>
                    <a:pt x="1583" y="570"/>
                  </a:lnTo>
                  <a:lnTo>
                    <a:pt x="1584" y="566"/>
                  </a:lnTo>
                  <a:lnTo>
                    <a:pt x="1592" y="548"/>
                  </a:lnTo>
                  <a:lnTo>
                    <a:pt x="1604" y="533"/>
                  </a:lnTo>
                  <a:lnTo>
                    <a:pt x="1618" y="522"/>
                  </a:lnTo>
                  <a:lnTo>
                    <a:pt x="1637" y="516"/>
                  </a:lnTo>
                  <a:lnTo>
                    <a:pt x="1656" y="513"/>
                  </a:lnTo>
                  <a:lnTo>
                    <a:pt x="1675" y="518"/>
                  </a:lnTo>
                  <a:lnTo>
                    <a:pt x="2037" y="641"/>
                  </a:lnTo>
                  <a:lnTo>
                    <a:pt x="2069" y="651"/>
                  </a:lnTo>
                  <a:lnTo>
                    <a:pt x="2098" y="657"/>
                  </a:lnTo>
                  <a:lnTo>
                    <a:pt x="2124" y="659"/>
                  </a:lnTo>
                  <a:lnTo>
                    <a:pt x="2147" y="657"/>
                  </a:lnTo>
                  <a:lnTo>
                    <a:pt x="2168" y="651"/>
                  </a:lnTo>
                  <a:lnTo>
                    <a:pt x="2186" y="641"/>
                  </a:lnTo>
                  <a:lnTo>
                    <a:pt x="2202" y="627"/>
                  </a:lnTo>
                  <a:lnTo>
                    <a:pt x="2214" y="612"/>
                  </a:lnTo>
                  <a:lnTo>
                    <a:pt x="2225" y="593"/>
                  </a:lnTo>
                  <a:lnTo>
                    <a:pt x="2233" y="574"/>
                  </a:lnTo>
                  <a:lnTo>
                    <a:pt x="2239" y="555"/>
                  </a:lnTo>
                  <a:lnTo>
                    <a:pt x="1430" y="274"/>
                  </a:lnTo>
                  <a:lnTo>
                    <a:pt x="1397" y="265"/>
                  </a:lnTo>
                  <a:lnTo>
                    <a:pt x="1364" y="262"/>
                  </a:lnTo>
                  <a:lnTo>
                    <a:pt x="1330" y="264"/>
                  </a:lnTo>
                  <a:lnTo>
                    <a:pt x="1297" y="272"/>
                  </a:lnTo>
                  <a:lnTo>
                    <a:pt x="1265" y="284"/>
                  </a:lnTo>
                  <a:lnTo>
                    <a:pt x="1222" y="305"/>
                  </a:lnTo>
                  <a:lnTo>
                    <a:pt x="1184" y="321"/>
                  </a:lnTo>
                  <a:lnTo>
                    <a:pt x="1145" y="333"/>
                  </a:lnTo>
                  <a:lnTo>
                    <a:pt x="1105" y="339"/>
                  </a:lnTo>
                  <a:lnTo>
                    <a:pt x="1065" y="341"/>
                  </a:lnTo>
                  <a:lnTo>
                    <a:pt x="1024" y="339"/>
                  </a:lnTo>
                  <a:lnTo>
                    <a:pt x="984" y="333"/>
                  </a:lnTo>
                  <a:lnTo>
                    <a:pt x="945" y="321"/>
                  </a:lnTo>
                  <a:lnTo>
                    <a:pt x="927" y="315"/>
                  </a:lnTo>
                  <a:lnTo>
                    <a:pt x="579" y="1334"/>
                  </a:lnTo>
                  <a:lnTo>
                    <a:pt x="572" y="1350"/>
                  </a:lnTo>
                  <a:lnTo>
                    <a:pt x="560" y="1363"/>
                  </a:lnTo>
                  <a:lnTo>
                    <a:pt x="547" y="1373"/>
                  </a:lnTo>
                  <a:lnTo>
                    <a:pt x="530" y="1379"/>
                  </a:lnTo>
                  <a:lnTo>
                    <a:pt x="513" y="1381"/>
                  </a:lnTo>
                  <a:lnTo>
                    <a:pt x="502" y="1380"/>
                  </a:lnTo>
                  <a:lnTo>
                    <a:pt x="491" y="1378"/>
                  </a:lnTo>
                  <a:lnTo>
                    <a:pt x="47" y="1225"/>
                  </a:lnTo>
                  <a:lnTo>
                    <a:pt x="30" y="1217"/>
                  </a:lnTo>
                  <a:lnTo>
                    <a:pt x="17" y="1205"/>
                  </a:lnTo>
                  <a:lnTo>
                    <a:pt x="7" y="1189"/>
                  </a:lnTo>
                  <a:lnTo>
                    <a:pt x="1" y="1171"/>
                  </a:lnTo>
                  <a:lnTo>
                    <a:pt x="0" y="1153"/>
                  </a:lnTo>
                  <a:lnTo>
                    <a:pt x="3" y="1136"/>
                  </a:lnTo>
                  <a:lnTo>
                    <a:pt x="375" y="48"/>
                  </a:lnTo>
                  <a:lnTo>
                    <a:pt x="384" y="31"/>
                  </a:lnTo>
                  <a:lnTo>
                    <a:pt x="395" y="17"/>
                  </a:lnTo>
                  <a:lnTo>
                    <a:pt x="411" y="8"/>
                  </a:lnTo>
                  <a:lnTo>
                    <a:pt x="428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412"/>
            <p:cNvSpPr>
              <a:spLocks noEditPoints="1"/>
            </p:cNvSpPr>
            <p:nvPr/>
          </p:nvSpPr>
          <p:spPr bwMode="auto">
            <a:xfrm>
              <a:off x="9166225" y="5100638"/>
              <a:ext cx="442913" cy="363538"/>
            </a:xfrm>
            <a:custGeom>
              <a:avLst/>
              <a:gdLst>
                <a:gd name="T0" fmla="*/ 2631 w 2793"/>
                <a:gd name="T1" fmla="*/ 1070 h 2289"/>
                <a:gd name="T2" fmla="*/ 2261 w 2793"/>
                <a:gd name="T3" fmla="*/ 11 h 2289"/>
                <a:gd name="T4" fmla="*/ 2792 w 2793"/>
                <a:gd name="T5" fmla="*/ 1090 h 2289"/>
                <a:gd name="T6" fmla="*/ 2770 w 2793"/>
                <a:gd name="T7" fmla="*/ 1156 h 2289"/>
                <a:gd name="T8" fmla="*/ 2087 w 2793"/>
                <a:gd name="T9" fmla="*/ 1599 h 2289"/>
                <a:gd name="T10" fmla="*/ 1758 w 2793"/>
                <a:gd name="T11" fmla="*/ 1825 h 2289"/>
                <a:gd name="T12" fmla="*/ 806 w 2793"/>
                <a:gd name="T13" fmla="*/ 2286 h 2289"/>
                <a:gd name="T14" fmla="*/ 678 w 2793"/>
                <a:gd name="T15" fmla="*/ 2264 h 2289"/>
                <a:gd name="T16" fmla="*/ 590 w 2793"/>
                <a:gd name="T17" fmla="*/ 2172 h 2289"/>
                <a:gd name="T18" fmla="*/ 505 w 2793"/>
                <a:gd name="T19" fmla="*/ 2139 h 2289"/>
                <a:gd name="T20" fmla="*/ 378 w 2793"/>
                <a:gd name="T21" fmla="*/ 2138 h 2289"/>
                <a:gd name="T22" fmla="*/ 276 w 2793"/>
                <a:gd name="T23" fmla="*/ 2061 h 2289"/>
                <a:gd name="T24" fmla="*/ 239 w 2793"/>
                <a:gd name="T25" fmla="*/ 1942 h 2289"/>
                <a:gd name="T26" fmla="*/ 122 w 2793"/>
                <a:gd name="T27" fmla="*/ 1901 h 2289"/>
                <a:gd name="T28" fmla="*/ 48 w 2793"/>
                <a:gd name="T29" fmla="*/ 1797 h 2289"/>
                <a:gd name="T30" fmla="*/ 51 w 2793"/>
                <a:gd name="T31" fmla="*/ 1672 h 2289"/>
                <a:gd name="T32" fmla="*/ 37 w 2793"/>
                <a:gd name="T33" fmla="*/ 1573 h 2289"/>
                <a:gd name="T34" fmla="*/ 0 w 2793"/>
                <a:gd name="T35" fmla="*/ 1450 h 2289"/>
                <a:gd name="T36" fmla="*/ 40 w 2793"/>
                <a:gd name="T37" fmla="*/ 1331 h 2289"/>
                <a:gd name="T38" fmla="*/ 422 w 2793"/>
                <a:gd name="T39" fmla="*/ 1118 h 2289"/>
                <a:gd name="T40" fmla="*/ 491 w 2793"/>
                <a:gd name="T41" fmla="*/ 1123 h 2289"/>
                <a:gd name="T42" fmla="*/ 523 w 2793"/>
                <a:gd name="T43" fmla="*/ 1186 h 2289"/>
                <a:gd name="T44" fmla="*/ 484 w 2793"/>
                <a:gd name="T45" fmla="*/ 1244 h 2289"/>
                <a:gd name="T46" fmla="*/ 144 w 2793"/>
                <a:gd name="T47" fmla="*/ 1432 h 2289"/>
                <a:gd name="T48" fmla="*/ 157 w 2793"/>
                <a:gd name="T49" fmla="*/ 1498 h 2289"/>
                <a:gd name="T50" fmla="*/ 218 w 2793"/>
                <a:gd name="T51" fmla="*/ 1518 h 2289"/>
                <a:gd name="T52" fmla="*/ 849 w 2793"/>
                <a:gd name="T53" fmla="*/ 1221 h 2289"/>
                <a:gd name="T54" fmla="*/ 907 w 2793"/>
                <a:gd name="T55" fmla="*/ 1260 h 2289"/>
                <a:gd name="T56" fmla="*/ 902 w 2793"/>
                <a:gd name="T57" fmla="*/ 1330 h 2289"/>
                <a:gd name="T58" fmla="*/ 217 w 2793"/>
                <a:gd name="T59" fmla="*/ 1677 h 2289"/>
                <a:gd name="T60" fmla="*/ 180 w 2793"/>
                <a:gd name="T61" fmla="*/ 1732 h 2289"/>
                <a:gd name="T62" fmla="*/ 209 w 2793"/>
                <a:gd name="T63" fmla="*/ 1791 h 2289"/>
                <a:gd name="T64" fmla="*/ 275 w 2793"/>
                <a:gd name="T65" fmla="*/ 1796 h 2289"/>
                <a:gd name="T66" fmla="*/ 1054 w 2793"/>
                <a:gd name="T67" fmla="*/ 1437 h 2289"/>
                <a:gd name="T68" fmla="*/ 1100 w 2793"/>
                <a:gd name="T69" fmla="*/ 1489 h 2289"/>
                <a:gd name="T70" fmla="*/ 1077 w 2793"/>
                <a:gd name="T71" fmla="*/ 1555 h 2289"/>
                <a:gd name="T72" fmla="*/ 390 w 2793"/>
                <a:gd name="T73" fmla="*/ 1905 h 2289"/>
                <a:gd name="T74" fmla="*/ 385 w 2793"/>
                <a:gd name="T75" fmla="*/ 1971 h 2289"/>
                <a:gd name="T76" fmla="*/ 440 w 2793"/>
                <a:gd name="T77" fmla="*/ 2008 h 2289"/>
                <a:gd name="T78" fmla="*/ 1136 w 2793"/>
                <a:gd name="T79" fmla="*/ 1675 h 2289"/>
                <a:gd name="T80" fmla="*/ 1205 w 2793"/>
                <a:gd name="T81" fmla="*/ 1680 h 2289"/>
                <a:gd name="T82" fmla="*/ 1237 w 2793"/>
                <a:gd name="T83" fmla="*/ 1744 h 2289"/>
                <a:gd name="T84" fmla="*/ 1198 w 2793"/>
                <a:gd name="T85" fmla="*/ 1802 h 2289"/>
                <a:gd name="T86" fmla="*/ 714 w 2793"/>
                <a:gd name="T87" fmla="*/ 2061 h 2289"/>
                <a:gd name="T88" fmla="*/ 727 w 2793"/>
                <a:gd name="T89" fmla="*/ 2125 h 2289"/>
                <a:gd name="T90" fmla="*/ 789 w 2793"/>
                <a:gd name="T91" fmla="*/ 2147 h 2289"/>
                <a:gd name="T92" fmla="*/ 1773 w 2793"/>
                <a:gd name="T93" fmla="*/ 1655 h 2289"/>
                <a:gd name="T94" fmla="*/ 2070 w 2793"/>
                <a:gd name="T95" fmla="*/ 1430 h 2289"/>
                <a:gd name="T96" fmla="*/ 1731 w 2793"/>
                <a:gd name="T97" fmla="*/ 272 h 2289"/>
                <a:gd name="T98" fmla="*/ 1770 w 2793"/>
                <a:gd name="T99" fmla="*/ 21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3" h="2289">
                  <a:moveTo>
                    <a:pt x="2189" y="164"/>
                  </a:moveTo>
                  <a:lnTo>
                    <a:pt x="1895" y="309"/>
                  </a:lnTo>
                  <a:lnTo>
                    <a:pt x="2337" y="1216"/>
                  </a:lnTo>
                  <a:lnTo>
                    <a:pt x="2631" y="1070"/>
                  </a:lnTo>
                  <a:lnTo>
                    <a:pt x="2189" y="164"/>
                  </a:lnTo>
                  <a:close/>
                  <a:moveTo>
                    <a:pt x="2226" y="0"/>
                  </a:moveTo>
                  <a:lnTo>
                    <a:pt x="2244" y="3"/>
                  </a:lnTo>
                  <a:lnTo>
                    <a:pt x="2261" y="11"/>
                  </a:lnTo>
                  <a:lnTo>
                    <a:pt x="2275" y="23"/>
                  </a:lnTo>
                  <a:lnTo>
                    <a:pt x="2285" y="39"/>
                  </a:lnTo>
                  <a:lnTo>
                    <a:pt x="2786" y="1072"/>
                  </a:lnTo>
                  <a:lnTo>
                    <a:pt x="2792" y="1090"/>
                  </a:lnTo>
                  <a:lnTo>
                    <a:pt x="2793" y="1108"/>
                  </a:lnTo>
                  <a:lnTo>
                    <a:pt x="2790" y="1125"/>
                  </a:lnTo>
                  <a:lnTo>
                    <a:pt x="2781" y="1141"/>
                  </a:lnTo>
                  <a:lnTo>
                    <a:pt x="2770" y="1156"/>
                  </a:lnTo>
                  <a:lnTo>
                    <a:pt x="2754" y="1166"/>
                  </a:lnTo>
                  <a:lnTo>
                    <a:pt x="2343" y="1368"/>
                  </a:lnTo>
                  <a:lnTo>
                    <a:pt x="2163" y="1534"/>
                  </a:lnTo>
                  <a:lnTo>
                    <a:pt x="2087" y="1599"/>
                  </a:lnTo>
                  <a:lnTo>
                    <a:pt x="2010" y="1661"/>
                  </a:lnTo>
                  <a:lnTo>
                    <a:pt x="1929" y="1721"/>
                  </a:lnTo>
                  <a:lnTo>
                    <a:pt x="1846" y="1774"/>
                  </a:lnTo>
                  <a:lnTo>
                    <a:pt x="1758" y="1825"/>
                  </a:lnTo>
                  <a:lnTo>
                    <a:pt x="1670" y="1872"/>
                  </a:lnTo>
                  <a:lnTo>
                    <a:pt x="864" y="2267"/>
                  </a:lnTo>
                  <a:lnTo>
                    <a:pt x="836" y="2279"/>
                  </a:lnTo>
                  <a:lnTo>
                    <a:pt x="806" y="2286"/>
                  </a:lnTo>
                  <a:lnTo>
                    <a:pt x="775" y="2289"/>
                  </a:lnTo>
                  <a:lnTo>
                    <a:pt x="741" y="2285"/>
                  </a:lnTo>
                  <a:lnTo>
                    <a:pt x="709" y="2277"/>
                  </a:lnTo>
                  <a:lnTo>
                    <a:pt x="678" y="2264"/>
                  </a:lnTo>
                  <a:lnTo>
                    <a:pt x="651" y="2247"/>
                  </a:lnTo>
                  <a:lnTo>
                    <a:pt x="627" y="2226"/>
                  </a:lnTo>
                  <a:lnTo>
                    <a:pt x="607" y="2201"/>
                  </a:lnTo>
                  <a:lnTo>
                    <a:pt x="590" y="2172"/>
                  </a:lnTo>
                  <a:lnTo>
                    <a:pt x="577" y="2141"/>
                  </a:lnTo>
                  <a:lnTo>
                    <a:pt x="571" y="2109"/>
                  </a:lnTo>
                  <a:lnTo>
                    <a:pt x="534" y="2127"/>
                  </a:lnTo>
                  <a:lnTo>
                    <a:pt x="505" y="2139"/>
                  </a:lnTo>
                  <a:lnTo>
                    <a:pt x="475" y="2146"/>
                  </a:lnTo>
                  <a:lnTo>
                    <a:pt x="444" y="2148"/>
                  </a:lnTo>
                  <a:lnTo>
                    <a:pt x="411" y="2146"/>
                  </a:lnTo>
                  <a:lnTo>
                    <a:pt x="378" y="2138"/>
                  </a:lnTo>
                  <a:lnTo>
                    <a:pt x="347" y="2124"/>
                  </a:lnTo>
                  <a:lnTo>
                    <a:pt x="321" y="2107"/>
                  </a:lnTo>
                  <a:lnTo>
                    <a:pt x="297" y="2086"/>
                  </a:lnTo>
                  <a:lnTo>
                    <a:pt x="276" y="2061"/>
                  </a:lnTo>
                  <a:lnTo>
                    <a:pt x="260" y="2033"/>
                  </a:lnTo>
                  <a:lnTo>
                    <a:pt x="248" y="2003"/>
                  </a:lnTo>
                  <a:lnTo>
                    <a:pt x="241" y="1973"/>
                  </a:lnTo>
                  <a:lnTo>
                    <a:pt x="239" y="1942"/>
                  </a:lnTo>
                  <a:lnTo>
                    <a:pt x="207" y="1939"/>
                  </a:lnTo>
                  <a:lnTo>
                    <a:pt x="178" y="1931"/>
                  </a:lnTo>
                  <a:lnTo>
                    <a:pt x="148" y="1918"/>
                  </a:lnTo>
                  <a:lnTo>
                    <a:pt x="122" y="1901"/>
                  </a:lnTo>
                  <a:lnTo>
                    <a:pt x="99" y="1880"/>
                  </a:lnTo>
                  <a:lnTo>
                    <a:pt x="78" y="1856"/>
                  </a:lnTo>
                  <a:lnTo>
                    <a:pt x="61" y="1827"/>
                  </a:lnTo>
                  <a:lnTo>
                    <a:pt x="48" y="1797"/>
                  </a:lnTo>
                  <a:lnTo>
                    <a:pt x="42" y="1765"/>
                  </a:lnTo>
                  <a:lnTo>
                    <a:pt x="40" y="1733"/>
                  </a:lnTo>
                  <a:lnTo>
                    <a:pt x="43" y="1702"/>
                  </a:lnTo>
                  <a:lnTo>
                    <a:pt x="51" y="1672"/>
                  </a:lnTo>
                  <a:lnTo>
                    <a:pt x="62" y="1643"/>
                  </a:lnTo>
                  <a:lnTo>
                    <a:pt x="79" y="1617"/>
                  </a:lnTo>
                  <a:lnTo>
                    <a:pt x="56" y="1597"/>
                  </a:lnTo>
                  <a:lnTo>
                    <a:pt x="37" y="1573"/>
                  </a:lnTo>
                  <a:lnTo>
                    <a:pt x="21" y="1545"/>
                  </a:lnTo>
                  <a:lnTo>
                    <a:pt x="9" y="1515"/>
                  </a:lnTo>
                  <a:lnTo>
                    <a:pt x="1" y="1482"/>
                  </a:lnTo>
                  <a:lnTo>
                    <a:pt x="0" y="1450"/>
                  </a:lnTo>
                  <a:lnTo>
                    <a:pt x="3" y="1419"/>
                  </a:lnTo>
                  <a:lnTo>
                    <a:pt x="11" y="1388"/>
                  </a:lnTo>
                  <a:lnTo>
                    <a:pt x="23" y="1358"/>
                  </a:lnTo>
                  <a:lnTo>
                    <a:pt x="40" y="1331"/>
                  </a:lnTo>
                  <a:lnTo>
                    <a:pt x="61" y="1307"/>
                  </a:lnTo>
                  <a:lnTo>
                    <a:pt x="86" y="1286"/>
                  </a:lnTo>
                  <a:lnTo>
                    <a:pt x="115" y="1269"/>
                  </a:lnTo>
                  <a:lnTo>
                    <a:pt x="422" y="1118"/>
                  </a:lnTo>
                  <a:lnTo>
                    <a:pt x="440" y="1112"/>
                  </a:lnTo>
                  <a:lnTo>
                    <a:pt x="459" y="1111"/>
                  </a:lnTo>
                  <a:lnTo>
                    <a:pt x="475" y="1115"/>
                  </a:lnTo>
                  <a:lnTo>
                    <a:pt x="491" y="1123"/>
                  </a:lnTo>
                  <a:lnTo>
                    <a:pt x="505" y="1135"/>
                  </a:lnTo>
                  <a:lnTo>
                    <a:pt x="515" y="1150"/>
                  </a:lnTo>
                  <a:lnTo>
                    <a:pt x="522" y="1168"/>
                  </a:lnTo>
                  <a:lnTo>
                    <a:pt x="523" y="1186"/>
                  </a:lnTo>
                  <a:lnTo>
                    <a:pt x="520" y="1204"/>
                  </a:lnTo>
                  <a:lnTo>
                    <a:pt x="511" y="1220"/>
                  </a:lnTo>
                  <a:lnTo>
                    <a:pt x="500" y="1234"/>
                  </a:lnTo>
                  <a:lnTo>
                    <a:pt x="484" y="1244"/>
                  </a:lnTo>
                  <a:lnTo>
                    <a:pt x="177" y="1394"/>
                  </a:lnTo>
                  <a:lnTo>
                    <a:pt x="162" y="1405"/>
                  </a:lnTo>
                  <a:lnTo>
                    <a:pt x="152" y="1418"/>
                  </a:lnTo>
                  <a:lnTo>
                    <a:pt x="144" y="1432"/>
                  </a:lnTo>
                  <a:lnTo>
                    <a:pt x="140" y="1449"/>
                  </a:lnTo>
                  <a:lnTo>
                    <a:pt x="141" y="1466"/>
                  </a:lnTo>
                  <a:lnTo>
                    <a:pt x="146" y="1483"/>
                  </a:lnTo>
                  <a:lnTo>
                    <a:pt x="157" y="1498"/>
                  </a:lnTo>
                  <a:lnTo>
                    <a:pt x="169" y="1508"/>
                  </a:lnTo>
                  <a:lnTo>
                    <a:pt x="184" y="1516"/>
                  </a:lnTo>
                  <a:lnTo>
                    <a:pt x="201" y="1519"/>
                  </a:lnTo>
                  <a:lnTo>
                    <a:pt x="218" y="1518"/>
                  </a:lnTo>
                  <a:lnTo>
                    <a:pt x="235" y="1513"/>
                  </a:lnTo>
                  <a:lnTo>
                    <a:pt x="813" y="1229"/>
                  </a:lnTo>
                  <a:lnTo>
                    <a:pt x="831" y="1222"/>
                  </a:lnTo>
                  <a:lnTo>
                    <a:pt x="849" y="1221"/>
                  </a:lnTo>
                  <a:lnTo>
                    <a:pt x="867" y="1225"/>
                  </a:lnTo>
                  <a:lnTo>
                    <a:pt x="882" y="1233"/>
                  </a:lnTo>
                  <a:lnTo>
                    <a:pt x="896" y="1244"/>
                  </a:lnTo>
                  <a:lnTo>
                    <a:pt x="907" y="1260"/>
                  </a:lnTo>
                  <a:lnTo>
                    <a:pt x="913" y="1278"/>
                  </a:lnTo>
                  <a:lnTo>
                    <a:pt x="914" y="1296"/>
                  </a:lnTo>
                  <a:lnTo>
                    <a:pt x="910" y="1314"/>
                  </a:lnTo>
                  <a:lnTo>
                    <a:pt x="902" y="1330"/>
                  </a:lnTo>
                  <a:lnTo>
                    <a:pt x="891" y="1344"/>
                  </a:lnTo>
                  <a:lnTo>
                    <a:pt x="875" y="1354"/>
                  </a:lnTo>
                  <a:lnTo>
                    <a:pt x="503" y="1537"/>
                  </a:lnTo>
                  <a:lnTo>
                    <a:pt x="217" y="1677"/>
                  </a:lnTo>
                  <a:lnTo>
                    <a:pt x="203" y="1688"/>
                  </a:lnTo>
                  <a:lnTo>
                    <a:pt x="192" y="1700"/>
                  </a:lnTo>
                  <a:lnTo>
                    <a:pt x="183" y="1715"/>
                  </a:lnTo>
                  <a:lnTo>
                    <a:pt x="180" y="1732"/>
                  </a:lnTo>
                  <a:lnTo>
                    <a:pt x="181" y="1750"/>
                  </a:lnTo>
                  <a:lnTo>
                    <a:pt x="186" y="1766"/>
                  </a:lnTo>
                  <a:lnTo>
                    <a:pt x="197" y="1781"/>
                  </a:lnTo>
                  <a:lnTo>
                    <a:pt x="209" y="1791"/>
                  </a:lnTo>
                  <a:lnTo>
                    <a:pt x="224" y="1799"/>
                  </a:lnTo>
                  <a:lnTo>
                    <a:pt x="241" y="1802"/>
                  </a:lnTo>
                  <a:lnTo>
                    <a:pt x="258" y="1801"/>
                  </a:lnTo>
                  <a:lnTo>
                    <a:pt x="275" y="1796"/>
                  </a:lnTo>
                  <a:lnTo>
                    <a:pt x="1000" y="1440"/>
                  </a:lnTo>
                  <a:lnTo>
                    <a:pt x="1018" y="1433"/>
                  </a:lnTo>
                  <a:lnTo>
                    <a:pt x="1036" y="1432"/>
                  </a:lnTo>
                  <a:lnTo>
                    <a:pt x="1054" y="1437"/>
                  </a:lnTo>
                  <a:lnTo>
                    <a:pt x="1070" y="1444"/>
                  </a:lnTo>
                  <a:lnTo>
                    <a:pt x="1083" y="1456"/>
                  </a:lnTo>
                  <a:lnTo>
                    <a:pt x="1094" y="1471"/>
                  </a:lnTo>
                  <a:lnTo>
                    <a:pt x="1100" y="1489"/>
                  </a:lnTo>
                  <a:lnTo>
                    <a:pt x="1101" y="1507"/>
                  </a:lnTo>
                  <a:lnTo>
                    <a:pt x="1097" y="1525"/>
                  </a:lnTo>
                  <a:lnTo>
                    <a:pt x="1089" y="1541"/>
                  </a:lnTo>
                  <a:lnTo>
                    <a:pt x="1077" y="1555"/>
                  </a:lnTo>
                  <a:lnTo>
                    <a:pt x="1062" y="1565"/>
                  </a:lnTo>
                  <a:lnTo>
                    <a:pt x="415" y="1882"/>
                  </a:lnTo>
                  <a:lnTo>
                    <a:pt x="402" y="1893"/>
                  </a:lnTo>
                  <a:lnTo>
                    <a:pt x="390" y="1905"/>
                  </a:lnTo>
                  <a:lnTo>
                    <a:pt x="383" y="1920"/>
                  </a:lnTo>
                  <a:lnTo>
                    <a:pt x="379" y="1937"/>
                  </a:lnTo>
                  <a:lnTo>
                    <a:pt x="380" y="1955"/>
                  </a:lnTo>
                  <a:lnTo>
                    <a:pt x="385" y="1971"/>
                  </a:lnTo>
                  <a:lnTo>
                    <a:pt x="395" y="1986"/>
                  </a:lnTo>
                  <a:lnTo>
                    <a:pt x="408" y="1996"/>
                  </a:lnTo>
                  <a:lnTo>
                    <a:pt x="423" y="2005"/>
                  </a:lnTo>
                  <a:lnTo>
                    <a:pt x="440" y="2008"/>
                  </a:lnTo>
                  <a:lnTo>
                    <a:pt x="458" y="2007"/>
                  </a:lnTo>
                  <a:lnTo>
                    <a:pt x="473" y="2001"/>
                  </a:lnTo>
                  <a:lnTo>
                    <a:pt x="686" y="1897"/>
                  </a:lnTo>
                  <a:lnTo>
                    <a:pt x="1136" y="1675"/>
                  </a:lnTo>
                  <a:lnTo>
                    <a:pt x="1154" y="1670"/>
                  </a:lnTo>
                  <a:lnTo>
                    <a:pt x="1172" y="1669"/>
                  </a:lnTo>
                  <a:lnTo>
                    <a:pt x="1189" y="1672"/>
                  </a:lnTo>
                  <a:lnTo>
                    <a:pt x="1205" y="1680"/>
                  </a:lnTo>
                  <a:lnTo>
                    <a:pt x="1219" y="1692"/>
                  </a:lnTo>
                  <a:lnTo>
                    <a:pt x="1229" y="1708"/>
                  </a:lnTo>
                  <a:lnTo>
                    <a:pt x="1236" y="1726"/>
                  </a:lnTo>
                  <a:lnTo>
                    <a:pt x="1237" y="1744"/>
                  </a:lnTo>
                  <a:lnTo>
                    <a:pt x="1233" y="1762"/>
                  </a:lnTo>
                  <a:lnTo>
                    <a:pt x="1225" y="1778"/>
                  </a:lnTo>
                  <a:lnTo>
                    <a:pt x="1214" y="1791"/>
                  </a:lnTo>
                  <a:lnTo>
                    <a:pt x="1198" y="1802"/>
                  </a:lnTo>
                  <a:lnTo>
                    <a:pt x="748" y="2023"/>
                  </a:lnTo>
                  <a:lnTo>
                    <a:pt x="733" y="2032"/>
                  </a:lnTo>
                  <a:lnTo>
                    <a:pt x="721" y="2045"/>
                  </a:lnTo>
                  <a:lnTo>
                    <a:pt x="714" y="2061"/>
                  </a:lnTo>
                  <a:lnTo>
                    <a:pt x="711" y="2077"/>
                  </a:lnTo>
                  <a:lnTo>
                    <a:pt x="711" y="2094"/>
                  </a:lnTo>
                  <a:lnTo>
                    <a:pt x="717" y="2111"/>
                  </a:lnTo>
                  <a:lnTo>
                    <a:pt x="727" y="2125"/>
                  </a:lnTo>
                  <a:lnTo>
                    <a:pt x="739" y="2137"/>
                  </a:lnTo>
                  <a:lnTo>
                    <a:pt x="754" y="2144"/>
                  </a:lnTo>
                  <a:lnTo>
                    <a:pt x="772" y="2148"/>
                  </a:lnTo>
                  <a:lnTo>
                    <a:pt x="789" y="2147"/>
                  </a:lnTo>
                  <a:lnTo>
                    <a:pt x="805" y="2142"/>
                  </a:lnTo>
                  <a:lnTo>
                    <a:pt x="1610" y="1745"/>
                  </a:lnTo>
                  <a:lnTo>
                    <a:pt x="1692" y="1703"/>
                  </a:lnTo>
                  <a:lnTo>
                    <a:pt x="1773" y="1655"/>
                  </a:lnTo>
                  <a:lnTo>
                    <a:pt x="1851" y="1604"/>
                  </a:lnTo>
                  <a:lnTo>
                    <a:pt x="1927" y="1550"/>
                  </a:lnTo>
                  <a:lnTo>
                    <a:pt x="1999" y="1491"/>
                  </a:lnTo>
                  <a:lnTo>
                    <a:pt x="2070" y="1430"/>
                  </a:lnTo>
                  <a:lnTo>
                    <a:pt x="2218" y="1293"/>
                  </a:lnTo>
                  <a:lnTo>
                    <a:pt x="1738" y="308"/>
                  </a:lnTo>
                  <a:lnTo>
                    <a:pt x="1732" y="290"/>
                  </a:lnTo>
                  <a:lnTo>
                    <a:pt x="1731" y="272"/>
                  </a:lnTo>
                  <a:lnTo>
                    <a:pt x="1734" y="254"/>
                  </a:lnTo>
                  <a:lnTo>
                    <a:pt x="1742" y="238"/>
                  </a:lnTo>
                  <a:lnTo>
                    <a:pt x="1754" y="225"/>
                  </a:lnTo>
                  <a:lnTo>
                    <a:pt x="1770" y="214"/>
                  </a:lnTo>
                  <a:lnTo>
                    <a:pt x="2190" y="7"/>
                  </a:lnTo>
                  <a:lnTo>
                    <a:pt x="2208" y="1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558965" y="4803141"/>
            <a:ext cx="666378" cy="698588"/>
            <a:chOff x="7256463" y="5006975"/>
            <a:chExt cx="525463" cy="550863"/>
          </a:xfrm>
          <a:solidFill>
            <a:schemeClr val="bg1"/>
          </a:solidFill>
        </p:grpSpPr>
        <p:sp>
          <p:nvSpPr>
            <p:cNvPr id="75" name="Freeform 425"/>
            <p:cNvSpPr/>
            <p:nvPr/>
          </p:nvSpPr>
          <p:spPr bwMode="auto">
            <a:xfrm>
              <a:off x="7370763" y="5270500"/>
              <a:ext cx="296863" cy="36512"/>
            </a:xfrm>
            <a:custGeom>
              <a:avLst/>
              <a:gdLst>
                <a:gd name="T0" fmla="*/ 696 w 1871"/>
                <a:gd name="T1" fmla="*/ 0 h 237"/>
                <a:gd name="T2" fmla="*/ 731 w 1871"/>
                <a:gd name="T3" fmla="*/ 10 h 237"/>
                <a:gd name="T4" fmla="*/ 757 w 1871"/>
                <a:gd name="T5" fmla="*/ 34 h 237"/>
                <a:gd name="T6" fmla="*/ 766 w 1871"/>
                <a:gd name="T7" fmla="*/ 70 h 237"/>
                <a:gd name="T8" fmla="*/ 766 w 1871"/>
                <a:gd name="T9" fmla="*/ 89 h 237"/>
                <a:gd name="T10" fmla="*/ 768 w 1871"/>
                <a:gd name="T11" fmla="*/ 95 h 237"/>
                <a:gd name="T12" fmla="*/ 1101 w 1871"/>
                <a:gd name="T13" fmla="*/ 98 h 237"/>
                <a:gd name="T14" fmla="*/ 1103 w 1871"/>
                <a:gd name="T15" fmla="*/ 92 h 237"/>
                <a:gd name="T16" fmla="*/ 1104 w 1871"/>
                <a:gd name="T17" fmla="*/ 85 h 237"/>
                <a:gd name="T18" fmla="*/ 1107 w 1871"/>
                <a:gd name="T19" fmla="*/ 51 h 237"/>
                <a:gd name="T20" fmla="*/ 1125 w 1871"/>
                <a:gd name="T21" fmla="*/ 20 h 237"/>
                <a:gd name="T22" fmla="*/ 1156 w 1871"/>
                <a:gd name="T23" fmla="*/ 2 h 237"/>
                <a:gd name="T24" fmla="*/ 1801 w 1871"/>
                <a:gd name="T25" fmla="*/ 0 h 237"/>
                <a:gd name="T26" fmla="*/ 1836 w 1871"/>
                <a:gd name="T27" fmla="*/ 10 h 237"/>
                <a:gd name="T28" fmla="*/ 1861 w 1871"/>
                <a:gd name="T29" fmla="*/ 34 h 237"/>
                <a:gd name="T30" fmla="*/ 1871 w 1871"/>
                <a:gd name="T31" fmla="*/ 70 h 237"/>
                <a:gd name="T32" fmla="*/ 1861 w 1871"/>
                <a:gd name="T33" fmla="*/ 106 h 237"/>
                <a:gd name="T34" fmla="*/ 1836 w 1871"/>
                <a:gd name="T35" fmla="*/ 130 h 237"/>
                <a:gd name="T36" fmla="*/ 1801 w 1871"/>
                <a:gd name="T37" fmla="*/ 140 h 237"/>
                <a:gd name="T38" fmla="*/ 1223 w 1871"/>
                <a:gd name="T39" fmla="*/ 167 h 237"/>
                <a:gd name="T40" fmla="*/ 1185 w 1871"/>
                <a:gd name="T41" fmla="*/ 210 h 237"/>
                <a:gd name="T42" fmla="*/ 1135 w 1871"/>
                <a:gd name="T43" fmla="*/ 234 h 237"/>
                <a:gd name="T44" fmla="*/ 763 w 1871"/>
                <a:gd name="T45" fmla="*/ 237 h 237"/>
                <a:gd name="T46" fmla="*/ 708 w 1871"/>
                <a:gd name="T47" fmla="*/ 225 h 237"/>
                <a:gd name="T48" fmla="*/ 663 w 1871"/>
                <a:gd name="T49" fmla="*/ 191 h 237"/>
                <a:gd name="T50" fmla="*/ 635 w 1871"/>
                <a:gd name="T51" fmla="*/ 140 h 237"/>
                <a:gd name="T52" fmla="*/ 51 w 1871"/>
                <a:gd name="T53" fmla="*/ 138 h 237"/>
                <a:gd name="T54" fmla="*/ 20 w 1871"/>
                <a:gd name="T55" fmla="*/ 120 h 237"/>
                <a:gd name="T56" fmla="*/ 2 w 1871"/>
                <a:gd name="T57" fmla="*/ 89 h 237"/>
                <a:gd name="T58" fmla="*/ 3 w 1871"/>
                <a:gd name="T59" fmla="*/ 51 h 237"/>
                <a:gd name="T60" fmla="*/ 21 w 1871"/>
                <a:gd name="T61" fmla="*/ 20 h 237"/>
                <a:gd name="T62" fmla="*/ 52 w 1871"/>
                <a:gd name="T6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71" h="237">
                  <a:moveTo>
                    <a:pt x="71" y="0"/>
                  </a:moveTo>
                  <a:lnTo>
                    <a:pt x="696" y="0"/>
                  </a:lnTo>
                  <a:lnTo>
                    <a:pt x="715" y="2"/>
                  </a:lnTo>
                  <a:lnTo>
                    <a:pt x="731" y="10"/>
                  </a:lnTo>
                  <a:lnTo>
                    <a:pt x="746" y="20"/>
                  </a:lnTo>
                  <a:lnTo>
                    <a:pt x="757" y="34"/>
                  </a:lnTo>
                  <a:lnTo>
                    <a:pt x="764" y="51"/>
                  </a:lnTo>
                  <a:lnTo>
                    <a:pt x="766" y="70"/>
                  </a:lnTo>
                  <a:lnTo>
                    <a:pt x="766" y="85"/>
                  </a:lnTo>
                  <a:lnTo>
                    <a:pt x="766" y="89"/>
                  </a:lnTo>
                  <a:lnTo>
                    <a:pt x="767" y="93"/>
                  </a:lnTo>
                  <a:lnTo>
                    <a:pt x="768" y="95"/>
                  </a:lnTo>
                  <a:lnTo>
                    <a:pt x="769" y="98"/>
                  </a:lnTo>
                  <a:lnTo>
                    <a:pt x="1101" y="98"/>
                  </a:lnTo>
                  <a:lnTo>
                    <a:pt x="1102" y="95"/>
                  </a:lnTo>
                  <a:lnTo>
                    <a:pt x="1103" y="92"/>
                  </a:lnTo>
                  <a:lnTo>
                    <a:pt x="1104" y="89"/>
                  </a:lnTo>
                  <a:lnTo>
                    <a:pt x="1104" y="85"/>
                  </a:lnTo>
                  <a:lnTo>
                    <a:pt x="1104" y="70"/>
                  </a:lnTo>
                  <a:lnTo>
                    <a:pt x="1107" y="51"/>
                  </a:lnTo>
                  <a:lnTo>
                    <a:pt x="1114" y="34"/>
                  </a:lnTo>
                  <a:lnTo>
                    <a:pt x="1125" y="20"/>
                  </a:lnTo>
                  <a:lnTo>
                    <a:pt x="1139" y="10"/>
                  </a:lnTo>
                  <a:lnTo>
                    <a:pt x="1156" y="2"/>
                  </a:lnTo>
                  <a:lnTo>
                    <a:pt x="1174" y="0"/>
                  </a:lnTo>
                  <a:lnTo>
                    <a:pt x="1801" y="0"/>
                  </a:lnTo>
                  <a:lnTo>
                    <a:pt x="1819" y="2"/>
                  </a:lnTo>
                  <a:lnTo>
                    <a:pt x="1836" y="10"/>
                  </a:lnTo>
                  <a:lnTo>
                    <a:pt x="1851" y="20"/>
                  </a:lnTo>
                  <a:lnTo>
                    <a:pt x="1861" y="34"/>
                  </a:lnTo>
                  <a:lnTo>
                    <a:pt x="1869" y="51"/>
                  </a:lnTo>
                  <a:lnTo>
                    <a:pt x="1871" y="70"/>
                  </a:lnTo>
                  <a:lnTo>
                    <a:pt x="1869" y="89"/>
                  </a:lnTo>
                  <a:lnTo>
                    <a:pt x="1861" y="106"/>
                  </a:lnTo>
                  <a:lnTo>
                    <a:pt x="1851" y="120"/>
                  </a:lnTo>
                  <a:lnTo>
                    <a:pt x="1836" y="130"/>
                  </a:lnTo>
                  <a:lnTo>
                    <a:pt x="1819" y="138"/>
                  </a:lnTo>
                  <a:lnTo>
                    <a:pt x="1801" y="140"/>
                  </a:lnTo>
                  <a:lnTo>
                    <a:pt x="1235" y="140"/>
                  </a:lnTo>
                  <a:lnTo>
                    <a:pt x="1223" y="167"/>
                  </a:lnTo>
                  <a:lnTo>
                    <a:pt x="1206" y="191"/>
                  </a:lnTo>
                  <a:lnTo>
                    <a:pt x="1185" y="210"/>
                  </a:lnTo>
                  <a:lnTo>
                    <a:pt x="1162" y="225"/>
                  </a:lnTo>
                  <a:lnTo>
                    <a:pt x="1135" y="234"/>
                  </a:lnTo>
                  <a:lnTo>
                    <a:pt x="1107" y="237"/>
                  </a:lnTo>
                  <a:lnTo>
                    <a:pt x="763" y="237"/>
                  </a:lnTo>
                  <a:lnTo>
                    <a:pt x="734" y="234"/>
                  </a:lnTo>
                  <a:lnTo>
                    <a:pt x="708" y="225"/>
                  </a:lnTo>
                  <a:lnTo>
                    <a:pt x="685" y="210"/>
                  </a:lnTo>
                  <a:lnTo>
                    <a:pt x="663" y="191"/>
                  </a:lnTo>
                  <a:lnTo>
                    <a:pt x="646" y="167"/>
                  </a:lnTo>
                  <a:lnTo>
                    <a:pt x="635" y="140"/>
                  </a:lnTo>
                  <a:lnTo>
                    <a:pt x="70" y="140"/>
                  </a:lnTo>
                  <a:lnTo>
                    <a:pt x="51" y="138"/>
                  </a:lnTo>
                  <a:lnTo>
                    <a:pt x="34" y="130"/>
                  </a:lnTo>
                  <a:lnTo>
                    <a:pt x="20" y="120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426"/>
            <p:cNvSpPr>
              <a:spLocks noEditPoints="1"/>
            </p:cNvSpPr>
            <p:nvPr/>
          </p:nvSpPr>
          <p:spPr bwMode="auto">
            <a:xfrm>
              <a:off x="7261226" y="5006975"/>
              <a:ext cx="517525" cy="354012"/>
            </a:xfrm>
            <a:custGeom>
              <a:avLst/>
              <a:gdLst>
                <a:gd name="T0" fmla="*/ 420 w 3259"/>
                <a:gd name="T1" fmla="*/ 143 h 2237"/>
                <a:gd name="T2" fmla="*/ 389 w 3259"/>
                <a:gd name="T3" fmla="*/ 165 h 2237"/>
                <a:gd name="T4" fmla="*/ 377 w 3259"/>
                <a:gd name="T5" fmla="*/ 203 h 2237"/>
                <a:gd name="T6" fmla="*/ 374 w 3259"/>
                <a:gd name="T7" fmla="*/ 1797 h 2237"/>
                <a:gd name="T8" fmla="*/ 356 w 3259"/>
                <a:gd name="T9" fmla="*/ 1827 h 2237"/>
                <a:gd name="T10" fmla="*/ 325 w 3259"/>
                <a:gd name="T11" fmla="*/ 1845 h 2237"/>
                <a:gd name="T12" fmla="*/ 139 w 3259"/>
                <a:gd name="T13" fmla="*/ 1849 h 2237"/>
                <a:gd name="T14" fmla="*/ 143 w 3259"/>
                <a:gd name="T15" fmla="*/ 1966 h 2237"/>
                <a:gd name="T16" fmla="*/ 167 w 3259"/>
                <a:gd name="T17" fmla="*/ 2024 h 2237"/>
                <a:gd name="T18" fmla="*/ 212 w 3259"/>
                <a:gd name="T19" fmla="*/ 2069 h 2237"/>
                <a:gd name="T20" fmla="*/ 271 w 3259"/>
                <a:gd name="T21" fmla="*/ 2094 h 2237"/>
                <a:gd name="T22" fmla="*/ 2954 w 3259"/>
                <a:gd name="T23" fmla="*/ 2097 h 2237"/>
                <a:gd name="T24" fmla="*/ 3017 w 3259"/>
                <a:gd name="T25" fmla="*/ 2085 h 2237"/>
                <a:gd name="T26" fmla="*/ 3070 w 3259"/>
                <a:gd name="T27" fmla="*/ 2049 h 2237"/>
                <a:gd name="T28" fmla="*/ 3105 w 3259"/>
                <a:gd name="T29" fmla="*/ 1997 h 2237"/>
                <a:gd name="T30" fmla="*/ 3118 w 3259"/>
                <a:gd name="T31" fmla="*/ 1933 h 2237"/>
                <a:gd name="T32" fmla="*/ 2952 w 3259"/>
                <a:gd name="T33" fmla="*/ 1849 h 2237"/>
                <a:gd name="T34" fmla="*/ 2916 w 3259"/>
                <a:gd name="T35" fmla="*/ 1839 h 2237"/>
                <a:gd name="T36" fmla="*/ 2890 w 3259"/>
                <a:gd name="T37" fmla="*/ 1814 h 2237"/>
                <a:gd name="T38" fmla="*/ 2881 w 3259"/>
                <a:gd name="T39" fmla="*/ 1778 h 2237"/>
                <a:gd name="T40" fmla="*/ 2874 w 3259"/>
                <a:gd name="T41" fmla="*/ 186 h 2237"/>
                <a:gd name="T42" fmla="*/ 2848 w 3259"/>
                <a:gd name="T43" fmla="*/ 153 h 2237"/>
                <a:gd name="T44" fmla="*/ 2810 w 3259"/>
                <a:gd name="T45" fmla="*/ 140 h 2237"/>
                <a:gd name="T46" fmla="*/ 441 w 3259"/>
                <a:gd name="T47" fmla="*/ 0 h 2237"/>
                <a:gd name="T48" fmla="*/ 2846 w 3259"/>
                <a:gd name="T49" fmla="*/ 4 h 2237"/>
                <a:gd name="T50" fmla="*/ 2910 w 3259"/>
                <a:gd name="T51" fmla="*/ 26 h 2237"/>
                <a:gd name="T52" fmla="*/ 2964 w 3259"/>
                <a:gd name="T53" fmla="*/ 68 h 2237"/>
                <a:gd name="T54" fmla="*/ 3003 w 3259"/>
                <a:gd name="T55" fmla="*/ 126 h 2237"/>
                <a:gd name="T56" fmla="*/ 3021 w 3259"/>
                <a:gd name="T57" fmla="*/ 196 h 2237"/>
                <a:gd name="T58" fmla="*/ 3188 w 3259"/>
                <a:gd name="T59" fmla="*/ 1707 h 2237"/>
                <a:gd name="T60" fmla="*/ 3224 w 3259"/>
                <a:gd name="T61" fmla="*/ 1716 h 2237"/>
                <a:gd name="T62" fmla="*/ 3250 w 3259"/>
                <a:gd name="T63" fmla="*/ 1742 h 2237"/>
                <a:gd name="T64" fmla="*/ 3259 w 3259"/>
                <a:gd name="T65" fmla="*/ 1778 h 2237"/>
                <a:gd name="T66" fmla="*/ 3256 w 3259"/>
                <a:gd name="T67" fmla="*/ 1978 h 2237"/>
                <a:gd name="T68" fmla="*/ 3231 w 3259"/>
                <a:gd name="T69" fmla="*/ 2060 h 2237"/>
                <a:gd name="T70" fmla="*/ 3184 w 3259"/>
                <a:gd name="T71" fmla="*/ 2132 h 2237"/>
                <a:gd name="T72" fmla="*/ 3120 w 3259"/>
                <a:gd name="T73" fmla="*/ 2187 h 2237"/>
                <a:gd name="T74" fmla="*/ 3042 w 3259"/>
                <a:gd name="T75" fmla="*/ 2224 h 2237"/>
                <a:gd name="T76" fmla="*/ 2954 w 3259"/>
                <a:gd name="T77" fmla="*/ 2237 h 2237"/>
                <a:gd name="T78" fmla="*/ 259 w 3259"/>
                <a:gd name="T79" fmla="*/ 2234 h 2237"/>
                <a:gd name="T80" fmla="*/ 176 w 3259"/>
                <a:gd name="T81" fmla="*/ 2208 h 2237"/>
                <a:gd name="T82" fmla="*/ 105 w 3259"/>
                <a:gd name="T83" fmla="*/ 2162 h 2237"/>
                <a:gd name="T84" fmla="*/ 48 w 3259"/>
                <a:gd name="T85" fmla="*/ 2098 h 2237"/>
                <a:gd name="T86" fmla="*/ 12 w 3259"/>
                <a:gd name="T87" fmla="*/ 2020 h 2237"/>
                <a:gd name="T88" fmla="*/ 0 w 3259"/>
                <a:gd name="T89" fmla="*/ 1932 h 2237"/>
                <a:gd name="T90" fmla="*/ 2 w 3259"/>
                <a:gd name="T91" fmla="*/ 1759 h 2237"/>
                <a:gd name="T92" fmla="*/ 20 w 3259"/>
                <a:gd name="T93" fmla="*/ 1728 h 2237"/>
                <a:gd name="T94" fmla="*/ 52 w 3259"/>
                <a:gd name="T95" fmla="*/ 1710 h 2237"/>
                <a:gd name="T96" fmla="*/ 237 w 3259"/>
                <a:gd name="T97" fmla="*/ 1707 h 2237"/>
                <a:gd name="T98" fmla="*/ 240 w 3259"/>
                <a:gd name="T99" fmla="*/ 167 h 2237"/>
                <a:gd name="T100" fmla="*/ 265 w 3259"/>
                <a:gd name="T101" fmla="*/ 101 h 2237"/>
                <a:gd name="T102" fmla="*/ 309 w 3259"/>
                <a:gd name="T103" fmla="*/ 48 h 2237"/>
                <a:gd name="T104" fmla="*/ 370 w 3259"/>
                <a:gd name="T105" fmla="*/ 13 h 2237"/>
                <a:gd name="T106" fmla="*/ 441 w 3259"/>
                <a:gd name="T10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9" h="2237">
                  <a:moveTo>
                    <a:pt x="439" y="140"/>
                  </a:moveTo>
                  <a:lnTo>
                    <a:pt x="420" y="143"/>
                  </a:lnTo>
                  <a:lnTo>
                    <a:pt x="402" y="152"/>
                  </a:lnTo>
                  <a:lnTo>
                    <a:pt x="389" y="165"/>
                  </a:lnTo>
                  <a:lnTo>
                    <a:pt x="380" y="183"/>
                  </a:lnTo>
                  <a:lnTo>
                    <a:pt x="377" y="203"/>
                  </a:lnTo>
                  <a:lnTo>
                    <a:pt x="377" y="1778"/>
                  </a:lnTo>
                  <a:lnTo>
                    <a:pt x="374" y="1797"/>
                  </a:lnTo>
                  <a:lnTo>
                    <a:pt x="367" y="1814"/>
                  </a:lnTo>
                  <a:lnTo>
                    <a:pt x="356" y="1827"/>
                  </a:lnTo>
                  <a:lnTo>
                    <a:pt x="342" y="1839"/>
                  </a:lnTo>
                  <a:lnTo>
                    <a:pt x="325" y="1845"/>
                  </a:lnTo>
                  <a:lnTo>
                    <a:pt x="306" y="1849"/>
                  </a:lnTo>
                  <a:lnTo>
                    <a:pt x="139" y="1849"/>
                  </a:lnTo>
                  <a:lnTo>
                    <a:pt x="139" y="1933"/>
                  </a:lnTo>
                  <a:lnTo>
                    <a:pt x="143" y="1966"/>
                  </a:lnTo>
                  <a:lnTo>
                    <a:pt x="152" y="1997"/>
                  </a:lnTo>
                  <a:lnTo>
                    <a:pt x="167" y="2024"/>
                  </a:lnTo>
                  <a:lnTo>
                    <a:pt x="187" y="2049"/>
                  </a:lnTo>
                  <a:lnTo>
                    <a:pt x="212" y="2069"/>
                  </a:lnTo>
                  <a:lnTo>
                    <a:pt x="240" y="2085"/>
                  </a:lnTo>
                  <a:lnTo>
                    <a:pt x="271" y="2094"/>
                  </a:lnTo>
                  <a:lnTo>
                    <a:pt x="304" y="2097"/>
                  </a:lnTo>
                  <a:lnTo>
                    <a:pt x="2954" y="2097"/>
                  </a:lnTo>
                  <a:lnTo>
                    <a:pt x="2987" y="2094"/>
                  </a:lnTo>
                  <a:lnTo>
                    <a:pt x="3017" y="2085"/>
                  </a:lnTo>
                  <a:lnTo>
                    <a:pt x="3046" y="2069"/>
                  </a:lnTo>
                  <a:lnTo>
                    <a:pt x="3070" y="2049"/>
                  </a:lnTo>
                  <a:lnTo>
                    <a:pt x="3091" y="2024"/>
                  </a:lnTo>
                  <a:lnTo>
                    <a:pt x="3105" y="1997"/>
                  </a:lnTo>
                  <a:lnTo>
                    <a:pt x="3115" y="1966"/>
                  </a:lnTo>
                  <a:lnTo>
                    <a:pt x="3118" y="1933"/>
                  </a:lnTo>
                  <a:lnTo>
                    <a:pt x="3118" y="1849"/>
                  </a:lnTo>
                  <a:lnTo>
                    <a:pt x="2952" y="1849"/>
                  </a:lnTo>
                  <a:lnTo>
                    <a:pt x="2933" y="1845"/>
                  </a:lnTo>
                  <a:lnTo>
                    <a:pt x="2916" y="1839"/>
                  </a:lnTo>
                  <a:lnTo>
                    <a:pt x="2901" y="1827"/>
                  </a:lnTo>
                  <a:lnTo>
                    <a:pt x="2890" y="1814"/>
                  </a:lnTo>
                  <a:lnTo>
                    <a:pt x="2883" y="1797"/>
                  </a:lnTo>
                  <a:lnTo>
                    <a:pt x="2881" y="1778"/>
                  </a:lnTo>
                  <a:lnTo>
                    <a:pt x="2881" y="207"/>
                  </a:lnTo>
                  <a:lnTo>
                    <a:pt x="2874" y="186"/>
                  </a:lnTo>
                  <a:lnTo>
                    <a:pt x="2864" y="168"/>
                  </a:lnTo>
                  <a:lnTo>
                    <a:pt x="2848" y="153"/>
                  </a:lnTo>
                  <a:lnTo>
                    <a:pt x="2830" y="143"/>
                  </a:lnTo>
                  <a:lnTo>
                    <a:pt x="2810" y="140"/>
                  </a:lnTo>
                  <a:lnTo>
                    <a:pt x="439" y="140"/>
                  </a:lnTo>
                  <a:close/>
                  <a:moveTo>
                    <a:pt x="441" y="0"/>
                  </a:moveTo>
                  <a:lnTo>
                    <a:pt x="2810" y="0"/>
                  </a:lnTo>
                  <a:lnTo>
                    <a:pt x="2846" y="4"/>
                  </a:lnTo>
                  <a:lnTo>
                    <a:pt x="2880" y="12"/>
                  </a:lnTo>
                  <a:lnTo>
                    <a:pt x="2910" y="26"/>
                  </a:lnTo>
                  <a:lnTo>
                    <a:pt x="2939" y="45"/>
                  </a:lnTo>
                  <a:lnTo>
                    <a:pt x="2964" y="68"/>
                  </a:lnTo>
                  <a:lnTo>
                    <a:pt x="2986" y="96"/>
                  </a:lnTo>
                  <a:lnTo>
                    <a:pt x="3003" y="126"/>
                  </a:lnTo>
                  <a:lnTo>
                    <a:pt x="3014" y="160"/>
                  </a:lnTo>
                  <a:lnTo>
                    <a:pt x="3021" y="196"/>
                  </a:lnTo>
                  <a:lnTo>
                    <a:pt x="3021" y="1707"/>
                  </a:lnTo>
                  <a:lnTo>
                    <a:pt x="3188" y="1707"/>
                  </a:lnTo>
                  <a:lnTo>
                    <a:pt x="3207" y="1710"/>
                  </a:lnTo>
                  <a:lnTo>
                    <a:pt x="3224" y="1716"/>
                  </a:lnTo>
                  <a:lnTo>
                    <a:pt x="3238" y="1728"/>
                  </a:lnTo>
                  <a:lnTo>
                    <a:pt x="3250" y="1742"/>
                  </a:lnTo>
                  <a:lnTo>
                    <a:pt x="3256" y="1759"/>
                  </a:lnTo>
                  <a:lnTo>
                    <a:pt x="3259" y="1778"/>
                  </a:lnTo>
                  <a:lnTo>
                    <a:pt x="3259" y="1932"/>
                  </a:lnTo>
                  <a:lnTo>
                    <a:pt x="3256" y="1978"/>
                  </a:lnTo>
                  <a:lnTo>
                    <a:pt x="3246" y="2020"/>
                  </a:lnTo>
                  <a:lnTo>
                    <a:pt x="3231" y="2060"/>
                  </a:lnTo>
                  <a:lnTo>
                    <a:pt x="3209" y="2098"/>
                  </a:lnTo>
                  <a:lnTo>
                    <a:pt x="3184" y="2132"/>
                  </a:lnTo>
                  <a:lnTo>
                    <a:pt x="3154" y="2162"/>
                  </a:lnTo>
                  <a:lnTo>
                    <a:pt x="3120" y="2187"/>
                  </a:lnTo>
                  <a:lnTo>
                    <a:pt x="3082" y="2208"/>
                  </a:lnTo>
                  <a:lnTo>
                    <a:pt x="3042" y="2224"/>
                  </a:lnTo>
                  <a:lnTo>
                    <a:pt x="2999" y="2234"/>
                  </a:lnTo>
                  <a:lnTo>
                    <a:pt x="2954" y="2237"/>
                  </a:lnTo>
                  <a:lnTo>
                    <a:pt x="304" y="2237"/>
                  </a:lnTo>
                  <a:lnTo>
                    <a:pt x="259" y="2234"/>
                  </a:lnTo>
                  <a:lnTo>
                    <a:pt x="216" y="2223"/>
                  </a:lnTo>
                  <a:lnTo>
                    <a:pt x="176" y="2208"/>
                  </a:lnTo>
                  <a:lnTo>
                    <a:pt x="138" y="2187"/>
                  </a:lnTo>
                  <a:lnTo>
                    <a:pt x="105" y="2162"/>
                  </a:lnTo>
                  <a:lnTo>
                    <a:pt x="74" y="2132"/>
                  </a:lnTo>
                  <a:lnTo>
                    <a:pt x="48" y="2098"/>
                  </a:lnTo>
                  <a:lnTo>
                    <a:pt x="28" y="2060"/>
                  </a:lnTo>
                  <a:lnTo>
                    <a:pt x="12" y="2020"/>
                  </a:lnTo>
                  <a:lnTo>
                    <a:pt x="3" y="1978"/>
                  </a:lnTo>
                  <a:lnTo>
                    <a:pt x="0" y="1932"/>
                  </a:lnTo>
                  <a:lnTo>
                    <a:pt x="0" y="1778"/>
                  </a:lnTo>
                  <a:lnTo>
                    <a:pt x="2" y="1759"/>
                  </a:lnTo>
                  <a:lnTo>
                    <a:pt x="9" y="1742"/>
                  </a:lnTo>
                  <a:lnTo>
                    <a:pt x="20" y="1728"/>
                  </a:lnTo>
                  <a:lnTo>
                    <a:pt x="35" y="1716"/>
                  </a:lnTo>
                  <a:lnTo>
                    <a:pt x="52" y="1710"/>
                  </a:lnTo>
                  <a:lnTo>
                    <a:pt x="70" y="1707"/>
                  </a:lnTo>
                  <a:lnTo>
                    <a:pt x="237" y="1707"/>
                  </a:lnTo>
                  <a:lnTo>
                    <a:pt x="237" y="203"/>
                  </a:lnTo>
                  <a:lnTo>
                    <a:pt x="240" y="167"/>
                  </a:lnTo>
                  <a:lnTo>
                    <a:pt x="250" y="132"/>
                  </a:lnTo>
                  <a:lnTo>
                    <a:pt x="265" y="101"/>
                  </a:lnTo>
                  <a:lnTo>
                    <a:pt x="285" y="72"/>
                  </a:lnTo>
                  <a:lnTo>
                    <a:pt x="309" y="48"/>
                  </a:lnTo>
                  <a:lnTo>
                    <a:pt x="338" y="28"/>
                  </a:lnTo>
                  <a:lnTo>
                    <a:pt x="370" y="13"/>
                  </a:lnTo>
                  <a:lnTo>
                    <a:pt x="403" y="4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427"/>
            <p:cNvSpPr>
              <a:spLocks noEditPoints="1"/>
            </p:cNvSpPr>
            <p:nvPr/>
          </p:nvSpPr>
          <p:spPr bwMode="auto">
            <a:xfrm>
              <a:off x="7256463" y="5395913"/>
              <a:ext cx="525463" cy="161925"/>
            </a:xfrm>
            <a:custGeom>
              <a:avLst/>
              <a:gdLst>
                <a:gd name="T0" fmla="*/ 1622 w 3314"/>
                <a:gd name="T1" fmla="*/ 499 h 1023"/>
                <a:gd name="T2" fmla="*/ 1559 w 3314"/>
                <a:gd name="T3" fmla="*/ 522 h 1023"/>
                <a:gd name="T4" fmla="*/ 1509 w 3314"/>
                <a:gd name="T5" fmla="*/ 565 h 1023"/>
                <a:gd name="T6" fmla="*/ 1476 w 3314"/>
                <a:gd name="T7" fmla="*/ 621 h 1023"/>
                <a:gd name="T8" fmla="*/ 1464 w 3314"/>
                <a:gd name="T9" fmla="*/ 688 h 1023"/>
                <a:gd name="T10" fmla="*/ 1476 w 3314"/>
                <a:gd name="T11" fmla="*/ 756 h 1023"/>
                <a:gd name="T12" fmla="*/ 1509 w 3314"/>
                <a:gd name="T13" fmla="*/ 812 h 1023"/>
                <a:gd name="T14" fmla="*/ 1559 w 3314"/>
                <a:gd name="T15" fmla="*/ 854 h 1023"/>
                <a:gd name="T16" fmla="*/ 1622 w 3314"/>
                <a:gd name="T17" fmla="*/ 878 h 1023"/>
                <a:gd name="T18" fmla="*/ 1692 w 3314"/>
                <a:gd name="T19" fmla="*/ 878 h 1023"/>
                <a:gd name="T20" fmla="*/ 1754 w 3314"/>
                <a:gd name="T21" fmla="*/ 854 h 1023"/>
                <a:gd name="T22" fmla="*/ 1804 w 3314"/>
                <a:gd name="T23" fmla="*/ 812 h 1023"/>
                <a:gd name="T24" fmla="*/ 1838 w 3314"/>
                <a:gd name="T25" fmla="*/ 756 h 1023"/>
                <a:gd name="T26" fmla="*/ 1850 w 3314"/>
                <a:gd name="T27" fmla="*/ 688 h 1023"/>
                <a:gd name="T28" fmla="*/ 1838 w 3314"/>
                <a:gd name="T29" fmla="*/ 621 h 1023"/>
                <a:gd name="T30" fmla="*/ 1804 w 3314"/>
                <a:gd name="T31" fmla="*/ 565 h 1023"/>
                <a:gd name="T32" fmla="*/ 1754 w 3314"/>
                <a:gd name="T33" fmla="*/ 522 h 1023"/>
                <a:gd name="T34" fmla="*/ 1692 w 3314"/>
                <a:gd name="T35" fmla="*/ 499 h 1023"/>
                <a:gd name="T36" fmla="*/ 1657 w 3314"/>
                <a:gd name="T37" fmla="*/ 0 h 1023"/>
                <a:gd name="T38" fmla="*/ 1693 w 3314"/>
                <a:gd name="T39" fmla="*/ 9 h 1023"/>
                <a:gd name="T40" fmla="*/ 1717 w 3314"/>
                <a:gd name="T41" fmla="*/ 35 h 1023"/>
                <a:gd name="T42" fmla="*/ 1727 w 3314"/>
                <a:gd name="T43" fmla="*/ 70 h 1023"/>
                <a:gd name="T44" fmla="*/ 1768 w 3314"/>
                <a:gd name="T45" fmla="*/ 375 h 1023"/>
                <a:gd name="T46" fmla="*/ 1843 w 3314"/>
                <a:gd name="T47" fmla="*/ 413 h 1023"/>
                <a:gd name="T48" fmla="*/ 1907 w 3314"/>
                <a:gd name="T49" fmla="*/ 469 h 1023"/>
                <a:gd name="T50" fmla="*/ 1954 w 3314"/>
                <a:gd name="T51" fmla="*/ 538 h 1023"/>
                <a:gd name="T52" fmla="*/ 1983 w 3314"/>
                <a:gd name="T53" fmla="*/ 618 h 1023"/>
                <a:gd name="T54" fmla="*/ 3263 w 3314"/>
                <a:gd name="T55" fmla="*/ 622 h 1023"/>
                <a:gd name="T56" fmla="*/ 3293 w 3314"/>
                <a:gd name="T57" fmla="*/ 640 h 1023"/>
                <a:gd name="T58" fmla="*/ 3312 w 3314"/>
                <a:gd name="T59" fmla="*/ 670 h 1023"/>
                <a:gd name="T60" fmla="*/ 3312 w 3314"/>
                <a:gd name="T61" fmla="*/ 707 h 1023"/>
                <a:gd name="T62" fmla="*/ 3293 w 3314"/>
                <a:gd name="T63" fmla="*/ 739 h 1023"/>
                <a:gd name="T64" fmla="*/ 3263 w 3314"/>
                <a:gd name="T65" fmla="*/ 757 h 1023"/>
                <a:gd name="T66" fmla="*/ 1983 w 3314"/>
                <a:gd name="T67" fmla="*/ 759 h 1023"/>
                <a:gd name="T68" fmla="*/ 1952 w 3314"/>
                <a:gd name="T69" fmla="*/ 844 h 1023"/>
                <a:gd name="T70" fmla="*/ 1901 w 3314"/>
                <a:gd name="T71" fmla="*/ 917 h 1023"/>
                <a:gd name="T72" fmla="*/ 1832 w 3314"/>
                <a:gd name="T73" fmla="*/ 973 h 1023"/>
                <a:gd name="T74" fmla="*/ 1749 w 3314"/>
                <a:gd name="T75" fmla="*/ 1009 h 1023"/>
                <a:gd name="T76" fmla="*/ 1657 w 3314"/>
                <a:gd name="T77" fmla="*/ 1023 h 1023"/>
                <a:gd name="T78" fmla="*/ 1565 w 3314"/>
                <a:gd name="T79" fmla="*/ 1009 h 1023"/>
                <a:gd name="T80" fmla="*/ 1482 w 3314"/>
                <a:gd name="T81" fmla="*/ 973 h 1023"/>
                <a:gd name="T82" fmla="*/ 1414 w 3314"/>
                <a:gd name="T83" fmla="*/ 917 h 1023"/>
                <a:gd name="T84" fmla="*/ 1362 w 3314"/>
                <a:gd name="T85" fmla="*/ 844 h 1023"/>
                <a:gd name="T86" fmla="*/ 1330 w 3314"/>
                <a:gd name="T87" fmla="*/ 759 h 1023"/>
                <a:gd name="T88" fmla="*/ 51 w 3314"/>
                <a:gd name="T89" fmla="*/ 757 h 1023"/>
                <a:gd name="T90" fmla="*/ 20 w 3314"/>
                <a:gd name="T91" fmla="*/ 739 h 1023"/>
                <a:gd name="T92" fmla="*/ 2 w 3314"/>
                <a:gd name="T93" fmla="*/ 707 h 1023"/>
                <a:gd name="T94" fmla="*/ 0 w 3314"/>
                <a:gd name="T95" fmla="*/ 689 h 1023"/>
                <a:gd name="T96" fmla="*/ 10 w 3314"/>
                <a:gd name="T97" fmla="*/ 653 h 1023"/>
                <a:gd name="T98" fmla="*/ 35 w 3314"/>
                <a:gd name="T99" fmla="*/ 628 h 1023"/>
                <a:gd name="T100" fmla="*/ 70 w 3314"/>
                <a:gd name="T101" fmla="*/ 618 h 1023"/>
                <a:gd name="T102" fmla="*/ 1342 w 3314"/>
                <a:gd name="T103" fmla="*/ 577 h 1023"/>
                <a:gd name="T104" fmla="*/ 1380 w 3314"/>
                <a:gd name="T105" fmla="*/ 502 h 1023"/>
                <a:gd name="T106" fmla="*/ 1436 w 3314"/>
                <a:gd name="T107" fmla="*/ 440 h 1023"/>
                <a:gd name="T108" fmla="*/ 1505 w 3314"/>
                <a:gd name="T109" fmla="*/ 392 h 1023"/>
                <a:gd name="T110" fmla="*/ 1587 w 3314"/>
                <a:gd name="T111" fmla="*/ 364 h 1023"/>
                <a:gd name="T112" fmla="*/ 1589 w 3314"/>
                <a:gd name="T113" fmla="*/ 51 h 1023"/>
                <a:gd name="T114" fmla="*/ 1607 w 3314"/>
                <a:gd name="T115" fmla="*/ 21 h 1023"/>
                <a:gd name="T116" fmla="*/ 1638 w 3314"/>
                <a:gd name="T117" fmla="*/ 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4" h="1023">
                  <a:moveTo>
                    <a:pt x="1657" y="496"/>
                  </a:moveTo>
                  <a:lnTo>
                    <a:pt x="1622" y="499"/>
                  </a:lnTo>
                  <a:lnTo>
                    <a:pt x="1589" y="507"/>
                  </a:lnTo>
                  <a:lnTo>
                    <a:pt x="1559" y="522"/>
                  </a:lnTo>
                  <a:lnTo>
                    <a:pt x="1533" y="541"/>
                  </a:lnTo>
                  <a:lnTo>
                    <a:pt x="1509" y="565"/>
                  </a:lnTo>
                  <a:lnTo>
                    <a:pt x="1490" y="591"/>
                  </a:lnTo>
                  <a:lnTo>
                    <a:pt x="1476" y="621"/>
                  </a:lnTo>
                  <a:lnTo>
                    <a:pt x="1467" y="653"/>
                  </a:lnTo>
                  <a:lnTo>
                    <a:pt x="1464" y="688"/>
                  </a:lnTo>
                  <a:lnTo>
                    <a:pt x="1467" y="723"/>
                  </a:lnTo>
                  <a:lnTo>
                    <a:pt x="1476" y="756"/>
                  </a:lnTo>
                  <a:lnTo>
                    <a:pt x="1490" y="786"/>
                  </a:lnTo>
                  <a:lnTo>
                    <a:pt x="1509" y="812"/>
                  </a:lnTo>
                  <a:lnTo>
                    <a:pt x="1533" y="835"/>
                  </a:lnTo>
                  <a:lnTo>
                    <a:pt x="1559" y="854"/>
                  </a:lnTo>
                  <a:lnTo>
                    <a:pt x="1589" y="869"/>
                  </a:lnTo>
                  <a:lnTo>
                    <a:pt x="1622" y="878"/>
                  </a:lnTo>
                  <a:lnTo>
                    <a:pt x="1657" y="881"/>
                  </a:lnTo>
                  <a:lnTo>
                    <a:pt x="1692" y="878"/>
                  </a:lnTo>
                  <a:lnTo>
                    <a:pt x="1725" y="869"/>
                  </a:lnTo>
                  <a:lnTo>
                    <a:pt x="1754" y="854"/>
                  </a:lnTo>
                  <a:lnTo>
                    <a:pt x="1781" y="835"/>
                  </a:lnTo>
                  <a:lnTo>
                    <a:pt x="1804" y="812"/>
                  </a:lnTo>
                  <a:lnTo>
                    <a:pt x="1823" y="786"/>
                  </a:lnTo>
                  <a:lnTo>
                    <a:pt x="1838" y="756"/>
                  </a:lnTo>
                  <a:lnTo>
                    <a:pt x="1847" y="723"/>
                  </a:lnTo>
                  <a:lnTo>
                    <a:pt x="1850" y="688"/>
                  </a:lnTo>
                  <a:lnTo>
                    <a:pt x="1847" y="653"/>
                  </a:lnTo>
                  <a:lnTo>
                    <a:pt x="1838" y="621"/>
                  </a:lnTo>
                  <a:lnTo>
                    <a:pt x="1823" y="591"/>
                  </a:lnTo>
                  <a:lnTo>
                    <a:pt x="1804" y="565"/>
                  </a:lnTo>
                  <a:lnTo>
                    <a:pt x="1781" y="541"/>
                  </a:lnTo>
                  <a:lnTo>
                    <a:pt x="1754" y="522"/>
                  </a:lnTo>
                  <a:lnTo>
                    <a:pt x="1725" y="507"/>
                  </a:lnTo>
                  <a:lnTo>
                    <a:pt x="1692" y="499"/>
                  </a:lnTo>
                  <a:lnTo>
                    <a:pt x="1657" y="496"/>
                  </a:lnTo>
                  <a:close/>
                  <a:moveTo>
                    <a:pt x="1657" y="0"/>
                  </a:moveTo>
                  <a:lnTo>
                    <a:pt x="1676" y="3"/>
                  </a:lnTo>
                  <a:lnTo>
                    <a:pt x="1693" y="9"/>
                  </a:lnTo>
                  <a:lnTo>
                    <a:pt x="1707" y="21"/>
                  </a:lnTo>
                  <a:lnTo>
                    <a:pt x="1717" y="35"/>
                  </a:lnTo>
                  <a:lnTo>
                    <a:pt x="1725" y="51"/>
                  </a:lnTo>
                  <a:lnTo>
                    <a:pt x="1727" y="70"/>
                  </a:lnTo>
                  <a:lnTo>
                    <a:pt x="1727" y="364"/>
                  </a:lnTo>
                  <a:lnTo>
                    <a:pt x="1768" y="375"/>
                  </a:lnTo>
                  <a:lnTo>
                    <a:pt x="1807" y="392"/>
                  </a:lnTo>
                  <a:lnTo>
                    <a:pt x="1843" y="413"/>
                  </a:lnTo>
                  <a:lnTo>
                    <a:pt x="1877" y="440"/>
                  </a:lnTo>
                  <a:lnTo>
                    <a:pt x="1907" y="469"/>
                  </a:lnTo>
                  <a:lnTo>
                    <a:pt x="1932" y="502"/>
                  </a:lnTo>
                  <a:lnTo>
                    <a:pt x="1954" y="538"/>
                  </a:lnTo>
                  <a:lnTo>
                    <a:pt x="1971" y="577"/>
                  </a:lnTo>
                  <a:lnTo>
                    <a:pt x="1983" y="618"/>
                  </a:lnTo>
                  <a:lnTo>
                    <a:pt x="3244" y="618"/>
                  </a:lnTo>
                  <a:lnTo>
                    <a:pt x="3263" y="622"/>
                  </a:lnTo>
                  <a:lnTo>
                    <a:pt x="3279" y="628"/>
                  </a:lnTo>
                  <a:lnTo>
                    <a:pt x="3293" y="640"/>
                  </a:lnTo>
                  <a:lnTo>
                    <a:pt x="3304" y="653"/>
                  </a:lnTo>
                  <a:lnTo>
                    <a:pt x="3312" y="670"/>
                  </a:lnTo>
                  <a:lnTo>
                    <a:pt x="3314" y="689"/>
                  </a:lnTo>
                  <a:lnTo>
                    <a:pt x="3312" y="707"/>
                  </a:lnTo>
                  <a:lnTo>
                    <a:pt x="3304" y="724"/>
                  </a:lnTo>
                  <a:lnTo>
                    <a:pt x="3293" y="739"/>
                  </a:lnTo>
                  <a:lnTo>
                    <a:pt x="3279" y="750"/>
                  </a:lnTo>
                  <a:lnTo>
                    <a:pt x="3263" y="757"/>
                  </a:lnTo>
                  <a:lnTo>
                    <a:pt x="3244" y="759"/>
                  </a:lnTo>
                  <a:lnTo>
                    <a:pt x="1983" y="759"/>
                  </a:lnTo>
                  <a:lnTo>
                    <a:pt x="1971" y="803"/>
                  </a:lnTo>
                  <a:lnTo>
                    <a:pt x="1952" y="844"/>
                  </a:lnTo>
                  <a:lnTo>
                    <a:pt x="1928" y="882"/>
                  </a:lnTo>
                  <a:lnTo>
                    <a:pt x="1901" y="917"/>
                  </a:lnTo>
                  <a:lnTo>
                    <a:pt x="1868" y="947"/>
                  </a:lnTo>
                  <a:lnTo>
                    <a:pt x="1832" y="973"/>
                  </a:lnTo>
                  <a:lnTo>
                    <a:pt x="1791" y="994"/>
                  </a:lnTo>
                  <a:lnTo>
                    <a:pt x="1749" y="1009"/>
                  </a:lnTo>
                  <a:lnTo>
                    <a:pt x="1703" y="1018"/>
                  </a:lnTo>
                  <a:lnTo>
                    <a:pt x="1657" y="1023"/>
                  </a:lnTo>
                  <a:lnTo>
                    <a:pt x="1610" y="1018"/>
                  </a:lnTo>
                  <a:lnTo>
                    <a:pt x="1565" y="1009"/>
                  </a:lnTo>
                  <a:lnTo>
                    <a:pt x="1522" y="994"/>
                  </a:lnTo>
                  <a:lnTo>
                    <a:pt x="1482" y="973"/>
                  </a:lnTo>
                  <a:lnTo>
                    <a:pt x="1446" y="947"/>
                  </a:lnTo>
                  <a:lnTo>
                    <a:pt x="1414" y="917"/>
                  </a:lnTo>
                  <a:lnTo>
                    <a:pt x="1385" y="882"/>
                  </a:lnTo>
                  <a:lnTo>
                    <a:pt x="1362" y="844"/>
                  </a:lnTo>
                  <a:lnTo>
                    <a:pt x="1343" y="803"/>
                  </a:lnTo>
                  <a:lnTo>
                    <a:pt x="1330" y="759"/>
                  </a:lnTo>
                  <a:lnTo>
                    <a:pt x="70" y="759"/>
                  </a:lnTo>
                  <a:lnTo>
                    <a:pt x="51" y="757"/>
                  </a:lnTo>
                  <a:lnTo>
                    <a:pt x="35" y="750"/>
                  </a:lnTo>
                  <a:lnTo>
                    <a:pt x="20" y="739"/>
                  </a:lnTo>
                  <a:lnTo>
                    <a:pt x="10" y="724"/>
                  </a:lnTo>
                  <a:lnTo>
                    <a:pt x="2" y="707"/>
                  </a:lnTo>
                  <a:lnTo>
                    <a:pt x="0" y="689"/>
                  </a:lnTo>
                  <a:lnTo>
                    <a:pt x="0" y="689"/>
                  </a:lnTo>
                  <a:lnTo>
                    <a:pt x="2" y="670"/>
                  </a:lnTo>
                  <a:lnTo>
                    <a:pt x="10" y="653"/>
                  </a:lnTo>
                  <a:lnTo>
                    <a:pt x="20" y="640"/>
                  </a:lnTo>
                  <a:lnTo>
                    <a:pt x="35" y="628"/>
                  </a:lnTo>
                  <a:lnTo>
                    <a:pt x="51" y="622"/>
                  </a:lnTo>
                  <a:lnTo>
                    <a:pt x="70" y="618"/>
                  </a:lnTo>
                  <a:lnTo>
                    <a:pt x="1330" y="618"/>
                  </a:lnTo>
                  <a:lnTo>
                    <a:pt x="1342" y="577"/>
                  </a:lnTo>
                  <a:lnTo>
                    <a:pt x="1359" y="538"/>
                  </a:lnTo>
                  <a:lnTo>
                    <a:pt x="1380" y="502"/>
                  </a:lnTo>
                  <a:lnTo>
                    <a:pt x="1407" y="469"/>
                  </a:lnTo>
                  <a:lnTo>
                    <a:pt x="1436" y="440"/>
                  </a:lnTo>
                  <a:lnTo>
                    <a:pt x="1469" y="413"/>
                  </a:lnTo>
                  <a:lnTo>
                    <a:pt x="1505" y="392"/>
                  </a:lnTo>
                  <a:lnTo>
                    <a:pt x="1544" y="375"/>
                  </a:lnTo>
                  <a:lnTo>
                    <a:pt x="1587" y="364"/>
                  </a:lnTo>
                  <a:lnTo>
                    <a:pt x="1587" y="70"/>
                  </a:lnTo>
                  <a:lnTo>
                    <a:pt x="1589" y="51"/>
                  </a:lnTo>
                  <a:lnTo>
                    <a:pt x="1596" y="35"/>
                  </a:lnTo>
                  <a:lnTo>
                    <a:pt x="1607" y="21"/>
                  </a:lnTo>
                  <a:lnTo>
                    <a:pt x="1621" y="9"/>
                  </a:lnTo>
                  <a:lnTo>
                    <a:pt x="1638" y="3"/>
                  </a:lnTo>
                  <a:lnTo>
                    <a:pt x="1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58561" y="4685252"/>
            <a:ext cx="555625" cy="519113"/>
            <a:chOff x="3521075" y="5022850"/>
            <a:chExt cx="555625" cy="519113"/>
          </a:xfrm>
          <a:solidFill>
            <a:schemeClr val="bg1"/>
          </a:solidFill>
        </p:grpSpPr>
        <p:sp>
          <p:nvSpPr>
            <p:cNvPr id="79" name="Freeform 454"/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455"/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" presetClass="entr" presetSubtype="8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accel="16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/>
      <p:bldP spid="29" grpId="0"/>
      <p:bldP spid="32" grpId="0"/>
      <p:bldP spid="33" grpId="0"/>
      <p:bldP spid="37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5233766" y="2475913"/>
            <a:ext cx="2910294" cy="1010802"/>
          </a:xfrm>
          <a:custGeom>
            <a:avLst/>
            <a:gdLst>
              <a:gd name="T0" fmla="*/ 2145 w 2145"/>
              <a:gd name="T1" fmla="*/ 382 h 745"/>
              <a:gd name="T2" fmla="*/ 1530 w 2145"/>
              <a:gd name="T3" fmla="*/ 30 h 745"/>
              <a:gd name="T4" fmla="*/ 1530 w 2145"/>
              <a:gd name="T5" fmla="*/ 206 h 745"/>
              <a:gd name="T6" fmla="*/ 748 w 2145"/>
              <a:gd name="T7" fmla="*/ 206 h 745"/>
              <a:gd name="T8" fmla="*/ 748 w 2145"/>
              <a:gd name="T9" fmla="*/ 0 h 745"/>
              <a:gd name="T10" fmla="*/ 0 w 2145"/>
              <a:gd name="T11" fmla="*/ 0 h 745"/>
              <a:gd name="T12" fmla="*/ 0 w 2145"/>
              <a:gd name="T13" fmla="*/ 745 h 745"/>
              <a:gd name="T14" fmla="*/ 748 w 2145"/>
              <a:gd name="T15" fmla="*/ 745 h 745"/>
              <a:gd name="T16" fmla="*/ 748 w 2145"/>
              <a:gd name="T17" fmla="*/ 559 h 745"/>
              <a:gd name="T18" fmla="*/ 1530 w 2145"/>
              <a:gd name="T19" fmla="*/ 559 h 745"/>
              <a:gd name="T20" fmla="*/ 1530 w 2145"/>
              <a:gd name="T21" fmla="*/ 735 h 745"/>
              <a:gd name="T22" fmla="*/ 2145 w 2145"/>
              <a:gd name="T23" fmla="*/ 38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5" h="745">
                <a:moveTo>
                  <a:pt x="2145" y="382"/>
                </a:moveTo>
                <a:lnTo>
                  <a:pt x="1530" y="30"/>
                </a:lnTo>
                <a:lnTo>
                  <a:pt x="1530" y="206"/>
                </a:lnTo>
                <a:lnTo>
                  <a:pt x="748" y="206"/>
                </a:lnTo>
                <a:lnTo>
                  <a:pt x="748" y="0"/>
                </a:lnTo>
                <a:lnTo>
                  <a:pt x="0" y="0"/>
                </a:lnTo>
                <a:lnTo>
                  <a:pt x="0" y="745"/>
                </a:lnTo>
                <a:lnTo>
                  <a:pt x="748" y="745"/>
                </a:lnTo>
                <a:lnTo>
                  <a:pt x="748" y="559"/>
                </a:lnTo>
                <a:lnTo>
                  <a:pt x="1530" y="559"/>
                </a:lnTo>
                <a:lnTo>
                  <a:pt x="1530" y="735"/>
                </a:lnTo>
                <a:lnTo>
                  <a:pt x="2145" y="3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340951" y="2576314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7"/>
          <p:cNvSpPr/>
          <p:nvPr/>
        </p:nvSpPr>
        <p:spPr bwMode="auto">
          <a:xfrm>
            <a:off x="7064063" y="2542588"/>
            <a:ext cx="2159994" cy="3138234"/>
          </a:xfrm>
          <a:custGeom>
            <a:avLst/>
            <a:gdLst>
              <a:gd name="T0" fmla="*/ 174 w 326"/>
              <a:gd name="T1" fmla="*/ 0 h 472"/>
              <a:gd name="T2" fmla="*/ 174 w 326"/>
              <a:gd name="T3" fmla="*/ 152 h 472"/>
              <a:gd name="T4" fmla="*/ 211 w 326"/>
              <a:gd name="T5" fmla="*/ 152 h 472"/>
              <a:gd name="T6" fmla="*/ 211 w 326"/>
              <a:gd name="T7" fmla="*/ 363 h 472"/>
              <a:gd name="T8" fmla="*/ 125 w 326"/>
              <a:gd name="T9" fmla="*/ 363 h 472"/>
              <a:gd name="T10" fmla="*/ 125 w 326"/>
              <a:gd name="T11" fmla="*/ 327 h 472"/>
              <a:gd name="T12" fmla="*/ 0 w 326"/>
              <a:gd name="T13" fmla="*/ 399 h 472"/>
              <a:gd name="T14" fmla="*/ 125 w 326"/>
              <a:gd name="T15" fmla="*/ 472 h 472"/>
              <a:gd name="T16" fmla="*/ 125 w 326"/>
              <a:gd name="T17" fmla="*/ 436 h 472"/>
              <a:gd name="T18" fmla="*/ 248 w 326"/>
              <a:gd name="T19" fmla="*/ 436 h 472"/>
              <a:gd name="T20" fmla="*/ 284 w 326"/>
              <a:gd name="T21" fmla="*/ 399 h 472"/>
              <a:gd name="T22" fmla="*/ 284 w 326"/>
              <a:gd name="T23" fmla="*/ 152 h 472"/>
              <a:gd name="T24" fmla="*/ 326 w 326"/>
              <a:gd name="T25" fmla="*/ 152 h 472"/>
              <a:gd name="T26" fmla="*/ 326 w 326"/>
              <a:gd name="T27" fmla="*/ 0 h 472"/>
              <a:gd name="T28" fmla="*/ 174 w 326"/>
              <a:gd name="T2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" h="472">
                <a:moveTo>
                  <a:pt x="174" y="0"/>
                </a:moveTo>
                <a:cubicBezTo>
                  <a:pt x="174" y="152"/>
                  <a:pt x="174" y="152"/>
                  <a:pt x="174" y="152"/>
                </a:cubicBezTo>
                <a:cubicBezTo>
                  <a:pt x="211" y="152"/>
                  <a:pt x="211" y="152"/>
                  <a:pt x="211" y="152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125" y="363"/>
                  <a:pt x="125" y="363"/>
                  <a:pt x="125" y="363"/>
                </a:cubicBezTo>
                <a:cubicBezTo>
                  <a:pt x="125" y="327"/>
                  <a:pt x="125" y="327"/>
                  <a:pt x="125" y="327"/>
                </a:cubicBezTo>
                <a:cubicBezTo>
                  <a:pt x="0" y="399"/>
                  <a:pt x="0" y="399"/>
                  <a:pt x="0" y="399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36"/>
                  <a:pt x="125" y="436"/>
                  <a:pt x="125" y="436"/>
                </a:cubicBezTo>
                <a:cubicBezTo>
                  <a:pt x="248" y="436"/>
                  <a:pt x="248" y="436"/>
                  <a:pt x="248" y="436"/>
                </a:cubicBezTo>
                <a:cubicBezTo>
                  <a:pt x="268" y="436"/>
                  <a:pt x="284" y="419"/>
                  <a:pt x="284" y="399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26" y="152"/>
                  <a:pt x="326" y="152"/>
                  <a:pt x="326" y="152"/>
                </a:cubicBezTo>
                <a:cubicBezTo>
                  <a:pt x="326" y="0"/>
                  <a:pt x="326" y="0"/>
                  <a:pt x="326" y="0"/>
                </a:cubicBezTo>
                <a:lnTo>
                  <a:pt x="1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323155" y="2642989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4114422" y="4661989"/>
            <a:ext cx="2862807" cy="1063716"/>
          </a:xfrm>
          <a:custGeom>
            <a:avLst/>
            <a:gdLst>
              <a:gd name="T0" fmla="*/ 1329 w 2110"/>
              <a:gd name="T1" fmla="*/ 0 h 784"/>
              <a:gd name="T2" fmla="*/ 1329 w 2110"/>
              <a:gd name="T3" fmla="*/ 216 h 784"/>
              <a:gd name="T4" fmla="*/ 615 w 2110"/>
              <a:gd name="T5" fmla="*/ 216 h 784"/>
              <a:gd name="T6" fmla="*/ 615 w 2110"/>
              <a:gd name="T7" fmla="*/ 39 h 784"/>
              <a:gd name="T8" fmla="*/ 0 w 2110"/>
              <a:gd name="T9" fmla="*/ 392 h 784"/>
              <a:gd name="T10" fmla="*/ 615 w 2110"/>
              <a:gd name="T11" fmla="*/ 750 h 784"/>
              <a:gd name="T12" fmla="*/ 615 w 2110"/>
              <a:gd name="T13" fmla="*/ 568 h 784"/>
              <a:gd name="T14" fmla="*/ 1329 w 2110"/>
              <a:gd name="T15" fmla="*/ 568 h 784"/>
              <a:gd name="T16" fmla="*/ 1329 w 2110"/>
              <a:gd name="T17" fmla="*/ 784 h 784"/>
              <a:gd name="T18" fmla="*/ 2110 w 2110"/>
              <a:gd name="T19" fmla="*/ 784 h 784"/>
              <a:gd name="T20" fmla="*/ 2110 w 2110"/>
              <a:gd name="T21" fmla="*/ 0 h 784"/>
              <a:gd name="T22" fmla="*/ 1329 w 2110"/>
              <a:gd name="T23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10" h="784">
                <a:moveTo>
                  <a:pt x="1329" y="0"/>
                </a:moveTo>
                <a:lnTo>
                  <a:pt x="1329" y="216"/>
                </a:lnTo>
                <a:lnTo>
                  <a:pt x="615" y="216"/>
                </a:lnTo>
                <a:lnTo>
                  <a:pt x="615" y="39"/>
                </a:lnTo>
                <a:lnTo>
                  <a:pt x="0" y="392"/>
                </a:lnTo>
                <a:lnTo>
                  <a:pt x="615" y="750"/>
                </a:lnTo>
                <a:lnTo>
                  <a:pt x="615" y="568"/>
                </a:lnTo>
                <a:lnTo>
                  <a:pt x="1329" y="568"/>
                </a:lnTo>
                <a:lnTo>
                  <a:pt x="1329" y="784"/>
                </a:lnTo>
                <a:lnTo>
                  <a:pt x="2110" y="784"/>
                </a:lnTo>
                <a:lnTo>
                  <a:pt x="2110" y="0"/>
                </a:lnTo>
                <a:lnTo>
                  <a:pt x="13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36980" y="4788169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2967943" y="2496457"/>
            <a:ext cx="2187130" cy="3191148"/>
          </a:xfrm>
          <a:custGeom>
            <a:avLst/>
            <a:gdLst>
              <a:gd name="T0" fmla="*/ 330 w 330"/>
              <a:gd name="T1" fmla="*/ 72 h 480"/>
              <a:gd name="T2" fmla="*/ 205 w 330"/>
              <a:gd name="T3" fmla="*/ 0 h 480"/>
              <a:gd name="T4" fmla="*/ 205 w 330"/>
              <a:gd name="T5" fmla="*/ 36 h 480"/>
              <a:gd name="T6" fmla="*/ 83 w 330"/>
              <a:gd name="T7" fmla="*/ 36 h 480"/>
              <a:gd name="T8" fmla="*/ 46 w 330"/>
              <a:gd name="T9" fmla="*/ 72 h 480"/>
              <a:gd name="T10" fmla="*/ 46 w 330"/>
              <a:gd name="T11" fmla="*/ 320 h 480"/>
              <a:gd name="T12" fmla="*/ 0 w 330"/>
              <a:gd name="T13" fmla="*/ 320 h 480"/>
              <a:gd name="T14" fmla="*/ 0 w 330"/>
              <a:gd name="T15" fmla="*/ 480 h 480"/>
              <a:gd name="T16" fmla="*/ 160 w 330"/>
              <a:gd name="T17" fmla="*/ 480 h 480"/>
              <a:gd name="T18" fmla="*/ 160 w 330"/>
              <a:gd name="T19" fmla="*/ 320 h 480"/>
              <a:gd name="T20" fmla="*/ 119 w 330"/>
              <a:gd name="T21" fmla="*/ 320 h 480"/>
              <a:gd name="T22" fmla="*/ 119 w 330"/>
              <a:gd name="T23" fmla="*/ 109 h 480"/>
              <a:gd name="T24" fmla="*/ 205 w 330"/>
              <a:gd name="T25" fmla="*/ 109 h 480"/>
              <a:gd name="T26" fmla="*/ 205 w 330"/>
              <a:gd name="T27" fmla="*/ 145 h 480"/>
              <a:gd name="T28" fmla="*/ 330 w 330"/>
              <a:gd name="T29" fmla="*/ 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0" h="480">
                <a:moveTo>
                  <a:pt x="330" y="72"/>
                </a:moveTo>
                <a:cubicBezTo>
                  <a:pt x="205" y="0"/>
                  <a:pt x="205" y="0"/>
                  <a:pt x="205" y="0"/>
                </a:cubicBezTo>
                <a:cubicBezTo>
                  <a:pt x="205" y="36"/>
                  <a:pt x="205" y="36"/>
                  <a:pt x="205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63" y="36"/>
                  <a:pt x="46" y="52"/>
                  <a:pt x="46" y="72"/>
                </a:cubicBezTo>
                <a:cubicBezTo>
                  <a:pt x="46" y="320"/>
                  <a:pt x="46" y="320"/>
                  <a:pt x="46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480"/>
                  <a:pt x="0" y="480"/>
                  <a:pt x="0" y="480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19" y="320"/>
                  <a:pt x="119" y="320"/>
                  <a:pt x="119" y="3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5" y="145"/>
                  <a:pt x="205" y="145"/>
                  <a:pt x="205" y="145"/>
                </a:cubicBezTo>
                <a:lnTo>
                  <a:pt x="330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94123" y="4750069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508001" y="4816819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9396804" y="2604092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5233766" y="1764002"/>
            <a:ext cx="3214198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3763031" y="5828502"/>
            <a:ext cx="3214198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3620966" y="2756151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6637801" y="2765676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</a:p>
        </p:txBody>
      </p:sp>
      <p:sp>
        <p:nvSpPr>
          <p:cNvPr id="21" name="Inhaltsplatzhalter 4"/>
          <p:cNvSpPr txBox="1"/>
          <p:nvPr/>
        </p:nvSpPr>
        <p:spPr>
          <a:xfrm>
            <a:off x="7868661" y="498161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</a:p>
        </p:txBody>
      </p:sp>
      <p:sp>
        <p:nvSpPr>
          <p:cNvPr id="22" name="Inhaltsplatzhalter 4"/>
          <p:cNvSpPr txBox="1"/>
          <p:nvPr/>
        </p:nvSpPr>
        <p:spPr>
          <a:xfrm>
            <a:off x="4917721" y="498161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489350" y="2770854"/>
            <a:ext cx="476250" cy="555625"/>
            <a:chOff x="10063163" y="1916113"/>
            <a:chExt cx="476250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19837" y="4877934"/>
            <a:ext cx="557213" cy="555625"/>
            <a:chOff x="1603375" y="1916113"/>
            <a:chExt cx="557213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63488" y="4915240"/>
            <a:ext cx="555625" cy="557212"/>
            <a:chOff x="7216775" y="2687638"/>
            <a:chExt cx="555625" cy="5572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492859" y="2704179"/>
            <a:ext cx="504825" cy="555625"/>
            <a:chOff x="5367338" y="2689225"/>
            <a:chExt cx="504825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136"/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37"/>
            <p:cNvSpPr/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98516" y="3275009"/>
            <a:ext cx="1597485" cy="1845703"/>
            <a:chOff x="4498516" y="3275009"/>
            <a:chExt cx="1597485" cy="1845703"/>
          </a:xfrm>
        </p:grpSpPr>
        <p:grpSp>
          <p:nvGrpSpPr>
            <p:cNvPr id="20" name="Group 19"/>
            <p:cNvGrpSpPr/>
            <p:nvPr/>
          </p:nvGrpSpPr>
          <p:grpSpPr>
            <a:xfrm>
              <a:off x="4498516" y="3275009"/>
              <a:ext cx="1597485" cy="1845703"/>
              <a:chOff x="3868737" y="2282826"/>
              <a:chExt cx="2227264" cy="2573339"/>
            </a:xfrm>
          </p:grpSpPr>
          <p:sp>
            <p:nvSpPr>
              <p:cNvPr id="12" name="Freeform 11"/>
              <p:cNvSpPr/>
              <p:nvPr/>
            </p:nvSpPr>
            <p:spPr bwMode="auto">
              <a:xfrm>
                <a:off x="3868737" y="2282826"/>
                <a:ext cx="2227262" cy="2573339"/>
              </a:xfrm>
              <a:custGeom>
                <a:avLst/>
                <a:gdLst>
                  <a:gd name="T0" fmla="*/ 0 w 1403"/>
                  <a:gd name="T1" fmla="*/ 406 h 1621"/>
                  <a:gd name="T2" fmla="*/ 704 w 1403"/>
                  <a:gd name="T3" fmla="*/ 0 h 1621"/>
                  <a:gd name="T4" fmla="*/ 1403 w 1403"/>
                  <a:gd name="T5" fmla="*/ 406 h 1621"/>
                  <a:gd name="T6" fmla="*/ 1403 w 1403"/>
                  <a:gd name="T7" fmla="*/ 1215 h 1621"/>
                  <a:gd name="T8" fmla="*/ 704 w 1403"/>
                  <a:gd name="T9" fmla="*/ 1621 h 1621"/>
                  <a:gd name="T10" fmla="*/ 0 w 1403"/>
                  <a:gd name="T11" fmla="*/ 1215 h 1621"/>
                  <a:gd name="T12" fmla="*/ 0 w 1403"/>
                  <a:gd name="T13" fmla="*/ 406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3" h="1621">
                    <a:moveTo>
                      <a:pt x="0" y="406"/>
                    </a:moveTo>
                    <a:lnTo>
                      <a:pt x="704" y="0"/>
                    </a:lnTo>
                    <a:lnTo>
                      <a:pt x="1403" y="406"/>
                    </a:lnTo>
                    <a:lnTo>
                      <a:pt x="1403" y="1215"/>
                    </a:lnTo>
                    <a:lnTo>
                      <a:pt x="704" y="1621"/>
                    </a:lnTo>
                    <a:lnTo>
                      <a:pt x="0" y="1215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3868738" y="3262313"/>
                <a:ext cx="2227263" cy="1206500"/>
              </a:xfrm>
              <a:custGeom>
                <a:avLst/>
                <a:gdLst>
                  <a:gd name="T0" fmla="*/ 967 w 1403"/>
                  <a:gd name="T1" fmla="*/ 0 h 760"/>
                  <a:gd name="T2" fmla="*/ 967 w 1403"/>
                  <a:gd name="T3" fmla="*/ 62 h 760"/>
                  <a:gd name="T4" fmla="*/ 704 w 1403"/>
                  <a:gd name="T5" fmla="*/ 177 h 760"/>
                  <a:gd name="T6" fmla="*/ 435 w 1403"/>
                  <a:gd name="T7" fmla="*/ 62 h 760"/>
                  <a:gd name="T8" fmla="*/ 435 w 1403"/>
                  <a:gd name="T9" fmla="*/ 0 h 760"/>
                  <a:gd name="T10" fmla="*/ 0 w 1403"/>
                  <a:gd name="T11" fmla="*/ 0 h 760"/>
                  <a:gd name="T12" fmla="*/ 0 w 1403"/>
                  <a:gd name="T13" fmla="*/ 454 h 760"/>
                  <a:gd name="T14" fmla="*/ 704 w 1403"/>
                  <a:gd name="T15" fmla="*/ 760 h 760"/>
                  <a:gd name="T16" fmla="*/ 1403 w 1403"/>
                  <a:gd name="T17" fmla="*/ 454 h 760"/>
                  <a:gd name="T18" fmla="*/ 1403 w 1403"/>
                  <a:gd name="T19" fmla="*/ 0 h 760"/>
                  <a:gd name="T20" fmla="*/ 967 w 1403"/>
                  <a:gd name="T21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3" h="760">
                    <a:moveTo>
                      <a:pt x="967" y="0"/>
                    </a:moveTo>
                    <a:lnTo>
                      <a:pt x="967" y="62"/>
                    </a:lnTo>
                    <a:lnTo>
                      <a:pt x="704" y="177"/>
                    </a:lnTo>
                    <a:lnTo>
                      <a:pt x="435" y="62"/>
                    </a:lnTo>
                    <a:lnTo>
                      <a:pt x="435" y="0"/>
                    </a:lnTo>
                    <a:lnTo>
                      <a:pt x="0" y="0"/>
                    </a:lnTo>
                    <a:lnTo>
                      <a:pt x="0" y="454"/>
                    </a:lnTo>
                    <a:lnTo>
                      <a:pt x="704" y="760"/>
                    </a:lnTo>
                    <a:lnTo>
                      <a:pt x="1403" y="454"/>
                    </a:lnTo>
                    <a:lnTo>
                      <a:pt x="1403" y="0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3868738" y="3262313"/>
                <a:ext cx="2227263" cy="1593850"/>
              </a:xfrm>
              <a:custGeom>
                <a:avLst/>
                <a:gdLst>
                  <a:gd name="T0" fmla="*/ 967 w 1403"/>
                  <a:gd name="T1" fmla="*/ 0 h 1004"/>
                  <a:gd name="T2" fmla="*/ 967 w 1403"/>
                  <a:gd name="T3" fmla="*/ 81 h 1004"/>
                  <a:gd name="T4" fmla="*/ 704 w 1403"/>
                  <a:gd name="T5" fmla="*/ 234 h 1004"/>
                  <a:gd name="T6" fmla="*/ 435 w 1403"/>
                  <a:gd name="T7" fmla="*/ 81 h 1004"/>
                  <a:gd name="T8" fmla="*/ 435 w 1403"/>
                  <a:gd name="T9" fmla="*/ 0 h 1004"/>
                  <a:gd name="T10" fmla="*/ 0 w 1403"/>
                  <a:gd name="T11" fmla="*/ 0 h 1004"/>
                  <a:gd name="T12" fmla="*/ 0 w 1403"/>
                  <a:gd name="T13" fmla="*/ 598 h 1004"/>
                  <a:gd name="T14" fmla="*/ 704 w 1403"/>
                  <a:gd name="T15" fmla="*/ 1004 h 1004"/>
                  <a:gd name="T16" fmla="*/ 1403 w 1403"/>
                  <a:gd name="T17" fmla="*/ 598 h 1004"/>
                  <a:gd name="T18" fmla="*/ 1403 w 1403"/>
                  <a:gd name="T19" fmla="*/ 0 h 1004"/>
                  <a:gd name="T20" fmla="*/ 967 w 1403"/>
                  <a:gd name="T21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3" h="1004">
                    <a:moveTo>
                      <a:pt x="967" y="0"/>
                    </a:moveTo>
                    <a:lnTo>
                      <a:pt x="967" y="81"/>
                    </a:lnTo>
                    <a:lnTo>
                      <a:pt x="704" y="234"/>
                    </a:lnTo>
                    <a:lnTo>
                      <a:pt x="435" y="81"/>
                    </a:lnTo>
                    <a:lnTo>
                      <a:pt x="435" y="0"/>
                    </a:lnTo>
                    <a:lnTo>
                      <a:pt x="0" y="0"/>
                    </a:lnTo>
                    <a:lnTo>
                      <a:pt x="0" y="598"/>
                    </a:lnTo>
                    <a:lnTo>
                      <a:pt x="704" y="1004"/>
                    </a:lnTo>
                    <a:lnTo>
                      <a:pt x="1403" y="598"/>
                    </a:lnTo>
                    <a:lnTo>
                      <a:pt x="1403" y="0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2" name="Inhaltsplatzhalter 4"/>
            <p:cNvSpPr txBox="1"/>
            <p:nvPr/>
          </p:nvSpPr>
          <p:spPr>
            <a:xfrm>
              <a:off x="4995218" y="3718127"/>
              <a:ext cx="598388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02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96001" y="3275009"/>
            <a:ext cx="1597485" cy="1845703"/>
            <a:chOff x="6096001" y="3275009"/>
            <a:chExt cx="1597485" cy="1845703"/>
          </a:xfrm>
        </p:grpSpPr>
        <p:grpSp>
          <p:nvGrpSpPr>
            <p:cNvPr id="19" name="Group 18"/>
            <p:cNvGrpSpPr/>
            <p:nvPr/>
          </p:nvGrpSpPr>
          <p:grpSpPr>
            <a:xfrm>
              <a:off x="6096001" y="3275009"/>
              <a:ext cx="1597485" cy="1845703"/>
              <a:chOff x="6096000" y="2282826"/>
              <a:chExt cx="2227263" cy="2573338"/>
            </a:xfrm>
          </p:grpSpPr>
          <p:sp>
            <p:nvSpPr>
              <p:cNvPr id="9" name="Freeform 8"/>
              <p:cNvSpPr/>
              <p:nvPr/>
            </p:nvSpPr>
            <p:spPr bwMode="auto">
              <a:xfrm>
                <a:off x="6096000" y="2282826"/>
                <a:ext cx="2227263" cy="2573338"/>
              </a:xfrm>
              <a:custGeom>
                <a:avLst/>
                <a:gdLst>
                  <a:gd name="T0" fmla="*/ 0 w 1403"/>
                  <a:gd name="T1" fmla="*/ 406 h 1621"/>
                  <a:gd name="T2" fmla="*/ 704 w 1403"/>
                  <a:gd name="T3" fmla="*/ 0 h 1621"/>
                  <a:gd name="T4" fmla="*/ 1403 w 1403"/>
                  <a:gd name="T5" fmla="*/ 406 h 1621"/>
                  <a:gd name="T6" fmla="*/ 1403 w 1403"/>
                  <a:gd name="T7" fmla="*/ 1215 h 1621"/>
                  <a:gd name="T8" fmla="*/ 704 w 1403"/>
                  <a:gd name="T9" fmla="*/ 1621 h 1621"/>
                  <a:gd name="T10" fmla="*/ 0 w 1403"/>
                  <a:gd name="T11" fmla="*/ 1215 h 1621"/>
                  <a:gd name="T12" fmla="*/ 0 w 1403"/>
                  <a:gd name="T13" fmla="*/ 406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3" h="1621">
                    <a:moveTo>
                      <a:pt x="0" y="406"/>
                    </a:moveTo>
                    <a:lnTo>
                      <a:pt x="704" y="0"/>
                    </a:lnTo>
                    <a:lnTo>
                      <a:pt x="1403" y="406"/>
                    </a:lnTo>
                    <a:lnTo>
                      <a:pt x="1403" y="1215"/>
                    </a:lnTo>
                    <a:lnTo>
                      <a:pt x="704" y="1621"/>
                    </a:lnTo>
                    <a:lnTo>
                      <a:pt x="0" y="1215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6096000" y="3262313"/>
                <a:ext cx="2227263" cy="1206500"/>
              </a:xfrm>
              <a:custGeom>
                <a:avLst/>
                <a:gdLst>
                  <a:gd name="T0" fmla="*/ 967 w 1403"/>
                  <a:gd name="T1" fmla="*/ 0 h 760"/>
                  <a:gd name="T2" fmla="*/ 967 w 1403"/>
                  <a:gd name="T3" fmla="*/ 62 h 760"/>
                  <a:gd name="T4" fmla="*/ 704 w 1403"/>
                  <a:gd name="T5" fmla="*/ 182 h 760"/>
                  <a:gd name="T6" fmla="*/ 436 w 1403"/>
                  <a:gd name="T7" fmla="*/ 62 h 760"/>
                  <a:gd name="T8" fmla="*/ 436 w 1403"/>
                  <a:gd name="T9" fmla="*/ 0 h 760"/>
                  <a:gd name="T10" fmla="*/ 0 w 1403"/>
                  <a:gd name="T11" fmla="*/ 0 h 760"/>
                  <a:gd name="T12" fmla="*/ 0 w 1403"/>
                  <a:gd name="T13" fmla="*/ 454 h 760"/>
                  <a:gd name="T14" fmla="*/ 704 w 1403"/>
                  <a:gd name="T15" fmla="*/ 760 h 760"/>
                  <a:gd name="T16" fmla="*/ 1403 w 1403"/>
                  <a:gd name="T17" fmla="*/ 454 h 760"/>
                  <a:gd name="T18" fmla="*/ 1403 w 1403"/>
                  <a:gd name="T19" fmla="*/ 0 h 760"/>
                  <a:gd name="T20" fmla="*/ 967 w 1403"/>
                  <a:gd name="T21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3" h="760">
                    <a:moveTo>
                      <a:pt x="967" y="0"/>
                    </a:moveTo>
                    <a:lnTo>
                      <a:pt x="967" y="62"/>
                    </a:lnTo>
                    <a:lnTo>
                      <a:pt x="704" y="182"/>
                    </a:lnTo>
                    <a:lnTo>
                      <a:pt x="436" y="62"/>
                    </a:lnTo>
                    <a:lnTo>
                      <a:pt x="436" y="0"/>
                    </a:lnTo>
                    <a:lnTo>
                      <a:pt x="0" y="0"/>
                    </a:lnTo>
                    <a:lnTo>
                      <a:pt x="0" y="454"/>
                    </a:lnTo>
                    <a:lnTo>
                      <a:pt x="704" y="760"/>
                    </a:lnTo>
                    <a:lnTo>
                      <a:pt x="1403" y="454"/>
                    </a:lnTo>
                    <a:lnTo>
                      <a:pt x="1403" y="0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6096000" y="3262313"/>
                <a:ext cx="2227263" cy="1593850"/>
              </a:xfrm>
              <a:custGeom>
                <a:avLst/>
                <a:gdLst>
                  <a:gd name="T0" fmla="*/ 967 w 1403"/>
                  <a:gd name="T1" fmla="*/ 0 h 1004"/>
                  <a:gd name="T2" fmla="*/ 967 w 1403"/>
                  <a:gd name="T3" fmla="*/ 81 h 1004"/>
                  <a:gd name="T4" fmla="*/ 704 w 1403"/>
                  <a:gd name="T5" fmla="*/ 234 h 1004"/>
                  <a:gd name="T6" fmla="*/ 436 w 1403"/>
                  <a:gd name="T7" fmla="*/ 81 h 1004"/>
                  <a:gd name="T8" fmla="*/ 436 w 1403"/>
                  <a:gd name="T9" fmla="*/ 0 h 1004"/>
                  <a:gd name="T10" fmla="*/ 0 w 1403"/>
                  <a:gd name="T11" fmla="*/ 0 h 1004"/>
                  <a:gd name="T12" fmla="*/ 0 w 1403"/>
                  <a:gd name="T13" fmla="*/ 598 h 1004"/>
                  <a:gd name="T14" fmla="*/ 704 w 1403"/>
                  <a:gd name="T15" fmla="*/ 1004 h 1004"/>
                  <a:gd name="T16" fmla="*/ 1403 w 1403"/>
                  <a:gd name="T17" fmla="*/ 598 h 1004"/>
                  <a:gd name="T18" fmla="*/ 1403 w 1403"/>
                  <a:gd name="T19" fmla="*/ 0 h 1004"/>
                  <a:gd name="T20" fmla="*/ 967 w 1403"/>
                  <a:gd name="T21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3" h="1004">
                    <a:moveTo>
                      <a:pt x="967" y="0"/>
                    </a:moveTo>
                    <a:lnTo>
                      <a:pt x="967" y="81"/>
                    </a:lnTo>
                    <a:lnTo>
                      <a:pt x="704" y="234"/>
                    </a:lnTo>
                    <a:lnTo>
                      <a:pt x="436" y="81"/>
                    </a:lnTo>
                    <a:lnTo>
                      <a:pt x="436" y="0"/>
                    </a:lnTo>
                    <a:lnTo>
                      <a:pt x="0" y="0"/>
                    </a:lnTo>
                    <a:lnTo>
                      <a:pt x="0" y="598"/>
                    </a:lnTo>
                    <a:lnTo>
                      <a:pt x="704" y="1004"/>
                    </a:lnTo>
                    <a:lnTo>
                      <a:pt x="1403" y="598"/>
                    </a:lnTo>
                    <a:lnTo>
                      <a:pt x="1403" y="0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3" name="Inhaltsplatzhalter 4"/>
            <p:cNvSpPr txBox="1"/>
            <p:nvPr/>
          </p:nvSpPr>
          <p:spPr>
            <a:xfrm>
              <a:off x="6592701" y="3721353"/>
              <a:ext cx="598388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03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94412" y="1891586"/>
            <a:ext cx="1603177" cy="1845703"/>
            <a:chOff x="5294412" y="1891586"/>
            <a:chExt cx="1603177" cy="1845703"/>
          </a:xfrm>
        </p:grpSpPr>
        <p:grpSp>
          <p:nvGrpSpPr>
            <p:cNvPr id="21" name="Group 20"/>
            <p:cNvGrpSpPr/>
            <p:nvPr/>
          </p:nvGrpSpPr>
          <p:grpSpPr>
            <a:xfrm>
              <a:off x="5294412" y="1891586"/>
              <a:ext cx="1603177" cy="1845703"/>
              <a:chOff x="4978400" y="354013"/>
              <a:chExt cx="2235200" cy="2573338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4978400" y="354013"/>
                <a:ext cx="2235200" cy="2573338"/>
              </a:xfrm>
              <a:custGeom>
                <a:avLst/>
                <a:gdLst>
                  <a:gd name="T0" fmla="*/ 0 w 1408"/>
                  <a:gd name="T1" fmla="*/ 407 h 1621"/>
                  <a:gd name="T2" fmla="*/ 704 w 1408"/>
                  <a:gd name="T3" fmla="*/ 0 h 1621"/>
                  <a:gd name="T4" fmla="*/ 1408 w 1408"/>
                  <a:gd name="T5" fmla="*/ 407 h 1621"/>
                  <a:gd name="T6" fmla="*/ 1408 w 1408"/>
                  <a:gd name="T7" fmla="*/ 1215 h 1621"/>
                  <a:gd name="T8" fmla="*/ 704 w 1408"/>
                  <a:gd name="T9" fmla="*/ 1621 h 1621"/>
                  <a:gd name="T10" fmla="*/ 0 w 1408"/>
                  <a:gd name="T11" fmla="*/ 1215 h 1621"/>
                  <a:gd name="T12" fmla="*/ 0 w 1408"/>
                  <a:gd name="T13" fmla="*/ 407 h 1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8" h="1621">
                    <a:moveTo>
                      <a:pt x="0" y="407"/>
                    </a:moveTo>
                    <a:lnTo>
                      <a:pt x="704" y="0"/>
                    </a:lnTo>
                    <a:lnTo>
                      <a:pt x="1408" y="407"/>
                    </a:lnTo>
                    <a:lnTo>
                      <a:pt x="1408" y="1215"/>
                    </a:lnTo>
                    <a:lnTo>
                      <a:pt x="704" y="1621"/>
                    </a:lnTo>
                    <a:lnTo>
                      <a:pt x="0" y="1215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978400" y="1333501"/>
                <a:ext cx="2235200" cy="1206500"/>
              </a:xfrm>
              <a:custGeom>
                <a:avLst/>
                <a:gdLst>
                  <a:gd name="T0" fmla="*/ 972 w 1408"/>
                  <a:gd name="T1" fmla="*/ 0 h 760"/>
                  <a:gd name="T2" fmla="*/ 972 w 1408"/>
                  <a:gd name="T3" fmla="*/ 62 h 760"/>
                  <a:gd name="T4" fmla="*/ 704 w 1408"/>
                  <a:gd name="T5" fmla="*/ 177 h 760"/>
                  <a:gd name="T6" fmla="*/ 436 w 1408"/>
                  <a:gd name="T7" fmla="*/ 62 h 760"/>
                  <a:gd name="T8" fmla="*/ 436 w 1408"/>
                  <a:gd name="T9" fmla="*/ 0 h 760"/>
                  <a:gd name="T10" fmla="*/ 0 w 1408"/>
                  <a:gd name="T11" fmla="*/ 0 h 760"/>
                  <a:gd name="T12" fmla="*/ 0 w 1408"/>
                  <a:gd name="T13" fmla="*/ 454 h 760"/>
                  <a:gd name="T14" fmla="*/ 704 w 1408"/>
                  <a:gd name="T15" fmla="*/ 760 h 760"/>
                  <a:gd name="T16" fmla="*/ 1408 w 1408"/>
                  <a:gd name="T17" fmla="*/ 454 h 760"/>
                  <a:gd name="T18" fmla="*/ 1408 w 1408"/>
                  <a:gd name="T19" fmla="*/ 0 h 760"/>
                  <a:gd name="T20" fmla="*/ 972 w 1408"/>
                  <a:gd name="T21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8" h="760">
                    <a:moveTo>
                      <a:pt x="972" y="0"/>
                    </a:moveTo>
                    <a:lnTo>
                      <a:pt x="972" y="62"/>
                    </a:lnTo>
                    <a:lnTo>
                      <a:pt x="704" y="177"/>
                    </a:lnTo>
                    <a:lnTo>
                      <a:pt x="436" y="62"/>
                    </a:lnTo>
                    <a:lnTo>
                      <a:pt x="436" y="0"/>
                    </a:lnTo>
                    <a:lnTo>
                      <a:pt x="0" y="0"/>
                    </a:lnTo>
                    <a:lnTo>
                      <a:pt x="0" y="454"/>
                    </a:lnTo>
                    <a:lnTo>
                      <a:pt x="704" y="760"/>
                    </a:lnTo>
                    <a:lnTo>
                      <a:pt x="1408" y="454"/>
                    </a:lnTo>
                    <a:lnTo>
                      <a:pt x="1408" y="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4978400" y="1333501"/>
                <a:ext cx="2235200" cy="1593850"/>
              </a:xfrm>
              <a:custGeom>
                <a:avLst/>
                <a:gdLst>
                  <a:gd name="T0" fmla="*/ 972 w 1408"/>
                  <a:gd name="T1" fmla="*/ 0 h 1004"/>
                  <a:gd name="T2" fmla="*/ 972 w 1408"/>
                  <a:gd name="T3" fmla="*/ 81 h 1004"/>
                  <a:gd name="T4" fmla="*/ 704 w 1408"/>
                  <a:gd name="T5" fmla="*/ 234 h 1004"/>
                  <a:gd name="T6" fmla="*/ 436 w 1408"/>
                  <a:gd name="T7" fmla="*/ 81 h 1004"/>
                  <a:gd name="T8" fmla="*/ 436 w 1408"/>
                  <a:gd name="T9" fmla="*/ 0 h 1004"/>
                  <a:gd name="T10" fmla="*/ 0 w 1408"/>
                  <a:gd name="T11" fmla="*/ 0 h 1004"/>
                  <a:gd name="T12" fmla="*/ 0 w 1408"/>
                  <a:gd name="T13" fmla="*/ 598 h 1004"/>
                  <a:gd name="T14" fmla="*/ 704 w 1408"/>
                  <a:gd name="T15" fmla="*/ 1004 h 1004"/>
                  <a:gd name="T16" fmla="*/ 1408 w 1408"/>
                  <a:gd name="T17" fmla="*/ 598 h 1004"/>
                  <a:gd name="T18" fmla="*/ 1408 w 1408"/>
                  <a:gd name="T19" fmla="*/ 0 h 1004"/>
                  <a:gd name="T20" fmla="*/ 972 w 1408"/>
                  <a:gd name="T21" fmla="*/ 0 h 1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8" h="1004">
                    <a:moveTo>
                      <a:pt x="972" y="0"/>
                    </a:moveTo>
                    <a:lnTo>
                      <a:pt x="972" y="81"/>
                    </a:lnTo>
                    <a:lnTo>
                      <a:pt x="704" y="234"/>
                    </a:lnTo>
                    <a:lnTo>
                      <a:pt x="436" y="81"/>
                    </a:lnTo>
                    <a:lnTo>
                      <a:pt x="436" y="0"/>
                    </a:lnTo>
                    <a:lnTo>
                      <a:pt x="0" y="0"/>
                    </a:lnTo>
                    <a:lnTo>
                      <a:pt x="0" y="598"/>
                    </a:lnTo>
                    <a:lnTo>
                      <a:pt x="704" y="1004"/>
                    </a:lnTo>
                    <a:lnTo>
                      <a:pt x="1408" y="598"/>
                    </a:lnTo>
                    <a:lnTo>
                      <a:pt x="1408" y="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4" name="Inhaltsplatzhalter 4"/>
            <p:cNvSpPr txBox="1"/>
            <p:nvPr/>
          </p:nvSpPr>
          <p:spPr>
            <a:xfrm>
              <a:off x="5787715" y="2352340"/>
              <a:ext cx="598388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01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70700" y="4619718"/>
            <a:ext cx="1456296" cy="1682880"/>
            <a:chOff x="5370700" y="4619718"/>
            <a:chExt cx="1456296" cy="1682880"/>
          </a:xfrm>
        </p:grpSpPr>
        <p:grpSp>
          <p:nvGrpSpPr>
            <p:cNvPr id="18" name="Group 17"/>
            <p:cNvGrpSpPr/>
            <p:nvPr/>
          </p:nvGrpSpPr>
          <p:grpSpPr>
            <a:xfrm>
              <a:off x="5370700" y="4619718"/>
              <a:ext cx="1456296" cy="1682880"/>
              <a:chOff x="5084763" y="4157663"/>
              <a:chExt cx="2030414" cy="2346325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5084763" y="4157663"/>
                <a:ext cx="2030413" cy="2346325"/>
              </a:xfrm>
              <a:custGeom>
                <a:avLst/>
                <a:gdLst>
                  <a:gd name="T0" fmla="*/ 0 w 1279"/>
                  <a:gd name="T1" fmla="*/ 368 h 1478"/>
                  <a:gd name="T2" fmla="*/ 642 w 1279"/>
                  <a:gd name="T3" fmla="*/ 0 h 1478"/>
                  <a:gd name="T4" fmla="*/ 1279 w 1279"/>
                  <a:gd name="T5" fmla="*/ 368 h 1478"/>
                  <a:gd name="T6" fmla="*/ 1279 w 1279"/>
                  <a:gd name="T7" fmla="*/ 1105 h 1478"/>
                  <a:gd name="T8" fmla="*/ 642 w 1279"/>
                  <a:gd name="T9" fmla="*/ 1478 h 1478"/>
                  <a:gd name="T10" fmla="*/ 0 w 1279"/>
                  <a:gd name="T11" fmla="*/ 1105 h 1478"/>
                  <a:gd name="T12" fmla="*/ 0 w 1279"/>
                  <a:gd name="T13" fmla="*/ 368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9" h="1478">
                    <a:moveTo>
                      <a:pt x="0" y="368"/>
                    </a:moveTo>
                    <a:lnTo>
                      <a:pt x="642" y="0"/>
                    </a:lnTo>
                    <a:lnTo>
                      <a:pt x="1279" y="368"/>
                    </a:lnTo>
                    <a:lnTo>
                      <a:pt x="1279" y="1105"/>
                    </a:lnTo>
                    <a:lnTo>
                      <a:pt x="642" y="1478"/>
                    </a:lnTo>
                    <a:lnTo>
                      <a:pt x="0" y="1105"/>
                    </a:lnTo>
                    <a:lnTo>
                      <a:pt x="0" y="3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5084763" y="5053013"/>
                <a:ext cx="2030413" cy="1101725"/>
              </a:xfrm>
              <a:custGeom>
                <a:avLst/>
                <a:gdLst>
                  <a:gd name="T0" fmla="*/ 886 w 1279"/>
                  <a:gd name="T1" fmla="*/ 0 h 694"/>
                  <a:gd name="T2" fmla="*/ 886 w 1279"/>
                  <a:gd name="T3" fmla="*/ 53 h 694"/>
                  <a:gd name="T4" fmla="*/ 642 w 1279"/>
                  <a:gd name="T5" fmla="*/ 163 h 694"/>
                  <a:gd name="T6" fmla="*/ 397 w 1279"/>
                  <a:gd name="T7" fmla="*/ 53 h 694"/>
                  <a:gd name="T8" fmla="*/ 397 w 1279"/>
                  <a:gd name="T9" fmla="*/ 0 h 694"/>
                  <a:gd name="T10" fmla="*/ 0 w 1279"/>
                  <a:gd name="T11" fmla="*/ 0 h 694"/>
                  <a:gd name="T12" fmla="*/ 0 w 1279"/>
                  <a:gd name="T13" fmla="*/ 412 h 694"/>
                  <a:gd name="T14" fmla="*/ 642 w 1279"/>
                  <a:gd name="T15" fmla="*/ 694 h 694"/>
                  <a:gd name="T16" fmla="*/ 1279 w 1279"/>
                  <a:gd name="T17" fmla="*/ 412 h 694"/>
                  <a:gd name="T18" fmla="*/ 1279 w 1279"/>
                  <a:gd name="T19" fmla="*/ 0 h 694"/>
                  <a:gd name="T20" fmla="*/ 886 w 1279"/>
                  <a:gd name="T21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9" h="694">
                    <a:moveTo>
                      <a:pt x="886" y="0"/>
                    </a:moveTo>
                    <a:lnTo>
                      <a:pt x="886" y="53"/>
                    </a:lnTo>
                    <a:lnTo>
                      <a:pt x="642" y="163"/>
                    </a:lnTo>
                    <a:lnTo>
                      <a:pt x="397" y="53"/>
                    </a:lnTo>
                    <a:lnTo>
                      <a:pt x="397" y="0"/>
                    </a:lnTo>
                    <a:lnTo>
                      <a:pt x="0" y="0"/>
                    </a:lnTo>
                    <a:lnTo>
                      <a:pt x="0" y="412"/>
                    </a:lnTo>
                    <a:lnTo>
                      <a:pt x="642" y="694"/>
                    </a:lnTo>
                    <a:lnTo>
                      <a:pt x="1279" y="412"/>
                    </a:lnTo>
                    <a:lnTo>
                      <a:pt x="1279" y="0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084763" y="5053014"/>
                <a:ext cx="2030414" cy="1450974"/>
              </a:xfrm>
              <a:custGeom>
                <a:avLst/>
                <a:gdLst>
                  <a:gd name="T0" fmla="*/ 886 w 1279"/>
                  <a:gd name="T1" fmla="*/ 0 h 914"/>
                  <a:gd name="T2" fmla="*/ 886 w 1279"/>
                  <a:gd name="T3" fmla="*/ 72 h 914"/>
                  <a:gd name="T4" fmla="*/ 642 w 1279"/>
                  <a:gd name="T5" fmla="*/ 211 h 914"/>
                  <a:gd name="T6" fmla="*/ 397 w 1279"/>
                  <a:gd name="T7" fmla="*/ 72 h 914"/>
                  <a:gd name="T8" fmla="*/ 397 w 1279"/>
                  <a:gd name="T9" fmla="*/ 0 h 914"/>
                  <a:gd name="T10" fmla="*/ 0 w 1279"/>
                  <a:gd name="T11" fmla="*/ 0 h 914"/>
                  <a:gd name="T12" fmla="*/ 0 w 1279"/>
                  <a:gd name="T13" fmla="*/ 541 h 914"/>
                  <a:gd name="T14" fmla="*/ 642 w 1279"/>
                  <a:gd name="T15" fmla="*/ 914 h 914"/>
                  <a:gd name="T16" fmla="*/ 1279 w 1279"/>
                  <a:gd name="T17" fmla="*/ 541 h 914"/>
                  <a:gd name="T18" fmla="*/ 1279 w 1279"/>
                  <a:gd name="T19" fmla="*/ 0 h 914"/>
                  <a:gd name="T20" fmla="*/ 886 w 1279"/>
                  <a:gd name="T21" fmla="*/ 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9" h="914">
                    <a:moveTo>
                      <a:pt x="886" y="0"/>
                    </a:moveTo>
                    <a:lnTo>
                      <a:pt x="886" y="72"/>
                    </a:lnTo>
                    <a:lnTo>
                      <a:pt x="642" y="211"/>
                    </a:lnTo>
                    <a:lnTo>
                      <a:pt x="397" y="72"/>
                    </a:lnTo>
                    <a:lnTo>
                      <a:pt x="397" y="0"/>
                    </a:lnTo>
                    <a:lnTo>
                      <a:pt x="0" y="0"/>
                    </a:lnTo>
                    <a:lnTo>
                      <a:pt x="0" y="541"/>
                    </a:lnTo>
                    <a:lnTo>
                      <a:pt x="642" y="914"/>
                    </a:lnTo>
                    <a:lnTo>
                      <a:pt x="1279" y="541"/>
                    </a:lnTo>
                    <a:lnTo>
                      <a:pt x="1279" y="0"/>
                    </a:lnTo>
                    <a:lnTo>
                      <a:pt x="88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5" name="Inhaltsplatzhalter 4"/>
            <p:cNvSpPr txBox="1"/>
            <p:nvPr/>
          </p:nvSpPr>
          <p:spPr>
            <a:xfrm>
              <a:off x="5794065" y="5050574"/>
              <a:ext cx="598388" cy="30777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000" b="1" dirty="0" smtClean="0">
                  <a:latin typeface="+mj-lt"/>
                </a:rPr>
                <a:t>04</a:t>
              </a:r>
              <a:endParaRPr lang="en-US" sz="1600" dirty="0" smtClean="0">
                <a:latin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44467" y="4335497"/>
            <a:ext cx="477120" cy="475758"/>
            <a:chOff x="1603375" y="1916113"/>
            <a:chExt cx="557213" cy="555625"/>
          </a:xfrm>
          <a:solidFill>
            <a:schemeClr val="accent2"/>
          </a:solidFill>
        </p:grpSpPr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71455" y="5594350"/>
            <a:ext cx="473672" cy="475024"/>
            <a:chOff x="7216775" y="2687638"/>
            <a:chExt cx="555625" cy="557212"/>
          </a:xfrm>
          <a:solidFill>
            <a:schemeClr val="accent4"/>
          </a:solidFill>
        </p:grpSpPr>
        <p:sp>
          <p:nvSpPr>
            <p:cNvPr id="31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94082" y="4343401"/>
            <a:ext cx="416560" cy="513366"/>
            <a:chOff x="4460875" y="2689225"/>
            <a:chExt cx="450850" cy="555625"/>
          </a:xfrm>
          <a:solidFill>
            <a:schemeClr val="accent3"/>
          </a:solidFill>
        </p:grpSpPr>
        <p:sp>
          <p:nvSpPr>
            <p:cNvPr id="34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738" y="2946400"/>
            <a:ext cx="310526" cy="516558"/>
            <a:chOff x="3584575" y="2687638"/>
            <a:chExt cx="334963" cy="557212"/>
          </a:xfrm>
          <a:solidFill>
            <a:schemeClr val="accent1"/>
          </a:solidFill>
        </p:grpSpPr>
        <p:sp>
          <p:nvSpPr>
            <p:cNvPr id="37" name="Freeform 148"/>
            <p:cNvSpPr>
              <a:spLocks noEditPoints="1"/>
            </p:cNvSpPr>
            <p:nvPr/>
          </p:nvSpPr>
          <p:spPr bwMode="auto">
            <a:xfrm>
              <a:off x="3721100" y="3143250"/>
              <a:ext cx="61913" cy="61912"/>
            </a:xfrm>
            <a:custGeom>
              <a:avLst/>
              <a:gdLst>
                <a:gd name="T0" fmla="*/ 194 w 389"/>
                <a:gd name="T1" fmla="*/ 135 h 389"/>
                <a:gd name="T2" fmla="*/ 175 w 389"/>
                <a:gd name="T3" fmla="*/ 138 h 389"/>
                <a:gd name="T4" fmla="*/ 159 w 389"/>
                <a:gd name="T5" fmla="*/ 146 h 389"/>
                <a:gd name="T6" fmla="*/ 147 w 389"/>
                <a:gd name="T7" fmla="*/ 159 h 389"/>
                <a:gd name="T8" fmla="*/ 138 w 389"/>
                <a:gd name="T9" fmla="*/ 175 h 389"/>
                <a:gd name="T10" fmla="*/ 135 w 389"/>
                <a:gd name="T11" fmla="*/ 194 h 389"/>
                <a:gd name="T12" fmla="*/ 138 w 389"/>
                <a:gd name="T13" fmla="*/ 213 h 389"/>
                <a:gd name="T14" fmla="*/ 147 w 389"/>
                <a:gd name="T15" fmla="*/ 229 h 389"/>
                <a:gd name="T16" fmla="*/ 159 w 389"/>
                <a:gd name="T17" fmla="*/ 242 h 389"/>
                <a:gd name="T18" fmla="*/ 175 w 389"/>
                <a:gd name="T19" fmla="*/ 251 h 389"/>
                <a:gd name="T20" fmla="*/ 194 w 389"/>
                <a:gd name="T21" fmla="*/ 254 h 389"/>
                <a:gd name="T22" fmla="*/ 214 w 389"/>
                <a:gd name="T23" fmla="*/ 251 h 389"/>
                <a:gd name="T24" fmla="*/ 229 w 389"/>
                <a:gd name="T25" fmla="*/ 242 h 389"/>
                <a:gd name="T26" fmla="*/ 243 w 389"/>
                <a:gd name="T27" fmla="*/ 229 h 389"/>
                <a:gd name="T28" fmla="*/ 252 w 389"/>
                <a:gd name="T29" fmla="*/ 213 h 389"/>
                <a:gd name="T30" fmla="*/ 255 w 389"/>
                <a:gd name="T31" fmla="*/ 194 h 389"/>
                <a:gd name="T32" fmla="*/ 252 w 389"/>
                <a:gd name="T33" fmla="*/ 175 h 389"/>
                <a:gd name="T34" fmla="*/ 243 w 389"/>
                <a:gd name="T35" fmla="*/ 159 h 389"/>
                <a:gd name="T36" fmla="*/ 229 w 389"/>
                <a:gd name="T37" fmla="*/ 146 h 389"/>
                <a:gd name="T38" fmla="*/ 214 w 389"/>
                <a:gd name="T39" fmla="*/ 138 h 389"/>
                <a:gd name="T40" fmla="*/ 194 w 389"/>
                <a:gd name="T41" fmla="*/ 135 h 389"/>
                <a:gd name="T42" fmla="*/ 194 w 389"/>
                <a:gd name="T43" fmla="*/ 0 h 389"/>
                <a:gd name="T44" fmla="*/ 229 w 389"/>
                <a:gd name="T45" fmla="*/ 3 h 389"/>
                <a:gd name="T46" fmla="*/ 262 w 389"/>
                <a:gd name="T47" fmla="*/ 11 h 389"/>
                <a:gd name="T48" fmla="*/ 293 w 389"/>
                <a:gd name="T49" fmla="*/ 26 h 389"/>
                <a:gd name="T50" fmla="*/ 320 w 389"/>
                <a:gd name="T51" fmla="*/ 45 h 389"/>
                <a:gd name="T52" fmla="*/ 343 w 389"/>
                <a:gd name="T53" fmla="*/ 69 h 389"/>
                <a:gd name="T54" fmla="*/ 362 w 389"/>
                <a:gd name="T55" fmla="*/ 96 h 389"/>
                <a:gd name="T56" fmla="*/ 377 w 389"/>
                <a:gd name="T57" fmla="*/ 126 h 389"/>
                <a:gd name="T58" fmla="*/ 386 w 389"/>
                <a:gd name="T59" fmla="*/ 159 h 389"/>
                <a:gd name="T60" fmla="*/ 389 w 389"/>
                <a:gd name="T61" fmla="*/ 194 h 389"/>
                <a:gd name="T62" fmla="*/ 386 w 389"/>
                <a:gd name="T63" fmla="*/ 229 h 389"/>
                <a:gd name="T64" fmla="*/ 377 w 389"/>
                <a:gd name="T65" fmla="*/ 262 h 389"/>
                <a:gd name="T66" fmla="*/ 362 w 389"/>
                <a:gd name="T67" fmla="*/ 292 h 389"/>
                <a:gd name="T68" fmla="*/ 343 w 389"/>
                <a:gd name="T69" fmla="*/ 320 h 389"/>
                <a:gd name="T70" fmla="*/ 320 w 389"/>
                <a:gd name="T71" fmla="*/ 343 h 389"/>
                <a:gd name="T72" fmla="*/ 293 w 389"/>
                <a:gd name="T73" fmla="*/ 362 h 389"/>
                <a:gd name="T74" fmla="*/ 262 w 389"/>
                <a:gd name="T75" fmla="*/ 377 h 389"/>
                <a:gd name="T76" fmla="*/ 229 w 389"/>
                <a:gd name="T77" fmla="*/ 386 h 389"/>
                <a:gd name="T78" fmla="*/ 194 w 389"/>
                <a:gd name="T79" fmla="*/ 389 h 389"/>
                <a:gd name="T80" fmla="*/ 159 w 389"/>
                <a:gd name="T81" fmla="*/ 386 h 389"/>
                <a:gd name="T82" fmla="*/ 126 w 389"/>
                <a:gd name="T83" fmla="*/ 377 h 389"/>
                <a:gd name="T84" fmla="*/ 97 w 389"/>
                <a:gd name="T85" fmla="*/ 362 h 389"/>
                <a:gd name="T86" fmla="*/ 69 w 389"/>
                <a:gd name="T87" fmla="*/ 343 h 389"/>
                <a:gd name="T88" fmla="*/ 46 w 389"/>
                <a:gd name="T89" fmla="*/ 320 h 389"/>
                <a:gd name="T90" fmla="*/ 26 w 389"/>
                <a:gd name="T91" fmla="*/ 292 h 389"/>
                <a:gd name="T92" fmla="*/ 13 w 389"/>
                <a:gd name="T93" fmla="*/ 262 h 389"/>
                <a:gd name="T94" fmla="*/ 3 w 389"/>
                <a:gd name="T95" fmla="*/ 229 h 389"/>
                <a:gd name="T96" fmla="*/ 0 w 389"/>
                <a:gd name="T97" fmla="*/ 194 h 389"/>
                <a:gd name="T98" fmla="*/ 3 w 389"/>
                <a:gd name="T99" fmla="*/ 159 h 389"/>
                <a:gd name="T100" fmla="*/ 13 w 389"/>
                <a:gd name="T101" fmla="*/ 126 h 389"/>
                <a:gd name="T102" fmla="*/ 26 w 389"/>
                <a:gd name="T103" fmla="*/ 96 h 389"/>
                <a:gd name="T104" fmla="*/ 46 w 389"/>
                <a:gd name="T105" fmla="*/ 69 h 389"/>
                <a:gd name="T106" fmla="*/ 69 w 389"/>
                <a:gd name="T107" fmla="*/ 45 h 389"/>
                <a:gd name="T108" fmla="*/ 97 w 389"/>
                <a:gd name="T109" fmla="*/ 26 h 389"/>
                <a:gd name="T110" fmla="*/ 126 w 389"/>
                <a:gd name="T111" fmla="*/ 11 h 389"/>
                <a:gd name="T112" fmla="*/ 159 w 389"/>
                <a:gd name="T113" fmla="*/ 3 h 389"/>
                <a:gd name="T114" fmla="*/ 194 w 389"/>
                <a:gd name="T1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" h="389">
                  <a:moveTo>
                    <a:pt x="194" y="135"/>
                  </a:moveTo>
                  <a:lnTo>
                    <a:pt x="175" y="138"/>
                  </a:lnTo>
                  <a:lnTo>
                    <a:pt x="159" y="146"/>
                  </a:lnTo>
                  <a:lnTo>
                    <a:pt x="147" y="159"/>
                  </a:lnTo>
                  <a:lnTo>
                    <a:pt x="138" y="175"/>
                  </a:lnTo>
                  <a:lnTo>
                    <a:pt x="135" y="194"/>
                  </a:lnTo>
                  <a:lnTo>
                    <a:pt x="138" y="213"/>
                  </a:lnTo>
                  <a:lnTo>
                    <a:pt x="147" y="229"/>
                  </a:lnTo>
                  <a:lnTo>
                    <a:pt x="159" y="242"/>
                  </a:lnTo>
                  <a:lnTo>
                    <a:pt x="175" y="251"/>
                  </a:lnTo>
                  <a:lnTo>
                    <a:pt x="194" y="254"/>
                  </a:lnTo>
                  <a:lnTo>
                    <a:pt x="214" y="251"/>
                  </a:lnTo>
                  <a:lnTo>
                    <a:pt x="229" y="242"/>
                  </a:lnTo>
                  <a:lnTo>
                    <a:pt x="243" y="229"/>
                  </a:lnTo>
                  <a:lnTo>
                    <a:pt x="252" y="213"/>
                  </a:lnTo>
                  <a:lnTo>
                    <a:pt x="255" y="194"/>
                  </a:lnTo>
                  <a:lnTo>
                    <a:pt x="252" y="175"/>
                  </a:lnTo>
                  <a:lnTo>
                    <a:pt x="243" y="159"/>
                  </a:lnTo>
                  <a:lnTo>
                    <a:pt x="229" y="146"/>
                  </a:lnTo>
                  <a:lnTo>
                    <a:pt x="214" y="138"/>
                  </a:lnTo>
                  <a:lnTo>
                    <a:pt x="194" y="135"/>
                  </a:lnTo>
                  <a:close/>
                  <a:moveTo>
                    <a:pt x="194" y="0"/>
                  </a:moveTo>
                  <a:lnTo>
                    <a:pt x="229" y="3"/>
                  </a:lnTo>
                  <a:lnTo>
                    <a:pt x="262" y="11"/>
                  </a:lnTo>
                  <a:lnTo>
                    <a:pt x="293" y="26"/>
                  </a:lnTo>
                  <a:lnTo>
                    <a:pt x="320" y="45"/>
                  </a:lnTo>
                  <a:lnTo>
                    <a:pt x="343" y="69"/>
                  </a:lnTo>
                  <a:lnTo>
                    <a:pt x="362" y="96"/>
                  </a:lnTo>
                  <a:lnTo>
                    <a:pt x="377" y="126"/>
                  </a:lnTo>
                  <a:lnTo>
                    <a:pt x="386" y="159"/>
                  </a:lnTo>
                  <a:lnTo>
                    <a:pt x="389" y="194"/>
                  </a:lnTo>
                  <a:lnTo>
                    <a:pt x="386" y="229"/>
                  </a:lnTo>
                  <a:lnTo>
                    <a:pt x="377" y="262"/>
                  </a:lnTo>
                  <a:lnTo>
                    <a:pt x="362" y="292"/>
                  </a:lnTo>
                  <a:lnTo>
                    <a:pt x="343" y="320"/>
                  </a:lnTo>
                  <a:lnTo>
                    <a:pt x="320" y="343"/>
                  </a:lnTo>
                  <a:lnTo>
                    <a:pt x="293" y="362"/>
                  </a:lnTo>
                  <a:lnTo>
                    <a:pt x="262" y="377"/>
                  </a:lnTo>
                  <a:lnTo>
                    <a:pt x="229" y="386"/>
                  </a:lnTo>
                  <a:lnTo>
                    <a:pt x="194" y="389"/>
                  </a:lnTo>
                  <a:lnTo>
                    <a:pt x="159" y="386"/>
                  </a:lnTo>
                  <a:lnTo>
                    <a:pt x="126" y="377"/>
                  </a:lnTo>
                  <a:lnTo>
                    <a:pt x="97" y="362"/>
                  </a:lnTo>
                  <a:lnTo>
                    <a:pt x="69" y="343"/>
                  </a:lnTo>
                  <a:lnTo>
                    <a:pt x="46" y="320"/>
                  </a:lnTo>
                  <a:lnTo>
                    <a:pt x="26" y="292"/>
                  </a:lnTo>
                  <a:lnTo>
                    <a:pt x="13" y="262"/>
                  </a:lnTo>
                  <a:lnTo>
                    <a:pt x="3" y="229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3" y="126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6" y="11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49"/>
            <p:cNvSpPr/>
            <p:nvPr/>
          </p:nvSpPr>
          <p:spPr bwMode="auto">
            <a:xfrm>
              <a:off x="3736975" y="2732088"/>
              <a:ext cx="76200" cy="22225"/>
            </a:xfrm>
            <a:custGeom>
              <a:avLst/>
              <a:gdLst>
                <a:gd name="T0" fmla="*/ 71 w 487"/>
                <a:gd name="T1" fmla="*/ 0 h 142"/>
                <a:gd name="T2" fmla="*/ 416 w 487"/>
                <a:gd name="T3" fmla="*/ 0 h 142"/>
                <a:gd name="T4" fmla="*/ 434 w 487"/>
                <a:gd name="T5" fmla="*/ 2 h 142"/>
                <a:gd name="T6" fmla="*/ 451 w 487"/>
                <a:gd name="T7" fmla="*/ 9 h 142"/>
                <a:gd name="T8" fmla="*/ 466 w 487"/>
                <a:gd name="T9" fmla="*/ 20 h 142"/>
                <a:gd name="T10" fmla="*/ 477 w 487"/>
                <a:gd name="T11" fmla="*/ 35 h 142"/>
                <a:gd name="T12" fmla="*/ 484 w 487"/>
                <a:gd name="T13" fmla="*/ 52 h 142"/>
                <a:gd name="T14" fmla="*/ 487 w 487"/>
                <a:gd name="T15" fmla="*/ 71 h 142"/>
                <a:gd name="T16" fmla="*/ 484 w 487"/>
                <a:gd name="T17" fmla="*/ 89 h 142"/>
                <a:gd name="T18" fmla="*/ 477 w 487"/>
                <a:gd name="T19" fmla="*/ 106 h 142"/>
                <a:gd name="T20" fmla="*/ 466 w 487"/>
                <a:gd name="T21" fmla="*/ 121 h 142"/>
                <a:gd name="T22" fmla="*/ 451 w 487"/>
                <a:gd name="T23" fmla="*/ 132 h 142"/>
                <a:gd name="T24" fmla="*/ 434 w 487"/>
                <a:gd name="T25" fmla="*/ 139 h 142"/>
                <a:gd name="T26" fmla="*/ 416 w 487"/>
                <a:gd name="T27" fmla="*/ 142 h 142"/>
                <a:gd name="T28" fmla="*/ 71 w 487"/>
                <a:gd name="T29" fmla="*/ 142 h 142"/>
                <a:gd name="T30" fmla="*/ 52 w 487"/>
                <a:gd name="T31" fmla="*/ 139 h 142"/>
                <a:gd name="T32" fmla="*/ 35 w 487"/>
                <a:gd name="T33" fmla="*/ 132 h 142"/>
                <a:gd name="T34" fmla="*/ 20 w 487"/>
                <a:gd name="T35" fmla="*/ 121 h 142"/>
                <a:gd name="T36" fmla="*/ 9 w 487"/>
                <a:gd name="T37" fmla="*/ 106 h 142"/>
                <a:gd name="T38" fmla="*/ 2 w 487"/>
                <a:gd name="T39" fmla="*/ 89 h 142"/>
                <a:gd name="T40" fmla="*/ 0 w 487"/>
                <a:gd name="T41" fmla="*/ 71 h 142"/>
                <a:gd name="T42" fmla="*/ 2 w 487"/>
                <a:gd name="T43" fmla="*/ 52 h 142"/>
                <a:gd name="T44" fmla="*/ 9 w 487"/>
                <a:gd name="T45" fmla="*/ 35 h 142"/>
                <a:gd name="T46" fmla="*/ 20 w 487"/>
                <a:gd name="T47" fmla="*/ 20 h 142"/>
                <a:gd name="T48" fmla="*/ 35 w 487"/>
                <a:gd name="T49" fmla="*/ 9 h 142"/>
                <a:gd name="T50" fmla="*/ 52 w 487"/>
                <a:gd name="T51" fmla="*/ 2 h 142"/>
                <a:gd name="T52" fmla="*/ 71 w 487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7" h="142">
                  <a:moveTo>
                    <a:pt x="71" y="0"/>
                  </a:moveTo>
                  <a:lnTo>
                    <a:pt x="416" y="0"/>
                  </a:lnTo>
                  <a:lnTo>
                    <a:pt x="434" y="2"/>
                  </a:lnTo>
                  <a:lnTo>
                    <a:pt x="451" y="9"/>
                  </a:lnTo>
                  <a:lnTo>
                    <a:pt x="466" y="20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1"/>
                  </a:lnTo>
                  <a:lnTo>
                    <a:pt x="484" y="89"/>
                  </a:lnTo>
                  <a:lnTo>
                    <a:pt x="477" y="106"/>
                  </a:lnTo>
                  <a:lnTo>
                    <a:pt x="466" y="121"/>
                  </a:lnTo>
                  <a:lnTo>
                    <a:pt x="451" y="132"/>
                  </a:lnTo>
                  <a:lnTo>
                    <a:pt x="434" y="139"/>
                  </a:lnTo>
                  <a:lnTo>
                    <a:pt x="416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50"/>
            <p:cNvSpPr/>
            <p:nvPr/>
          </p:nvSpPr>
          <p:spPr bwMode="auto">
            <a:xfrm>
              <a:off x="3700463" y="2732088"/>
              <a:ext cx="23813" cy="23812"/>
            </a:xfrm>
            <a:custGeom>
              <a:avLst/>
              <a:gdLst>
                <a:gd name="T0" fmla="*/ 74 w 148"/>
                <a:gd name="T1" fmla="*/ 0 h 150"/>
                <a:gd name="T2" fmla="*/ 94 w 148"/>
                <a:gd name="T3" fmla="*/ 4 h 150"/>
                <a:gd name="T4" fmla="*/ 112 w 148"/>
                <a:gd name="T5" fmla="*/ 11 h 150"/>
                <a:gd name="T6" fmla="*/ 127 w 148"/>
                <a:gd name="T7" fmla="*/ 23 h 150"/>
                <a:gd name="T8" fmla="*/ 139 w 148"/>
                <a:gd name="T9" fmla="*/ 38 h 150"/>
                <a:gd name="T10" fmla="*/ 146 w 148"/>
                <a:gd name="T11" fmla="*/ 56 h 150"/>
                <a:gd name="T12" fmla="*/ 148 w 148"/>
                <a:gd name="T13" fmla="*/ 75 h 150"/>
                <a:gd name="T14" fmla="*/ 146 w 148"/>
                <a:gd name="T15" fmla="*/ 95 h 150"/>
                <a:gd name="T16" fmla="*/ 139 w 148"/>
                <a:gd name="T17" fmla="*/ 113 h 150"/>
                <a:gd name="T18" fmla="*/ 127 w 148"/>
                <a:gd name="T19" fmla="*/ 128 h 150"/>
                <a:gd name="T20" fmla="*/ 112 w 148"/>
                <a:gd name="T21" fmla="*/ 140 h 150"/>
                <a:gd name="T22" fmla="*/ 94 w 148"/>
                <a:gd name="T23" fmla="*/ 147 h 150"/>
                <a:gd name="T24" fmla="*/ 74 w 148"/>
                <a:gd name="T25" fmla="*/ 150 h 150"/>
                <a:gd name="T26" fmla="*/ 55 w 148"/>
                <a:gd name="T27" fmla="*/ 147 h 150"/>
                <a:gd name="T28" fmla="*/ 37 w 148"/>
                <a:gd name="T29" fmla="*/ 140 h 150"/>
                <a:gd name="T30" fmla="*/ 22 w 148"/>
                <a:gd name="T31" fmla="*/ 128 h 150"/>
                <a:gd name="T32" fmla="*/ 10 w 148"/>
                <a:gd name="T33" fmla="*/ 113 h 150"/>
                <a:gd name="T34" fmla="*/ 2 w 148"/>
                <a:gd name="T35" fmla="*/ 95 h 150"/>
                <a:gd name="T36" fmla="*/ 0 w 148"/>
                <a:gd name="T37" fmla="*/ 75 h 150"/>
                <a:gd name="T38" fmla="*/ 2 w 148"/>
                <a:gd name="T39" fmla="*/ 56 h 150"/>
                <a:gd name="T40" fmla="*/ 10 w 148"/>
                <a:gd name="T41" fmla="*/ 38 h 150"/>
                <a:gd name="T42" fmla="*/ 22 w 148"/>
                <a:gd name="T43" fmla="*/ 23 h 150"/>
                <a:gd name="T44" fmla="*/ 37 w 148"/>
                <a:gd name="T45" fmla="*/ 11 h 150"/>
                <a:gd name="T46" fmla="*/ 55 w 148"/>
                <a:gd name="T47" fmla="*/ 4 h 150"/>
                <a:gd name="T48" fmla="*/ 74 w 148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94" y="4"/>
                  </a:lnTo>
                  <a:lnTo>
                    <a:pt x="112" y="11"/>
                  </a:lnTo>
                  <a:lnTo>
                    <a:pt x="127" y="23"/>
                  </a:lnTo>
                  <a:lnTo>
                    <a:pt x="139" y="38"/>
                  </a:lnTo>
                  <a:lnTo>
                    <a:pt x="146" y="56"/>
                  </a:lnTo>
                  <a:lnTo>
                    <a:pt x="148" y="75"/>
                  </a:lnTo>
                  <a:lnTo>
                    <a:pt x="146" y="95"/>
                  </a:lnTo>
                  <a:lnTo>
                    <a:pt x="139" y="113"/>
                  </a:lnTo>
                  <a:lnTo>
                    <a:pt x="127" y="128"/>
                  </a:lnTo>
                  <a:lnTo>
                    <a:pt x="112" y="140"/>
                  </a:lnTo>
                  <a:lnTo>
                    <a:pt x="94" y="147"/>
                  </a:lnTo>
                  <a:lnTo>
                    <a:pt x="74" y="150"/>
                  </a:lnTo>
                  <a:lnTo>
                    <a:pt x="55" y="147"/>
                  </a:lnTo>
                  <a:lnTo>
                    <a:pt x="37" y="140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51"/>
            <p:cNvSpPr>
              <a:spLocks noEditPoints="1"/>
            </p:cNvSpPr>
            <p:nvPr/>
          </p:nvSpPr>
          <p:spPr bwMode="auto">
            <a:xfrm>
              <a:off x="3584575" y="2687638"/>
              <a:ext cx="334963" cy="557212"/>
            </a:xfrm>
            <a:custGeom>
              <a:avLst/>
              <a:gdLst>
                <a:gd name="T0" fmla="*/ 205 w 2109"/>
                <a:gd name="T1" fmla="*/ 152 h 3510"/>
                <a:gd name="T2" fmla="*/ 172 w 2109"/>
                <a:gd name="T3" fmla="*/ 172 h 3510"/>
                <a:gd name="T4" fmla="*/ 153 w 2109"/>
                <a:gd name="T5" fmla="*/ 205 h 3510"/>
                <a:gd name="T6" fmla="*/ 150 w 2109"/>
                <a:gd name="T7" fmla="*/ 3286 h 3510"/>
                <a:gd name="T8" fmla="*/ 160 w 2109"/>
                <a:gd name="T9" fmla="*/ 3323 h 3510"/>
                <a:gd name="T10" fmla="*/ 187 w 2109"/>
                <a:gd name="T11" fmla="*/ 3350 h 3510"/>
                <a:gd name="T12" fmla="*/ 225 w 2109"/>
                <a:gd name="T13" fmla="*/ 3360 h 3510"/>
                <a:gd name="T14" fmla="*/ 1904 w 2109"/>
                <a:gd name="T15" fmla="*/ 3358 h 3510"/>
                <a:gd name="T16" fmla="*/ 1938 w 2109"/>
                <a:gd name="T17" fmla="*/ 3338 h 3510"/>
                <a:gd name="T18" fmla="*/ 1957 w 2109"/>
                <a:gd name="T19" fmla="*/ 3305 h 3510"/>
                <a:gd name="T20" fmla="*/ 1959 w 2109"/>
                <a:gd name="T21" fmla="*/ 224 h 3510"/>
                <a:gd name="T22" fmla="*/ 1949 w 2109"/>
                <a:gd name="T23" fmla="*/ 187 h 3510"/>
                <a:gd name="T24" fmla="*/ 1922 w 2109"/>
                <a:gd name="T25" fmla="*/ 161 h 3510"/>
                <a:gd name="T26" fmla="*/ 1885 w 2109"/>
                <a:gd name="T27" fmla="*/ 150 h 3510"/>
                <a:gd name="T28" fmla="*/ 225 w 2109"/>
                <a:gd name="T29" fmla="*/ 0 h 3510"/>
                <a:gd name="T30" fmla="*/ 1921 w 2109"/>
                <a:gd name="T31" fmla="*/ 3 h 3510"/>
                <a:gd name="T32" fmla="*/ 1988 w 2109"/>
                <a:gd name="T33" fmla="*/ 26 h 3510"/>
                <a:gd name="T34" fmla="*/ 2043 w 2109"/>
                <a:gd name="T35" fmla="*/ 66 h 3510"/>
                <a:gd name="T36" fmla="*/ 2083 w 2109"/>
                <a:gd name="T37" fmla="*/ 121 h 3510"/>
                <a:gd name="T38" fmla="*/ 2106 w 2109"/>
                <a:gd name="T39" fmla="*/ 188 h 3510"/>
                <a:gd name="T40" fmla="*/ 2109 w 2109"/>
                <a:gd name="T41" fmla="*/ 3286 h 3510"/>
                <a:gd name="T42" fmla="*/ 2097 w 2109"/>
                <a:gd name="T43" fmla="*/ 3356 h 3510"/>
                <a:gd name="T44" fmla="*/ 2065 w 2109"/>
                <a:gd name="T45" fmla="*/ 3417 h 3510"/>
                <a:gd name="T46" fmla="*/ 2017 w 2109"/>
                <a:gd name="T47" fmla="*/ 3466 h 3510"/>
                <a:gd name="T48" fmla="*/ 1956 w 2109"/>
                <a:gd name="T49" fmla="*/ 3498 h 3510"/>
                <a:gd name="T50" fmla="*/ 1885 w 2109"/>
                <a:gd name="T51" fmla="*/ 3510 h 3510"/>
                <a:gd name="T52" fmla="*/ 188 w 2109"/>
                <a:gd name="T53" fmla="*/ 3507 h 3510"/>
                <a:gd name="T54" fmla="*/ 122 w 2109"/>
                <a:gd name="T55" fmla="*/ 3484 h 3510"/>
                <a:gd name="T56" fmla="*/ 66 w 2109"/>
                <a:gd name="T57" fmla="*/ 3444 h 3510"/>
                <a:gd name="T58" fmla="*/ 25 w 2109"/>
                <a:gd name="T59" fmla="*/ 3389 h 3510"/>
                <a:gd name="T60" fmla="*/ 3 w 2109"/>
                <a:gd name="T61" fmla="*/ 3322 h 3510"/>
                <a:gd name="T62" fmla="*/ 0 w 2109"/>
                <a:gd name="T63" fmla="*/ 224 h 3510"/>
                <a:gd name="T64" fmla="*/ 12 w 2109"/>
                <a:gd name="T65" fmla="*/ 154 h 3510"/>
                <a:gd name="T66" fmla="*/ 44 w 2109"/>
                <a:gd name="T67" fmla="*/ 93 h 3510"/>
                <a:gd name="T68" fmla="*/ 92 w 2109"/>
                <a:gd name="T69" fmla="*/ 44 h 3510"/>
                <a:gd name="T70" fmla="*/ 154 w 2109"/>
                <a:gd name="T71" fmla="*/ 12 h 3510"/>
                <a:gd name="T72" fmla="*/ 225 w 2109"/>
                <a:gd name="T73" fmla="*/ 0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9" h="3510">
                  <a:moveTo>
                    <a:pt x="225" y="150"/>
                  </a:moveTo>
                  <a:lnTo>
                    <a:pt x="205" y="152"/>
                  </a:lnTo>
                  <a:lnTo>
                    <a:pt x="187" y="161"/>
                  </a:lnTo>
                  <a:lnTo>
                    <a:pt x="172" y="172"/>
                  </a:lnTo>
                  <a:lnTo>
                    <a:pt x="160" y="187"/>
                  </a:lnTo>
                  <a:lnTo>
                    <a:pt x="153" y="205"/>
                  </a:lnTo>
                  <a:lnTo>
                    <a:pt x="150" y="224"/>
                  </a:lnTo>
                  <a:lnTo>
                    <a:pt x="150" y="3286"/>
                  </a:lnTo>
                  <a:lnTo>
                    <a:pt x="153" y="3305"/>
                  </a:lnTo>
                  <a:lnTo>
                    <a:pt x="160" y="3323"/>
                  </a:lnTo>
                  <a:lnTo>
                    <a:pt x="172" y="3338"/>
                  </a:lnTo>
                  <a:lnTo>
                    <a:pt x="187" y="3350"/>
                  </a:lnTo>
                  <a:lnTo>
                    <a:pt x="205" y="3358"/>
                  </a:lnTo>
                  <a:lnTo>
                    <a:pt x="225" y="3360"/>
                  </a:lnTo>
                  <a:lnTo>
                    <a:pt x="1885" y="3360"/>
                  </a:lnTo>
                  <a:lnTo>
                    <a:pt x="1904" y="3358"/>
                  </a:lnTo>
                  <a:lnTo>
                    <a:pt x="1922" y="3350"/>
                  </a:lnTo>
                  <a:lnTo>
                    <a:pt x="1938" y="3338"/>
                  </a:lnTo>
                  <a:lnTo>
                    <a:pt x="1949" y="3323"/>
                  </a:lnTo>
                  <a:lnTo>
                    <a:pt x="1957" y="3305"/>
                  </a:lnTo>
                  <a:lnTo>
                    <a:pt x="1959" y="3286"/>
                  </a:lnTo>
                  <a:lnTo>
                    <a:pt x="1959" y="224"/>
                  </a:lnTo>
                  <a:lnTo>
                    <a:pt x="1957" y="205"/>
                  </a:lnTo>
                  <a:lnTo>
                    <a:pt x="1949" y="187"/>
                  </a:lnTo>
                  <a:lnTo>
                    <a:pt x="1938" y="172"/>
                  </a:lnTo>
                  <a:lnTo>
                    <a:pt x="1922" y="161"/>
                  </a:lnTo>
                  <a:lnTo>
                    <a:pt x="1904" y="152"/>
                  </a:lnTo>
                  <a:lnTo>
                    <a:pt x="1885" y="150"/>
                  </a:lnTo>
                  <a:lnTo>
                    <a:pt x="225" y="150"/>
                  </a:lnTo>
                  <a:close/>
                  <a:moveTo>
                    <a:pt x="225" y="0"/>
                  </a:moveTo>
                  <a:lnTo>
                    <a:pt x="1885" y="0"/>
                  </a:lnTo>
                  <a:lnTo>
                    <a:pt x="1921" y="3"/>
                  </a:lnTo>
                  <a:lnTo>
                    <a:pt x="1956" y="12"/>
                  </a:lnTo>
                  <a:lnTo>
                    <a:pt x="1988" y="26"/>
                  </a:lnTo>
                  <a:lnTo>
                    <a:pt x="2017" y="44"/>
                  </a:lnTo>
                  <a:lnTo>
                    <a:pt x="2043" y="66"/>
                  </a:lnTo>
                  <a:lnTo>
                    <a:pt x="2065" y="93"/>
                  </a:lnTo>
                  <a:lnTo>
                    <a:pt x="2083" y="121"/>
                  </a:lnTo>
                  <a:lnTo>
                    <a:pt x="2097" y="154"/>
                  </a:lnTo>
                  <a:lnTo>
                    <a:pt x="2106" y="188"/>
                  </a:lnTo>
                  <a:lnTo>
                    <a:pt x="2109" y="224"/>
                  </a:lnTo>
                  <a:lnTo>
                    <a:pt x="2109" y="3286"/>
                  </a:lnTo>
                  <a:lnTo>
                    <a:pt x="2106" y="3322"/>
                  </a:lnTo>
                  <a:lnTo>
                    <a:pt x="2097" y="3356"/>
                  </a:lnTo>
                  <a:lnTo>
                    <a:pt x="2083" y="3389"/>
                  </a:lnTo>
                  <a:lnTo>
                    <a:pt x="2065" y="3417"/>
                  </a:lnTo>
                  <a:lnTo>
                    <a:pt x="2043" y="3444"/>
                  </a:lnTo>
                  <a:lnTo>
                    <a:pt x="2017" y="3466"/>
                  </a:lnTo>
                  <a:lnTo>
                    <a:pt x="1988" y="3484"/>
                  </a:lnTo>
                  <a:lnTo>
                    <a:pt x="1956" y="3498"/>
                  </a:lnTo>
                  <a:lnTo>
                    <a:pt x="1921" y="3507"/>
                  </a:lnTo>
                  <a:lnTo>
                    <a:pt x="1885" y="3510"/>
                  </a:lnTo>
                  <a:lnTo>
                    <a:pt x="225" y="3510"/>
                  </a:lnTo>
                  <a:lnTo>
                    <a:pt x="188" y="3507"/>
                  </a:lnTo>
                  <a:lnTo>
                    <a:pt x="154" y="3498"/>
                  </a:lnTo>
                  <a:lnTo>
                    <a:pt x="122" y="3484"/>
                  </a:lnTo>
                  <a:lnTo>
                    <a:pt x="92" y="3466"/>
                  </a:lnTo>
                  <a:lnTo>
                    <a:pt x="66" y="3444"/>
                  </a:lnTo>
                  <a:lnTo>
                    <a:pt x="44" y="3417"/>
                  </a:lnTo>
                  <a:lnTo>
                    <a:pt x="25" y="3389"/>
                  </a:lnTo>
                  <a:lnTo>
                    <a:pt x="12" y="3356"/>
                  </a:lnTo>
                  <a:lnTo>
                    <a:pt x="3" y="3322"/>
                  </a:lnTo>
                  <a:lnTo>
                    <a:pt x="0" y="3286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4"/>
                  </a:lnTo>
                  <a:lnTo>
                    <a:pt x="25" y="121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2" y="44"/>
                  </a:lnTo>
                  <a:lnTo>
                    <a:pt x="122" y="26"/>
                  </a:lnTo>
                  <a:lnTo>
                    <a:pt x="154" y="12"/>
                  </a:lnTo>
                  <a:lnTo>
                    <a:pt x="188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152"/>
            <p:cNvSpPr/>
            <p:nvPr/>
          </p:nvSpPr>
          <p:spPr bwMode="auto">
            <a:xfrm>
              <a:off x="3694113" y="2906713"/>
              <a:ext cx="80963" cy="80962"/>
            </a:xfrm>
            <a:custGeom>
              <a:avLst/>
              <a:gdLst>
                <a:gd name="T0" fmla="*/ 435 w 510"/>
                <a:gd name="T1" fmla="*/ 0 h 509"/>
                <a:gd name="T2" fmla="*/ 454 w 510"/>
                <a:gd name="T3" fmla="*/ 2 h 509"/>
                <a:gd name="T4" fmla="*/ 472 w 510"/>
                <a:gd name="T5" fmla="*/ 9 h 509"/>
                <a:gd name="T6" fmla="*/ 488 w 510"/>
                <a:gd name="T7" fmla="*/ 22 h 509"/>
                <a:gd name="T8" fmla="*/ 500 w 510"/>
                <a:gd name="T9" fmla="*/ 38 h 509"/>
                <a:gd name="T10" fmla="*/ 507 w 510"/>
                <a:gd name="T11" fmla="*/ 56 h 509"/>
                <a:gd name="T12" fmla="*/ 510 w 510"/>
                <a:gd name="T13" fmla="*/ 74 h 509"/>
                <a:gd name="T14" fmla="*/ 507 w 510"/>
                <a:gd name="T15" fmla="*/ 93 h 509"/>
                <a:gd name="T16" fmla="*/ 500 w 510"/>
                <a:gd name="T17" fmla="*/ 112 h 509"/>
                <a:gd name="T18" fmla="*/ 488 w 510"/>
                <a:gd name="T19" fmla="*/ 127 h 509"/>
                <a:gd name="T20" fmla="*/ 129 w 510"/>
                <a:gd name="T21" fmla="*/ 488 h 509"/>
                <a:gd name="T22" fmla="*/ 113 w 510"/>
                <a:gd name="T23" fmla="*/ 500 h 509"/>
                <a:gd name="T24" fmla="*/ 95 w 510"/>
                <a:gd name="T25" fmla="*/ 507 h 509"/>
                <a:gd name="T26" fmla="*/ 75 w 510"/>
                <a:gd name="T27" fmla="*/ 509 h 509"/>
                <a:gd name="T28" fmla="*/ 56 w 510"/>
                <a:gd name="T29" fmla="*/ 507 h 509"/>
                <a:gd name="T30" fmla="*/ 38 w 510"/>
                <a:gd name="T31" fmla="*/ 500 h 509"/>
                <a:gd name="T32" fmla="*/ 22 w 510"/>
                <a:gd name="T33" fmla="*/ 488 h 509"/>
                <a:gd name="T34" fmla="*/ 11 w 510"/>
                <a:gd name="T35" fmla="*/ 472 h 509"/>
                <a:gd name="T36" fmla="*/ 3 w 510"/>
                <a:gd name="T37" fmla="*/ 454 h 509"/>
                <a:gd name="T38" fmla="*/ 0 w 510"/>
                <a:gd name="T39" fmla="*/ 435 h 509"/>
                <a:gd name="T40" fmla="*/ 3 w 510"/>
                <a:gd name="T41" fmla="*/ 416 h 509"/>
                <a:gd name="T42" fmla="*/ 11 w 510"/>
                <a:gd name="T43" fmla="*/ 398 h 509"/>
                <a:gd name="T44" fmla="*/ 22 w 510"/>
                <a:gd name="T45" fmla="*/ 382 h 509"/>
                <a:gd name="T46" fmla="*/ 382 w 510"/>
                <a:gd name="T47" fmla="*/ 22 h 509"/>
                <a:gd name="T48" fmla="*/ 398 w 510"/>
                <a:gd name="T49" fmla="*/ 9 h 509"/>
                <a:gd name="T50" fmla="*/ 416 w 510"/>
                <a:gd name="T51" fmla="*/ 2 h 509"/>
                <a:gd name="T52" fmla="*/ 435 w 510"/>
                <a:gd name="T5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09">
                  <a:moveTo>
                    <a:pt x="435" y="0"/>
                  </a:moveTo>
                  <a:lnTo>
                    <a:pt x="454" y="2"/>
                  </a:lnTo>
                  <a:lnTo>
                    <a:pt x="472" y="9"/>
                  </a:lnTo>
                  <a:lnTo>
                    <a:pt x="488" y="22"/>
                  </a:lnTo>
                  <a:lnTo>
                    <a:pt x="500" y="38"/>
                  </a:lnTo>
                  <a:lnTo>
                    <a:pt x="507" y="56"/>
                  </a:lnTo>
                  <a:lnTo>
                    <a:pt x="510" y="74"/>
                  </a:lnTo>
                  <a:lnTo>
                    <a:pt x="507" y="93"/>
                  </a:lnTo>
                  <a:lnTo>
                    <a:pt x="500" y="112"/>
                  </a:lnTo>
                  <a:lnTo>
                    <a:pt x="488" y="127"/>
                  </a:lnTo>
                  <a:lnTo>
                    <a:pt x="129" y="488"/>
                  </a:lnTo>
                  <a:lnTo>
                    <a:pt x="113" y="500"/>
                  </a:lnTo>
                  <a:lnTo>
                    <a:pt x="95" y="507"/>
                  </a:lnTo>
                  <a:lnTo>
                    <a:pt x="75" y="509"/>
                  </a:lnTo>
                  <a:lnTo>
                    <a:pt x="56" y="507"/>
                  </a:lnTo>
                  <a:lnTo>
                    <a:pt x="38" y="500"/>
                  </a:lnTo>
                  <a:lnTo>
                    <a:pt x="22" y="488"/>
                  </a:lnTo>
                  <a:lnTo>
                    <a:pt x="11" y="472"/>
                  </a:lnTo>
                  <a:lnTo>
                    <a:pt x="3" y="454"/>
                  </a:lnTo>
                  <a:lnTo>
                    <a:pt x="0" y="435"/>
                  </a:lnTo>
                  <a:lnTo>
                    <a:pt x="3" y="416"/>
                  </a:lnTo>
                  <a:lnTo>
                    <a:pt x="11" y="398"/>
                  </a:lnTo>
                  <a:lnTo>
                    <a:pt x="22" y="382"/>
                  </a:lnTo>
                  <a:lnTo>
                    <a:pt x="382" y="22"/>
                  </a:lnTo>
                  <a:lnTo>
                    <a:pt x="398" y="9"/>
                  </a:lnTo>
                  <a:lnTo>
                    <a:pt x="416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53"/>
            <p:cNvSpPr/>
            <p:nvPr/>
          </p:nvSpPr>
          <p:spPr bwMode="auto">
            <a:xfrm>
              <a:off x="3762375" y="2940050"/>
              <a:ext cx="46038" cy="47625"/>
            </a:xfrm>
            <a:custGeom>
              <a:avLst/>
              <a:gdLst>
                <a:gd name="T0" fmla="*/ 219 w 294"/>
                <a:gd name="T1" fmla="*/ 0 h 294"/>
                <a:gd name="T2" fmla="*/ 239 w 294"/>
                <a:gd name="T3" fmla="*/ 2 h 294"/>
                <a:gd name="T4" fmla="*/ 256 w 294"/>
                <a:gd name="T5" fmla="*/ 10 h 294"/>
                <a:gd name="T6" fmla="*/ 273 w 294"/>
                <a:gd name="T7" fmla="*/ 23 h 294"/>
                <a:gd name="T8" fmla="*/ 284 w 294"/>
                <a:gd name="T9" fmla="*/ 39 h 294"/>
                <a:gd name="T10" fmla="*/ 292 w 294"/>
                <a:gd name="T11" fmla="*/ 57 h 294"/>
                <a:gd name="T12" fmla="*/ 294 w 294"/>
                <a:gd name="T13" fmla="*/ 75 h 294"/>
                <a:gd name="T14" fmla="*/ 292 w 294"/>
                <a:gd name="T15" fmla="*/ 94 h 294"/>
                <a:gd name="T16" fmla="*/ 284 w 294"/>
                <a:gd name="T17" fmla="*/ 112 h 294"/>
                <a:gd name="T18" fmla="*/ 273 w 294"/>
                <a:gd name="T19" fmla="*/ 128 h 294"/>
                <a:gd name="T20" fmla="*/ 129 w 294"/>
                <a:gd name="T21" fmla="*/ 272 h 294"/>
                <a:gd name="T22" fmla="*/ 113 w 294"/>
                <a:gd name="T23" fmla="*/ 284 h 294"/>
                <a:gd name="T24" fmla="*/ 95 w 294"/>
                <a:gd name="T25" fmla="*/ 291 h 294"/>
                <a:gd name="T26" fmla="*/ 76 w 294"/>
                <a:gd name="T27" fmla="*/ 294 h 294"/>
                <a:gd name="T28" fmla="*/ 57 w 294"/>
                <a:gd name="T29" fmla="*/ 291 h 294"/>
                <a:gd name="T30" fmla="*/ 39 w 294"/>
                <a:gd name="T31" fmla="*/ 284 h 294"/>
                <a:gd name="T32" fmla="*/ 23 w 294"/>
                <a:gd name="T33" fmla="*/ 272 h 294"/>
                <a:gd name="T34" fmla="*/ 11 w 294"/>
                <a:gd name="T35" fmla="*/ 256 h 294"/>
                <a:gd name="T36" fmla="*/ 4 w 294"/>
                <a:gd name="T37" fmla="*/ 238 h 294"/>
                <a:gd name="T38" fmla="*/ 0 w 294"/>
                <a:gd name="T39" fmla="*/ 218 h 294"/>
                <a:gd name="T40" fmla="*/ 4 w 294"/>
                <a:gd name="T41" fmla="*/ 199 h 294"/>
                <a:gd name="T42" fmla="*/ 11 w 294"/>
                <a:gd name="T43" fmla="*/ 181 h 294"/>
                <a:gd name="T44" fmla="*/ 23 w 294"/>
                <a:gd name="T45" fmla="*/ 165 h 294"/>
                <a:gd name="T46" fmla="*/ 166 w 294"/>
                <a:gd name="T47" fmla="*/ 23 h 294"/>
                <a:gd name="T48" fmla="*/ 182 w 294"/>
                <a:gd name="T49" fmla="*/ 10 h 294"/>
                <a:gd name="T50" fmla="*/ 200 w 294"/>
                <a:gd name="T51" fmla="*/ 2 h 294"/>
                <a:gd name="T52" fmla="*/ 219 w 294"/>
                <a:gd name="T5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94">
                  <a:moveTo>
                    <a:pt x="219" y="0"/>
                  </a:moveTo>
                  <a:lnTo>
                    <a:pt x="239" y="2"/>
                  </a:lnTo>
                  <a:lnTo>
                    <a:pt x="256" y="10"/>
                  </a:lnTo>
                  <a:lnTo>
                    <a:pt x="273" y="23"/>
                  </a:lnTo>
                  <a:lnTo>
                    <a:pt x="284" y="39"/>
                  </a:lnTo>
                  <a:lnTo>
                    <a:pt x="292" y="57"/>
                  </a:lnTo>
                  <a:lnTo>
                    <a:pt x="294" y="75"/>
                  </a:lnTo>
                  <a:lnTo>
                    <a:pt x="292" y="94"/>
                  </a:lnTo>
                  <a:lnTo>
                    <a:pt x="284" y="112"/>
                  </a:lnTo>
                  <a:lnTo>
                    <a:pt x="273" y="128"/>
                  </a:lnTo>
                  <a:lnTo>
                    <a:pt x="129" y="272"/>
                  </a:lnTo>
                  <a:lnTo>
                    <a:pt x="113" y="284"/>
                  </a:lnTo>
                  <a:lnTo>
                    <a:pt x="95" y="291"/>
                  </a:lnTo>
                  <a:lnTo>
                    <a:pt x="76" y="294"/>
                  </a:lnTo>
                  <a:lnTo>
                    <a:pt x="57" y="291"/>
                  </a:lnTo>
                  <a:lnTo>
                    <a:pt x="39" y="284"/>
                  </a:lnTo>
                  <a:lnTo>
                    <a:pt x="23" y="272"/>
                  </a:lnTo>
                  <a:lnTo>
                    <a:pt x="11" y="256"/>
                  </a:lnTo>
                  <a:lnTo>
                    <a:pt x="4" y="238"/>
                  </a:lnTo>
                  <a:lnTo>
                    <a:pt x="0" y="218"/>
                  </a:lnTo>
                  <a:lnTo>
                    <a:pt x="4" y="199"/>
                  </a:lnTo>
                  <a:lnTo>
                    <a:pt x="11" y="181"/>
                  </a:lnTo>
                  <a:lnTo>
                    <a:pt x="23" y="165"/>
                  </a:lnTo>
                  <a:lnTo>
                    <a:pt x="166" y="23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54"/>
            <p:cNvSpPr>
              <a:spLocks noEditPoints="1"/>
            </p:cNvSpPr>
            <p:nvPr/>
          </p:nvSpPr>
          <p:spPr bwMode="auto">
            <a:xfrm>
              <a:off x="3633788" y="2774950"/>
              <a:ext cx="236538" cy="349250"/>
            </a:xfrm>
            <a:custGeom>
              <a:avLst/>
              <a:gdLst>
                <a:gd name="T0" fmla="*/ 135 w 1497"/>
                <a:gd name="T1" fmla="*/ 135 h 2201"/>
                <a:gd name="T2" fmla="*/ 135 w 1497"/>
                <a:gd name="T3" fmla="*/ 2066 h 2201"/>
                <a:gd name="T4" fmla="*/ 1362 w 1497"/>
                <a:gd name="T5" fmla="*/ 2066 h 2201"/>
                <a:gd name="T6" fmla="*/ 1362 w 1497"/>
                <a:gd name="T7" fmla="*/ 135 h 2201"/>
                <a:gd name="T8" fmla="*/ 135 w 1497"/>
                <a:gd name="T9" fmla="*/ 135 h 2201"/>
                <a:gd name="T10" fmla="*/ 68 w 1497"/>
                <a:gd name="T11" fmla="*/ 0 h 2201"/>
                <a:gd name="T12" fmla="*/ 1430 w 1497"/>
                <a:gd name="T13" fmla="*/ 0 h 2201"/>
                <a:gd name="T14" fmla="*/ 1448 w 1497"/>
                <a:gd name="T15" fmla="*/ 3 h 2201"/>
                <a:gd name="T16" fmla="*/ 1464 w 1497"/>
                <a:gd name="T17" fmla="*/ 10 h 2201"/>
                <a:gd name="T18" fmla="*/ 1478 w 1497"/>
                <a:gd name="T19" fmla="*/ 20 h 2201"/>
                <a:gd name="T20" fmla="*/ 1487 w 1497"/>
                <a:gd name="T21" fmla="*/ 34 h 2201"/>
                <a:gd name="T22" fmla="*/ 1495 w 1497"/>
                <a:gd name="T23" fmla="*/ 50 h 2201"/>
                <a:gd name="T24" fmla="*/ 1497 w 1497"/>
                <a:gd name="T25" fmla="*/ 68 h 2201"/>
                <a:gd name="T26" fmla="*/ 1497 w 1497"/>
                <a:gd name="T27" fmla="*/ 2134 h 2201"/>
                <a:gd name="T28" fmla="*/ 1495 w 1497"/>
                <a:gd name="T29" fmla="*/ 2151 h 2201"/>
                <a:gd name="T30" fmla="*/ 1487 w 1497"/>
                <a:gd name="T31" fmla="*/ 2168 h 2201"/>
                <a:gd name="T32" fmla="*/ 1478 w 1497"/>
                <a:gd name="T33" fmla="*/ 2181 h 2201"/>
                <a:gd name="T34" fmla="*/ 1464 w 1497"/>
                <a:gd name="T35" fmla="*/ 2191 h 2201"/>
                <a:gd name="T36" fmla="*/ 1448 w 1497"/>
                <a:gd name="T37" fmla="*/ 2199 h 2201"/>
                <a:gd name="T38" fmla="*/ 1430 w 1497"/>
                <a:gd name="T39" fmla="*/ 2201 h 2201"/>
                <a:gd name="T40" fmla="*/ 68 w 1497"/>
                <a:gd name="T41" fmla="*/ 2201 h 2201"/>
                <a:gd name="T42" fmla="*/ 50 w 1497"/>
                <a:gd name="T43" fmla="*/ 2199 h 2201"/>
                <a:gd name="T44" fmla="*/ 34 w 1497"/>
                <a:gd name="T45" fmla="*/ 2191 h 2201"/>
                <a:gd name="T46" fmla="*/ 20 w 1497"/>
                <a:gd name="T47" fmla="*/ 2181 h 2201"/>
                <a:gd name="T48" fmla="*/ 10 w 1497"/>
                <a:gd name="T49" fmla="*/ 2168 h 2201"/>
                <a:gd name="T50" fmla="*/ 3 w 1497"/>
                <a:gd name="T51" fmla="*/ 2151 h 2201"/>
                <a:gd name="T52" fmla="*/ 0 w 1497"/>
                <a:gd name="T53" fmla="*/ 2134 h 2201"/>
                <a:gd name="T54" fmla="*/ 0 w 1497"/>
                <a:gd name="T55" fmla="*/ 68 h 2201"/>
                <a:gd name="T56" fmla="*/ 3 w 1497"/>
                <a:gd name="T57" fmla="*/ 50 h 2201"/>
                <a:gd name="T58" fmla="*/ 10 w 1497"/>
                <a:gd name="T59" fmla="*/ 34 h 2201"/>
                <a:gd name="T60" fmla="*/ 20 w 1497"/>
                <a:gd name="T61" fmla="*/ 20 h 2201"/>
                <a:gd name="T62" fmla="*/ 34 w 1497"/>
                <a:gd name="T63" fmla="*/ 10 h 2201"/>
                <a:gd name="T64" fmla="*/ 50 w 1497"/>
                <a:gd name="T65" fmla="*/ 3 h 2201"/>
                <a:gd name="T66" fmla="*/ 68 w 1497"/>
                <a:gd name="T67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2201">
                  <a:moveTo>
                    <a:pt x="135" y="135"/>
                  </a:moveTo>
                  <a:lnTo>
                    <a:pt x="135" y="2066"/>
                  </a:lnTo>
                  <a:lnTo>
                    <a:pt x="1362" y="2066"/>
                  </a:lnTo>
                  <a:lnTo>
                    <a:pt x="1362" y="135"/>
                  </a:lnTo>
                  <a:lnTo>
                    <a:pt x="135" y="135"/>
                  </a:lnTo>
                  <a:close/>
                  <a:moveTo>
                    <a:pt x="68" y="0"/>
                  </a:moveTo>
                  <a:lnTo>
                    <a:pt x="1430" y="0"/>
                  </a:lnTo>
                  <a:lnTo>
                    <a:pt x="1448" y="3"/>
                  </a:lnTo>
                  <a:lnTo>
                    <a:pt x="1464" y="10"/>
                  </a:lnTo>
                  <a:lnTo>
                    <a:pt x="1478" y="20"/>
                  </a:lnTo>
                  <a:lnTo>
                    <a:pt x="1487" y="34"/>
                  </a:lnTo>
                  <a:lnTo>
                    <a:pt x="1495" y="50"/>
                  </a:lnTo>
                  <a:lnTo>
                    <a:pt x="1497" y="68"/>
                  </a:lnTo>
                  <a:lnTo>
                    <a:pt x="1497" y="2134"/>
                  </a:lnTo>
                  <a:lnTo>
                    <a:pt x="1495" y="2151"/>
                  </a:lnTo>
                  <a:lnTo>
                    <a:pt x="1487" y="2168"/>
                  </a:lnTo>
                  <a:lnTo>
                    <a:pt x="1478" y="2181"/>
                  </a:lnTo>
                  <a:lnTo>
                    <a:pt x="1464" y="2191"/>
                  </a:lnTo>
                  <a:lnTo>
                    <a:pt x="1448" y="2199"/>
                  </a:lnTo>
                  <a:lnTo>
                    <a:pt x="1430" y="2201"/>
                  </a:lnTo>
                  <a:lnTo>
                    <a:pt x="68" y="2201"/>
                  </a:lnTo>
                  <a:lnTo>
                    <a:pt x="50" y="2199"/>
                  </a:lnTo>
                  <a:lnTo>
                    <a:pt x="34" y="2191"/>
                  </a:lnTo>
                  <a:lnTo>
                    <a:pt x="20" y="2181"/>
                  </a:lnTo>
                  <a:lnTo>
                    <a:pt x="10" y="2168"/>
                  </a:lnTo>
                  <a:lnTo>
                    <a:pt x="3" y="2151"/>
                  </a:lnTo>
                  <a:lnTo>
                    <a:pt x="0" y="2134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Inhaltsplatzhalter 4"/>
          <p:cNvSpPr txBox="1"/>
          <p:nvPr/>
        </p:nvSpPr>
        <p:spPr>
          <a:xfrm>
            <a:off x="1214213" y="3836223"/>
            <a:ext cx="308706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1726738" y="5204462"/>
            <a:ext cx="33603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7886717" y="3836223"/>
            <a:ext cx="2944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7110642" y="2416615"/>
            <a:ext cx="299739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270399" y="3523345"/>
            <a:ext cx="1651203" cy="1207986"/>
          </a:xfrm>
          <a:custGeom>
            <a:avLst/>
            <a:gdLst>
              <a:gd name="T0" fmla="*/ 814 w 1621"/>
              <a:gd name="T1" fmla="*/ 1186 h 1186"/>
              <a:gd name="T2" fmla="*/ 167 w 1621"/>
              <a:gd name="T3" fmla="*/ 1059 h 1186"/>
              <a:gd name="T4" fmla="*/ 0 w 1621"/>
              <a:gd name="T5" fmla="*/ 593 h 1186"/>
              <a:gd name="T6" fmla="*/ 167 w 1621"/>
              <a:gd name="T7" fmla="*/ 127 h 1186"/>
              <a:gd name="T8" fmla="*/ 814 w 1621"/>
              <a:gd name="T9" fmla="*/ 0 h 1186"/>
              <a:gd name="T10" fmla="*/ 1454 w 1621"/>
              <a:gd name="T11" fmla="*/ 127 h 1186"/>
              <a:gd name="T12" fmla="*/ 1621 w 1621"/>
              <a:gd name="T13" fmla="*/ 593 h 1186"/>
              <a:gd name="T14" fmla="*/ 1454 w 1621"/>
              <a:gd name="T15" fmla="*/ 1059 h 1186"/>
              <a:gd name="T16" fmla="*/ 814 w 1621"/>
              <a:gd name="T17" fmla="*/ 1186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186">
                <a:moveTo>
                  <a:pt x="814" y="1186"/>
                </a:moveTo>
                <a:cubicBezTo>
                  <a:pt x="605" y="1186"/>
                  <a:pt x="266" y="1131"/>
                  <a:pt x="167" y="1059"/>
                </a:cubicBezTo>
                <a:cubicBezTo>
                  <a:pt x="58" y="979"/>
                  <a:pt x="0" y="737"/>
                  <a:pt x="0" y="593"/>
                </a:cubicBezTo>
                <a:cubicBezTo>
                  <a:pt x="0" y="449"/>
                  <a:pt x="58" y="207"/>
                  <a:pt x="167" y="127"/>
                </a:cubicBezTo>
                <a:cubicBezTo>
                  <a:pt x="266" y="55"/>
                  <a:pt x="605" y="0"/>
                  <a:pt x="814" y="0"/>
                </a:cubicBezTo>
                <a:cubicBezTo>
                  <a:pt x="1022" y="0"/>
                  <a:pt x="1355" y="55"/>
                  <a:pt x="1454" y="127"/>
                </a:cubicBezTo>
                <a:cubicBezTo>
                  <a:pt x="1563" y="207"/>
                  <a:pt x="1621" y="449"/>
                  <a:pt x="1621" y="593"/>
                </a:cubicBezTo>
                <a:cubicBezTo>
                  <a:pt x="1621" y="737"/>
                  <a:pt x="1563" y="979"/>
                  <a:pt x="1454" y="1059"/>
                </a:cubicBezTo>
                <a:cubicBezTo>
                  <a:pt x="1355" y="1131"/>
                  <a:pt x="1022" y="1186"/>
                  <a:pt x="814" y="11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2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71900" y="2495377"/>
            <a:ext cx="1497257" cy="1497256"/>
            <a:chOff x="4020457" y="2671372"/>
            <a:chExt cx="1337129" cy="1337128"/>
          </a:xfrm>
        </p:grpSpPr>
        <p:sp>
          <p:nvSpPr>
            <p:cNvPr id="6" name="Freeform 6"/>
            <p:cNvSpPr/>
            <p:nvPr/>
          </p:nvSpPr>
          <p:spPr bwMode="auto">
            <a:xfrm>
              <a:off x="4020457" y="2671372"/>
              <a:ext cx="1337129" cy="1337128"/>
            </a:xfrm>
            <a:custGeom>
              <a:avLst/>
              <a:gdLst>
                <a:gd name="T0" fmla="*/ 735 w 1470"/>
                <a:gd name="T1" fmla="*/ 1470 h 1470"/>
                <a:gd name="T2" fmla="*/ 259 w 1470"/>
                <a:gd name="T3" fmla="*/ 1211 h 1470"/>
                <a:gd name="T4" fmla="*/ 0 w 1470"/>
                <a:gd name="T5" fmla="*/ 735 h 1470"/>
                <a:gd name="T6" fmla="*/ 259 w 1470"/>
                <a:gd name="T7" fmla="*/ 259 h 1470"/>
                <a:gd name="T8" fmla="*/ 735 w 1470"/>
                <a:gd name="T9" fmla="*/ 0 h 1470"/>
                <a:gd name="T10" fmla="*/ 1210 w 1470"/>
                <a:gd name="T11" fmla="*/ 259 h 1470"/>
                <a:gd name="T12" fmla="*/ 1470 w 1470"/>
                <a:gd name="T13" fmla="*/ 735 h 1470"/>
                <a:gd name="T14" fmla="*/ 1307 w 1470"/>
                <a:gd name="T15" fmla="*/ 1104 h 1470"/>
                <a:gd name="T16" fmla="*/ 1375 w 1470"/>
                <a:gd name="T17" fmla="*/ 1262 h 1470"/>
                <a:gd name="T18" fmla="*/ 1366 w 1470"/>
                <a:gd name="T19" fmla="*/ 1359 h 1470"/>
                <a:gd name="T20" fmla="*/ 1282 w 1470"/>
                <a:gd name="T21" fmla="*/ 1405 h 1470"/>
                <a:gd name="T22" fmla="*/ 1240 w 1470"/>
                <a:gd name="T23" fmla="*/ 1396 h 1470"/>
                <a:gd name="T24" fmla="*/ 1078 w 1470"/>
                <a:gd name="T25" fmla="*/ 1327 h 1470"/>
                <a:gd name="T26" fmla="*/ 735 w 1470"/>
                <a:gd name="T27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1470"/>
                  </a:moveTo>
                  <a:cubicBezTo>
                    <a:pt x="599" y="1470"/>
                    <a:pt x="421" y="1373"/>
                    <a:pt x="259" y="1211"/>
                  </a:cubicBezTo>
                  <a:cubicBezTo>
                    <a:pt x="96" y="1049"/>
                    <a:pt x="0" y="871"/>
                    <a:pt x="0" y="735"/>
                  </a:cubicBezTo>
                  <a:cubicBezTo>
                    <a:pt x="0" y="600"/>
                    <a:pt x="96" y="422"/>
                    <a:pt x="259" y="259"/>
                  </a:cubicBezTo>
                  <a:cubicBezTo>
                    <a:pt x="421" y="97"/>
                    <a:pt x="599" y="0"/>
                    <a:pt x="735" y="0"/>
                  </a:cubicBezTo>
                  <a:cubicBezTo>
                    <a:pt x="870" y="0"/>
                    <a:pt x="1048" y="97"/>
                    <a:pt x="1210" y="259"/>
                  </a:cubicBezTo>
                  <a:cubicBezTo>
                    <a:pt x="1373" y="422"/>
                    <a:pt x="1470" y="600"/>
                    <a:pt x="1470" y="735"/>
                  </a:cubicBezTo>
                  <a:cubicBezTo>
                    <a:pt x="1470" y="870"/>
                    <a:pt x="1382" y="1009"/>
                    <a:pt x="1307" y="1104"/>
                  </a:cubicBezTo>
                  <a:cubicBezTo>
                    <a:pt x="1375" y="1262"/>
                    <a:pt x="1375" y="1262"/>
                    <a:pt x="1375" y="1262"/>
                  </a:cubicBezTo>
                  <a:cubicBezTo>
                    <a:pt x="1388" y="1294"/>
                    <a:pt x="1385" y="1331"/>
                    <a:pt x="1366" y="1359"/>
                  </a:cubicBezTo>
                  <a:cubicBezTo>
                    <a:pt x="1348" y="1388"/>
                    <a:pt x="1316" y="1405"/>
                    <a:pt x="1282" y="1405"/>
                  </a:cubicBezTo>
                  <a:cubicBezTo>
                    <a:pt x="1267" y="1405"/>
                    <a:pt x="1253" y="1402"/>
                    <a:pt x="1240" y="1396"/>
                  </a:cubicBezTo>
                  <a:cubicBezTo>
                    <a:pt x="1078" y="1327"/>
                    <a:pt x="1078" y="1327"/>
                    <a:pt x="1078" y="1327"/>
                  </a:cubicBezTo>
                  <a:cubicBezTo>
                    <a:pt x="989" y="1393"/>
                    <a:pt x="859" y="1470"/>
                    <a:pt x="735" y="14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4111373" y="2762288"/>
              <a:ext cx="1155297" cy="1155297"/>
            </a:xfrm>
            <a:custGeom>
              <a:avLst/>
              <a:gdLst>
                <a:gd name="T0" fmla="*/ 1094 w 1270"/>
                <a:gd name="T1" fmla="*/ 982 h 1270"/>
                <a:gd name="T2" fmla="*/ 1270 w 1270"/>
                <a:gd name="T3" fmla="*/ 635 h 1270"/>
                <a:gd name="T4" fmla="*/ 635 w 1270"/>
                <a:gd name="T5" fmla="*/ 0 h 1270"/>
                <a:gd name="T6" fmla="*/ 0 w 1270"/>
                <a:gd name="T7" fmla="*/ 635 h 1270"/>
                <a:gd name="T8" fmla="*/ 635 w 1270"/>
                <a:gd name="T9" fmla="*/ 1270 h 1270"/>
                <a:gd name="T10" fmla="*/ 958 w 1270"/>
                <a:gd name="T11" fmla="*/ 1115 h 1270"/>
                <a:gd name="T12" fmla="*/ 968 w 1270"/>
                <a:gd name="T13" fmla="*/ 1114 h 1270"/>
                <a:gd name="T14" fmla="*/ 1180 w 1270"/>
                <a:gd name="T15" fmla="*/ 1204 h 1270"/>
                <a:gd name="T16" fmla="*/ 1183 w 1270"/>
                <a:gd name="T17" fmla="*/ 1201 h 1270"/>
                <a:gd name="T18" fmla="*/ 1093 w 1270"/>
                <a:gd name="T19" fmla="*/ 992 h 1270"/>
                <a:gd name="T20" fmla="*/ 1094 w 1270"/>
                <a:gd name="T21" fmla="*/ 9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094" y="982"/>
                  </a:moveTo>
                  <a:cubicBezTo>
                    <a:pt x="1196" y="865"/>
                    <a:pt x="1270" y="735"/>
                    <a:pt x="1270" y="635"/>
                  </a:cubicBezTo>
                  <a:cubicBezTo>
                    <a:pt x="1270" y="401"/>
                    <a:pt x="868" y="0"/>
                    <a:pt x="635" y="0"/>
                  </a:cubicBezTo>
                  <a:cubicBezTo>
                    <a:pt x="401" y="0"/>
                    <a:pt x="0" y="401"/>
                    <a:pt x="0" y="635"/>
                  </a:cubicBezTo>
                  <a:cubicBezTo>
                    <a:pt x="0" y="869"/>
                    <a:pt x="401" y="1270"/>
                    <a:pt x="635" y="1270"/>
                  </a:cubicBezTo>
                  <a:cubicBezTo>
                    <a:pt x="728" y="1270"/>
                    <a:pt x="847" y="1207"/>
                    <a:pt x="958" y="1115"/>
                  </a:cubicBezTo>
                  <a:cubicBezTo>
                    <a:pt x="960" y="1113"/>
                    <a:pt x="965" y="1112"/>
                    <a:pt x="968" y="1114"/>
                  </a:cubicBezTo>
                  <a:cubicBezTo>
                    <a:pt x="1180" y="1204"/>
                    <a:pt x="1180" y="1204"/>
                    <a:pt x="1180" y="1204"/>
                  </a:cubicBezTo>
                  <a:cubicBezTo>
                    <a:pt x="1183" y="1206"/>
                    <a:pt x="1184" y="1204"/>
                    <a:pt x="1183" y="1201"/>
                  </a:cubicBezTo>
                  <a:cubicBezTo>
                    <a:pt x="1093" y="992"/>
                    <a:pt x="1093" y="992"/>
                    <a:pt x="1093" y="992"/>
                  </a:cubicBezTo>
                  <a:cubicBezTo>
                    <a:pt x="1092" y="989"/>
                    <a:pt x="1092" y="985"/>
                    <a:pt x="1094" y="982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71900" y="4315425"/>
            <a:ext cx="1497257" cy="1498498"/>
            <a:chOff x="4020457" y="4296770"/>
            <a:chExt cx="1337129" cy="1338237"/>
          </a:xfrm>
        </p:grpSpPr>
        <p:sp>
          <p:nvSpPr>
            <p:cNvPr id="7" name="Freeform 7"/>
            <p:cNvSpPr/>
            <p:nvPr/>
          </p:nvSpPr>
          <p:spPr bwMode="auto">
            <a:xfrm>
              <a:off x="4020457" y="4296770"/>
              <a:ext cx="1337129" cy="1338237"/>
            </a:xfrm>
            <a:custGeom>
              <a:avLst/>
              <a:gdLst>
                <a:gd name="T0" fmla="*/ 735 w 1470"/>
                <a:gd name="T1" fmla="*/ 0 h 1470"/>
                <a:gd name="T2" fmla="*/ 259 w 1470"/>
                <a:gd name="T3" fmla="*/ 259 h 1470"/>
                <a:gd name="T4" fmla="*/ 0 w 1470"/>
                <a:gd name="T5" fmla="*/ 735 h 1470"/>
                <a:gd name="T6" fmla="*/ 259 w 1470"/>
                <a:gd name="T7" fmla="*/ 1211 h 1470"/>
                <a:gd name="T8" fmla="*/ 735 w 1470"/>
                <a:gd name="T9" fmla="*/ 1470 h 1470"/>
                <a:gd name="T10" fmla="*/ 1210 w 1470"/>
                <a:gd name="T11" fmla="*/ 1211 h 1470"/>
                <a:gd name="T12" fmla="*/ 1470 w 1470"/>
                <a:gd name="T13" fmla="*/ 735 h 1470"/>
                <a:gd name="T14" fmla="*/ 1307 w 1470"/>
                <a:gd name="T15" fmla="*/ 367 h 1470"/>
                <a:gd name="T16" fmla="*/ 1375 w 1470"/>
                <a:gd name="T17" fmla="*/ 208 h 1470"/>
                <a:gd name="T18" fmla="*/ 1366 w 1470"/>
                <a:gd name="T19" fmla="*/ 111 h 1470"/>
                <a:gd name="T20" fmla="*/ 1282 w 1470"/>
                <a:gd name="T21" fmla="*/ 65 h 1470"/>
                <a:gd name="T22" fmla="*/ 1240 w 1470"/>
                <a:gd name="T23" fmla="*/ 74 h 1470"/>
                <a:gd name="T24" fmla="*/ 1078 w 1470"/>
                <a:gd name="T25" fmla="*/ 143 h 1470"/>
                <a:gd name="T26" fmla="*/ 735 w 1470"/>
                <a:gd name="T27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0"/>
                  </a:moveTo>
                  <a:cubicBezTo>
                    <a:pt x="599" y="0"/>
                    <a:pt x="421" y="97"/>
                    <a:pt x="259" y="259"/>
                  </a:cubicBezTo>
                  <a:cubicBezTo>
                    <a:pt x="96" y="421"/>
                    <a:pt x="0" y="599"/>
                    <a:pt x="0" y="735"/>
                  </a:cubicBezTo>
                  <a:cubicBezTo>
                    <a:pt x="0" y="871"/>
                    <a:pt x="96" y="1049"/>
                    <a:pt x="259" y="1211"/>
                  </a:cubicBezTo>
                  <a:cubicBezTo>
                    <a:pt x="421" y="1373"/>
                    <a:pt x="599" y="1470"/>
                    <a:pt x="735" y="1470"/>
                  </a:cubicBezTo>
                  <a:cubicBezTo>
                    <a:pt x="870" y="1470"/>
                    <a:pt x="1048" y="1373"/>
                    <a:pt x="1210" y="1211"/>
                  </a:cubicBezTo>
                  <a:cubicBezTo>
                    <a:pt x="1373" y="1049"/>
                    <a:pt x="1470" y="871"/>
                    <a:pt x="1470" y="735"/>
                  </a:cubicBezTo>
                  <a:cubicBezTo>
                    <a:pt x="1470" y="600"/>
                    <a:pt x="1382" y="461"/>
                    <a:pt x="1307" y="367"/>
                  </a:cubicBezTo>
                  <a:cubicBezTo>
                    <a:pt x="1375" y="208"/>
                    <a:pt x="1375" y="208"/>
                    <a:pt x="1375" y="208"/>
                  </a:cubicBezTo>
                  <a:cubicBezTo>
                    <a:pt x="1388" y="176"/>
                    <a:pt x="1385" y="140"/>
                    <a:pt x="1366" y="111"/>
                  </a:cubicBezTo>
                  <a:cubicBezTo>
                    <a:pt x="1348" y="82"/>
                    <a:pt x="1316" y="65"/>
                    <a:pt x="1282" y="65"/>
                  </a:cubicBezTo>
                  <a:cubicBezTo>
                    <a:pt x="1267" y="65"/>
                    <a:pt x="1253" y="68"/>
                    <a:pt x="1240" y="74"/>
                  </a:cubicBezTo>
                  <a:cubicBezTo>
                    <a:pt x="1078" y="143"/>
                    <a:pt x="1078" y="143"/>
                    <a:pt x="1078" y="143"/>
                  </a:cubicBezTo>
                  <a:cubicBezTo>
                    <a:pt x="989" y="77"/>
                    <a:pt x="859" y="0"/>
                    <a:pt x="7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4111373" y="4387686"/>
              <a:ext cx="1155297" cy="1156406"/>
            </a:xfrm>
            <a:custGeom>
              <a:avLst/>
              <a:gdLst>
                <a:gd name="T0" fmla="*/ 1094 w 1270"/>
                <a:gd name="T1" fmla="*/ 288 h 1270"/>
                <a:gd name="T2" fmla="*/ 1270 w 1270"/>
                <a:gd name="T3" fmla="*/ 635 h 1270"/>
                <a:gd name="T4" fmla="*/ 635 w 1270"/>
                <a:gd name="T5" fmla="*/ 1270 h 1270"/>
                <a:gd name="T6" fmla="*/ 0 w 1270"/>
                <a:gd name="T7" fmla="*/ 635 h 1270"/>
                <a:gd name="T8" fmla="*/ 635 w 1270"/>
                <a:gd name="T9" fmla="*/ 0 h 1270"/>
                <a:gd name="T10" fmla="*/ 958 w 1270"/>
                <a:gd name="T11" fmla="*/ 155 h 1270"/>
                <a:gd name="T12" fmla="*/ 968 w 1270"/>
                <a:gd name="T13" fmla="*/ 156 h 1270"/>
                <a:gd name="T14" fmla="*/ 1180 w 1270"/>
                <a:gd name="T15" fmla="*/ 66 h 1270"/>
                <a:gd name="T16" fmla="*/ 1183 w 1270"/>
                <a:gd name="T17" fmla="*/ 69 h 1270"/>
                <a:gd name="T18" fmla="*/ 1093 w 1270"/>
                <a:gd name="T19" fmla="*/ 278 h 1270"/>
                <a:gd name="T20" fmla="*/ 1094 w 1270"/>
                <a:gd name="T21" fmla="*/ 28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094" y="288"/>
                  </a:moveTo>
                  <a:cubicBezTo>
                    <a:pt x="1196" y="405"/>
                    <a:pt x="1270" y="535"/>
                    <a:pt x="1270" y="635"/>
                  </a:cubicBezTo>
                  <a:cubicBezTo>
                    <a:pt x="1270" y="869"/>
                    <a:pt x="868" y="1270"/>
                    <a:pt x="635" y="1270"/>
                  </a:cubicBezTo>
                  <a:cubicBezTo>
                    <a:pt x="401" y="1270"/>
                    <a:pt x="0" y="869"/>
                    <a:pt x="0" y="635"/>
                  </a:cubicBezTo>
                  <a:cubicBezTo>
                    <a:pt x="0" y="401"/>
                    <a:pt x="401" y="0"/>
                    <a:pt x="635" y="0"/>
                  </a:cubicBezTo>
                  <a:cubicBezTo>
                    <a:pt x="728" y="0"/>
                    <a:pt x="847" y="64"/>
                    <a:pt x="958" y="155"/>
                  </a:cubicBezTo>
                  <a:cubicBezTo>
                    <a:pt x="960" y="157"/>
                    <a:pt x="965" y="158"/>
                    <a:pt x="968" y="156"/>
                  </a:cubicBezTo>
                  <a:cubicBezTo>
                    <a:pt x="1180" y="66"/>
                    <a:pt x="1180" y="66"/>
                    <a:pt x="1180" y="66"/>
                  </a:cubicBezTo>
                  <a:cubicBezTo>
                    <a:pt x="1183" y="64"/>
                    <a:pt x="1184" y="66"/>
                    <a:pt x="1183" y="69"/>
                  </a:cubicBezTo>
                  <a:cubicBezTo>
                    <a:pt x="1093" y="278"/>
                    <a:pt x="1093" y="278"/>
                    <a:pt x="1093" y="278"/>
                  </a:cubicBezTo>
                  <a:cubicBezTo>
                    <a:pt x="1092" y="281"/>
                    <a:pt x="1092" y="286"/>
                    <a:pt x="1094" y="288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73443" y="4864171"/>
            <a:ext cx="1445113" cy="1577955"/>
            <a:chOff x="5450719" y="4786829"/>
            <a:chExt cx="1290562" cy="1409196"/>
          </a:xfrm>
        </p:grpSpPr>
        <p:sp>
          <p:nvSpPr>
            <p:cNvPr id="8" name="Freeform 8"/>
            <p:cNvSpPr/>
            <p:nvPr/>
          </p:nvSpPr>
          <p:spPr bwMode="auto">
            <a:xfrm>
              <a:off x="5450719" y="4786829"/>
              <a:ext cx="1290562" cy="1409196"/>
            </a:xfrm>
            <a:custGeom>
              <a:avLst/>
              <a:gdLst>
                <a:gd name="T0" fmla="*/ 709 w 1419"/>
                <a:gd name="T1" fmla="*/ 0 h 1549"/>
                <a:gd name="T2" fmla="*/ 614 w 1419"/>
                <a:gd name="T3" fmla="*/ 65 h 1549"/>
                <a:gd name="T4" fmla="*/ 537 w 1419"/>
                <a:gd name="T5" fmla="*/ 257 h 1549"/>
                <a:gd name="T6" fmla="*/ 151 w 1419"/>
                <a:gd name="T7" fmla="*/ 384 h 1549"/>
                <a:gd name="T8" fmla="*/ 0 w 1419"/>
                <a:gd name="T9" fmla="*/ 896 h 1549"/>
                <a:gd name="T10" fmla="*/ 151 w 1419"/>
                <a:gd name="T11" fmla="*/ 1409 h 1549"/>
                <a:gd name="T12" fmla="*/ 709 w 1419"/>
                <a:gd name="T13" fmla="*/ 1549 h 1549"/>
                <a:gd name="T14" fmla="*/ 1267 w 1419"/>
                <a:gd name="T15" fmla="*/ 1409 h 1549"/>
                <a:gd name="T16" fmla="*/ 1419 w 1419"/>
                <a:gd name="T17" fmla="*/ 896 h 1549"/>
                <a:gd name="T18" fmla="*/ 1267 w 1419"/>
                <a:gd name="T19" fmla="*/ 384 h 1549"/>
                <a:gd name="T20" fmla="*/ 881 w 1419"/>
                <a:gd name="T21" fmla="*/ 257 h 1549"/>
                <a:gd name="T22" fmla="*/ 804 w 1419"/>
                <a:gd name="T23" fmla="*/ 65 h 1549"/>
                <a:gd name="T24" fmla="*/ 709 w 1419"/>
                <a:gd name="T25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9" h="1549">
                  <a:moveTo>
                    <a:pt x="709" y="0"/>
                  </a:moveTo>
                  <a:cubicBezTo>
                    <a:pt x="667" y="0"/>
                    <a:pt x="630" y="25"/>
                    <a:pt x="614" y="65"/>
                  </a:cubicBezTo>
                  <a:cubicBezTo>
                    <a:pt x="537" y="257"/>
                    <a:pt x="537" y="257"/>
                    <a:pt x="537" y="257"/>
                  </a:cubicBezTo>
                  <a:cubicBezTo>
                    <a:pt x="397" y="276"/>
                    <a:pt x="224" y="319"/>
                    <a:pt x="151" y="384"/>
                  </a:cubicBezTo>
                  <a:cubicBezTo>
                    <a:pt x="52" y="471"/>
                    <a:pt x="0" y="737"/>
                    <a:pt x="0" y="896"/>
                  </a:cubicBezTo>
                  <a:cubicBezTo>
                    <a:pt x="0" y="1055"/>
                    <a:pt x="52" y="1322"/>
                    <a:pt x="151" y="1409"/>
                  </a:cubicBezTo>
                  <a:cubicBezTo>
                    <a:pt x="241" y="1489"/>
                    <a:pt x="520" y="1549"/>
                    <a:pt x="709" y="1549"/>
                  </a:cubicBezTo>
                  <a:cubicBezTo>
                    <a:pt x="898" y="1549"/>
                    <a:pt x="1177" y="1489"/>
                    <a:pt x="1267" y="1409"/>
                  </a:cubicBezTo>
                  <a:cubicBezTo>
                    <a:pt x="1366" y="1322"/>
                    <a:pt x="1419" y="1055"/>
                    <a:pt x="1419" y="896"/>
                  </a:cubicBezTo>
                  <a:cubicBezTo>
                    <a:pt x="1419" y="737"/>
                    <a:pt x="1366" y="471"/>
                    <a:pt x="1267" y="384"/>
                  </a:cubicBezTo>
                  <a:cubicBezTo>
                    <a:pt x="1194" y="319"/>
                    <a:pt x="1021" y="276"/>
                    <a:pt x="881" y="257"/>
                  </a:cubicBezTo>
                  <a:cubicBezTo>
                    <a:pt x="804" y="65"/>
                    <a:pt x="804" y="65"/>
                    <a:pt x="804" y="65"/>
                  </a:cubicBezTo>
                  <a:cubicBezTo>
                    <a:pt x="788" y="25"/>
                    <a:pt x="751" y="0"/>
                    <a:pt x="709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541635" y="4876636"/>
              <a:ext cx="1108730" cy="1228473"/>
            </a:xfrm>
            <a:custGeom>
              <a:avLst/>
              <a:gdLst>
                <a:gd name="T0" fmla="*/ 609 w 1219"/>
                <a:gd name="T1" fmla="*/ 1350 h 1350"/>
                <a:gd name="T2" fmla="*/ 118 w 1219"/>
                <a:gd name="T3" fmla="*/ 1236 h 1350"/>
                <a:gd name="T4" fmla="*/ 0 w 1219"/>
                <a:gd name="T5" fmla="*/ 797 h 1350"/>
                <a:gd name="T6" fmla="*/ 118 w 1219"/>
                <a:gd name="T7" fmla="*/ 359 h 1350"/>
                <a:gd name="T8" fmla="*/ 502 w 1219"/>
                <a:gd name="T9" fmla="*/ 251 h 1350"/>
                <a:gd name="T10" fmla="*/ 510 w 1219"/>
                <a:gd name="T11" fmla="*/ 245 h 1350"/>
                <a:gd name="T12" fmla="*/ 607 w 1219"/>
                <a:gd name="T13" fmla="*/ 3 h 1350"/>
                <a:gd name="T14" fmla="*/ 611 w 1219"/>
                <a:gd name="T15" fmla="*/ 3 h 1350"/>
                <a:gd name="T16" fmla="*/ 708 w 1219"/>
                <a:gd name="T17" fmla="*/ 245 h 1350"/>
                <a:gd name="T18" fmla="*/ 716 w 1219"/>
                <a:gd name="T19" fmla="*/ 251 h 1350"/>
                <a:gd name="T20" fmla="*/ 1101 w 1219"/>
                <a:gd name="T21" fmla="*/ 359 h 1350"/>
                <a:gd name="T22" fmla="*/ 1219 w 1219"/>
                <a:gd name="T23" fmla="*/ 797 h 1350"/>
                <a:gd name="T24" fmla="*/ 1101 w 1219"/>
                <a:gd name="T25" fmla="*/ 1236 h 1350"/>
                <a:gd name="T26" fmla="*/ 609 w 1219"/>
                <a:gd name="T27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350">
                  <a:moveTo>
                    <a:pt x="609" y="1350"/>
                  </a:moveTo>
                  <a:cubicBezTo>
                    <a:pt x="422" y="1350"/>
                    <a:pt x="179" y="1290"/>
                    <a:pt x="118" y="1236"/>
                  </a:cubicBezTo>
                  <a:cubicBezTo>
                    <a:pt x="56" y="1181"/>
                    <a:pt x="0" y="963"/>
                    <a:pt x="0" y="797"/>
                  </a:cubicBezTo>
                  <a:cubicBezTo>
                    <a:pt x="0" y="630"/>
                    <a:pt x="56" y="414"/>
                    <a:pt x="118" y="359"/>
                  </a:cubicBezTo>
                  <a:cubicBezTo>
                    <a:pt x="168" y="315"/>
                    <a:pt x="339" y="267"/>
                    <a:pt x="502" y="251"/>
                  </a:cubicBezTo>
                  <a:cubicBezTo>
                    <a:pt x="506" y="250"/>
                    <a:pt x="509" y="248"/>
                    <a:pt x="510" y="245"/>
                  </a:cubicBezTo>
                  <a:cubicBezTo>
                    <a:pt x="607" y="3"/>
                    <a:pt x="607" y="3"/>
                    <a:pt x="607" y="3"/>
                  </a:cubicBezTo>
                  <a:cubicBezTo>
                    <a:pt x="608" y="0"/>
                    <a:pt x="610" y="0"/>
                    <a:pt x="611" y="3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8"/>
                    <a:pt x="713" y="250"/>
                    <a:pt x="716" y="251"/>
                  </a:cubicBezTo>
                  <a:cubicBezTo>
                    <a:pt x="879" y="267"/>
                    <a:pt x="1051" y="315"/>
                    <a:pt x="1101" y="359"/>
                  </a:cubicBezTo>
                  <a:cubicBezTo>
                    <a:pt x="1162" y="414"/>
                    <a:pt x="1219" y="630"/>
                    <a:pt x="1219" y="797"/>
                  </a:cubicBezTo>
                  <a:cubicBezTo>
                    <a:pt x="1219" y="963"/>
                    <a:pt x="1162" y="1181"/>
                    <a:pt x="1101" y="1236"/>
                  </a:cubicBezTo>
                  <a:cubicBezTo>
                    <a:pt x="1039" y="1290"/>
                    <a:pt x="797" y="1350"/>
                    <a:pt x="609" y="135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22843" y="4315425"/>
            <a:ext cx="1497257" cy="1498498"/>
            <a:chOff x="6834414" y="4296770"/>
            <a:chExt cx="1337129" cy="1338237"/>
          </a:xfrm>
        </p:grpSpPr>
        <p:sp>
          <p:nvSpPr>
            <p:cNvPr id="9" name="Freeform 9"/>
            <p:cNvSpPr/>
            <p:nvPr/>
          </p:nvSpPr>
          <p:spPr bwMode="auto">
            <a:xfrm>
              <a:off x="6834414" y="4296770"/>
              <a:ext cx="1337129" cy="1338237"/>
            </a:xfrm>
            <a:custGeom>
              <a:avLst/>
              <a:gdLst>
                <a:gd name="T0" fmla="*/ 735 w 1470"/>
                <a:gd name="T1" fmla="*/ 0 h 1470"/>
                <a:gd name="T2" fmla="*/ 1211 w 1470"/>
                <a:gd name="T3" fmla="*/ 259 h 1470"/>
                <a:gd name="T4" fmla="*/ 1470 w 1470"/>
                <a:gd name="T5" fmla="*/ 735 h 1470"/>
                <a:gd name="T6" fmla="*/ 1211 w 1470"/>
                <a:gd name="T7" fmla="*/ 1211 h 1470"/>
                <a:gd name="T8" fmla="*/ 735 w 1470"/>
                <a:gd name="T9" fmla="*/ 1470 h 1470"/>
                <a:gd name="T10" fmla="*/ 259 w 1470"/>
                <a:gd name="T11" fmla="*/ 1211 h 1470"/>
                <a:gd name="T12" fmla="*/ 0 w 1470"/>
                <a:gd name="T13" fmla="*/ 735 h 1470"/>
                <a:gd name="T14" fmla="*/ 163 w 1470"/>
                <a:gd name="T15" fmla="*/ 367 h 1470"/>
                <a:gd name="T16" fmla="*/ 95 w 1470"/>
                <a:gd name="T17" fmla="*/ 208 h 1470"/>
                <a:gd name="T18" fmla="*/ 103 w 1470"/>
                <a:gd name="T19" fmla="*/ 111 h 1470"/>
                <a:gd name="T20" fmla="*/ 188 w 1470"/>
                <a:gd name="T21" fmla="*/ 65 h 1470"/>
                <a:gd name="T22" fmla="*/ 229 w 1470"/>
                <a:gd name="T23" fmla="*/ 74 h 1470"/>
                <a:gd name="T24" fmla="*/ 392 w 1470"/>
                <a:gd name="T25" fmla="*/ 143 h 1470"/>
                <a:gd name="T26" fmla="*/ 735 w 1470"/>
                <a:gd name="T27" fmla="*/ 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0"/>
                  </a:moveTo>
                  <a:cubicBezTo>
                    <a:pt x="871" y="0"/>
                    <a:pt x="1049" y="97"/>
                    <a:pt x="1211" y="259"/>
                  </a:cubicBezTo>
                  <a:cubicBezTo>
                    <a:pt x="1373" y="421"/>
                    <a:pt x="1470" y="599"/>
                    <a:pt x="1470" y="735"/>
                  </a:cubicBezTo>
                  <a:cubicBezTo>
                    <a:pt x="1470" y="871"/>
                    <a:pt x="1373" y="1049"/>
                    <a:pt x="1211" y="1211"/>
                  </a:cubicBezTo>
                  <a:cubicBezTo>
                    <a:pt x="1049" y="1373"/>
                    <a:pt x="871" y="1470"/>
                    <a:pt x="735" y="1470"/>
                  </a:cubicBezTo>
                  <a:cubicBezTo>
                    <a:pt x="599" y="1470"/>
                    <a:pt x="421" y="1373"/>
                    <a:pt x="259" y="1211"/>
                  </a:cubicBezTo>
                  <a:cubicBezTo>
                    <a:pt x="97" y="1049"/>
                    <a:pt x="0" y="871"/>
                    <a:pt x="0" y="735"/>
                  </a:cubicBezTo>
                  <a:cubicBezTo>
                    <a:pt x="0" y="600"/>
                    <a:pt x="87" y="461"/>
                    <a:pt x="163" y="367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81" y="176"/>
                    <a:pt x="84" y="140"/>
                    <a:pt x="103" y="111"/>
                  </a:cubicBezTo>
                  <a:cubicBezTo>
                    <a:pt x="122" y="82"/>
                    <a:pt x="154" y="65"/>
                    <a:pt x="188" y="65"/>
                  </a:cubicBezTo>
                  <a:cubicBezTo>
                    <a:pt x="202" y="65"/>
                    <a:pt x="216" y="68"/>
                    <a:pt x="229" y="74"/>
                  </a:cubicBezTo>
                  <a:cubicBezTo>
                    <a:pt x="392" y="143"/>
                    <a:pt x="392" y="143"/>
                    <a:pt x="392" y="143"/>
                  </a:cubicBezTo>
                  <a:cubicBezTo>
                    <a:pt x="480" y="77"/>
                    <a:pt x="610" y="0"/>
                    <a:pt x="735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6925330" y="4387686"/>
              <a:ext cx="1155297" cy="1156406"/>
            </a:xfrm>
            <a:custGeom>
              <a:avLst/>
              <a:gdLst>
                <a:gd name="T0" fmla="*/ 175 w 1270"/>
                <a:gd name="T1" fmla="*/ 288 h 1270"/>
                <a:gd name="T2" fmla="*/ 0 w 1270"/>
                <a:gd name="T3" fmla="*/ 635 h 1270"/>
                <a:gd name="T4" fmla="*/ 635 w 1270"/>
                <a:gd name="T5" fmla="*/ 1270 h 1270"/>
                <a:gd name="T6" fmla="*/ 1270 w 1270"/>
                <a:gd name="T7" fmla="*/ 635 h 1270"/>
                <a:gd name="T8" fmla="*/ 635 w 1270"/>
                <a:gd name="T9" fmla="*/ 0 h 1270"/>
                <a:gd name="T10" fmla="*/ 312 w 1270"/>
                <a:gd name="T11" fmla="*/ 155 h 1270"/>
                <a:gd name="T12" fmla="*/ 302 w 1270"/>
                <a:gd name="T13" fmla="*/ 156 h 1270"/>
                <a:gd name="T14" fmla="*/ 90 w 1270"/>
                <a:gd name="T15" fmla="*/ 66 h 1270"/>
                <a:gd name="T16" fmla="*/ 87 w 1270"/>
                <a:gd name="T17" fmla="*/ 69 h 1270"/>
                <a:gd name="T18" fmla="*/ 177 w 1270"/>
                <a:gd name="T19" fmla="*/ 278 h 1270"/>
                <a:gd name="T20" fmla="*/ 175 w 1270"/>
                <a:gd name="T21" fmla="*/ 288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75" y="288"/>
                  </a:moveTo>
                  <a:cubicBezTo>
                    <a:pt x="73" y="405"/>
                    <a:pt x="0" y="535"/>
                    <a:pt x="0" y="635"/>
                  </a:cubicBezTo>
                  <a:cubicBezTo>
                    <a:pt x="0" y="869"/>
                    <a:pt x="401" y="1270"/>
                    <a:pt x="635" y="1270"/>
                  </a:cubicBezTo>
                  <a:cubicBezTo>
                    <a:pt x="869" y="1270"/>
                    <a:pt x="1270" y="869"/>
                    <a:pt x="1270" y="635"/>
                  </a:cubicBezTo>
                  <a:cubicBezTo>
                    <a:pt x="1270" y="401"/>
                    <a:pt x="869" y="0"/>
                    <a:pt x="635" y="0"/>
                  </a:cubicBezTo>
                  <a:cubicBezTo>
                    <a:pt x="542" y="0"/>
                    <a:pt x="422" y="64"/>
                    <a:pt x="312" y="155"/>
                  </a:cubicBezTo>
                  <a:cubicBezTo>
                    <a:pt x="309" y="157"/>
                    <a:pt x="305" y="158"/>
                    <a:pt x="302" y="15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87" y="64"/>
                    <a:pt x="86" y="66"/>
                    <a:pt x="87" y="69"/>
                  </a:cubicBezTo>
                  <a:cubicBezTo>
                    <a:pt x="177" y="278"/>
                    <a:pt x="177" y="278"/>
                    <a:pt x="177" y="278"/>
                  </a:cubicBezTo>
                  <a:cubicBezTo>
                    <a:pt x="178" y="281"/>
                    <a:pt x="177" y="286"/>
                    <a:pt x="175" y="28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22843" y="2495377"/>
            <a:ext cx="1497257" cy="1497256"/>
            <a:chOff x="6834414" y="2671372"/>
            <a:chExt cx="1337129" cy="1337128"/>
          </a:xfrm>
        </p:grpSpPr>
        <p:sp>
          <p:nvSpPr>
            <p:cNvPr id="10" name="Freeform 10"/>
            <p:cNvSpPr/>
            <p:nvPr/>
          </p:nvSpPr>
          <p:spPr bwMode="auto">
            <a:xfrm>
              <a:off x="6834414" y="2671372"/>
              <a:ext cx="1337129" cy="1337128"/>
            </a:xfrm>
            <a:custGeom>
              <a:avLst/>
              <a:gdLst>
                <a:gd name="T0" fmla="*/ 735 w 1470"/>
                <a:gd name="T1" fmla="*/ 1470 h 1470"/>
                <a:gd name="T2" fmla="*/ 1211 w 1470"/>
                <a:gd name="T3" fmla="*/ 1211 h 1470"/>
                <a:gd name="T4" fmla="*/ 1470 w 1470"/>
                <a:gd name="T5" fmla="*/ 735 h 1470"/>
                <a:gd name="T6" fmla="*/ 1211 w 1470"/>
                <a:gd name="T7" fmla="*/ 259 h 1470"/>
                <a:gd name="T8" fmla="*/ 735 w 1470"/>
                <a:gd name="T9" fmla="*/ 0 h 1470"/>
                <a:gd name="T10" fmla="*/ 259 w 1470"/>
                <a:gd name="T11" fmla="*/ 259 h 1470"/>
                <a:gd name="T12" fmla="*/ 0 w 1470"/>
                <a:gd name="T13" fmla="*/ 735 h 1470"/>
                <a:gd name="T14" fmla="*/ 163 w 1470"/>
                <a:gd name="T15" fmla="*/ 1104 h 1470"/>
                <a:gd name="T16" fmla="*/ 95 w 1470"/>
                <a:gd name="T17" fmla="*/ 1262 h 1470"/>
                <a:gd name="T18" fmla="*/ 103 w 1470"/>
                <a:gd name="T19" fmla="*/ 1359 h 1470"/>
                <a:gd name="T20" fmla="*/ 188 w 1470"/>
                <a:gd name="T21" fmla="*/ 1405 h 1470"/>
                <a:gd name="T22" fmla="*/ 229 w 1470"/>
                <a:gd name="T23" fmla="*/ 1396 h 1470"/>
                <a:gd name="T24" fmla="*/ 392 w 1470"/>
                <a:gd name="T25" fmla="*/ 1327 h 1470"/>
                <a:gd name="T26" fmla="*/ 735 w 1470"/>
                <a:gd name="T27" fmla="*/ 1470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0" h="1470">
                  <a:moveTo>
                    <a:pt x="735" y="1470"/>
                  </a:moveTo>
                  <a:cubicBezTo>
                    <a:pt x="871" y="1470"/>
                    <a:pt x="1049" y="1373"/>
                    <a:pt x="1211" y="1211"/>
                  </a:cubicBezTo>
                  <a:cubicBezTo>
                    <a:pt x="1373" y="1049"/>
                    <a:pt x="1470" y="871"/>
                    <a:pt x="1470" y="735"/>
                  </a:cubicBezTo>
                  <a:cubicBezTo>
                    <a:pt x="1470" y="600"/>
                    <a:pt x="1373" y="422"/>
                    <a:pt x="1211" y="259"/>
                  </a:cubicBezTo>
                  <a:cubicBezTo>
                    <a:pt x="1049" y="97"/>
                    <a:pt x="871" y="0"/>
                    <a:pt x="735" y="0"/>
                  </a:cubicBezTo>
                  <a:cubicBezTo>
                    <a:pt x="599" y="0"/>
                    <a:pt x="421" y="97"/>
                    <a:pt x="259" y="259"/>
                  </a:cubicBezTo>
                  <a:cubicBezTo>
                    <a:pt x="97" y="422"/>
                    <a:pt x="0" y="600"/>
                    <a:pt x="0" y="735"/>
                  </a:cubicBezTo>
                  <a:cubicBezTo>
                    <a:pt x="0" y="870"/>
                    <a:pt x="87" y="1009"/>
                    <a:pt x="163" y="1104"/>
                  </a:cubicBezTo>
                  <a:cubicBezTo>
                    <a:pt x="95" y="1262"/>
                    <a:pt x="95" y="1262"/>
                    <a:pt x="95" y="1262"/>
                  </a:cubicBezTo>
                  <a:cubicBezTo>
                    <a:pt x="81" y="1294"/>
                    <a:pt x="84" y="1331"/>
                    <a:pt x="103" y="1359"/>
                  </a:cubicBezTo>
                  <a:cubicBezTo>
                    <a:pt x="122" y="1388"/>
                    <a:pt x="154" y="1405"/>
                    <a:pt x="188" y="1405"/>
                  </a:cubicBezTo>
                  <a:cubicBezTo>
                    <a:pt x="202" y="1405"/>
                    <a:pt x="216" y="1402"/>
                    <a:pt x="229" y="1396"/>
                  </a:cubicBezTo>
                  <a:cubicBezTo>
                    <a:pt x="392" y="1327"/>
                    <a:pt x="392" y="1327"/>
                    <a:pt x="392" y="1327"/>
                  </a:cubicBezTo>
                  <a:cubicBezTo>
                    <a:pt x="480" y="1393"/>
                    <a:pt x="610" y="1470"/>
                    <a:pt x="735" y="147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6925330" y="2762288"/>
              <a:ext cx="1155297" cy="1155297"/>
            </a:xfrm>
            <a:custGeom>
              <a:avLst/>
              <a:gdLst>
                <a:gd name="T0" fmla="*/ 175 w 1270"/>
                <a:gd name="T1" fmla="*/ 982 h 1270"/>
                <a:gd name="T2" fmla="*/ 0 w 1270"/>
                <a:gd name="T3" fmla="*/ 635 h 1270"/>
                <a:gd name="T4" fmla="*/ 635 w 1270"/>
                <a:gd name="T5" fmla="*/ 0 h 1270"/>
                <a:gd name="T6" fmla="*/ 1270 w 1270"/>
                <a:gd name="T7" fmla="*/ 635 h 1270"/>
                <a:gd name="T8" fmla="*/ 635 w 1270"/>
                <a:gd name="T9" fmla="*/ 1270 h 1270"/>
                <a:gd name="T10" fmla="*/ 312 w 1270"/>
                <a:gd name="T11" fmla="*/ 1115 h 1270"/>
                <a:gd name="T12" fmla="*/ 302 w 1270"/>
                <a:gd name="T13" fmla="*/ 1114 h 1270"/>
                <a:gd name="T14" fmla="*/ 90 w 1270"/>
                <a:gd name="T15" fmla="*/ 1204 h 1270"/>
                <a:gd name="T16" fmla="*/ 87 w 1270"/>
                <a:gd name="T17" fmla="*/ 1201 h 1270"/>
                <a:gd name="T18" fmla="*/ 177 w 1270"/>
                <a:gd name="T19" fmla="*/ 992 h 1270"/>
                <a:gd name="T20" fmla="*/ 175 w 1270"/>
                <a:gd name="T21" fmla="*/ 982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0" h="1270">
                  <a:moveTo>
                    <a:pt x="175" y="982"/>
                  </a:moveTo>
                  <a:cubicBezTo>
                    <a:pt x="73" y="865"/>
                    <a:pt x="0" y="735"/>
                    <a:pt x="0" y="635"/>
                  </a:cubicBezTo>
                  <a:cubicBezTo>
                    <a:pt x="0" y="401"/>
                    <a:pt x="401" y="0"/>
                    <a:pt x="635" y="0"/>
                  </a:cubicBezTo>
                  <a:cubicBezTo>
                    <a:pt x="869" y="0"/>
                    <a:pt x="1270" y="401"/>
                    <a:pt x="1270" y="635"/>
                  </a:cubicBezTo>
                  <a:cubicBezTo>
                    <a:pt x="1270" y="869"/>
                    <a:pt x="869" y="1270"/>
                    <a:pt x="635" y="1270"/>
                  </a:cubicBezTo>
                  <a:cubicBezTo>
                    <a:pt x="542" y="1270"/>
                    <a:pt x="422" y="1207"/>
                    <a:pt x="312" y="1115"/>
                  </a:cubicBezTo>
                  <a:cubicBezTo>
                    <a:pt x="309" y="1113"/>
                    <a:pt x="305" y="1112"/>
                    <a:pt x="302" y="1114"/>
                  </a:cubicBezTo>
                  <a:cubicBezTo>
                    <a:pt x="90" y="1204"/>
                    <a:pt x="90" y="1204"/>
                    <a:pt x="90" y="1204"/>
                  </a:cubicBezTo>
                  <a:cubicBezTo>
                    <a:pt x="87" y="1206"/>
                    <a:pt x="86" y="1204"/>
                    <a:pt x="87" y="1201"/>
                  </a:cubicBezTo>
                  <a:cubicBezTo>
                    <a:pt x="177" y="992"/>
                    <a:pt x="177" y="992"/>
                    <a:pt x="177" y="992"/>
                  </a:cubicBezTo>
                  <a:cubicBezTo>
                    <a:pt x="178" y="989"/>
                    <a:pt x="177" y="985"/>
                    <a:pt x="175" y="982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3443" y="1839862"/>
            <a:ext cx="1445113" cy="1577955"/>
            <a:chOff x="5450719" y="2085963"/>
            <a:chExt cx="1290562" cy="1409196"/>
          </a:xfrm>
        </p:grpSpPr>
        <p:sp>
          <p:nvSpPr>
            <p:cNvPr id="11" name="Freeform 11"/>
            <p:cNvSpPr/>
            <p:nvPr/>
          </p:nvSpPr>
          <p:spPr bwMode="auto">
            <a:xfrm>
              <a:off x="5450719" y="2085963"/>
              <a:ext cx="1290562" cy="1409196"/>
            </a:xfrm>
            <a:custGeom>
              <a:avLst/>
              <a:gdLst>
                <a:gd name="T0" fmla="*/ 709 w 1419"/>
                <a:gd name="T1" fmla="*/ 1549 h 1549"/>
                <a:gd name="T2" fmla="*/ 614 w 1419"/>
                <a:gd name="T3" fmla="*/ 1484 h 1549"/>
                <a:gd name="T4" fmla="*/ 537 w 1419"/>
                <a:gd name="T5" fmla="*/ 1292 h 1549"/>
                <a:gd name="T6" fmla="*/ 151 w 1419"/>
                <a:gd name="T7" fmla="*/ 1165 h 1549"/>
                <a:gd name="T8" fmla="*/ 0 w 1419"/>
                <a:gd name="T9" fmla="*/ 653 h 1549"/>
                <a:gd name="T10" fmla="*/ 151 w 1419"/>
                <a:gd name="T11" fmla="*/ 139 h 1549"/>
                <a:gd name="T12" fmla="*/ 709 w 1419"/>
                <a:gd name="T13" fmla="*/ 0 h 1549"/>
                <a:gd name="T14" fmla="*/ 1267 w 1419"/>
                <a:gd name="T15" fmla="*/ 139 h 1549"/>
                <a:gd name="T16" fmla="*/ 1419 w 1419"/>
                <a:gd name="T17" fmla="*/ 653 h 1549"/>
                <a:gd name="T18" fmla="*/ 1267 w 1419"/>
                <a:gd name="T19" fmla="*/ 1165 h 1549"/>
                <a:gd name="T20" fmla="*/ 881 w 1419"/>
                <a:gd name="T21" fmla="*/ 1292 h 1549"/>
                <a:gd name="T22" fmla="*/ 804 w 1419"/>
                <a:gd name="T23" fmla="*/ 1484 h 1549"/>
                <a:gd name="T24" fmla="*/ 709 w 1419"/>
                <a:gd name="T25" fmla="*/ 1549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9" h="1549">
                  <a:moveTo>
                    <a:pt x="709" y="1549"/>
                  </a:moveTo>
                  <a:cubicBezTo>
                    <a:pt x="667" y="1549"/>
                    <a:pt x="630" y="1523"/>
                    <a:pt x="614" y="1484"/>
                  </a:cubicBezTo>
                  <a:cubicBezTo>
                    <a:pt x="537" y="1292"/>
                    <a:pt x="537" y="1292"/>
                    <a:pt x="537" y="1292"/>
                  </a:cubicBezTo>
                  <a:cubicBezTo>
                    <a:pt x="397" y="1273"/>
                    <a:pt x="224" y="1230"/>
                    <a:pt x="151" y="1165"/>
                  </a:cubicBezTo>
                  <a:cubicBezTo>
                    <a:pt x="52" y="1077"/>
                    <a:pt x="0" y="811"/>
                    <a:pt x="0" y="653"/>
                  </a:cubicBezTo>
                  <a:cubicBezTo>
                    <a:pt x="0" y="494"/>
                    <a:pt x="52" y="227"/>
                    <a:pt x="151" y="139"/>
                  </a:cubicBezTo>
                  <a:cubicBezTo>
                    <a:pt x="241" y="59"/>
                    <a:pt x="520" y="0"/>
                    <a:pt x="709" y="0"/>
                  </a:cubicBezTo>
                  <a:cubicBezTo>
                    <a:pt x="898" y="0"/>
                    <a:pt x="1177" y="59"/>
                    <a:pt x="1267" y="139"/>
                  </a:cubicBezTo>
                  <a:cubicBezTo>
                    <a:pt x="1366" y="227"/>
                    <a:pt x="1419" y="494"/>
                    <a:pt x="1419" y="653"/>
                  </a:cubicBezTo>
                  <a:cubicBezTo>
                    <a:pt x="1419" y="811"/>
                    <a:pt x="1366" y="1077"/>
                    <a:pt x="1267" y="1165"/>
                  </a:cubicBezTo>
                  <a:cubicBezTo>
                    <a:pt x="1194" y="1230"/>
                    <a:pt x="1021" y="1273"/>
                    <a:pt x="881" y="1292"/>
                  </a:cubicBezTo>
                  <a:cubicBezTo>
                    <a:pt x="804" y="1484"/>
                    <a:pt x="804" y="1484"/>
                    <a:pt x="804" y="1484"/>
                  </a:cubicBezTo>
                  <a:cubicBezTo>
                    <a:pt x="788" y="1523"/>
                    <a:pt x="751" y="1549"/>
                    <a:pt x="709" y="154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2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5541635" y="2176879"/>
              <a:ext cx="1108730" cy="1228473"/>
            </a:xfrm>
            <a:custGeom>
              <a:avLst/>
              <a:gdLst>
                <a:gd name="T0" fmla="*/ 609 w 1219"/>
                <a:gd name="T1" fmla="*/ 0 h 1350"/>
                <a:gd name="T2" fmla="*/ 118 w 1219"/>
                <a:gd name="T3" fmla="*/ 114 h 1350"/>
                <a:gd name="T4" fmla="*/ 0 w 1219"/>
                <a:gd name="T5" fmla="*/ 553 h 1350"/>
                <a:gd name="T6" fmla="*/ 118 w 1219"/>
                <a:gd name="T7" fmla="*/ 990 h 1350"/>
                <a:gd name="T8" fmla="*/ 502 w 1219"/>
                <a:gd name="T9" fmla="*/ 1099 h 1350"/>
                <a:gd name="T10" fmla="*/ 510 w 1219"/>
                <a:gd name="T11" fmla="*/ 1105 h 1350"/>
                <a:gd name="T12" fmla="*/ 607 w 1219"/>
                <a:gd name="T13" fmla="*/ 1347 h 1350"/>
                <a:gd name="T14" fmla="*/ 611 w 1219"/>
                <a:gd name="T15" fmla="*/ 1347 h 1350"/>
                <a:gd name="T16" fmla="*/ 708 w 1219"/>
                <a:gd name="T17" fmla="*/ 1105 h 1350"/>
                <a:gd name="T18" fmla="*/ 716 w 1219"/>
                <a:gd name="T19" fmla="*/ 1099 h 1350"/>
                <a:gd name="T20" fmla="*/ 1101 w 1219"/>
                <a:gd name="T21" fmla="*/ 990 h 1350"/>
                <a:gd name="T22" fmla="*/ 1219 w 1219"/>
                <a:gd name="T23" fmla="*/ 553 h 1350"/>
                <a:gd name="T24" fmla="*/ 1101 w 1219"/>
                <a:gd name="T25" fmla="*/ 114 h 1350"/>
                <a:gd name="T26" fmla="*/ 609 w 1219"/>
                <a:gd name="T27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350">
                  <a:moveTo>
                    <a:pt x="609" y="0"/>
                  </a:moveTo>
                  <a:cubicBezTo>
                    <a:pt x="422" y="0"/>
                    <a:pt x="179" y="59"/>
                    <a:pt x="118" y="114"/>
                  </a:cubicBezTo>
                  <a:cubicBezTo>
                    <a:pt x="56" y="168"/>
                    <a:pt x="0" y="386"/>
                    <a:pt x="0" y="553"/>
                  </a:cubicBezTo>
                  <a:cubicBezTo>
                    <a:pt x="0" y="719"/>
                    <a:pt x="56" y="936"/>
                    <a:pt x="118" y="990"/>
                  </a:cubicBezTo>
                  <a:cubicBezTo>
                    <a:pt x="168" y="1035"/>
                    <a:pt x="339" y="1083"/>
                    <a:pt x="502" y="1099"/>
                  </a:cubicBezTo>
                  <a:cubicBezTo>
                    <a:pt x="506" y="1099"/>
                    <a:pt x="509" y="1102"/>
                    <a:pt x="510" y="1105"/>
                  </a:cubicBezTo>
                  <a:cubicBezTo>
                    <a:pt x="607" y="1347"/>
                    <a:pt x="607" y="1347"/>
                    <a:pt x="607" y="1347"/>
                  </a:cubicBezTo>
                  <a:cubicBezTo>
                    <a:pt x="608" y="1350"/>
                    <a:pt x="610" y="1350"/>
                    <a:pt x="611" y="1347"/>
                  </a:cubicBezTo>
                  <a:cubicBezTo>
                    <a:pt x="708" y="1105"/>
                    <a:pt x="708" y="1105"/>
                    <a:pt x="708" y="1105"/>
                  </a:cubicBezTo>
                  <a:cubicBezTo>
                    <a:pt x="709" y="1102"/>
                    <a:pt x="713" y="1099"/>
                    <a:pt x="716" y="1099"/>
                  </a:cubicBezTo>
                  <a:cubicBezTo>
                    <a:pt x="879" y="1083"/>
                    <a:pt x="1051" y="1035"/>
                    <a:pt x="1101" y="990"/>
                  </a:cubicBezTo>
                  <a:cubicBezTo>
                    <a:pt x="1162" y="936"/>
                    <a:pt x="1219" y="719"/>
                    <a:pt x="1219" y="553"/>
                  </a:cubicBezTo>
                  <a:cubicBezTo>
                    <a:pt x="1219" y="386"/>
                    <a:pt x="1162" y="168"/>
                    <a:pt x="1101" y="114"/>
                  </a:cubicBezTo>
                  <a:cubicBezTo>
                    <a:pt x="1039" y="59"/>
                    <a:pt x="797" y="0"/>
                    <a:pt x="609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508001" y="375354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368289" y="375354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508001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8368289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508001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8368289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02968" y="2954374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2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12463" y="4793534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3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75475" y="4756438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7050" y="2143564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7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3" name="Freeform 66"/>
          <p:cNvSpPr>
            <a:spLocks noEditPoints="1"/>
          </p:cNvSpPr>
          <p:nvPr/>
        </p:nvSpPr>
        <p:spPr bwMode="auto">
          <a:xfrm>
            <a:off x="7348181" y="2897056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771737" y="5385829"/>
            <a:ext cx="648526" cy="7534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55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206"/>
          <p:cNvSpPr>
            <a:spLocks noEditPoints="1"/>
          </p:cNvSpPr>
          <p:nvPr/>
        </p:nvSpPr>
        <p:spPr bwMode="auto">
          <a:xfrm>
            <a:off x="5715626" y="3786237"/>
            <a:ext cx="760748" cy="68220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140614" y="1932096"/>
            <a:ext cx="2165186" cy="2165186"/>
          </a:xfrm>
          <a:custGeom>
            <a:avLst/>
            <a:gdLst>
              <a:gd name="T0" fmla="*/ 1104 w 1917"/>
              <a:gd name="T1" fmla="*/ 1917 h 1917"/>
              <a:gd name="T2" fmla="*/ 0 w 1917"/>
              <a:gd name="T3" fmla="*/ 1917 h 1917"/>
              <a:gd name="T4" fmla="*/ 0 w 1917"/>
              <a:gd name="T5" fmla="*/ 813 h 1917"/>
              <a:gd name="T6" fmla="*/ 813 w 1917"/>
              <a:gd name="T7" fmla="*/ 0 h 1917"/>
              <a:gd name="T8" fmla="*/ 1917 w 1917"/>
              <a:gd name="T9" fmla="*/ 1104 h 1917"/>
              <a:gd name="T10" fmla="*/ 1104 w 1917"/>
              <a:gd name="T11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7" h="1917">
                <a:moveTo>
                  <a:pt x="1104" y="1917"/>
                </a:moveTo>
                <a:lnTo>
                  <a:pt x="0" y="1917"/>
                </a:lnTo>
                <a:lnTo>
                  <a:pt x="0" y="813"/>
                </a:lnTo>
                <a:lnTo>
                  <a:pt x="813" y="0"/>
                </a:lnTo>
                <a:lnTo>
                  <a:pt x="1917" y="1104"/>
                </a:lnTo>
                <a:lnTo>
                  <a:pt x="1104" y="19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891848" y="4188768"/>
            <a:ext cx="2159539" cy="2159538"/>
          </a:xfrm>
          <a:custGeom>
            <a:avLst/>
            <a:gdLst>
              <a:gd name="T0" fmla="*/ 1912 w 1912"/>
              <a:gd name="T1" fmla="*/ 1104 h 1912"/>
              <a:gd name="T2" fmla="*/ 1912 w 1912"/>
              <a:gd name="T3" fmla="*/ 0 h 1912"/>
              <a:gd name="T4" fmla="*/ 808 w 1912"/>
              <a:gd name="T5" fmla="*/ 0 h 1912"/>
              <a:gd name="T6" fmla="*/ 0 w 1912"/>
              <a:gd name="T7" fmla="*/ 808 h 1912"/>
              <a:gd name="T8" fmla="*/ 1104 w 1912"/>
              <a:gd name="T9" fmla="*/ 1912 h 1912"/>
              <a:gd name="T10" fmla="*/ 1912 w 1912"/>
              <a:gd name="T11" fmla="*/ 1104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2" h="1912">
                <a:moveTo>
                  <a:pt x="1912" y="1104"/>
                </a:moveTo>
                <a:lnTo>
                  <a:pt x="1912" y="0"/>
                </a:lnTo>
                <a:lnTo>
                  <a:pt x="808" y="0"/>
                </a:lnTo>
                <a:lnTo>
                  <a:pt x="0" y="808"/>
                </a:lnTo>
                <a:lnTo>
                  <a:pt x="1104" y="1912"/>
                </a:lnTo>
                <a:lnTo>
                  <a:pt x="1912" y="1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137226" y="4188768"/>
            <a:ext cx="2159539" cy="2159538"/>
          </a:xfrm>
          <a:custGeom>
            <a:avLst/>
            <a:gdLst>
              <a:gd name="T0" fmla="*/ 0 w 1912"/>
              <a:gd name="T1" fmla="*/ 1104 h 1912"/>
              <a:gd name="T2" fmla="*/ 0 w 1912"/>
              <a:gd name="T3" fmla="*/ 0 h 1912"/>
              <a:gd name="T4" fmla="*/ 1104 w 1912"/>
              <a:gd name="T5" fmla="*/ 0 h 1912"/>
              <a:gd name="T6" fmla="*/ 1912 w 1912"/>
              <a:gd name="T7" fmla="*/ 808 h 1912"/>
              <a:gd name="T8" fmla="*/ 809 w 1912"/>
              <a:gd name="T9" fmla="*/ 1912 h 1912"/>
              <a:gd name="T10" fmla="*/ 0 w 1912"/>
              <a:gd name="T11" fmla="*/ 1104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2" h="1912">
                <a:moveTo>
                  <a:pt x="0" y="1104"/>
                </a:moveTo>
                <a:lnTo>
                  <a:pt x="0" y="0"/>
                </a:lnTo>
                <a:lnTo>
                  <a:pt x="1104" y="0"/>
                </a:lnTo>
                <a:lnTo>
                  <a:pt x="1912" y="808"/>
                </a:lnTo>
                <a:lnTo>
                  <a:pt x="809" y="1912"/>
                </a:lnTo>
                <a:lnTo>
                  <a:pt x="0" y="1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886200" y="1932096"/>
            <a:ext cx="2165186" cy="2165186"/>
          </a:xfrm>
          <a:custGeom>
            <a:avLst/>
            <a:gdLst>
              <a:gd name="T0" fmla="*/ 813 w 1917"/>
              <a:gd name="T1" fmla="*/ 1917 h 1917"/>
              <a:gd name="T2" fmla="*/ 1917 w 1917"/>
              <a:gd name="T3" fmla="*/ 1917 h 1917"/>
              <a:gd name="T4" fmla="*/ 1917 w 1917"/>
              <a:gd name="T5" fmla="*/ 813 h 1917"/>
              <a:gd name="T6" fmla="*/ 1104 w 1917"/>
              <a:gd name="T7" fmla="*/ 0 h 1917"/>
              <a:gd name="T8" fmla="*/ 0 w 1917"/>
              <a:gd name="T9" fmla="*/ 1104 h 1917"/>
              <a:gd name="T10" fmla="*/ 813 w 1917"/>
              <a:gd name="T11" fmla="*/ 1917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7" h="1917">
                <a:moveTo>
                  <a:pt x="813" y="1917"/>
                </a:moveTo>
                <a:lnTo>
                  <a:pt x="1917" y="1917"/>
                </a:lnTo>
                <a:lnTo>
                  <a:pt x="1917" y="813"/>
                </a:lnTo>
                <a:lnTo>
                  <a:pt x="1104" y="0"/>
                </a:lnTo>
                <a:lnTo>
                  <a:pt x="0" y="1104"/>
                </a:lnTo>
                <a:lnTo>
                  <a:pt x="813" y="19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169273" y="3214039"/>
            <a:ext cx="1853454" cy="18534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75484" y="2728325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4" name="Freeform 29"/>
          <p:cNvSpPr>
            <a:spLocks noEditPoints="1"/>
          </p:cNvSpPr>
          <p:nvPr/>
        </p:nvSpPr>
        <p:spPr bwMode="auto">
          <a:xfrm>
            <a:off x="6857389" y="2735186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63991" y="4879061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16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1" name="Freeform 206"/>
          <p:cNvSpPr>
            <a:spLocks noEditPoints="1"/>
          </p:cNvSpPr>
          <p:nvPr/>
        </p:nvSpPr>
        <p:spPr bwMode="auto">
          <a:xfrm>
            <a:off x="4809116" y="5009781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54261" y="3650805"/>
            <a:ext cx="556260" cy="556259"/>
            <a:chOff x="5954261" y="3650805"/>
            <a:chExt cx="556260" cy="556259"/>
          </a:xfrm>
        </p:grpSpPr>
        <p:sp>
          <p:nvSpPr>
            <p:cNvPr id="24" name="Freeform 70"/>
            <p:cNvSpPr>
              <a:spLocks noEditPoints="1"/>
            </p:cNvSpPr>
            <p:nvPr/>
          </p:nvSpPr>
          <p:spPr bwMode="auto">
            <a:xfrm>
              <a:off x="5954261" y="3650805"/>
              <a:ext cx="556260" cy="556259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>
              <a:off x="6114720" y="3811264"/>
              <a:ext cx="235341" cy="23534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6" name="Freeform 72"/>
          <p:cNvSpPr/>
          <p:nvPr/>
        </p:nvSpPr>
        <p:spPr bwMode="auto">
          <a:xfrm>
            <a:off x="5681479" y="3803242"/>
            <a:ext cx="679280" cy="775553"/>
          </a:xfrm>
          <a:custGeom>
            <a:avLst/>
            <a:gdLst>
              <a:gd name="T0" fmla="*/ 1098 w 2541"/>
              <a:gd name="T1" fmla="*/ 8 h 2906"/>
              <a:gd name="T2" fmla="*/ 1133 w 2541"/>
              <a:gd name="T3" fmla="*/ 48 h 2906"/>
              <a:gd name="T4" fmla="*/ 1130 w 2541"/>
              <a:gd name="T5" fmla="*/ 102 h 2906"/>
              <a:gd name="T6" fmla="*/ 1090 w 2541"/>
              <a:gd name="T7" fmla="*/ 136 h 2906"/>
              <a:gd name="T8" fmla="*/ 917 w 2541"/>
              <a:gd name="T9" fmla="*/ 214 h 2906"/>
              <a:gd name="T10" fmla="*/ 736 w 2541"/>
              <a:gd name="T11" fmla="*/ 341 h 2906"/>
              <a:gd name="T12" fmla="*/ 590 w 2541"/>
              <a:gd name="T13" fmla="*/ 501 h 2906"/>
              <a:gd name="T14" fmla="*/ 479 w 2541"/>
              <a:gd name="T15" fmla="*/ 688 h 2906"/>
              <a:gd name="T16" fmla="*/ 409 w 2541"/>
              <a:gd name="T17" fmla="*/ 895 h 2906"/>
              <a:gd name="T18" fmla="*/ 386 w 2541"/>
              <a:gd name="T19" fmla="*/ 1114 h 2906"/>
              <a:gd name="T20" fmla="*/ 378 w 2541"/>
              <a:gd name="T21" fmla="*/ 1330 h 2906"/>
              <a:gd name="T22" fmla="*/ 141 w 2541"/>
              <a:gd name="T23" fmla="*/ 1791 h 2906"/>
              <a:gd name="T24" fmla="*/ 145 w 2541"/>
              <a:gd name="T25" fmla="*/ 1829 h 2906"/>
              <a:gd name="T26" fmla="*/ 188 w 2541"/>
              <a:gd name="T27" fmla="*/ 1851 h 2906"/>
              <a:gd name="T28" fmla="*/ 336 w 2541"/>
              <a:gd name="T29" fmla="*/ 1855 h 2906"/>
              <a:gd name="T30" fmla="*/ 377 w 2541"/>
              <a:gd name="T31" fmla="*/ 1887 h 2906"/>
              <a:gd name="T32" fmla="*/ 386 w 2541"/>
              <a:gd name="T33" fmla="*/ 2330 h 2906"/>
              <a:gd name="T34" fmla="*/ 414 w 2541"/>
              <a:gd name="T35" fmla="*/ 2418 h 2906"/>
              <a:gd name="T36" fmla="*/ 482 w 2541"/>
              <a:gd name="T37" fmla="*/ 2477 h 2906"/>
              <a:gd name="T38" fmla="*/ 856 w 2541"/>
              <a:gd name="T39" fmla="*/ 2445 h 2906"/>
              <a:gd name="T40" fmla="*/ 899 w 2541"/>
              <a:gd name="T41" fmla="*/ 2452 h 2906"/>
              <a:gd name="T42" fmla="*/ 933 w 2541"/>
              <a:gd name="T43" fmla="*/ 2494 h 2906"/>
              <a:gd name="T44" fmla="*/ 2099 w 2541"/>
              <a:gd name="T45" fmla="*/ 2764 h 2906"/>
              <a:gd name="T46" fmla="*/ 2109 w 2541"/>
              <a:gd name="T47" fmla="*/ 1888 h 2906"/>
              <a:gd name="T48" fmla="*/ 2224 w 2541"/>
              <a:gd name="T49" fmla="*/ 1763 h 2906"/>
              <a:gd name="T50" fmla="*/ 2347 w 2541"/>
              <a:gd name="T51" fmla="*/ 1575 h 2906"/>
              <a:gd name="T52" fmla="*/ 2412 w 2541"/>
              <a:gd name="T53" fmla="*/ 1419 h 2906"/>
              <a:gd name="T54" fmla="*/ 2455 w 2541"/>
              <a:gd name="T55" fmla="*/ 1389 h 2906"/>
              <a:gd name="T56" fmla="*/ 2509 w 2541"/>
              <a:gd name="T57" fmla="*/ 1400 h 2906"/>
              <a:gd name="T58" fmla="*/ 2539 w 2541"/>
              <a:gd name="T59" fmla="*/ 1443 h 2906"/>
              <a:gd name="T60" fmla="*/ 2509 w 2541"/>
              <a:gd name="T61" fmla="*/ 1556 h 2906"/>
              <a:gd name="T62" fmla="*/ 2395 w 2541"/>
              <a:gd name="T63" fmla="*/ 1770 h 2906"/>
              <a:gd name="T64" fmla="*/ 2239 w 2541"/>
              <a:gd name="T65" fmla="*/ 1955 h 2906"/>
              <a:gd name="T66" fmla="*/ 2230 w 2541"/>
              <a:gd name="T67" fmla="*/ 2871 h 2906"/>
              <a:gd name="T68" fmla="*/ 2187 w 2541"/>
              <a:gd name="T69" fmla="*/ 2902 h 2906"/>
              <a:gd name="T70" fmla="*/ 847 w 2541"/>
              <a:gd name="T71" fmla="*/ 2902 h 2906"/>
              <a:gd name="T72" fmla="*/ 805 w 2541"/>
              <a:gd name="T73" fmla="*/ 2871 h 2906"/>
              <a:gd name="T74" fmla="*/ 796 w 2541"/>
              <a:gd name="T75" fmla="*/ 2596 h 2906"/>
              <a:gd name="T76" fmla="*/ 551 w 2541"/>
              <a:gd name="T77" fmla="*/ 2631 h 2906"/>
              <a:gd name="T78" fmla="*/ 461 w 2541"/>
              <a:gd name="T79" fmla="*/ 2618 h 2906"/>
              <a:gd name="T80" fmla="*/ 350 w 2541"/>
              <a:gd name="T81" fmla="*/ 2557 h 2906"/>
              <a:gd name="T82" fmla="*/ 274 w 2541"/>
              <a:gd name="T83" fmla="*/ 2455 h 2906"/>
              <a:gd name="T84" fmla="*/ 246 w 2541"/>
              <a:gd name="T85" fmla="*/ 2329 h 2906"/>
              <a:gd name="T86" fmla="*/ 176 w 2541"/>
              <a:gd name="T87" fmla="*/ 1989 h 2906"/>
              <a:gd name="T88" fmla="*/ 87 w 2541"/>
              <a:gd name="T89" fmla="*/ 1961 h 2906"/>
              <a:gd name="T90" fmla="*/ 24 w 2541"/>
              <a:gd name="T91" fmla="*/ 1900 h 2906"/>
              <a:gd name="T92" fmla="*/ 0 w 2541"/>
              <a:gd name="T93" fmla="*/ 1817 h 2906"/>
              <a:gd name="T94" fmla="*/ 16 w 2541"/>
              <a:gd name="T95" fmla="*/ 1724 h 2906"/>
              <a:gd name="T96" fmla="*/ 247 w 2541"/>
              <a:gd name="T97" fmla="*/ 1114 h 2906"/>
              <a:gd name="T98" fmla="*/ 271 w 2541"/>
              <a:gd name="T99" fmla="*/ 878 h 2906"/>
              <a:gd name="T100" fmla="*/ 341 w 2541"/>
              <a:gd name="T101" fmla="*/ 655 h 2906"/>
              <a:gd name="T102" fmla="*/ 453 w 2541"/>
              <a:gd name="T103" fmla="*/ 453 h 2906"/>
              <a:gd name="T104" fmla="*/ 602 w 2541"/>
              <a:gd name="T105" fmla="*/ 274 h 2906"/>
              <a:gd name="T106" fmla="*/ 785 w 2541"/>
              <a:gd name="T107" fmla="*/ 129 h 2906"/>
              <a:gd name="T108" fmla="*/ 983 w 2541"/>
              <a:gd name="T109" fmla="*/ 27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1" h="2906">
                <a:moveTo>
                  <a:pt x="1063" y="0"/>
                </a:moveTo>
                <a:lnTo>
                  <a:pt x="1082" y="1"/>
                </a:lnTo>
                <a:lnTo>
                  <a:pt x="1098" y="8"/>
                </a:lnTo>
                <a:lnTo>
                  <a:pt x="1113" y="17"/>
                </a:lnTo>
                <a:lnTo>
                  <a:pt x="1125" y="31"/>
                </a:lnTo>
                <a:lnTo>
                  <a:pt x="1133" y="48"/>
                </a:lnTo>
                <a:lnTo>
                  <a:pt x="1137" y="66"/>
                </a:lnTo>
                <a:lnTo>
                  <a:pt x="1135" y="85"/>
                </a:lnTo>
                <a:lnTo>
                  <a:pt x="1130" y="102"/>
                </a:lnTo>
                <a:lnTo>
                  <a:pt x="1121" y="116"/>
                </a:lnTo>
                <a:lnTo>
                  <a:pt x="1107" y="128"/>
                </a:lnTo>
                <a:lnTo>
                  <a:pt x="1090" y="136"/>
                </a:lnTo>
                <a:lnTo>
                  <a:pt x="1036" y="156"/>
                </a:lnTo>
                <a:lnTo>
                  <a:pt x="983" y="180"/>
                </a:lnTo>
                <a:lnTo>
                  <a:pt x="917" y="214"/>
                </a:lnTo>
                <a:lnTo>
                  <a:pt x="854" y="252"/>
                </a:lnTo>
                <a:lnTo>
                  <a:pt x="793" y="295"/>
                </a:lnTo>
                <a:lnTo>
                  <a:pt x="736" y="341"/>
                </a:lnTo>
                <a:lnTo>
                  <a:pt x="684" y="392"/>
                </a:lnTo>
                <a:lnTo>
                  <a:pt x="634" y="444"/>
                </a:lnTo>
                <a:lnTo>
                  <a:pt x="590" y="501"/>
                </a:lnTo>
                <a:lnTo>
                  <a:pt x="549" y="561"/>
                </a:lnTo>
                <a:lnTo>
                  <a:pt x="512" y="624"/>
                </a:lnTo>
                <a:lnTo>
                  <a:pt x="479" y="688"/>
                </a:lnTo>
                <a:lnTo>
                  <a:pt x="452" y="755"/>
                </a:lnTo>
                <a:lnTo>
                  <a:pt x="428" y="824"/>
                </a:lnTo>
                <a:lnTo>
                  <a:pt x="409" y="895"/>
                </a:lnTo>
                <a:lnTo>
                  <a:pt x="397" y="966"/>
                </a:lnTo>
                <a:lnTo>
                  <a:pt x="388" y="1040"/>
                </a:lnTo>
                <a:lnTo>
                  <a:pt x="386" y="1114"/>
                </a:lnTo>
                <a:lnTo>
                  <a:pt x="386" y="1297"/>
                </a:lnTo>
                <a:lnTo>
                  <a:pt x="384" y="1314"/>
                </a:lnTo>
                <a:lnTo>
                  <a:pt x="378" y="1330"/>
                </a:lnTo>
                <a:lnTo>
                  <a:pt x="154" y="1758"/>
                </a:lnTo>
                <a:lnTo>
                  <a:pt x="147" y="1775"/>
                </a:lnTo>
                <a:lnTo>
                  <a:pt x="141" y="1791"/>
                </a:lnTo>
                <a:lnTo>
                  <a:pt x="139" y="1806"/>
                </a:lnTo>
                <a:lnTo>
                  <a:pt x="140" y="1818"/>
                </a:lnTo>
                <a:lnTo>
                  <a:pt x="145" y="1829"/>
                </a:lnTo>
                <a:lnTo>
                  <a:pt x="154" y="1838"/>
                </a:lnTo>
                <a:lnTo>
                  <a:pt x="169" y="1846"/>
                </a:lnTo>
                <a:lnTo>
                  <a:pt x="188" y="1851"/>
                </a:lnTo>
                <a:lnTo>
                  <a:pt x="211" y="1852"/>
                </a:lnTo>
                <a:lnTo>
                  <a:pt x="317" y="1852"/>
                </a:lnTo>
                <a:lnTo>
                  <a:pt x="336" y="1855"/>
                </a:lnTo>
                <a:lnTo>
                  <a:pt x="352" y="1862"/>
                </a:lnTo>
                <a:lnTo>
                  <a:pt x="366" y="1873"/>
                </a:lnTo>
                <a:lnTo>
                  <a:pt x="377" y="1887"/>
                </a:lnTo>
                <a:lnTo>
                  <a:pt x="384" y="1904"/>
                </a:lnTo>
                <a:lnTo>
                  <a:pt x="386" y="1923"/>
                </a:lnTo>
                <a:lnTo>
                  <a:pt x="386" y="2330"/>
                </a:lnTo>
                <a:lnTo>
                  <a:pt x="389" y="2362"/>
                </a:lnTo>
                <a:lnTo>
                  <a:pt x="399" y="2392"/>
                </a:lnTo>
                <a:lnTo>
                  <a:pt x="414" y="2418"/>
                </a:lnTo>
                <a:lnTo>
                  <a:pt x="433" y="2443"/>
                </a:lnTo>
                <a:lnTo>
                  <a:pt x="456" y="2463"/>
                </a:lnTo>
                <a:lnTo>
                  <a:pt x="482" y="2477"/>
                </a:lnTo>
                <a:lnTo>
                  <a:pt x="512" y="2487"/>
                </a:lnTo>
                <a:lnTo>
                  <a:pt x="543" y="2491"/>
                </a:lnTo>
                <a:lnTo>
                  <a:pt x="856" y="2445"/>
                </a:lnTo>
                <a:lnTo>
                  <a:pt x="870" y="2444"/>
                </a:lnTo>
                <a:lnTo>
                  <a:pt x="885" y="2447"/>
                </a:lnTo>
                <a:lnTo>
                  <a:pt x="899" y="2452"/>
                </a:lnTo>
                <a:lnTo>
                  <a:pt x="912" y="2461"/>
                </a:lnTo>
                <a:lnTo>
                  <a:pt x="924" y="2476"/>
                </a:lnTo>
                <a:lnTo>
                  <a:pt x="933" y="2494"/>
                </a:lnTo>
                <a:lnTo>
                  <a:pt x="936" y="2514"/>
                </a:lnTo>
                <a:lnTo>
                  <a:pt x="936" y="2764"/>
                </a:lnTo>
                <a:lnTo>
                  <a:pt x="2099" y="2764"/>
                </a:lnTo>
                <a:lnTo>
                  <a:pt x="2099" y="1925"/>
                </a:lnTo>
                <a:lnTo>
                  <a:pt x="2101" y="1906"/>
                </a:lnTo>
                <a:lnTo>
                  <a:pt x="2109" y="1888"/>
                </a:lnTo>
                <a:lnTo>
                  <a:pt x="2121" y="1873"/>
                </a:lnTo>
                <a:lnTo>
                  <a:pt x="2175" y="1820"/>
                </a:lnTo>
                <a:lnTo>
                  <a:pt x="2224" y="1763"/>
                </a:lnTo>
                <a:lnTo>
                  <a:pt x="2270" y="1703"/>
                </a:lnTo>
                <a:lnTo>
                  <a:pt x="2310" y="1640"/>
                </a:lnTo>
                <a:lnTo>
                  <a:pt x="2347" y="1575"/>
                </a:lnTo>
                <a:lnTo>
                  <a:pt x="2377" y="1506"/>
                </a:lnTo>
                <a:lnTo>
                  <a:pt x="2404" y="1436"/>
                </a:lnTo>
                <a:lnTo>
                  <a:pt x="2412" y="1419"/>
                </a:lnTo>
                <a:lnTo>
                  <a:pt x="2424" y="1405"/>
                </a:lnTo>
                <a:lnTo>
                  <a:pt x="2438" y="1395"/>
                </a:lnTo>
                <a:lnTo>
                  <a:pt x="2455" y="1389"/>
                </a:lnTo>
                <a:lnTo>
                  <a:pt x="2474" y="1388"/>
                </a:lnTo>
                <a:lnTo>
                  <a:pt x="2492" y="1391"/>
                </a:lnTo>
                <a:lnTo>
                  <a:pt x="2509" y="1400"/>
                </a:lnTo>
                <a:lnTo>
                  <a:pt x="2523" y="1411"/>
                </a:lnTo>
                <a:lnTo>
                  <a:pt x="2533" y="1426"/>
                </a:lnTo>
                <a:lnTo>
                  <a:pt x="2539" y="1443"/>
                </a:lnTo>
                <a:lnTo>
                  <a:pt x="2541" y="1461"/>
                </a:lnTo>
                <a:lnTo>
                  <a:pt x="2537" y="1480"/>
                </a:lnTo>
                <a:lnTo>
                  <a:pt x="2509" y="1556"/>
                </a:lnTo>
                <a:lnTo>
                  <a:pt x="2476" y="1630"/>
                </a:lnTo>
                <a:lnTo>
                  <a:pt x="2438" y="1701"/>
                </a:lnTo>
                <a:lnTo>
                  <a:pt x="2395" y="1770"/>
                </a:lnTo>
                <a:lnTo>
                  <a:pt x="2348" y="1835"/>
                </a:lnTo>
                <a:lnTo>
                  <a:pt x="2295" y="1896"/>
                </a:lnTo>
                <a:lnTo>
                  <a:pt x="2239" y="1955"/>
                </a:lnTo>
                <a:lnTo>
                  <a:pt x="2239" y="2835"/>
                </a:lnTo>
                <a:lnTo>
                  <a:pt x="2236" y="2854"/>
                </a:lnTo>
                <a:lnTo>
                  <a:pt x="2230" y="2871"/>
                </a:lnTo>
                <a:lnTo>
                  <a:pt x="2218" y="2884"/>
                </a:lnTo>
                <a:lnTo>
                  <a:pt x="2204" y="2896"/>
                </a:lnTo>
                <a:lnTo>
                  <a:pt x="2187" y="2902"/>
                </a:lnTo>
                <a:lnTo>
                  <a:pt x="2168" y="2906"/>
                </a:lnTo>
                <a:lnTo>
                  <a:pt x="865" y="2906"/>
                </a:lnTo>
                <a:lnTo>
                  <a:pt x="847" y="2902"/>
                </a:lnTo>
                <a:lnTo>
                  <a:pt x="830" y="2896"/>
                </a:lnTo>
                <a:lnTo>
                  <a:pt x="816" y="2884"/>
                </a:lnTo>
                <a:lnTo>
                  <a:pt x="805" y="2871"/>
                </a:lnTo>
                <a:lnTo>
                  <a:pt x="798" y="2854"/>
                </a:lnTo>
                <a:lnTo>
                  <a:pt x="796" y="2835"/>
                </a:lnTo>
                <a:lnTo>
                  <a:pt x="796" y="2596"/>
                </a:lnTo>
                <a:lnTo>
                  <a:pt x="558" y="2631"/>
                </a:lnTo>
                <a:lnTo>
                  <a:pt x="555" y="2631"/>
                </a:lnTo>
                <a:lnTo>
                  <a:pt x="551" y="2631"/>
                </a:lnTo>
                <a:lnTo>
                  <a:pt x="549" y="2630"/>
                </a:lnTo>
                <a:lnTo>
                  <a:pt x="503" y="2627"/>
                </a:lnTo>
                <a:lnTo>
                  <a:pt x="461" y="2618"/>
                </a:lnTo>
                <a:lnTo>
                  <a:pt x="421" y="2602"/>
                </a:lnTo>
                <a:lnTo>
                  <a:pt x="384" y="2582"/>
                </a:lnTo>
                <a:lnTo>
                  <a:pt x="350" y="2557"/>
                </a:lnTo>
                <a:lnTo>
                  <a:pt x="321" y="2526"/>
                </a:lnTo>
                <a:lnTo>
                  <a:pt x="295" y="2493"/>
                </a:lnTo>
                <a:lnTo>
                  <a:pt x="274" y="2455"/>
                </a:lnTo>
                <a:lnTo>
                  <a:pt x="260" y="2415"/>
                </a:lnTo>
                <a:lnTo>
                  <a:pt x="249" y="2373"/>
                </a:lnTo>
                <a:lnTo>
                  <a:pt x="246" y="2329"/>
                </a:lnTo>
                <a:lnTo>
                  <a:pt x="246" y="1991"/>
                </a:lnTo>
                <a:lnTo>
                  <a:pt x="211" y="1991"/>
                </a:lnTo>
                <a:lnTo>
                  <a:pt x="176" y="1989"/>
                </a:lnTo>
                <a:lnTo>
                  <a:pt x="143" y="1983"/>
                </a:lnTo>
                <a:lnTo>
                  <a:pt x="114" y="1973"/>
                </a:lnTo>
                <a:lnTo>
                  <a:pt x="87" y="1961"/>
                </a:lnTo>
                <a:lnTo>
                  <a:pt x="62" y="1944"/>
                </a:lnTo>
                <a:lnTo>
                  <a:pt x="41" y="1924"/>
                </a:lnTo>
                <a:lnTo>
                  <a:pt x="24" y="1900"/>
                </a:lnTo>
                <a:lnTo>
                  <a:pt x="12" y="1874"/>
                </a:lnTo>
                <a:lnTo>
                  <a:pt x="3" y="1846"/>
                </a:lnTo>
                <a:lnTo>
                  <a:pt x="0" y="1817"/>
                </a:lnTo>
                <a:lnTo>
                  <a:pt x="0" y="1787"/>
                </a:lnTo>
                <a:lnTo>
                  <a:pt x="5" y="1756"/>
                </a:lnTo>
                <a:lnTo>
                  <a:pt x="16" y="1724"/>
                </a:lnTo>
                <a:lnTo>
                  <a:pt x="30" y="1693"/>
                </a:lnTo>
                <a:lnTo>
                  <a:pt x="247" y="1279"/>
                </a:lnTo>
                <a:lnTo>
                  <a:pt x="247" y="1114"/>
                </a:lnTo>
                <a:lnTo>
                  <a:pt x="250" y="1034"/>
                </a:lnTo>
                <a:lnTo>
                  <a:pt x="257" y="956"/>
                </a:lnTo>
                <a:lnTo>
                  <a:pt x="271" y="878"/>
                </a:lnTo>
                <a:lnTo>
                  <a:pt x="289" y="802"/>
                </a:lnTo>
                <a:lnTo>
                  <a:pt x="313" y="728"/>
                </a:lnTo>
                <a:lnTo>
                  <a:pt x="341" y="655"/>
                </a:lnTo>
                <a:lnTo>
                  <a:pt x="374" y="586"/>
                </a:lnTo>
                <a:lnTo>
                  <a:pt x="412" y="518"/>
                </a:lnTo>
                <a:lnTo>
                  <a:pt x="453" y="453"/>
                </a:lnTo>
                <a:lnTo>
                  <a:pt x="498" y="390"/>
                </a:lnTo>
                <a:lnTo>
                  <a:pt x="549" y="330"/>
                </a:lnTo>
                <a:lnTo>
                  <a:pt x="602" y="274"/>
                </a:lnTo>
                <a:lnTo>
                  <a:pt x="659" y="223"/>
                </a:lnTo>
                <a:lnTo>
                  <a:pt x="721" y="173"/>
                </a:lnTo>
                <a:lnTo>
                  <a:pt x="785" y="129"/>
                </a:lnTo>
                <a:lnTo>
                  <a:pt x="854" y="89"/>
                </a:lnTo>
                <a:lnTo>
                  <a:pt x="924" y="52"/>
                </a:lnTo>
                <a:lnTo>
                  <a:pt x="983" y="27"/>
                </a:lnTo>
                <a:lnTo>
                  <a:pt x="1045" y="3"/>
                </a:lnTo>
                <a:lnTo>
                  <a:pt x="106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26472" y="1744368"/>
            <a:ext cx="3797254" cy="1218762"/>
            <a:chOff x="1997075" y="2108200"/>
            <a:chExt cx="8210551" cy="2635250"/>
          </a:xfrm>
        </p:grpSpPr>
        <p:sp>
          <p:nvSpPr>
            <p:cNvPr id="7" name="Freeform 5"/>
            <p:cNvSpPr/>
            <p:nvPr/>
          </p:nvSpPr>
          <p:spPr bwMode="auto">
            <a:xfrm>
              <a:off x="9186863" y="2108200"/>
              <a:ext cx="1020763" cy="2635250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97075" y="2468563"/>
              <a:ext cx="1854200" cy="1855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39586" y="2899561"/>
            <a:ext cx="3797254" cy="1218762"/>
            <a:chOff x="1997075" y="2108200"/>
            <a:chExt cx="8210551" cy="2635250"/>
          </a:xfrm>
        </p:grpSpPr>
        <p:sp>
          <p:nvSpPr>
            <p:cNvPr id="16" name="Freeform 5"/>
            <p:cNvSpPr/>
            <p:nvPr/>
          </p:nvSpPr>
          <p:spPr bwMode="auto">
            <a:xfrm>
              <a:off x="9186863" y="2108200"/>
              <a:ext cx="1020763" cy="2635250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882900" y="2579688"/>
              <a:ext cx="7324725" cy="169227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2882900" y="2579688"/>
              <a:ext cx="5619750" cy="169227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997075" y="2468562"/>
              <a:ext cx="1854201" cy="18557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52701" y="4054754"/>
            <a:ext cx="3797254" cy="1218762"/>
            <a:chOff x="1768551" y="4667281"/>
            <a:chExt cx="4833273" cy="1551282"/>
          </a:xfrm>
        </p:grpSpPr>
        <p:sp>
          <p:nvSpPr>
            <p:cNvPr id="24" name="Freeform 5"/>
            <p:cNvSpPr/>
            <p:nvPr/>
          </p:nvSpPr>
          <p:spPr bwMode="auto">
            <a:xfrm>
              <a:off x="6000935" y="4667281"/>
              <a:ext cx="600889" cy="1551282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768551" y="4879414"/>
              <a:ext cx="1091505" cy="109243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65816" y="5209946"/>
            <a:ext cx="3797254" cy="1218762"/>
            <a:chOff x="1768551" y="4667281"/>
            <a:chExt cx="4833273" cy="1551282"/>
          </a:xfrm>
        </p:grpSpPr>
        <p:sp>
          <p:nvSpPr>
            <p:cNvPr id="33" name="Freeform 5"/>
            <p:cNvSpPr/>
            <p:nvPr/>
          </p:nvSpPr>
          <p:spPr bwMode="auto">
            <a:xfrm>
              <a:off x="6000935" y="4667281"/>
              <a:ext cx="600889" cy="1551282"/>
            </a:xfrm>
            <a:custGeom>
              <a:avLst/>
              <a:gdLst>
                <a:gd name="T0" fmla="*/ 0 w 643"/>
                <a:gd name="T1" fmla="*/ 1660 h 1660"/>
                <a:gd name="T2" fmla="*/ 0 w 643"/>
                <a:gd name="T3" fmla="*/ 0 h 1660"/>
                <a:gd name="T4" fmla="*/ 643 w 643"/>
                <a:gd name="T5" fmla="*/ 301 h 1660"/>
                <a:gd name="T6" fmla="*/ 643 w 643"/>
                <a:gd name="T7" fmla="*/ 1359 h 1660"/>
                <a:gd name="T8" fmla="*/ 0 w 643"/>
                <a:gd name="T9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60">
                  <a:moveTo>
                    <a:pt x="0" y="1660"/>
                  </a:moveTo>
                  <a:lnTo>
                    <a:pt x="0" y="0"/>
                  </a:lnTo>
                  <a:lnTo>
                    <a:pt x="643" y="301"/>
                  </a:lnTo>
                  <a:lnTo>
                    <a:pt x="643" y="1359"/>
                  </a:lnTo>
                  <a:lnTo>
                    <a:pt x="0" y="166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2290006" y="4944830"/>
              <a:ext cx="4311817" cy="996185"/>
            </a:xfrm>
            <a:custGeom>
              <a:avLst/>
              <a:gdLst>
                <a:gd name="T0" fmla="*/ 4614 w 4614"/>
                <a:gd name="T1" fmla="*/ 1066 h 1066"/>
                <a:gd name="T2" fmla="*/ 0 w 4614"/>
                <a:gd name="T3" fmla="*/ 1066 h 1066"/>
                <a:gd name="T4" fmla="*/ 291 w 4614"/>
                <a:gd name="T5" fmla="*/ 535 h 1066"/>
                <a:gd name="T6" fmla="*/ 0 w 4614"/>
                <a:gd name="T7" fmla="*/ 0 h 1066"/>
                <a:gd name="T8" fmla="*/ 4614 w 4614"/>
                <a:gd name="T9" fmla="*/ 0 h 1066"/>
                <a:gd name="T10" fmla="*/ 4614 w 4614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4" h="1066">
                  <a:moveTo>
                    <a:pt x="4614" y="1066"/>
                  </a:moveTo>
                  <a:lnTo>
                    <a:pt x="0" y="1066"/>
                  </a:lnTo>
                  <a:lnTo>
                    <a:pt x="291" y="535"/>
                  </a:lnTo>
                  <a:lnTo>
                    <a:pt x="0" y="0"/>
                  </a:lnTo>
                  <a:lnTo>
                    <a:pt x="4614" y="0"/>
                  </a:lnTo>
                  <a:lnTo>
                    <a:pt x="4614" y="10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2290006" y="4944830"/>
              <a:ext cx="3308156" cy="996185"/>
            </a:xfrm>
            <a:custGeom>
              <a:avLst/>
              <a:gdLst>
                <a:gd name="T0" fmla="*/ 2012 w 3540"/>
                <a:gd name="T1" fmla="*/ 0 h 1066"/>
                <a:gd name="T2" fmla="*/ 0 w 3540"/>
                <a:gd name="T3" fmla="*/ 0 h 1066"/>
                <a:gd name="T4" fmla="*/ 291 w 3540"/>
                <a:gd name="T5" fmla="*/ 535 h 1066"/>
                <a:gd name="T6" fmla="*/ 0 w 3540"/>
                <a:gd name="T7" fmla="*/ 1066 h 1066"/>
                <a:gd name="T8" fmla="*/ 3540 w 3540"/>
                <a:gd name="T9" fmla="*/ 1066 h 1066"/>
                <a:gd name="T10" fmla="*/ 2012 w 3540"/>
                <a:gd name="T11" fmla="*/ 0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0" h="1066">
                  <a:moveTo>
                    <a:pt x="2012" y="0"/>
                  </a:moveTo>
                  <a:lnTo>
                    <a:pt x="0" y="0"/>
                  </a:lnTo>
                  <a:lnTo>
                    <a:pt x="291" y="535"/>
                  </a:lnTo>
                  <a:lnTo>
                    <a:pt x="0" y="1066"/>
                  </a:lnTo>
                  <a:lnTo>
                    <a:pt x="3540" y="1066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768551" y="4879415"/>
              <a:ext cx="1091505" cy="10924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89749" y="3194706"/>
            <a:ext cx="557213" cy="555625"/>
            <a:chOff x="1603375" y="1916113"/>
            <a:chExt cx="557213" cy="555625"/>
          </a:xfrm>
          <a:solidFill>
            <a:schemeClr val="accent2"/>
          </a:solidFill>
        </p:grpSpPr>
        <p:sp>
          <p:nvSpPr>
            <p:cNvPr id="41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16772" y="5540721"/>
            <a:ext cx="555625" cy="557212"/>
            <a:chOff x="7216775" y="2687638"/>
            <a:chExt cx="555625" cy="557212"/>
          </a:xfrm>
          <a:solidFill>
            <a:schemeClr val="accent4"/>
          </a:solidFill>
        </p:grpSpPr>
        <p:sp>
          <p:nvSpPr>
            <p:cNvPr id="45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33966" y="4386322"/>
            <a:ext cx="450850" cy="555625"/>
            <a:chOff x="4460875" y="2689225"/>
            <a:chExt cx="450850" cy="555625"/>
          </a:xfrm>
          <a:solidFill>
            <a:schemeClr val="accent3"/>
          </a:solidFill>
        </p:grpSpPr>
        <p:sp>
          <p:nvSpPr>
            <p:cNvPr id="48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87759" y="2080398"/>
            <a:ext cx="334963" cy="557212"/>
            <a:chOff x="3584575" y="2687638"/>
            <a:chExt cx="334963" cy="557212"/>
          </a:xfrm>
          <a:solidFill>
            <a:schemeClr val="accent1"/>
          </a:solidFill>
        </p:grpSpPr>
        <p:sp>
          <p:nvSpPr>
            <p:cNvPr id="51" name="Freeform 148"/>
            <p:cNvSpPr>
              <a:spLocks noEditPoints="1"/>
            </p:cNvSpPr>
            <p:nvPr/>
          </p:nvSpPr>
          <p:spPr bwMode="auto">
            <a:xfrm>
              <a:off x="3721100" y="3143250"/>
              <a:ext cx="61913" cy="61912"/>
            </a:xfrm>
            <a:custGeom>
              <a:avLst/>
              <a:gdLst>
                <a:gd name="T0" fmla="*/ 194 w 389"/>
                <a:gd name="T1" fmla="*/ 135 h 389"/>
                <a:gd name="T2" fmla="*/ 175 w 389"/>
                <a:gd name="T3" fmla="*/ 138 h 389"/>
                <a:gd name="T4" fmla="*/ 159 w 389"/>
                <a:gd name="T5" fmla="*/ 146 h 389"/>
                <a:gd name="T6" fmla="*/ 147 w 389"/>
                <a:gd name="T7" fmla="*/ 159 h 389"/>
                <a:gd name="T8" fmla="*/ 138 w 389"/>
                <a:gd name="T9" fmla="*/ 175 h 389"/>
                <a:gd name="T10" fmla="*/ 135 w 389"/>
                <a:gd name="T11" fmla="*/ 194 h 389"/>
                <a:gd name="T12" fmla="*/ 138 w 389"/>
                <a:gd name="T13" fmla="*/ 213 h 389"/>
                <a:gd name="T14" fmla="*/ 147 w 389"/>
                <a:gd name="T15" fmla="*/ 229 h 389"/>
                <a:gd name="T16" fmla="*/ 159 w 389"/>
                <a:gd name="T17" fmla="*/ 242 h 389"/>
                <a:gd name="T18" fmla="*/ 175 w 389"/>
                <a:gd name="T19" fmla="*/ 251 h 389"/>
                <a:gd name="T20" fmla="*/ 194 w 389"/>
                <a:gd name="T21" fmla="*/ 254 h 389"/>
                <a:gd name="T22" fmla="*/ 214 w 389"/>
                <a:gd name="T23" fmla="*/ 251 h 389"/>
                <a:gd name="T24" fmla="*/ 229 w 389"/>
                <a:gd name="T25" fmla="*/ 242 h 389"/>
                <a:gd name="T26" fmla="*/ 243 w 389"/>
                <a:gd name="T27" fmla="*/ 229 h 389"/>
                <a:gd name="T28" fmla="*/ 252 w 389"/>
                <a:gd name="T29" fmla="*/ 213 h 389"/>
                <a:gd name="T30" fmla="*/ 255 w 389"/>
                <a:gd name="T31" fmla="*/ 194 h 389"/>
                <a:gd name="T32" fmla="*/ 252 w 389"/>
                <a:gd name="T33" fmla="*/ 175 h 389"/>
                <a:gd name="T34" fmla="*/ 243 w 389"/>
                <a:gd name="T35" fmla="*/ 159 h 389"/>
                <a:gd name="T36" fmla="*/ 229 w 389"/>
                <a:gd name="T37" fmla="*/ 146 h 389"/>
                <a:gd name="T38" fmla="*/ 214 w 389"/>
                <a:gd name="T39" fmla="*/ 138 h 389"/>
                <a:gd name="T40" fmla="*/ 194 w 389"/>
                <a:gd name="T41" fmla="*/ 135 h 389"/>
                <a:gd name="T42" fmla="*/ 194 w 389"/>
                <a:gd name="T43" fmla="*/ 0 h 389"/>
                <a:gd name="T44" fmla="*/ 229 w 389"/>
                <a:gd name="T45" fmla="*/ 3 h 389"/>
                <a:gd name="T46" fmla="*/ 262 w 389"/>
                <a:gd name="T47" fmla="*/ 11 h 389"/>
                <a:gd name="T48" fmla="*/ 293 w 389"/>
                <a:gd name="T49" fmla="*/ 26 h 389"/>
                <a:gd name="T50" fmla="*/ 320 w 389"/>
                <a:gd name="T51" fmla="*/ 45 h 389"/>
                <a:gd name="T52" fmla="*/ 343 w 389"/>
                <a:gd name="T53" fmla="*/ 69 h 389"/>
                <a:gd name="T54" fmla="*/ 362 w 389"/>
                <a:gd name="T55" fmla="*/ 96 h 389"/>
                <a:gd name="T56" fmla="*/ 377 w 389"/>
                <a:gd name="T57" fmla="*/ 126 h 389"/>
                <a:gd name="T58" fmla="*/ 386 w 389"/>
                <a:gd name="T59" fmla="*/ 159 h 389"/>
                <a:gd name="T60" fmla="*/ 389 w 389"/>
                <a:gd name="T61" fmla="*/ 194 h 389"/>
                <a:gd name="T62" fmla="*/ 386 w 389"/>
                <a:gd name="T63" fmla="*/ 229 h 389"/>
                <a:gd name="T64" fmla="*/ 377 w 389"/>
                <a:gd name="T65" fmla="*/ 262 h 389"/>
                <a:gd name="T66" fmla="*/ 362 w 389"/>
                <a:gd name="T67" fmla="*/ 292 h 389"/>
                <a:gd name="T68" fmla="*/ 343 w 389"/>
                <a:gd name="T69" fmla="*/ 320 h 389"/>
                <a:gd name="T70" fmla="*/ 320 w 389"/>
                <a:gd name="T71" fmla="*/ 343 h 389"/>
                <a:gd name="T72" fmla="*/ 293 w 389"/>
                <a:gd name="T73" fmla="*/ 362 h 389"/>
                <a:gd name="T74" fmla="*/ 262 w 389"/>
                <a:gd name="T75" fmla="*/ 377 h 389"/>
                <a:gd name="T76" fmla="*/ 229 w 389"/>
                <a:gd name="T77" fmla="*/ 386 h 389"/>
                <a:gd name="T78" fmla="*/ 194 w 389"/>
                <a:gd name="T79" fmla="*/ 389 h 389"/>
                <a:gd name="T80" fmla="*/ 159 w 389"/>
                <a:gd name="T81" fmla="*/ 386 h 389"/>
                <a:gd name="T82" fmla="*/ 126 w 389"/>
                <a:gd name="T83" fmla="*/ 377 h 389"/>
                <a:gd name="T84" fmla="*/ 97 w 389"/>
                <a:gd name="T85" fmla="*/ 362 h 389"/>
                <a:gd name="T86" fmla="*/ 69 w 389"/>
                <a:gd name="T87" fmla="*/ 343 h 389"/>
                <a:gd name="T88" fmla="*/ 46 w 389"/>
                <a:gd name="T89" fmla="*/ 320 h 389"/>
                <a:gd name="T90" fmla="*/ 26 w 389"/>
                <a:gd name="T91" fmla="*/ 292 h 389"/>
                <a:gd name="T92" fmla="*/ 13 w 389"/>
                <a:gd name="T93" fmla="*/ 262 h 389"/>
                <a:gd name="T94" fmla="*/ 3 w 389"/>
                <a:gd name="T95" fmla="*/ 229 h 389"/>
                <a:gd name="T96" fmla="*/ 0 w 389"/>
                <a:gd name="T97" fmla="*/ 194 h 389"/>
                <a:gd name="T98" fmla="*/ 3 w 389"/>
                <a:gd name="T99" fmla="*/ 159 h 389"/>
                <a:gd name="T100" fmla="*/ 13 w 389"/>
                <a:gd name="T101" fmla="*/ 126 h 389"/>
                <a:gd name="T102" fmla="*/ 26 w 389"/>
                <a:gd name="T103" fmla="*/ 96 h 389"/>
                <a:gd name="T104" fmla="*/ 46 w 389"/>
                <a:gd name="T105" fmla="*/ 69 h 389"/>
                <a:gd name="T106" fmla="*/ 69 w 389"/>
                <a:gd name="T107" fmla="*/ 45 h 389"/>
                <a:gd name="T108" fmla="*/ 97 w 389"/>
                <a:gd name="T109" fmla="*/ 26 h 389"/>
                <a:gd name="T110" fmla="*/ 126 w 389"/>
                <a:gd name="T111" fmla="*/ 11 h 389"/>
                <a:gd name="T112" fmla="*/ 159 w 389"/>
                <a:gd name="T113" fmla="*/ 3 h 389"/>
                <a:gd name="T114" fmla="*/ 194 w 389"/>
                <a:gd name="T11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9" h="389">
                  <a:moveTo>
                    <a:pt x="194" y="135"/>
                  </a:moveTo>
                  <a:lnTo>
                    <a:pt x="175" y="138"/>
                  </a:lnTo>
                  <a:lnTo>
                    <a:pt x="159" y="146"/>
                  </a:lnTo>
                  <a:lnTo>
                    <a:pt x="147" y="159"/>
                  </a:lnTo>
                  <a:lnTo>
                    <a:pt x="138" y="175"/>
                  </a:lnTo>
                  <a:lnTo>
                    <a:pt x="135" y="194"/>
                  </a:lnTo>
                  <a:lnTo>
                    <a:pt x="138" y="213"/>
                  </a:lnTo>
                  <a:lnTo>
                    <a:pt x="147" y="229"/>
                  </a:lnTo>
                  <a:lnTo>
                    <a:pt x="159" y="242"/>
                  </a:lnTo>
                  <a:lnTo>
                    <a:pt x="175" y="251"/>
                  </a:lnTo>
                  <a:lnTo>
                    <a:pt x="194" y="254"/>
                  </a:lnTo>
                  <a:lnTo>
                    <a:pt x="214" y="251"/>
                  </a:lnTo>
                  <a:lnTo>
                    <a:pt x="229" y="242"/>
                  </a:lnTo>
                  <a:lnTo>
                    <a:pt x="243" y="229"/>
                  </a:lnTo>
                  <a:lnTo>
                    <a:pt x="252" y="213"/>
                  </a:lnTo>
                  <a:lnTo>
                    <a:pt x="255" y="194"/>
                  </a:lnTo>
                  <a:lnTo>
                    <a:pt x="252" y="175"/>
                  </a:lnTo>
                  <a:lnTo>
                    <a:pt x="243" y="159"/>
                  </a:lnTo>
                  <a:lnTo>
                    <a:pt x="229" y="146"/>
                  </a:lnTo>
                  <a:lnTo>
                    <a:pt x="214" y="138"/>
                  </a:lnTo>
                  <a:lnTo>
                    <a:pt x="194" y="135"/>
                  </a:lnTo>
                  <a:close/>
                  <a:moveTo>
                    <a:pt x="194" y="0"/>
                  </a:moveTo>
                  <a:lnTo>
                    <a:pt x="229" y="3"/>
                  </a:lnTo>
                  <a:lnTo>
                    <a:pt x="262" y="11"/>
                  </a:lnTo>
                  <a:lnTo>
                    <a:pt x="293" y="26"/>
                  </a:lnTo>
                  <a:lnTo>
                    <a:pt x="320" y="45"/>
                  </a:lnTo>
                  <a:lnTo>
                    <a:pt x="343" y="69"/>
                  </a:lnTo>
                  <a:lnTo>
                    <a:pt x="362" y="96"/>
                  </a:lnTo>
                  <a:lnTo>
                    <a:pt x="377" y="126"/>
                  </a:lnTo>
                  <a:lnTo>
                    <a:pt x="386" y="159"/>
                  </a:lnTo>
                  <a:lnTo>
                    <a:pt x="389" y="194"/>
                  </a:lnTo>
                  <a:lnTo>
                    <a:pt x="386" y="229"/>
                  </a:lnTo>
                  <a:lnTo>
                    <a:pt x="377" y="262"/>
                  </a:lnTo>
                  <a:lnTo>
                    <a:pt x="362" y="292"/>
                  </a:lnTo>
                  <a:lnTo>
                    <a:pt x="343" y="320"/>
                  </a:lnTo>
                  <a:lnTo>
                    <a:pt x="320" y="343"/>
                  </a:lnTo>
                  <a:lnTo>
                    <a:pt x="293" y="362"/>
                  </a:lnTo>
                  <a:lnTo>
                    <a:pt x="262" y="377"/>
                  </a:lnTo>
                  <a:lnTo>
                    <a:pt x="229" y="386"/>
                  </a:lnTo>
                  <a:lnTo>
                    <a:pt x="194" y="389"/>
                  </a:lnTo>
                  <a:lnTo>
                    <a:pt x="159" y="386"/>
                  </a:lnTo>
                  <a:lnTo>
                    <a:pt x="126" y="377"/>
                  </a:lnTo>
                  <a:lnTo>
                    <a:pt x="97" y="362"/>
                  </a:lnTo>
                  <a:lnTo>
                    <a:pt x="69" y="343"/>
                  </a:lnTo>
                  <a:lnTo>
                    <a:pt x="46" y="320"/>
                  </a:lnTo>
                  <a:lnTo>
                    <a:pt x="26" y="292"/>
                  </a:lnTo>
                  <a:lnTo>
                    <a:pt x="13" y="262"/>
                  </a:lnTo>
                  <a:lnTo>
                    <a:pt x="3" y="229"/>
                  </a:lnTo>
                  <a:lnTo>
                    <a:pt x="0" y="194"/>
                  </a:lnTo>
                  <a:lnTo>
                    <a:pt x="3" y="159"/>
                  </a:lnTo>
                  <a:lnTo>
                    <a:pt x="13" y="126"/>
                  </a:lnTo>
                  <a:lnTo>
                    <a:pt x="26" y="96"/>
                  </a:lnTo>
                  <a:lnTo>
                    <a:pt x="46" y="69"/>
                  </a:lnTo>
                  <a:lnTo>
                    <a:pt x="69" y="45"/>
                  </a:lnTo>
                  <a:lnTo>
                    <a:pt x="97" y="26"/>
                  </a:lnTo>
                  <a:lnTo>
                    <a:pt x="126" y="11"/>
                  </a:lnTo>
                  <a:lnTo>
                    <a:pt x="159" y="3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49"/>
            <p:cNvSpPr/>
            <p:nvPr/>
          </p:nvSpPr>
          <p:spPr bwMode="auto">
            <a:xfrm>
              <a:off x="3736975" y="2732088"/>
              <a:ext cx="76200" cy="22225"/>
            </a:xfrm>
            <a:custGeom>
              <a:avLst/>
              <a:gdLst>
                <a:gd name="T0" fmla="*/ 71 w 487"/>
                <a:gd name="T1" fmla="*/ 0 h 142"/>
                <a:gd name="T2" fmla="*/ 416 w 487"/>
                <a:gd name="T3" fmla="*/ 0 h 142"/>
                <a:gd name="T4" fmla="*/ 434 w 487"/>
                <a:gd name="T5" fmla="*/ 2 h 142"/>
                <a:gd name="T6" fmla="*/ 451 w 487"/>
                <a:gd name="T7" fmla="*/ 9 h 142"/>
                <a:gd name="T8" fmla="*/ 466 w 487"/>
                <a:gd name="T9" fmla="*/ 20 h 142"/>
                <a:gd name="T10" fmla="*/ 477 w 487"/>
                <a:gd name="T11" fmla="*/ 35 h 142"/>
                <a:gd name="T12" fmla="*/ 484 w 487"/>
                <a:gd name="T13" fmla="*/ 52 h 142"/>
                <a:gd name="T14" fmla="*/ 487 w 487"/>
                <a:gd name="T15" fmla="*/ 71 h 142"/>
                <a:gd name="T16" fmla="*/ 484 w 487"/>
                <a:gd name="T17" fmla="*/ 89 h 142"/>
                <a:gd name="T18" fmla="*/ 477 w 487"/>
                <a:gd name="T19" fmla="*/ 106 h 142"/>
                <a:gd name="T20" fmla="*/ 466 w 487"/>
                <a:gd name="T21" fmla="*/ 121 h 142"/>
                <a:gd name="T22" fmla="*/ 451 w 487"/>
                <a:gd name="T23" fmla="*/ 132 h 142"/>
                <a:gd name="T24" fmla="*/ 434 w 487"/>
                <a:gd name="T25" fmla="*/ 139 h 142"/>
                <a:gd name="T26" fmla="*/ 416 w 487"/>
                <a:gd name="T27" fmla="*/ 142 h 142"/>
                <a:gd name="T28" fmla="*/ 71 w 487"/>
                <a:gd name="T29" fmla="*/ 142 h 142"/>
                <a:gd name="T30" fmla="*/ 52 w 487"/>
                <a:gd name="T31" fmla="*/ 139 h 142"/>
                <a:gd name="T32" fmla="*/ 35 w 487"/>
                <a:gd name="T33" fmla="*/ 132 h 142"/>
                <a:gd name="T34" fmla="*/ 20 w 487"/>
                <a:gd name="T35" fmla="*/ 121 h 142"/>
                <a:gd name="T36" fmla="*/ 9 w 487"/>
                <a:gd name="T37" fmla="*/ 106 h 142"/>
                <a:gd name="T38" fmla="*/ 2 w 487"/>
                <a:gd name="T39" fmla="*/ 89 h 142"/>
                <a:gd name="T40" fmla="*/ 0 w 487"/>
                <a:gd name="T41" fmla="*/ 71 h 142"/>
                <a:gd name="T42" fmla="*/ 2 w 487"/>
                <a:gd name="T43" fmla="*/ 52 h 142"/>
                <a:gd name="T44" fmla="*/ 9 w 487"/>
                <a:gd name="T45" fmla="*/ 35 h 142"/>
                <a:gd name="T46" fmla="*/ 20 w 487"/>
                <a:gd name="T47" fmla="*/ 20 h 142"/>
                <a:gd name="T48" fmla="*/ 35 w 487"/>
                <a:gd name="T49" fmla="*/ 9 h 142"/>
                <a:gd name="T50" fmla="*/ 52 w 487"/>
                <a:gd name="T51" fmla="*/ 2 h 142"/>
                <a:gd name="T52" fmla="*/ 71 w 487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7" h="142">
                  <a:moveTo>
                    <a:pt x="71" y="0"/>
                  </a:moveTo>
                  <a:lnTo>
                    <a:pt x="416" y="0"/>
                  </a:lnTo>
                  <a:lnTo>
                    <a:pt x="434" y="2"/>
                  </a:lnTo>
                  <a:lnTo>
                    <a:pt x="451" y="9"/>
                  </a:lnTo>
                  <a:lnTo>
                    <a:pt x="466" y="20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1"/>
                  </a:lnTo>
                  <a:lnTo>
                    <a:pt x="484" y="89"/>
                  </a:lnTo>
                  <a:lnTo>
                    <a:pt x="477" y="106"/>
                  </a:lnTo>
                  <a:lnTo>
                    <a:pt x="466" y="121"/>
                  </a:lnTo>
                  <a:lnTo>
                    <a:pt x="451" y="132"/>
                  </a:lnTo>
                  <a:lnTo>
                    <a:pt x="434" y="139"/>
                  </a:lnTo>
                  <a:lnTo>
                    <a:pt x="416" y="142"/>
                  </a:lnTo>
                  <a:lnTo>
                    <a:pt x="71" y="142"/>
                  </a:lnTo>
                  <a:lnTo>
                    <a:pt x="52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0"/>
            <p:cNvSpPr/>
            <p:nvPr/>
          </p:nvSpPr>
          <p:spPr bwMode="auto">
            <a:xfrm>
              <a:off x="3700463" y="2732088"/>
              <a:ext cx="23813" cy="23812"/>
            </a:xfrm>
            <a:custGeom>
              <a:avLst/>
              <a:gdLst>
                <a:gd name="T0" fmla="*/ 74 w 148"/>
                <a:gd name="T1" fmla="*/ 0 h 150"/>
                <a:gd name="T2" fmla="*/ 94 w 148"/>
                <a:gd name="T3" fmla="*/ 4 h 150"/>
                <a:gd name="T4" fmla="*/ 112 w 148"/>
                <a:gd name="T5" fmla="*/ 11 h 150"/>
                <a:gd name="T6" fmla="*/ 127 w 148"/>
                <a:gd name="T7" fmla="*/ 23 h 150"/>
                <a:gd name="T8" fmla="*/ 139 w 148"/>
                <a:gd name="T9" fmla="*/ 38 h 150"/>
                <a:gd name="T10" fmla="*/ 146 w 148"/>
                <a:gd name="T11" fmla="*/ 56 h 150"/>
                <a:gd name="T12" fmla="*/ 148 w 148"/>
                <a:gd name="T13" fmla="*/ 75 h 150"/>
                <a:gd name="T14" fmla="*/ 146 w 148"/>
                <a:gd name="T15" fmla="*/ 95 h 150"/>
                <a:gd name="T16" fmla="*/ 139 w 148"/>
                <a:gd name="T17" fmla="*/ 113 h 150"/>
                <a:gd name="T18" fmla="*/ 127 w 148"/>
                <a:gd name="T19" fmla="*/ 128 h 150"/>
                <a:gd name="T20" fmla="*/ 112 w 148"/>
                <a:gd name="T21" fmla="*/ 140 h 150"/>
                <a:gd name="T22" fmla="*/ 94 w 148"/>
                <a:gd name="T23" fmla="*/ 147 h 150"/>
                <a:gd name="T24" fmla="*/ 74 w 148"/>
                <a:gd name="T25" fmla="*/ 150 h 150"/>
                <a:gd name="T26" fmla="*/ 55 w 148"/>
                <a:gd name="T27" fmla="*/ 147 h 150"/>
                <a:gd name="T28" fmla="*/ 37 w 148"/>
                <a:gd name="T29" fmla="*/ 140 h 150"/>
                <a:gd name="T30" fmla="*/ 22 w 148"/>
                <a:gd name="T31" fmla="*/ 128 h 150"/>
                <a:gd name="T32" fmla="*/ 10 w 148"/>
                <a:gd name="T33" fmla="*/ 113 h 150"/>
                <a:gd name="T34" fmla="*/ 2 w 148"/>
                <a:gd name="T35" fmla="*/ 95 h 150"/>
                <a:gd name="T36" fmla="*/ 0 w 148"/>
                <a:gd name="T37" fmla="*/ 75 h 150"/>
                <a:gd name="T38" fmla="*/ 2 w 148"/>
                <a:gd name="T39" fmla="*/ 56 h 150"/>
                <a:gd name="T40" fmla="*/ 10 w 148"/>
                <a:gd name="T41" fmla="*/ 38 h 150"/>
                <a:gd name="T42" fmla="*/ 22 w 148"/>
                <a:gd name="T43" fmla="*/ 23 h 150"/>
                <a:gd name="T44" fmla="*/ 37 w 148"/>
                <a:gd name="T45" fmla="*/ 11 h 150"/>
                <a:gd name="T46" fmla="*/ 55 w 148"/>
                <a:gd name="T47" fmla="*/ 4 h 150"/>
                <a:gd name="T48" fmla="*/ 74 w 148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0">
                  <a:moveTo>
                    <a:pt x="74" y="0"/>
                  </a:moveTo>
                  <a:lnTo>
                    <a:pt x="94" y="4"/>
                  </a:lnTo>
                  <a:lnTo>
                    <a:pt x="112" y="11"/>
                  </a:lnTo>
                  <a:lnTo>
                    <a:pt x="127" y="23"/>
                  </a:lnTo>
                  <a:lnTo>
                    <a:pt x="139" y="38"/>
                  </a:lnTo>
                  <a:lnTo>
                    <a:pt x="146" y="56"/>
                  </a:lnTo>
                  <a:lnTo>
                    <a:pt x="148" y="75"/>
                  </a:lnTo>
                  <a:lnTo>
                    <a:pt x="146" y="95"/>
                  </a:lnTo>
                  <a:lnTo>
                    <a:pt x="139" y="113"/>
                  </a:lnTo>
                  <a:lnTo>
                    <a:pt x="127" y="128"/>
                  </a:lnTo>
                  <a:lnTo>
                    <a:pt x="112" y="140"/>
                  </a:lnTo>
                  <a:lnTo>
                    <a:pt x="94" y="147"/>
                  </a:lnTo>
                  <a:lnTo>
                    <a:pt x="74" y="150"/>
                  </a:lnTo>
                  <a:lnTo>
                    <a:pt x="55" y="147"/>
                  </a:lnTo>
                  <a:lnTo>
                    <a:pt x="37" y="140"/>
                  </a:lnTo>
                  <a:lnTo>
                    <a:pt x="22" y="128"/>
                  </a:lnTo>
                  <a:lnTo>
                    <a:pt x="10" y="113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2" y="23"/>
                  </a:lnTo>
                  <a:lnTo>
                    <a:pt x="37" y="11"/>
                  </a:lnTo>
                  <a:lnTo>
                    <a:pt x="55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1"/>
            <p:cNvSpPr>
              <a:spLocks noEditPoints="1"/>
            </p:cNvSpPr>
            <p:nvPr/>
          </p:nvSpPr>
          <p:spPr bwMode="auto">
            <a:xfrm>
              <a:off x="3584575" y="2687638"/>
              <a:ext cx="334963" cy="557212"/>
            </a:xfrm>
            <a:custGeom>
              <a:avLst/>
              <a:gdLst>
                <a:gd name="T0" fmla="*/ 205 w 2109"/>
                <a:gd name="T1" fmla="*/ 152 h 3510"/>
                <a:gd name="T2" fmla="*/ 172 w 2109"/>
                <a:gd name="T3" fmla="*/ 172 h 3510"/>
                <a:gd name="T4" fmla="*/ 153 w 2109"/>
                <a:gd name="T5" fmla="*/ 205 h 3510"/>
                <a:gd name="T6" fmla="*/ 150 w 2109"/>
                <a:gd name="T7" fmla="*/ 3286 h 3510"/>
                <a:gd name="T8" fmla="*/ 160 w 2109"/>
                <a:gd name="T9" fmla="*/ 3323 h 3510"/>
                <a:gd name="T10" fmla="*/ 187 w 2109"/>
                <a:gd name="T11" fmla="*/ 3350 h 3510"/>
                <a:gd name="T12" fmla="*/ 225 w 2109"/>
                <a:gd name="T13" fmla="*/ 3360 h 3510"/>
                <a:gd name="T14" fmla="*/ 1904 w 2109"/>
                <a:gd name="T15" fmla="*/ 3358 h 3510"/>
                <a:gd name="T16" fmla="*/ 1938 w 2109"/>
                <a:gd name="T17" fmla="*/ 3338 h 3510"/>
                <a:gd name="T18" fmla="*/ 1957 w 2109"/>
                <a:gd name="T19" fmla="*/ 3305 h 3510"/>
                <a:gd name="T20" fmla="*/ 1959 w 2109"/>
                <a:gd name="T21" fmla="*/ 224 h 3510"/>
                <a:gd name="T22" fmla="*/ 1949 w 2109"/>
                <a:gd name="T23" fmla="*/ 187 h 3510"/>
                <a:gd name="T24" fmla="*/ 1922 w 2109"/>
                <a:gd name="T25" fmla="*/ 161 h 3510"/>
                <a:gd name="T26" fmla="*/ 1885 w 2109"/>
                <a:gd name="T27" fmla="*/ 150 h 3510"/>
                <a:gd name="T28" fmla="*/ 225 w 2109"/>
                <a:gd name="T29" fmla="*/ 0 h 3510"/>
                <a:gd name="T30" fmla="*/ 1921 w 2109"/>
                <a:gd name="T31" fmla="*/ 3 h 3510"/>
                <a:gd name="T32" fmla="*/ 1988 w 2109"/>
                <a:gd name="T33" fmla="*/ 26 h 3510"/>
                <a:gd name="T34" fmla="*/ 2043 w 2109"/>
                <a:gd name="T35" fmla="*/ 66 h 3510"/>
                <a:gd name="T36" fmla="*/ 2083 w 2109"/>
                <a:gd name="T37" fmla="*/ 121 h 3510"/>
                <a:gd name="T38" fmla="*/ 2106 w 2109"/>
                <a:gd name="T39" fmla="*/ 188 h 3510"/>
                <a:gd name="T40" fmla="*/ 2109 w 2109"/>
                <a:gd name="T41" fmla="*/ 3286 h 3510"/>
                <a:gd name="T42" fmla="*/ 2097 w 2109"/>
                <a:gd name="T43" fmla="*/ 3356 h 3510"/>
                <a:gd name="T44" fmla="*/ 2065 w 2109"/>
                <a:gd name="T45" fmla="*/ 3417 h 3510"/>
                <a:gd name="T46" fmla="*/ 2017 w 2109"/>
                <a:gd name="T47" fmla="*/ 3466 h 3510"/>
                <a:gd name="T48" fmla="*/ 1956 w 2109"/>
                <a:gd name="T49" fmla="*/ 3498 h 3510"/>
                <a:gd name="T50" fmla="*/ 1885 w 2109"/>
                <a:gd name="T51" fmla="*/ 3510 h 3510"/>
                <a:gd name="T52" fmla="*/ 188 w 2109"/>
                <a:gd name="T53" fmla="*/ 3507 h 3510"/>
                <a:gd name="T54" fmla="*/ 122 w 2109"/>
                <a:gd name="T55" fmla="*/ 3484 h 3510"/>
                <a:gd name="T56" fmla="*/ 66 w 2109"/>
                <a:gd name="T57" fmla="*/ 3444 h 3510"/>
                <a:gd name="T58" fmla="*/ 25 w 2109"/>
                <a:gd name="T59" fmla="*/ 3389 h 3510"/>
                <a:gd name="T60" fmla="*/ 3 w 2109"/>
                <a:gd name="T61" fmla="*/ 3322 h 3510"/>
                <a:gd name="T62" fmla="*/ 0 w 2109"/>
                <a:gd name="T63" fmla="*/ 224 h 3510"/>
                <a:gd name="T64" fmla="*/ 12 w 2109"/>
                <a:gd name="T65" fmla="*/ 154 h 3510"/>
                <a:gd name="T66" fmla="*/ 44 w 2109"/>
                <a:gd name="T67" fmla="*/ 93 h 3510"/>
                <a:gd name="T68" fmla="*/ 92 w 2109"/>
                <a:gd name="T69" fmla="*/ 44 h 3510"/>
                <a:gd name="T70" fmla="*/ 154 w 2109"/>
                <a:gd name="T71" fmla="*/ 12 h 3510"/>
                <a:gd name="T72" fmla="*/ 225 w 2109"/>
                <a:gd name="T73" fmla="*/ 0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9" h="3510">
                  <a:moveTo>
                    <a:pt x="225" y="150"/>
                  </a:moveTo>
                  <a:lnTo>
                    <a:pt x="205" y="152"/>
                  </a:lnTo>
                  <a:lnTo>
                    <a:pt x="187" y="161"/>
                  </a:lnTo>
                  <a:lnTo>
                    <a:pt x="172" y="172"/>
                  </a:lnTo>
                  <a:lnTo>
                    <a:pt x="160" y="187"/>
                  </a:lnTo>
                  <a:lnTo>
                    <a:pt x="153" y="205"/>
                  </a:lnTo>
                  <a:lnTo>
                    <a:pt x="150" y="224"/>
                  </a:lnTo>
                  <a:lnTo>
                    <a:pt x="150" y="3286"/>
                  </a:lnTo>
                  <a:lnTo>
                    <a:pt x="153" y="3305"/>
                  </a:lnTo>
                  <a:lnTo>
                    <a:pt x="160" y="3323"/>
                  </a:lnTo>
                  <a:lnTo>
                    <a:pt x="172" y="3338"/>
                  </a:lnTo>
                  <a:lnTo>
                    <a:pt x="187" y="3350"/>
                  </a:lnTo>
                  <a:lnTo>
                    <a:pt x="205" y="3358"/>
                  </a:lnTo>
                  <a:lnTo>
                    <a:pt x="225" y="3360"/>
                  </a:lnTo>
                  <a:lnTo>
                    <a:pt x="1885" y="3360"/>
                  </a:lnTo>
                  <a:lnTo>
                    <a:pt x="1904" y="3358"/>
                  </a:lnTo>
                  <a:lnTo>
                    <a:pt x="1922" y="3350"/>
                  </a:lnTo>
                  <a:lnTo>
                    <a:pt x="1938" y="3338"/>
                  </a:lnTo>
                  <a:lnTo>
                    <a:pt x="1949" y="3323"/>
                  </a:lnTo>
                  <a:lnTo>
                    <a:pt x="1957" y="3305"/>
                  </a:lnTo>
                  <a:lnTo>
                    <a:pt x="1959" y="3286"/>
                  </a:lnTo>
                  <a:lnTo>
                    <a:pt x="1959" y="224"/>
                  </a:lnTo>
                  <a:lnTo>
                    <a:pt x="1957" y="205"/>
                  </a:lnTo>
                  <a:lnTo>
                    <a:pt x="1949" y="187"/>
                  </a:lnTo>
                  <a:lnTo>
                    <a:pt x="1938" y="172"/>
                  </a:lnTo>
                  <a:lnTo>
                    <a:pt x="1922" y="161"/>
                  </a:lnTo>
                  <a:lnTo>
                    <a:pt x="1904" y="152"/>
                  </a:lnTo>
                  <a:lnTo>
                    <a:pt x="1885" y="150"/>
                  </a:lnTo>
                  <a:lnTo>
                    <a:pt x="225" y="150"/>
                  </a:lnTo>
                  <a:close/>
                  <a:moveTo>
                    <a:pt x="225" y="0"/>
                  </a:moveTo>
                  <a:lnTo>
                    <a:pt x="1885" y="0"/>
                  </a:lnTo>
                  <a:lnTo>
                    <a:pt x="1921" y="3"/>
                  </a:lnTo>
                  <a:lnTo>
                    <a:pt x="1956" y="12"/>
                  </a:lnTo>
                  <a:lnTo>
                    <a:pt x="1988" y="26"/>
                  </a:lnTo>
                  <a:lnTo>
                    <a:pt x="2017" y="44"/>
                  </a:lnTo>
                  <a:lnTo>
                    <a:pt x="2043" y="66"/>
                  </a:lnTo>
                  <a:lnTo>
                    <a:pt x="2065" y="93"/>
                  </a:lnTo>
                  <a:lnTo>
                    <a:pt x="2083" y="121"/>
                  </a:lnTo>
                  <a:lnTo>
                    <a:pt x="2097" y="154"/>
                  </a:lnTo>
                  <a:lnTo>
                    <a:pt x="2106" y="188"/>
                  </a:lnTo>
                  <a:lnTo>
                    <a:pt x="2109" y="224"/>
                  </a:lnTo>
                  <a:lnTo>
                    <a:pt x="2109" y="3286"/>
                  </a:lnTo>
                  <a:lnTo>
                    <a:pt x="2106" y="3322"/>
                  </a:lnTo>
                  <a:lnTo>
                    <a:pt x="2097" y="3356"/>
                  </a:lnTo>
                  <a:lnTo>
                    <a:pt x="2083" y="3389"/>
                  </a:lnTo>
                  <a:lnTo>
                    <a:pt x="2065" y="3417"/>
                  </a:lnTo>
                  <a:lnTo>
                    <a:pt x="2043" y="3444"/>
                  </a:lnTo>
                  <a:lnTo>
                    <a:pt x="2017" y="3466"/>
                  </a:lnTo>
                  <a:lnTo>
                    <a:pt x="1988" y="3484"/>
                  </a:lnTo>
                  <a:lnTo>
                    <a:pt x="1956" y="3498"/>
                  </a:lnTo>
                  <a:lnTo>
                    <a:pt x="1921" y="3507"/>
                  </a:lnTo>
                  <a:lnTo>
                    <a:pt x="1885" y="3510"/>
                  </a:lnTo>
                  <a:lnTo>
                    <a:pt x="225" y="3510"/>
                  </a:lnTo>
                  <a:lnTo>
                    <a:pt x="188" y="3507"/>
                  </a:lnTo>
                  <a:lnTo>
                    <a:pt x="154" y="3498"/>
                  </a:lnTo>
                  <a:lnTo>
                    <a:pt x="122" y="3484"/>
                  </a:lnTo>
                  <a:lnTo>
                    <a:pt x="92" y="3466"/>
                  </a:lnTo>
                  <a:lnTo>
                    <a:pt x="66" y="3444"/>
                  </a:lnTo>
                  <a:lnTo>
                    <a:pt x="44" y="3417"/>
                  </a:lnTo>
                  <a:lnTo>
                    <a:pt x="25" y="3389"/>
                  </a:lnTo>
                  <a:lnTo>
                    <a:pt x="12" y="3356"/>
                  </a:lnTo>
                  <a:lnTo>
                    <a:pt x="3" y="3322"/>
                  </a:lnTo>
                  <a:lnTo>
                    <a:pt x="0" y="3286"/>
                  </a:lnTo>
                  <a:lnTo>
                    <a:pt x="0" y="224"/>
                  </a:lnTo>
                  <a:lnTo>
                    <a:pt x="3" y="188"/>
                  </a:lnTo>
                  <a:lnTo>
                    <a:pt x="12" y="154"/>
                  </a:lnTo>
                  <a:lnTo>
                    <a:pt x="25" y="121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2" y="44"/>
                  </a:lnTo>
                  <a:lnTo>
                    <a:pt x="122" y="26"/>
                  </a:lnTo>
                  <a:lnTo>
                    <a:pt x="154" y="12"/>
                  </a:lnTo>
                  <a:lnTo>
                    <a:pt x="188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52"/>
            <p:cNvSpPr/>
            <p:nvPr/>
          </p:nvSpPr>
          <p:spPr bwMode="auto">
            <a:xfrm>
              <a:off x="3694113" y="2906713"/>
              <a:ext cx="80963" cy="80962"/>
            </a:xfrm>
            <a:custGeom>
              <a:avLst/>
              <a:gdLst>
                <a:gd name="T0" fmla="*/ 435 w 510"/>
                <a:gd name="T1" fmla="*/ 0 h 509"/>
                <a:gd name="T2" fmla="*/ 454 w 510"/>
                <a:gd name="T3" fmla="*/ 2 h 509"/>
                <a:gd name="T4" fmla="*/ 472 w 510"/>
                <a:gd name="T5" fmla="*/ 9 h 509"/>
                <a:gd name="T6" fmla="*/ 488 w 510"/>
                <a:gd name="T7" fmla="*/ 22 h 509"/>
                <a:gd name="T8" fmla="*/ 500 w 510"/>
                <a:gd name="T9" fmla="*/ 38 h 509"/>
                <a:gd name="T10" fmla="*/ 507 w 510"/>
                <a:gd name="T11" fmla="*/ 56 h 509"/>
                <a:gd name="T12" fmla="*/ 510 w 510"/>
                <a:gd name="T13" fmla="*/ 74 h 509"/>
                <a:gd name="T14" fmla="*/ 507 w 510"/>
                <a:gd name="T15" fmla="*/ 93 h 509"/>
                <a:gd name="T16" fmla="*/ 500 w 510"/>
                <a:gd name="T17" fmla="*/ 112 h 509"/>
                <a:gd name="T18" fmla="*/ 488 w 510"/>
                <a:gd name="T19" fmla="*/ 127 h 509"/>
                <a:gd name="T20" fmla="*/ 129 w 510"/>
                <a:gd name="T21" fmla="*/ 488 h 509"/>
                <a:gd name="T22" fmla="*/ 113 w 510"/>
                <a:gd name="T23" fmla="*/ 500 h 509"/>
                <a:gd name="T24" fmla="*/ 95 w 510"/>
                <a:gd name="T25" fmla="*/ 507 h 509"/>
                <a:gd name="T26" fmla="*/ 75 w 510"/>
                <a:gd name="T27" fmla="*/ 509 h 509"/>
                <a:gd name="T28" fmla="*/ 56 w 510"/>
                <a:gd name="T29" fmla="*/ 507 h 509"/>
                <a:gd name="T30" fmla="*/ 38 w 510"/>
                <a:gd name="T31" fmla="*/ 500 h 509"/>
                <a:gd name="T32" fmla="*/ 22 w 510"/>
                <a:gd name="T33" fmla="*/ 488 h 509"/>
                <a:gd name="T34" fmla="*/ 11 w 510"/>
                <a:gd name="T35" fmla="*/ 472 h 509"/>
                <a:gd name="T36" fmla="*/ 3 w 510"/>
                <a:gd name="T37" fmla="*/ 454 h 509"/>
                <a:gd name="T38" fmla="*/ 0 w 510"/>
                <a:gd name="T39" fmla="*/ 435 h 509"/>
                <a:gd name="T40" fmla="*/ 3 w 510"/>
                <a:gd name="T41" fmla="*/ 416 h 509"/>
                <a:gd name="T42" fmla="*/ 11 w 510"/>
                <a:gd name="T43" fmla="*/ 398 h 509"/>
                <a:gd name="T44" fmla="*/ 22 w 510"/>
                <a:gd name="T45" fmla="*/ 382 h 509"/>
                <a:gd name="T46" fmla="*/ 382 w 510"/>
                <a:gd name="T47" fmla="*/ 22 h 509"/>
                <a:gd name="T48" fmla="*/ 398 w 510"/>
                <a:gd name="T49" fmla="*/ 9 h 509"/>
                <a:gd name="T50" fmla="*/ 416 w 510"/>
                <a:gd name="T51" fmla="*/ 2 h 509"/>
                <a:gd name="T52" fmla="*/ 435 w 510"/>
                <a:gd name="T5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0" h="509">
                  <a:moveTo>
                    <a:pt x="435" y="0"/>
                  </a:moveTo>
                  <a:lnTo>
                    <a:pt x="454" y="2"/>
                  </a:lnTo>
                  <a:lnTo>
                    <a:pt x="472" y="9"/>
                  </a:lnTo>
                  <a:lnTo>
                    <a:pt x="488" y="22"/>
                  </a:lnTo>
                  <a:lnTo>
                    <a:pt x="500" y="38"/>
                  </a:lnTo>
                  <a:lnTo>
                    <a:pt x="507" y="56"/>
                  </a:lnTo>
                  <a:lnTo>
                    <a:pt x="510" y="74"/>
                  </a:lnTo>
                  <a:lnTo>
                    <a:pt x="507" y="93"/>
                  </a:lnTo>
                  <a:lnTo>
                    <a:pt x="500" y="112"/>
                  </a:lnTo>
                  <a:lnTo>
                    <a:pt x="488" y="127"/>
                  </a:lnTo>
                  <a:lnTo>
                    <a:pt x="129" y="488"/>
                  </a:lnTo>
                  <a:lnTo>
                    <a:pt x="113" y="500"/>
                  </a:lnTo>
                  <a:lnTo>
                    <a:pt x="95" y="507"/>
                  </a:lnTo>
                  <a:lnTo>
                    <a:pt x="75" y="509"/>
                  </a:lnTo>
                  <a:lnTo>
                    <a:pt x="56" y="507"/>
                  </a:lnTo>
                  <a:lnTo>
                    <a:pt x="38" y="500"/>
                  </a:lnTo>
                  <a:lnTo>
                    <a:pt x="22" y="488"/>
                  </a:lnTo>
                  <a:lnTo>
                    <a:pt x="11" y="472"/>
                  </a:lnTo>
                  <a:lnTo>
                    <a:pt x="3" y="454"/>
                  </a:lnTo>
                  <a:lnTo>
                    <a:pt x="0" y="435"/>
                  </a:lnTo>
                  <a:lnTo>
                    <a:pt x="3" y="416"/>
                  </a:lnTo>
                  <a:lnTo>
                    <a:pt x="11" y="398"/>
                  </a:lnTo>
                  <a:lnTo>
                    <a:pt x="22" y="382"/>
                  </a:lnTo>
                  <a:lnTo>
                    <a:pt x="382" y="22"/>
                  </a:lnTo>
                  <a:lnTo>
                    <a:pt x="398" y="9"/>
                  </a:lnTo>
                  <a:lnTo>
                    <a:pt x="416" y="2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53"/>
            <p:cNvSpPr/>
            <p:nvPr/>
          </p:nvSpPr>
          <p:spPr bwMode="auto">
            <a:xfrm>
              <a:off x="3762375" y="2940050"/>
              <a:ext cx="46038" cy="47625"/>
            </a:xfrm>
            <a:custGeom>
              <a:avLst/>
              <a:gdLst>
                <a:gd name="T0" fmla="*/ 219 w 294"/>
                <a:gd name="T1" fmla="*/ 0 h 294"/>
                <a:gd name="T2" fmla="*/ 239 w 294"/>
                <a:gd name="T3" fmla="*/ 2 h 294"/>
                <a:gd name="T4" fmla="*/ 256 w 294"/>
                <a:gd name="T5" fmla="*/ 10 h 294"/>
                <a:gd name="T6" fmla="*/ 273 w 294"/>
                <a:gd name="T7" fmla="*/ 23 h 294"/>
                <a:gd name="T8" fmla="*/ 284 w 294"/>
                <a:gd name="T9" fmla="*/ 39 h 294"/>
                <a:gd name="T10" fmla="*/ 292 w 294"/>
                <a:gd name="T11" fmla="*/ 57 h 294"/>
                <a:gd name="T12" fmla="*/ 294 w 294"/>
                <a:gd name="T13" fmla="*/ 75 h 294"/>
                <a:gd name="T14" fmla="*/ 292 w 294"/>
                <a:gd name="T15" fmla="*/ 94 h 294"/>
                <a:gd name="T16" fmla="*/ 284 w 294"/>
                <a:gd name="T17" fmla="*/ 112 h 294"/>
                <a:gd name="T18" fmla="*/ 273 w 294"/>
                <a:gd name="T19" fmla="*/ 128 h 294"/>
                <a:gd name="T20" fmla="*/ 129 w 294"/>
                <a:gd name="T21" fmla="*/ 272 h 294"/>
                <a:gd name="T22" fmla="*/ 113 w 294"/>
                <a:gd name="T23" fmla="*/ 284 h 294"/>
                <a:gd name="T24" fmla="*/ 95 w 294"/>
                <a:gd name="T25" fmla="*/ 291 h 294"/>
                <a:gd name="T26" fmla="*/ 76 w 294"/>
                <a:gd name="T27" fmla="*/ 294 h 294"/>
                <a:gd name="T28" fmla="*/ 57 w 294"/>
                <a:gd name="T29" fmla="*/ 291 h 294"/>
                <a:gd name="T30" fmla="*/ 39 w 294"/>
                <a:gd name="T31" fmla="*/ 284 h 294"/>
                <a:gd name="T32" fmla="*/ 23 w 294"/>
                <a:gd name="T33" fmla="*/ 272 h 294"/>
                <a:gd name="T34" fmla="*/ 11 w 294"/>
                <a:gd name="T35" fmla="*/ 256 h 294"/>
                <a:gd name="T36" fmla="*/ 4 w 294"/>
                <a:gd name="T37" fmla="*/ 238 h 294"/>
                <a:gd name="T38" fmla="*/ 0 w 294"/>
                <a:gd name="T39" fmla="*/ 218 h 294"/>
                <a:gd name="T40" fmla="*/ 4 w 294"/>
                <a:gd name="T41" fmla="*/ 199 h 294"/>
                <a:gd name="T42" fmla="*/ 11 w 294"/>
                <a:gd name="T43" fmla="*/ 181 h 294"/>
                <a:gd name="T44" fmla="*/ 23 w 294"/>
                <a:gd name="T45" fmla="*/ 165 h 294"/>
                <a:gd name="T46" fmla="*/ 166 w 294"/>
                <a:gd name="T47" fmla="*/ 23 h 294"/>
                <a:gd name="T48" fmla="*/ 182 w 294"/>
                <a:gd name="T49" fmla="*/ 10 h 294"/>
                <a:gd name="T50" fmla="*/ 200 w 294"/>
                <a:gd name="T51" fmla="*/ 2 h 294"/>
                <a:gd name="T52" fmla="*/ 219 w 294"/>
                <a:gd name="T5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94">
                  <a:moveTo>
                    <a:pt x="219" y="0"/>
                  </a:moveTo>
                  <a:lnTo>
                    <a:pt x="239" y="2"/>
                  </a:lnTo>
                  <a:lnTo>
                    <a:pt x="256" y="10"/>
                  </a:lnTo>
                  <a:lnTo>
                    <a:pt x="273" y="23"/>
                  </a:lnTo>
                  <a:lnTo>
                    <a:pt x="284" y="39"/>
                  </a:lnTo>
                  <a:lnTo>
                    <a:pt x="292" y="57"/>
                  </a:lnTo>
                  <a:lnTo>
                    <a:pt x="294" y="75"/>
                  </a:lnTo>
                  <a:lnTo>
                    <a:pt x="292" y="94"/>
                  </a:lnTo>
                  <a:lnTo>
                    <a:pt x="284" y="112"/>
                  </a:lnTo>
                  <a:lnTo>
                    <a:pt x="273" y="128"/>
                  </a:lnTo>
                  <a:lnTo>
                    <a:pt x="129" y="272"/>
                  </a:lnTo>
                  <a:lnTo>
                    <a:pt x="113" y="284"/>
                  </a:lnTo>
                  <a:lnTo>
                    <a:pt x="95" y="291"/>
                  </a:lnTo>
                  <a:lnTo>
                    <a:pt x="76" y="294"/>
                  </a:lnTo>
                  <a:lnTo>
                    <a:pt x="57" y="291"/>
                  </a:lnTo>
                  <a:lnTo>
                    <a:pt x="39" y="284"/>
                  </a:lnTo>
                  <a:lnTo>
                    <a:pt x="23" y="272"/>
                  </a:lnTo>
                  <a:lnTo>
                    <a:pt x="11" y="256"/>
                  </a:lnTo>
                  <a:lnTo>
                    <a:pt x="4" y="238"/>
                  </a:lnTo>
                  <a:lnTo>
                    <a:pt x="0" y="218"/>
                  </a:lnTo>
                  <a:lnTo>
                    <a:pt x="4" y="199"/>
                  </a:lnTo>
                  <a:lnTo>
                    <a:pt x="11" y="181"/>
                  </a:lnTo>
                  <a:lnTo>
                    <a:pt x="23" y="165"/>
                  </a:lnTo>
                  <a:lnTo>
                    <a:pt x="166" y="23"/>
                  </a:lnTo>
                  <a:lnTo>
                    <a:pt x="182" y="10"/>
                  </a:lnTo>
                  <a:lnTo>
                    <a:pt x="200" y="2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54"/>
            <p:cNvSpPr>
              <a:spLocks noEditPoints="1"/>
            </p:cNvSpPr>
            <p:nvPr/>
          </p:nvSpPr>
          <p:spPr bwMode="auto">
            <a:xfrm>
              <a:off x="3633788" y="2774950"/>
              <a:ext cx="236538" cy="349250"/>
            </a:xfrm>
            <a:custGeom>
              <a:avLst/>
              <a:gdLst>
                <a:gd name="T0" fmla="*/ 135 w 1497"/>
                <a:gd name="T1" fmla="*/ 135 h 2201"/>
                <a:gd name="T2" fmla="*/ 135 w 1497"/>
                <a:gd name="T3" fmla="*/ 2066 h 2201"/>
                <a:gd name="T4" fmla="*/ 1362 w 1497"/>
                <a:gd name="T5" fmla="*/ 2066 h 2201"/>
                <a:gd name="T6" fmla="*/ 1362 w 1497"/>
                <a:gd name="T7" fmla="*/ 135 h 2201"/>
                <a:gd name="T8" fmla="*/ 135 w 1497"/>
                <a:gd name="T9" fmla="*/ 135 h 2201"/>
                <a:gd name="T10" fmla="*/ 68 w 1497"/>
                <a:gd name="T11" fmla="*/ 0 h 2201"/>
                <a:gd name="T12" fmla="*/ 1430 w 1497"/>
                <a:gd name="T13" fmla="*/ 0 h 2201"/>
                <a:gd name="T14" fmla="*/ 1448 w 1497"/>
                <a:gd name="T15" fmla="*/ 3 h 2201"/>
                <a:gd name="T16" fmla="*/ 1464 w 1497"/>
                <a:gd name="T17" fmla="*/ 10 h 2201"/>
                <a:gd name="T18" fmla="*/ 1478 w 1497"/>
                <a:gd name="T19" fmla="*/ 20 h 2201"/>
                <a:gd name="T20" fmla="*/ 1487 w 1497"/>
                <a:gd name="T21" fmla="*/ 34 h 2201"/>
                <a:gd name="T22" fmla="*/ 1495 w 1497"/>
                <a:gd name="T23" fmla="*/ 50 h 2201"/>
                <a:gd name="T24" fmla="*/ 1497 w 1497"/>
                <a:gd name="T25" fmla="*/ 68 h 2201"/>
                <a:gd name="T26" fmla="*/ 1497 w 1497"/>
                <a:gd name="T27" fmla="*/ 2134 h 2201"/>
                <a:gd name="T28" fmla="*/ 1495 w 1497"/>
                <a:gd name="T29" fmla="*/ 2151 h 2201"/>
                <a:gd name="T30" fmla="*/ 1487 w 1497"/>
                <a:gd name="T31" fmla="*/ 2168 h 2201"/>
                <a:gd name="T32" fmla="*/ 1478 w 1497"/>
                <a:gd name="T33" fmla="*/ 2181 h 2201"/>
                <a:gd name="T34" fmla="*/ 1464 w 1497"/>
                <a:gd name="T35" fmla="*/ 2191 h 2201"/>
                <a:gd name="T36" fmla="*/ 1448 w 1497"/>
                <a:gd name="T37" fmla="*/ 2199 h 2201"/>
                <a:gd name="T38" fmla="*/ 1430 w 1497"/>
                <a:gd name="T39" fmla="*/ 2201 h 2201"/>
                <a:gd name="T40" fmla="*/ 68 w 1497"/>
                <a:gd name="T41" fmla="*/ 2201 h 2201"/>
                <a:gd name="T42" fmla="*/ 50 w 1497"/>
                <a:gd name="T43" fmla="*/ 2199 h 2201"/>
                <a:gd name="T44" fmla="*/ 34 w 1497"/>
                <a:gd name="T45" fmla="*/ 2191 h 2201"/>
                <a:gd name="T46" fmla="*/ 20 w 1497"/>
                <a:gd name="T47" fmla="*/ 2181 h 2201"/>
                <a:gd name="T48" fmla="*/ 10 w 1497"/>
                <a:gd name="T49" fmla="*/ 2168 h 2201"/>
                <a:gd name="T50" fmla="*/ 3 w 1497"/>
                <a:gd name="T51" fmla="*/ 2151 h 2201"/>
                <a:gd name="T52" fmla="*/ 0 w 1497"/>
                <a:gd name="T53" fmla="*/ 2134 h 2201"/>
                <a:gd name="T54" fmla="*/ 0 w 1497"/>
                <a:gd name="T55" fmla="*/ 68 h 2201"/>
                <a:gd name="T56" fmla="*/ 3 w 1497"/>
                <a:gd name="T57" fmla="*/ 50 h 2201"/>
                <a:gd name="T58" fmla="*/ 10 w 1497"/>
                <a:gd name="T59" fmla="*/ 34 h 2201"/>
                <a:gd name="T60" fmla="*/ 20 w 1497"/>
                <a:gd name="T61" fmla="*/ 20 h 2201"/>
                <a:gd name="T62" fmla="*/ 34 w 1497"/>
                <a:gd name="T63" fmla="*/ 10 h 2201"/>
                <a:gd name="T64" fmla="*/ 50 w 1497"/>
                <a:gd name="T65" fmla="*/ 3 h 2201"/>
                <a:gd name="T66" fmla="*/ 68 w 1497"/>
                <a:gd name="T67" fmla="*/ 0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2201">
                  <a:moveTo>
                    <a:pt x="135" y="135"/>
                  </a:moveTo>
                  <a:lnTo>
                    <a:pt x="135" y="2066"/>
                  </a:lnTo>
                  <a:lnTo>
                    <a:pt x="1362" y="2066"/>
                  </a:lnTo>
                  <a:lnTo>
                    <a:pt x="1362" y="135"/>
                  </a:lnTo>
                  <a:lnTo>
                    <a:pt x="135" y="135"/>
                  </a:lnTo>
                  <a:close/>
                  <a:moveTo>
                    <a:pt x="68" y="0"/>
                  </a:moveTo>
                  <a:lnTo>
                    <a:pt x="1430" y="0"/>
                  </a:lnTo>
                  <a:lnTo>
                    <a:pt x="1448" y="3"/>
                  </a:lnTo>
                  <a:lnTo>
                    <a:pt x="1464" y="10"/>
                  </a:lnTo>
                  <a:lnTo>
                    <a:pt x="1478" y="20"/>
                  </a:lnTo>
                  <a:lnTo>
                    <a:pt x="1487" y="34"/>
                  </a:lnTo>
                  <a:lnTo>
                    <a:pt x="1495" y="50"/>
                  </a:lnTo>
                  <a:lnTo>
                    <a:pt x="1497" y="68"/>
                  </a:lnTo>
                  <a:lnTo>
                    <a:pt x="1497" y="2134"/>
                  </a:lnTo>
                  <a:lnTo>
                    <a:pt x="1495" y="2151"/>
                  </a:lnTo>
                  <a:lnTo>
                    <a:pt x="1487" y="2168"/>
                  </a:lnTo>
                  <a:lnTo>
                    <a:pt x="1478" y="2181"/>
                  </a:lnTo>
                  <a:lnTo>
                    <a:pt x="1464" y="2191"/>
                  </a:lnTo>
                  <a:lnTo>
                    <a:pt x="1448" y="2199"/>
                  </a:lnTo>
                  <a:lnTo>
                    <a:pt x="1430" y="2201"/>
                  </a:lnTo>
                  <a:lnTo>
                    <a:pt x="68" y="2201"/>
                  </a:lnTo>
                  <a:lnTo>
                    <a:pt x="50" y="2199"/>
                  </a:lnTo>
                  <a:lnTo>
                    <a:pt x="34" y="2191"/>
                  </a:lnTo>
                  <a:lnTo>
                    <a:pt x="20" y="2181"/>
                  </a:lnTo>
                  <a:lnTo>
                    <a:pt x="10" y="2168"/>
                  </a:lnTo>
                  <a:lnTo>
                    <a:pt x="3" y="2151"/>
                  </a:lnTo>
                  <a:lnTo>
                    <a:pt x="0" y="2134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0" y="3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8" name="Inhaltsplatzhalter 4"/>
          <p:cNvSpPr txBox="1"/>
          <p:nvPr/>
        </p:nvSpPr>
        <p:spPr>
          <a:xfrm>
            <a:off x="7640163" y="200708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5123688" y="204823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40%</a:t>
            </a:r>
            <a:endParaRPr lang="en-US" sz="2800" dirty="0" smtClean="0">
              <a:latin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6753278" y="3184599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4238446" y="3225745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62" name="Inhaltsplatzhalter 4"/>
          <p:cNvSpPr txBox="1"/>
          <p:nvPr/>
        </p:nvSpPr>
        <p:spPr>
          <a:xfrm>
            <a:off x="5959634" y="436211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3441797" y="437750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70%</a:t>
            </a:r>
            <a:endParaRPr lang="en-US" sz="2800" dirty="0" smtClean="0">
              <a:latin typeface="+mn-lt"/>
            </a:endParaRPr>
          </a:p>
        </p:txBody>
      </p:sp>
      <p:sp>
        <p:nvSpPr>
          <p:cNvPr id="64" name="Inhaltsplatzhalter 4"/>
          <p:cNvSpPr txBox="1"/>
          <p:nvPr/>
        </p:nvSpPr>
        <p:spPr>
          <a:xfrm>
            <a:off x="5072749" y="5539626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2563784" y="552925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25572" y="2179106"/>
            <a:ext cx="983329" cy="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25572" y="3534292"/>
            <a:ext cx="983329" cy="0"/>
          </a:xfrm>
          <a:prstGeom prst="line">
            <a:avLst/>
          </a:prstGeom>
          <a:noFill/>
          <a:ln w="28575" cap="flat">
            <a:solidFill>
              <a:schemeClr val="accent3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25572" y="4869838"/>
            <a:ext cx="983329" cy="0"/>
          </a:xfrm>
          <a:prstGeom prst="line">
            <a:avLst/>
          </a:prstGeom>
          <a:noFill/>
          <a:ln w="28575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381791" y="2853426"/>
            <a:ext cx="984638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381791" y="4207303"/>
            <a:ext cx="984638" cy="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7381791" y="5542849"/>
            <a:ext cx="984638" cy="0"/>
          </a:xfrm>
          <a:prstGeom prst="line">
            <a:avLst/>
          </a:prstGeom>
          <a:noFill/>
          <a:ln w="28575" cap="flat">
            <a:solidFill>
              <a:schemeClr val="accent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67532" y="3023611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95269" y="2404283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7667532" y="4407602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895269" y="5101898"/>
            <a:ext cx="689432" cy="6894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895269" y="3746377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667532" y="5744458"/>
            <a:ext cx="689432" cy="6914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5513335" y="2511683"/>
            <a:ext cx="1801678" cy="667773"/>
          </a:xfrm>
          <a:custGeom>
            <a:avLst/>
            <a:gdLst>
              <a:gd name="T0" fmla="*/ 775 w 1065"/>
              <a:gd name="T1" fmla="*/ 0 h 394"/>
              <a:gd name="T2" fmla="*/ 789 w 1065"/>
              <a:gd name="T3" fmla="*/ 5 h 394"/>
              <a:gd name="T4" fmla="*/ 1052 w 1065"/>
              <a:gd name="T5" fmla="*/ 181 h 394"/>
              <a:gd name="T6" fmla="*/ 1052 w 1065"/>
              <a:gd name="T7" fmla="*/ 213 h 394"/>
              <a:gd name="T8" fmla="*/ 788 w 1065"/>
              <a:gd name="T9" fmla="*/ 389 h 394"/>
              <a:gd name="T10" fmla="*/ 775 w 1065"/>
              <a:gd name="T11" fmla="*/ 394 h 394"/>
              <a:gd name="T12" fmla="*/ 765 w 1065"/>
              <a:gd name="T13" fmla="*/ 383 h 394"/>
              <a:gd name="T14" fmla="*/ 765 w 1065"/>
              <a:gd name="T15" fmla="*/ 344 h 394"/>
              <a:gd name="T16" fmla="*/ 81 w 1065"/>
              <a:gd name="T17" fmla="*/ 344 h 394"/>
              <a:gd name="T18" fmla="*/ 78 w 1065"/>
              <a:gd name="T19" fmla="*/ 344 h 394"/>
              <a:gd name="T20" fmla="*/ 2 w 1065"/>
              <a:gd name="T21" fmla="*/ 377 h 394"/>
              <a:gd name="T22" fmla="*/ 2 w 1065"/>
              <a:gd name="T23" fmla="*/ 89 h 394"/>
              <a:gd name="T24" fmla="*/ 60 w 1065"/>
              <a:gd name="T25" fmla="*/ 50 h 394"/>
              <a:gd name="T26" fmla="*/ 765 w 1065"/>
              <a:gd name="T27" fmla="*/ 50 h 394"/>
              <a:gd name="T28" fmla="*/ 765 w 1065"/>
              <a:gd name="T29" fmla="*/ 12 h 394"/>
              <a:gd name="T30" fmla="*/ 775 w 1065"/>
              <a:gd name="T3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4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1"/>
                  <a:pt x="1052" y="181"/>
                  <a:pt x="1052" y="181"/>
                </a:cubicBezTo>
                <a:cubicBezTo>
                  <a:pt x="1065" y="190"/>
                  <a:pt x="1065" y="204"/>
                  <a:pt x="1052" y="213"/>
                </a:cubicBezTo>
                <a:cubicBezTo>
                  <a:pt x="788" y="389"/>
                  <a:pt x="788" y="389"/>
                  <a:pt x="788" y="389"/>
                </a:cubicBezTo>
                <a:cubicBezTo>
                  <a:pt x="783" y="393"/>
                  <a:pt x="779" y="394"/>
                  <a:pt x="775" y="394"/>
                </a:cubicBezTo>
                <a:cubicBezTo>
                  <a:pt x="769" y="394"/>
                  <a:pt x="765" y="390"/>
                  <a:pt x="765" y="383"/>
                </a:cubicBezTo>
                <a:cubicBezTo>
                  <a:pt x="765" y="344"/>
                  <a:pt x="765" y="344"/>
                  <a:pt x="765" y="344"/>
                </a:cubicBezTo>
                <a:cubicBezTo>
                  <a:pt x="81" y="344"/>
                  <a:pt x="81" y="344"/>
                  <a:pt x="81" y="344"/>
                </a:cubicBezTo>
                <a:cubicBezTo>
                  <a:pt x="80" y="344"/>
                  <a:pt x="79" y="344"/>
                  <a:pt x="78" y="344"/>
                </a:cubicBezTo>
                <a:cubicBezTo>
                  <a:pt x="64" y="344"/>
                  <a:pt x="6" y="346"/>
                  <a:pt x="2" y="377"/>
                </a:cubicBezTo>
                <a:cubicBezTo>
                  <a:pt x="2" y="89"/>
                  <a:pt x="2" y="89"/>
                  <a:pt x="2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86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4870440" y="3204334"/>
            <a:ext cx="1801678" cy="666464"/>
          </a:xfrm>
          <a:custGeom>
            <a:avLst/>
            <a:gdLst>
              <a:gd name="T0" fmla="*/ 290 w 1065"/>
              <a:gd name="T1" fmla="*/ 394 h 394"/>
              <a:gd name="T2" fmla="*/ 276 w 1065"/>
              <a:gd name="T3" fmla="*/ 389 h 394"/>
              <a:gd name="T4" fmla="*/ 13 w 1065"/>
              <a:gd name="T5" fmla="*/ 213 h 394"/>
              <a:gd name="T6" fmla="*/ 13 w 1065"/>
              <a:gd name="T7" fmla="*/ 181 h 394"/>
              <a:gd name="T8" fmla="*/ 277 w 1065"/>
              <a:gd name="T9" fmla="*/ 5 h 394"/>
              <a:gd name="T10" fmla="*/ 290 w 1065"/>
              <a:gd name="T11" fmla="*/ 0 h 394"/>
              <a:gd name="T12" fmla="*/ 300 w 1065"/>
              <a:gd name="T13" fmla="*/ 11 h 394"/>
              <a:gd name="T14" fmla="*/ 300 w 1065"/>
              <a:gd name="T15" fmla="*/ 50 h 394"/>
              <a:gd name="T16" fmla="*/ 984 w 1065"/>
              <a:gd name="T17" fmla="*/ 50 h 394"/>
              <a:gd name="T18" fmla="*/ 987 w 1065"/>
              <a:gd name="T19" fmla="*/ 50 h 394"/>
              <a:gd name="T20" fmla="*/ 1063 w 1065"/>
              <a:gd name="T21" fmla="*/ 18 h 394"/>
              <a:gd name="T22" fmla="*/ 1063 w 1065"/>
              <a:gd name="T23" fmla="*/ 305 h 394"/>
              <a:gd name="T24" fmla="*/ 1005 w 1065"/>
              <a:gd name="T25" fmla="*/ 344 h 394"/>
              <a:gd name="T26" fmla="*/ 300 w 1065"/>
              <a:gd name="T27" fmla="*/ 344 h 394"/>
              <a:gd name="T28" fmla="*/ 300 w 1065"/>
              <a:gd name="T29" fmla="*/ 383 h 394"/>
              <a:gd name="T30" fmla="*/ 290 w 1065"/>
              <a:gd name="T31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4">
                <a:moveTo>
                  <a:pt x="290" y="394"/>
                </a:moveTo>
                <a:cubicBezTo>
                  <a:pt x="286" y="394"/>
                  <a:pt x="281" y="393"/>
                  <a:pt x="276" y="389"/>
                </a:cubicBezTo>
                <a:cubicBezTo>
                  <a:pt x="13" y="213"/>
                  <a:pt x="13" y="213"/>
                  <a:pt x="13" y="213"/>
                </a:cubicBezTo>
                <a:cubicBezTo>
                  <a:pt x="0" y="204"/>
                  <a:pt x="0" y="190"/>
                  <a:pt x="13" y="181"/>
                </a:cubicBezTo>
                <a:cubicBezTo>
                  <a:pt x="277" y="5"/>
                  <a:pt x="277" y="5"/>
                  <a:pt x="277" y="5"/>
                </a:cubicBezTo>
                <a:cubicBezTo>
                  <a:pt x="282" y="1"/>
                  <a:pt x="287" y="0"/>
                  <a:pt x="290" y="0"/>
                </a:cubicBezTo>
                <a:cubicBezTo>
                  <a:pt x="297" y="0"/>
                  <a:pt x="300" y="4"/>
                  <a:pt x="300" y="11"/>
                </a:cubicBezTo>
                <a:cubicBezTo>
                  <a:pt x="300" y="50"/>
                  <a:pt x="300" y="50"/>
                  <a:pt x="300" y="50"/>
                </a:cubicBezTo>
                <a:cubicBezTo>
                  <a:pt x="984" y="50"/>
                  <a:pt x="984" y="50"/>
                  <a:pt x="984" y="50"/>
                </a:cubicBezTo>
                <a:cubicBezTo>
                  <a:pt x="985" y="50"/>
                  <a:pt x="986" y="50"/>
                  <a:pt x="987" y="50"/>
                </a:cubicBezTo>
                <a:cubicBezTo>
                  <a:pt x="1001" y="50"/>
                  <a:pt x="1059" y="48"/>
                  <a:pt x="1063" y="18"/>
                </a:cubicBezTo>
                <a:cubicBezTo>
                  <a:pt x="1063" y="305"/>
                  <a:pt x="1063" y="305"/>
                  <a:pt x="1063" y="305"/>
                </a:cubicBezTo>
                <a:cubicBezTo>
                  <a:pt x="1065" y="337"/>
                  <a:pt x="1029" y="343"/>
                  <a:pt x="1005" y="344"/>
                </a:cubicBezTo>
                <a:cubicBezTo>
                  <a:pt x="300" y="344"/>
                  <a:pt x="300" y="344"/>
                  <a:pt x="300" y="344"/>
                </a:cubicBezTo>
                <a:cubicBezTo>
                  <a:pt x="300" y="383"/>
                  <a:pt x="300" y="383"/>
                  <a:pt x="300" y="383"/>
                </a:cubicBezTo>
                <a:cubicBezTo>
                  <a:pt x="300" y="390"/>
                  <a:pt x="296" y="394"/>
                  <a:pt x="290" y="394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75000"/>
                </a:schemeClr>
              </a:gs>
              <a:gs pos="17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5508098" y="5207653"/>
            <a:ext cx="1830484" cy="678248"/>
          </a:xfrm>
          <a:custGeom>
            <a:avLst/>
            <a:gdLst>
              <a:gd name="T0" fmla="*/ 787 w 1082"/>
              <a:gd name="T1" fmla="*/ 0 h 401"/>
              <a:gd name="T2" fmla="*/ 801 w 1082"/>
              <a:gd name="T3" fmla="*/ 6 h 401"/>
              <a:gd name="T4" fmla="*/ 1069 w 1082"/>
              <a:gd name="T5" fmla="*/ 185 h 401"/>
              <a:gd name="T6" fmla="*/ 1068 w 1082"/>
              <a:gd name="T7" fmla="*/ 217 h 401"/>
              <a:gd name="T8" fmla="*/ 801 w 1082"/>
              <a:gd name="T9" fmla="*/ 396 h 401"/>
              <a:gd name="T10" fmla="*/ 787 w 1082"/>
              <a:gd name="T11" fmla="*/ 401 h 401"/>
              <a:gd name="T12" fmla="*/ 777 w 1082"/>
              <a:gd name="T13" fmla="*/ 389 h 401"/>
              <a:gd name="T14" fmla="*/ 777 w 1082"/>
              <a:gd name="T15" fmla="*/ 350 h 401"/>
              <a:gd name="T16" fmla="*/ 82 w 1082"/>
              <a:gd name="T17" fmla="*/ 350 h 401"/>
              <a:gd name="T18" fmla="*/ 79 w 1082"/>
              <a:gd name="T19" fmla="*/ 350 h 401"/>
              <a:gd name="T20" fmla="*/ 2 w 1082"/>
              <a:gd name="T21" fmla="*/ 383 h 401"/>
              <a:gd name="T22" fmla="*/ 3 w 1082"/>
              <a:gd name="T23" fmla="*/ 91 h 401"/>
              <a:gd name="T24" fmla="*/ 61 w 1082"/>
              <a:gd name="T25" fmla="*/ 51 h 401"/>
              <a:gd name="T26" fmla="*/ 777 w 1082"/>
              <a:gd name="T27" fmla="*/ 51 h 401"/>
              <a:gd name="T28" fmla="*/ 777 w 1082"/>
              <a:gd name="T29" fmla="*/ 12 h 401"/>
              <a:gd name="T30" fmla="*/ 787 w 1082"/>
              <a:gd name="T31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2" h="401">
                <a:moveTo>
                  <a:pt x="787" y="0"/>
                </a:moveTo>
                <a:cubicBezTo>
                  <a:pt x="791" y="0"/>
                  <a:pt x="796" y="2"/>
                  <a:pt x="801" y="6"/>
                </a:cubicBezTo>
                <a:cubicBezTo>
                  <a:pt x="1069" y="185"/>
                  <a:pt x="1069" y="185"/>
                  <a:pt x="1069" y="185"/>
                </a:cubicBezTo>
                <a:cubicBezTo>
                  <a:pt x="1082" y="193"/>
                  <a:pt x="1082" y="208"/>
                  <a:pt x="1068" y="217"/>
                </a:cubicBezTo>
                <a:cubicBezTo>
                  <a:pt x="801" y="396"/>
                  <a:pt x="801" y="396"/>
                  <a:pt x="801" y="396"/>
                </a:cubicBezTo>
                <a:cubicBezTo>
                  <a:pt x="795" y="399"/>
                  <a:pt x="791" y="401"/>
                  <a:pt x="787" y="401"/>
                </a:cubicBezTo>
                <a:cubicBezTo>
                  <a:pt x="781" y="401"/>
                  <a:pt x="777" y="397"/>
                  <a:pt x="777" y="389"/>
                </a:cubicBezTo>
                <a:cubicBezTo>
                  <a:pt x="777" y="350"/>
                  <a:pt x="777" y="350"/>
                  <a:pt x="777" y="350"/>
                </a:cubicBezTo>
                <a:cubicBezTo>
                  <a:pt x="82" y="350"/>
                  <a:pt x="82" y="350"/>
                  <a:pt x="82" y="350"/>
                </a:cubicBezTo>
                <a:cubicBezTo>
                  <a:pt x="82" y="350"/>
                  <a:pt x="81" y="350"/>
                  <a:pt x="79" y="350"/>
                </a:cubicBezTo>
                <a:cubicBezTo>
                  <a:pt x="65" y="350"/>
                  <a:pt x="6" y="352"/>
                  <a:pt x="2" y="383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58"/>
                  <a:pt x="37" y="52"/>
                  <a:pt x="61" y="51"/>
                </a:cubicBezTo>
                <a:cubicBezTo>
                  <a:pt x="777" y="51"/>
                  <a:pt x="777" y="51"/>
                  <a:pt x="777" y="51"/>
                </a:cubicBezTo>
                <a:cubicBezTo>
                  <a:pt x="777" y="12"/>
                  <a:pt x="777" y="12"/>
                  <a:pt x="777" y="12"/>
                </a:cubicBezTo>
                <a:cubicBezTo>
                  <a:pt x="777" y="5"/>
                  <a:pt x="781" y="0"/>
                  <a:pt x="787" y="0"/>
                </a:cubicBezTo>
                <a:close/>
              </a:path>
            </a:pathLst>
          </a:custGeom>
          <a:gradFill>
            <a:gsLst>
              <a:gs pos="100000">
                <a:schemeClr val="accent6">
                  <a:lumMod val="75000"/>
                </a:schemeClr>
              </a:gs>
              <a:gs pos="86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4841635" y="4549046"/>
            <a:ext cx="1829175" cy="679558"/>
          </a:xfrm>
          <a:custGeom>
            <a:avLst/>
            <a:gdLst>
              <a:gd name="T0" fmla="*/ 294 w 1081"/>
              <a:gd name="T1" fmla="*/ 401 h 401"/>
              <a:gd name="T2" fmla="*/ 280 w 1081"/>
              <a:gd name="T3" fmla="*/ 395 h 401"/>
              <a:gd name="T4" fmla="*/ 13 w 1081"/>
              <a:gd name="T5" fmla="*/ 217 h 401"/>
              <a:gd name="T6" fmla="*/ 13 w 1081"/>
              <a:gd name="T7" fmla="*/ 184 h 401"/>
              <a:gd name="T8" fmla="*/ 281 w 1081"/>
              <a:gd name="T9" fmla="*/ 5 h 401"/>
              <a:gd name="T10" fmla="*/ 294 w 1081"/>
              <a:gd name="T11" fmla="*/ 0 h 401"/>
              <a:gd name="T12" fmla="*/ 305 w 1081"/>
              <a:gd name="T13" fmla="*/ 12 h 401"/>
              <a:gd name="T14" fmla="*/ 305 w 1081"/>
              <a:gd name="T15" fmla="*/ 51 h 401"/>
              <a:gd name="T16" fmla="*/ 999 w 1081"/>
              <a:gd name="T17" fmla="*/ 51 h 401"/>
              <a:gd name="T18" fmla="*/ 1002 w 1081"/>
              <a:gd name="T19" fmla="*/ 51 h 401"/>
              <a:gd name="T20" fmla="*/ 1079 w 1081"/>
              <a:gd name="T21" fmla="*/ 18 h 401"/>
              <a:gd name="T22" fmla="*/ 1079 w 1081"/>
              <a:gd name="T23" fmla="*/ 310 h 401"/>
              <a:gd name="T24" fmla="*/ 1020 w 1081"/>
              <a:gd name="T25" fmla="*/ 350 h 401"/>
              <a:gd name="T26" fmla="*/ 304 w 1081"/>
              <a:gd name="T27" fmla="*/ 350 h 401"/>
              <a:gd name="T28" fmla="*/ 304 w 1081"/>
              <a:gd name="T29" fmla="*/ 389 h 401"/>
              <a:gd name="T30" fmla="*/ 294 w 1081"/>
              <a:gd name="T31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81" h="401">
                <a:moveTo>
                  <a:pt x="294" y="401"/>
                </a:moveTo>
                <a:cubicBezTo>
                  <a:pt x="290" y="401"/>
                  <a:pt x="285" y="399"/>
                  <a:pt x="280" y="395"/>
                </a:cubicBezTo>
                <a:cubicBezTo>
                  <a:pt x="13" y="217"/>
                  <a:pt x="13" y="217"/>
                  <a:pt x="13" y="217"/>
                </a:cubicBezTo>
                <a:cubicBezTo>
                  <a:pt x="0" y="208"/>
                  <a:pt x="0" y="193"/>
                  <a:pt x="13" y="184"/>
                </a:cubicBezTo>
                <a:cubicBezTo>
                  <a:pt x="281" y="5"/>
                  <a:pt x="281" y="5"/>
                  <a:pt x="281" y="5"/>
                </a:cubicBezTo>
                <a:cubicBezTo>
                  <a:pt x="286" y="2"/>
                  <a:pt x="291" y="0"/>
                  <a:pt x="294" y="0"/>
                </a:cubicBezTo>
                <a:cubicBezTo>
                  <a:pt x="301" y="0"/>
                  <a:pt x="305" y="4"/>
                  <a:pt x="305" y="12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999" y="51"/>
                  <a:pt x="999" y="51"/>
                  <a:pt x="999" y="51"/>
                </a:cubicBezTo>
                <a:cubicBezTo>
                  <a:pt x="999" y="51"/>
                  <a:pt x="1000" y="51"/>
                  <a:pt x="1002" y="51"/>
                </a:cubicBezTo>
                <a:cubicBezTo>
                  <a:pt x="1016" y="51"/>
                  <a:pt x="1075" y="49"/>
                  <a:pt x="1079" y="18"/>
                </a:cubicBezTo>
                <a:cubicBezTo>
                  <a:pt x="1079" y="310"/>
                  <a:pt x="1079" y="310"/>
                  <a:pt x="1079" y="310"/>
                </a:cubicBezTo>
                <a:cubicBezTo>
                  <a:pt x="1081" y="343"/>
                  <a:pt x="1044" y="349"/>
                  <a:pt x="1020" y="350"/>
                </a:cubicBezTo>
                <a:cubicBezTo>
                  <a:pt x="304" y="350"/>
                  <a:pt x="304" y="350"/>
                  <a:pt x="304" y="350"/>
                </a:cubicBezTo>
                <a:cubicBezTo>
                  <a:pt x="304" y="389"/>
                  <a:pt x="304" y="389"/>
                  <a:pt x="304" y="389"/>
                </a:cubicBezTo>
                <a:cubicBezTo>
                  <a:pt x="304" y="396"/>
                  <a:pt x="300" y="401"/>
                  <a:pt x="294" y="401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7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5513335" y="3862942"/>
            <a:ext cx="1801678" cy="667773"/>
          </a:xfrm>
          <a:custGeom>
            <a:avLst/>
            <a:gdLst>
              <a:gd name="T0" fmla="*/ 775 w 1065"/>
              <a:gd name="T1" fmla="*/ 0 h 395"/>
              <a:gd name="T2" fmla="*/ 789 w 1065"/>
              <a:gd name="T3" fmla="*/ 5 h 395"/>
              <a:gd name="T4" fmla="*/ 1052 w 1065"/>
              <a:gd name="T5" fmla="*/ 182 h 395"/>
              <a:gd name="T6" fmla="*/ 1052 w 1065"/>
              <a:gd name="T7" fmla="*/ 213 h 395"/>
              <a:gd name="T8" fmla="*/ 788 w 1065"/>
              <a:gd name="T9" fmla="*/ 390 h 395"/>
              <a:gd name="T10" fmla="*/ 775 w 1065"/>
              <a:gd name="T11" fmla="*/ 395 h 395"/>
              <a:gd name="T12" fmla="*/ 765 w 1065"/>
              <a:gd name="T13" fmla="*/ 383 h 395"/>
              <a:gd name="T14" fmla="*/ 765 w 1065"/>
              <a:gd name="T15" fmla="*/ 345 h 395"/>
              <a:gd name="T16" fmla="*/ 81 w 1065"/>
              <a:gd name="T17" fmla="*/ 345 h 395"/>
              <a:gd name="T18" fmla="*/ 78 w 1065"/>
              <a:gd name="T19" fmla="*/ 345 h 395"/>
              <a:gd name="T20" fmla="*/ 2 w 1065"/>
              <a:gd name="T21" fmla="*/ 377 h 395"/>
              <a:gd name="T22" fmla="*/ 3 w 1065"/>
              <a:gd name="T23" fmla="*/ 89 h 395"/>
              <a:gd name="T24" fmla="*/ 60 w 1065"/>
              <a:gd name="T25" fmla="*/ 50 h 395"/>
              <a:gd name="T26" fmla="*/ 765 w 1065"/>
              <a:gd name="T27" fmla="*/ 50 h 395"/>
              <a:gd name="T28" fmla="*/ 765 w 1065"/>
              <a:gd name="T29" fmla="*/ 12 h 395"/>
              <a:gd name="T30" fmla="*/ 775 w 1065"/>
              <a:gd name="T3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5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2"/>
                  <a:pt x="1052" y="182"/>
                  <a:pt x="1052" y="182"/>
                </a:cubicBezTo>
                <a:cubicBezTo>
                  <a:pt x="1065" y="190"/>
                  <a:pt x="1065" y="205"/>
                  <a:pt x="1052" y="213"/>
                </a:cubicBezTo>
                <a:cubicBezTo>
                  <a:pt x="788" y="390"/>
                  <a:pt x="788" y="390"/>
                  <a:pt x="788" y="390"/>
                </a:cubicBezTo>
                <a:cubicBezTo>
                  <a:pt x="783" y="393"/>
                  <a:pt x="779" y="395"/>
                  <a:pt x="775" y="395"/>
                </a:cubicBezTo>
                <a:cubicBezTo>
                  <a:pt x="769" y="395"/>
                  <a:pt x="765" y="391"/>
                  <a:pt x="765" y="383"/>
                </a:cubicBezTo>
                <a:cubicBezTo>
                  <a:pt x="765" y="345"/>
                  <a:pt x="765" y="345"/>
                  <a:pt x="765" y="345"/>
                </a:cubicBezTo>
                <a:cubicBezTo>
                  <a:pt x="81" y="345"/>
                  <a:pt x="81" y="345"/>
                  <a:pt x="81" y="345"/>
                </a:cubicBezTo>
                <a:cubicBezTo>
                  <a:pt x="81" y="345"/>
                  <a:pt x="80" y="345"/>
                  <a:pt x="78" y="345"/>
                </a:cubicBezTo>
                <a:cubicBezTo>
                  <a:pt x="64" y="345"/>
                  <a:pt x="6" y="346"/>
                  <a:pt x="2" y="377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86000">
                <a:schemeClr val="accent4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4884843" y="1855694"/>
            <a:ext cx="1791203" cy="663845"/>
          </a:xfrm>
          <a:custGeom>
            <a:avLst/>
            <a:gdLst>
              <a:gd name="T0" fmla="*/ 288 w 1058"/>
              <a:gd name="T1" fmla="*/ 392 h 392"/>
              <a:gd name="T2" fmla="*/ 274 w 1058"/>
              <a:gd name="T3" fmla="*/ 387 h 392"/>
              <a:gd name="T4" fmla="*/ 13 w 1058"/>
              <a:gd name="T5" fmla="*/ 212 h 392"/>
              <a:gd name="T6" fmla="*/ 13 w 1058"/>
              <a:gd name="T7" fmla="*/ 180 h 392"/>
              <a:gd name="T8" fmla="*/ 275 w 1058"/>
              <a:gd name="T9" fmla="*/ 5 h 392"/>
              <a:gd name="T10" fmla="*/ 289 w 1058"/>
              <a:gd name="T11" fmla="*/ 0 h 392"/>
              <a:gd name="T12" fmla="*/ 299 w 1058"/>
              <a:gd name="T13" fmla="*/ 11 h 392"/>
              <a:gd name="T14" fmla="*/ 298 w 1058"/>
              <a:gd name="T15" fmla="*/ 50 h 392"/>
              <a:gd name="T16" fmla="*/ 978 w 1058"/>
              <a:gd name="T17" fmla="*/ 50 h 392"/>
              <a:gd name="T18" fmla="*/ 981 w 1058"/>
              <a:gd name="T19" fmla="*/ 50 h 392"/>
              <a:gd name="T20" fmla="*/ 1056 w 1058"/>
              <a:gd name="T21" fmla="*/ 18 h 392"/>
              <a:gd name="T22" fmla="*/ 1055 w 1058"/>
              <a:gd name="T23" fmla="*/ 303 h 392"/>
              <a:gd name="T24" fmla="*/ 998 w 1058"/>
              <a:gd name="T25" fmla="*/ 342 h 392"/>
              <a:gd name="T26" fmla="*/ 298 w 1058"/>
              <a:gd name="T27" fmla="*/ 342 h 392"/>
              <a:gd name="T28" fmla="*/ 298 w 1058"/>
              <a:gd name="T29" fmla="*/ 380 h 392"/>
              <a:gd name="T30" fmla="*/ 288 w 1058"/>
              <a:gd name="T31" fmla="*/ 392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8" h="392">
                <a:moveTo>
                  <a:pt x="288" y="392"/>
                </a:moveTo>
                <a:cubicBezTo>
                  <a:pt x="284" y="392"/>
                  <a:pt x="279" y="390"/>
                  <a:pt x="274" y="387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0" y="203"/>
                  <a:pt x="0" y="189"/>
                  <a:pt x="13" y="180"/>
                </a:cubicBezTo>
                <a:cubicBezTo>
                  <a:pt x="275" y="5"/>
                  <a:pt x="275" y="5"/>
                  <a:pt x="275" y="5"/>
                </a:cubicBezTo>
                <a:cubicBezTo>
                  <a:pt x="280" y="2"/>
                  <a:pt x="285" y="0"/>
                  <a:pt x="289" y="0"/>
                </a:cubicBezTo>
                <a:cubicBezTo>
                  <a:pt x="295" y="0"/>
                  <a:pt x="299" y="4"/>
                  <a:pt x="299" y="11"/>
                </a:cubicBezTo>
                <a:cubicBezTo>
                  <a:pt x="298" y="50"/>
                  <a:pt x="298" y="50"/>
                  <a:pt x="298" y="50"/>
                </a:cubicBezTo>
                <a:cubicBezTo>
                  <a:pt x="978" y="50"/>
                  <a:pt x="978" y="50"/>
                  <a:pt x="978" y="50"/>
                </a:cubicBezTo>
                <a:cubicBezTo>
                  <a:pt x="978" y="50"/>
                  <a:pt x="979" y="50"/>
                  <a:pt x="981" y="50"/>
                </a:cubicBezTo>
                <a:cubicBezTo>
                  <a:pt x="994" y="50"/>
                  <a:pt x="1052" y="48"/>
                  <a:pt x="1056" y="18"/>
                </a:cubicBezTo>
                <a:cubicBezTo>
                  <a:pt x="1055" y="303"/>
                  <a:pt x="1055" y="303"/>
                  <a:pt x="1055" y="303"/>
                </a:cubicBezTo>
                <a:cubicBezTo>
                  <a:pt x="1058" y="335"/>
                  <a:pt x="1022" y="341"/>
                  <a:pt x="998" y="342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8" y="388"/>
                  <a:pt x="294" y="392"/>
                  <a:pt x="288" y="3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7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546100" y="1674010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546100" y="3061441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546100" y="440047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657936" y="3737943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8657936" y="239671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8657936" y="5079168"/>
            <a:ext cx="3009350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87333" y="5865247"/>
            <a:ext cx="449828" cy="449828"/>
            <a:chOff x="10996613" y="1925638"/>
            <a:chExt cx="534987" cy="53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7824688" y="3163476"/>
            <a:ext cx="375119" cy="40216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017518" y="3885878"/>
            <a:ext cx="442420" cy="412404"/>
            <a:chOff x="3479800" y="3486150"/>
            <a:chExt cx="538163" cy="5016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189"/>
            <p:cNvSpPr/>
            <p:nvPr/>
          </p:nvSpPr>
          <p:spPr bwMode="auto">
            <a:xfrm>
              <a:off x="3479800" y="3678238"/>
              <a:ext cx="333375" cy="309563"/>
            </a:xfrm>
            <a:custGeom>
              <a:avLst/>
              <a:gdLst>
                <a:gd name="T0" fmla="*/ 1097 w 2098"/>
                <a:gd name="T1" fmla="*/ 13 h 1954"/>
                <a:gd name="T2" fmla="*/ 1136 w 2098"/>
                <a:gd name="T3" fmla="*/ 63 h 1954"/>
                <a:gd name="T4" fmla="*/ 1136 w 2098"/>
                <a:gd name="T5" fmla="*/ 125 h 1954"/>
                <a:gd name="T6" fmla="*/ 306 w 2098"/>
                <a:gd name="T7" fmla="*/ 969 h 1954"/>
                <a:gd name="T8" fmla="*/ 228 w 2098"/>
                <a:gd name="T9" fmla="*/ 1079 h 1954"/>
                <a:gd name="T10" fmla="*/ 193 w 2098"/>
                <a:gd name="T11" fmla="*/ 1205 h 1954"/>
                <a:gd name="T12" fmla="*/ 200 w 2098"/>
                <a:gd name="T13" fmla="*/ 1334 h 1954"/>
                <a:gd name="T14" fmla="*/ 249 w 2098"/>
                <a:gd name="T15" fmla="*/ 1455 h 1954"/>
                <a:gd name="T16" fmla="*/ 428 w 2098"/>
                <a:gd name="T17" fmla="*/ 1649 h 1954"/>
                <a:gd name="T18" fmla="*/ 538 w 2098"/>
                <a:gd name="T19" fmla="*/ 1726 h 1954"/>
                <a:gd name="T20" fmla="*/ 664 w 2098"/>
                <a:gd name="T21" fmla="*/ 1761 h 1954"/>
                <a:gd name="T22" fmla="*/ 792 w 2098"/>
                <a:gd name="T23" fmla="*/ 1754 h 1954"/>
                <a:gd name="T24" fmla="*/ 914 w 2098"/>
                <a:gd name="T25" fmla="*/ 1705 h 1954"/>
                <a:gd name="T26" fmla="*/ 1794 w 2098"/>
                <a:gd name="T27" fmla="*/ 840 h 1954"/>
                <a:gd name="T28" fmla="*/ 1871 w 2098"/>
                <a:gd name="T29" fmla="*/ 730 h 1954"/>
                <a:gd name="T30" fmla="*/ 1907 w 2098"/>
                <a:gd name="T31" fmla="*/ 605 h 1954"/>
                <a:gd name="T32" fmla="*/ 1900 w 2098"/>
                <a:gd name="T33" fmla="*/ 476 h 1954"/>
                <a:gd name="T34" fmla="*/ 1850 w 2098"/>
                <a:gd name="T35" fmla="*/ 354 h 1954"/>
                <a:gd name="T36" fmla="*/ 1780 w 2098"/>
                <a:gd name="T37" fmla="*/ 266 h 1954"/>
                <a:gd name="T38" fmla="*/ 1766 w 2098"/>
                <a:gd name="T39" fmla="*/ 205 h 1954"/>
                <a:gd name="T40" fmla="*/ 1794 w 2098"/>
                <a:gd name="T41" fmla="*/ 148 h 1954"/>
                <a:gd name="T42" fmla="*/ 1850 w 2098"/>
                <a:gd name="T43" fmla="*/ 122 h 1954"/>
                <a:gd name="T44" fmla="*/ 1911 w 2098"/>
                <a:gd name="T45" fmla="*/ 135 h 1954"/>
                <a:gd name="T46" fmla="*/ 1999 w 2098"/>
                <a:gd name="T47" fmla="*/ 234 h 1954"/>
                <a:gd name="T48" fmla="*/ 2070 w 2098"/>
                <a:gd name="T49" fmla="*/ 379 h 1954"/>
                <a:gd name="T50" fmla="*/ 2098 w 2098"/>
                <a:gd name="T51" fmla="*/ 536 h 1954"/>
                <a:gd name="T52" fmla="*/ 2084 w 2098"/>
                <a:gd name="T53" fmla="*/ 693 h 1954"/>
                <a:gd name="T54" fmla="*/ 2028 w 2098"/>
                <a:gd name="T55" fmla="*/ 843 h 1954"/>
                <a:gd name="T56" fmla="*/ 1928 w 2098"/>
                <a:gd name="T57" fmla="*/ 974 h 1954"/>
                <a:gd name="T58" fmla="*/ 1039 w 2098"/>
                <a:gd name="T59" fmla="*/ 1850 h 1954"/>
                <a:gd name="T60" fmla="*/ 903 w 2098"/>
                <a:gd name="T61" fmla="*/ 1920 h 1954"/>
                <a:gd name="T62" fmla="*/ 756 w 2098"/>
                <a:gd name="T63" fmla="*/ 1952 h 1954"/>
                <a:gd name="T64" fmla="*/ 607 w 2098"/>
                <a:gd name="T65" fmla="*/ 1944 h 1954"/>
                <a:gd name="T66" fmla="*/ 463 w 2098"/>
                <a:gd name="T67" fmla="*/ 1900 h 1954"/>
                <a:gd name="T68" fmla="*/ 333 w 2098"/>
                <a:gd name="T69" fmla="*/ 1819 h 1954"/>
                <a:gd name="T70" fmla="*/ 132 w 2098"/>
                <a:gd name="T71" fmla="*/ 1618 h 1954"/>
                <a:gd name="T72" fmla="*/ 44 w 2098"/>
                <a:gd name="T73" fmla="*/ 1472 h 1954"/>
                <a:gd name="T74" fmla="*/ 3 w 2098"/>
                <a:gd name="T75" fmla="*/ 1306 h 1954"/>
                <a:gd name="T76" fmla="*/ 11 w 2098"/>
                <a:gd name="T77" fmla="*/ 1133 h 1954"/>
                <a:gd name="T78" fmla="*/ 69 w 2098"/>
                <a:gd name="T79" fmla="*/ 973 h 1954"/>
                <a:gd name="T80" fmla="*/ 171 w 2098"/>
                <a:gd name="T81" fmla="*/ 835 h 1954"/>
                <a:gd name="T82" fmla="*/ 1016 w 2098"/>
                <a:gd name="T83" fmla="*/ 4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057" y="0"/>
                  </a:moveTo>
                  <a:lnTo>
                    <a:pt x="1078" y="4"/>
                  </a:lnTo>
                  <a:lnTo>
                    <a:pt x="1097" y="13"/>
                  </a:lnTo>
                  <a:lnTo>
                    <a:pt x="1114" y="27"/>
                  </a:lnTo>
                  <a:lnTo>
                    <a:pt x="1128" y="44"/>
                  </a:lnTo>
                  <a:lnTo>
                    <a:pt x="1136" y="63"/>
                  </a:lnTo>
                  <a:lnTo>
                    <a:pt x="1142" y="83"/>
                  </a:lnTo>
                  <a:lnTo>
                    <a:pt x="1142" y="104"/>
                  </a:lnTo>
                  <a:lnTo>
                    <a:pt x="1136" y="125"/>
                  </a:lnTo>
                  <a:lnTo>
                    <a:pt x="1128" y="144"/>
                  </a:lnTo>
                  <a:lnTo>
                    <a:pt x="1114" y="161"/>
                  </a:lnTo>
                  <a:lnTo>
                    <a:pt x="306" y="969"/>
                  </a:lnTo>
                  <a:lnTo>
                    <a:pt x="275" y="1003"/>
                  </a:lnTo>
                  <a:lnTo>
                    <a:pt x="249" y="1040"/>
                  </a:lnTo>
                  <a:lnTo>
                    <a:pt x="228" y="1079"/>
                  </a:lnTo>
                  <a:lnTo>
                    <a:pt x="211" y="1120"/>
                  </a:lnTo>
                  <a:lnTo>
                    <a:pt x="200" y="1162"/>
                  </a:lnTo>
                  <a:lnTo>
                    <a:pt x="193" y="1205"/>
                  </a:lnTo>
                  <a:lnTo>
                    <a:pt x="191" y="1248"/>
                  </a:lnTo>
                  <a:lnTo>
                    <a:pt x="193" y="1292"/>
                  </a:lnTo>
                  <a:lnTo>
                    <a:pt x="200" y="1334"/>
                  </a:lnTo>
                  <a:lnTo>
                    <a:pt x="211" y="1376"/>
                  </a:lnTo>
                  <a:lnTo>
                    <a:pt x="228" y="1416"/>
                  </a:lnTo>
                  <a:lnTo>
                    <a:pt x="249" y="1455"/>
                  </a:lnTo>
                  <a:lnTo>
                    <a:pt x="275" y="1492"/>
                  </a:lnTo>
                  <a:lnTo>
                    <a:pt x="306" y="1527"/>
                  </a:lnTo>
                  <a:lnTo>
                    <a:pt x="428" y="1649"/>
                  </a:lnTo>
                  <a:lnTo>
                    <a:pt x="462" y="1679"/>
                  </a:lnTo>
                  <a:lnTo>
                    <a:pt x="499" y="1705"/>
                  </a:lnTo>
                  <a:lnTo>
                    <a:pt x="538" y="1726"/>
                  </a:lnTo>
                  <a:lnTo>
                    <a:pt x="578" y="1743"/>
                  </a:lnTo>
                  <a:lnTo>
                    <a:pt x="620" y="1754"/>
                  </a:lnTo>
                  <a:lnTo>
                    <a:pt x="664" y="1761"/>
                  </a:lnTo>
                  <a:lnTo>
                    <a:pt x="707" y="1764"/>
                  </a:lnTo>
                  <a:lnTo>
                    <a:pt x="750" y="1761"/>
                  </a:lnTo>
                  <a:lnTo>
                    <a:pt x="792" y="1754"/>
                  </a:lnTo>
                  <a:lnTo>
                    <a:pt x="835" y="1743"/>
                  </a:lnTo>
                  <a:lnTo>
                    <a:pt x="875" y="1726"/>
                  </a:lnTo>
                  <a:lnTo>
                    <a:pt x="914" y="1705"/>
                  </a:lnTo>
                  <a:lnTo>
                    <a:pt x="951" y="1679"/>
                  </a:lnTo>
                  <a:lnTo>
                    <a:pt x="985" y="1649"/>
                  </a:lnTo>
                  <a:lnTo>
                    <a:pt x="1794" y="840"/>
                  </a:lnTo>
                  <a:lnTo>
                    <a:pt x="1825" y="806"/>
                  </a:lnTo>
                  <a:lnTo>
                    <a:pt x="1850" y="769"/>
                  </a:lnTo>
                  <a:lnTo>
                    <a:pt x="1871" y="730"/>
                  </a:lnTo>
                  <a:lnTo>
                    <a:pt x="1888" y="689"/>
                  </a:lnTo>
                  <a:lnTo>
                    <a:pt x="1900" y="648"/>
                  </a:lnTo>
                  <a:lnTo>
                    <a:pt x="1907" y="605"/>
                  </a:lnTo>
                  <a:lnTo>
                    <a:pt x="1909" y="561"/>
                  </a:lnTo>
                  <a:lnTo>
                    <a:pt x="1907" y="518"/>
                  </a:lnTo>
                  <a:lnTo>
                    <a:pt x="1900" y="476"/>
                  </a:lnTo>
                  <a:lnTo>
                    <a:pt x="1888" y="434"/>
                  </a:lnTo>
                  <a:lnTo>
                    <a:pt x="1871" y="393"/>
                  </a:lnTo>
                  <a:lnTo>
                    <a:pt x="1850" y="354"/>
                  </a:lnTo>
                  <a:lnTo>
                    <a:pt x="1825" y="317"/>
                  </a:lnTo>
                  <a:lnTo>
                    <a:pt x="1794" y="282"/>
                  </a:lnTo>
                  <a:lnTo>
                    <a:pt x="1780" y="266"/>
                  </a:lnTo>
                  <a:lnTo>
                    <a:pt x="1771" y="246"/>
                  </a:lnTo>
                  <a:lnTo>
                    <a:pt x="1766" y="226"/>
                  </a:lnTo>
                  <a:lnTo>
                    <a:pt x="1766" y="205"/>
                  </a:lnTo>
                  <a:lnTo>
                    <a:pt x="1771" y="184"/>
                  </a:lnTo>
                  <a:lnTo>
                    <a:pt x="1780" y="166"/>
                  </a:lnTo>
                  <a:lnTo>
                    <a:pt x="1794" y="148"/>
                  </a:lnTo>
                  <a:lnTo>
                    <a:pt x="1811" y="135"/>
                  </a:lnTo>
                  <a:lnTo>
                    <a:pt x="1830" y="126"/>
                  </a:lnTo>
                  <a:lnTo>
                    <a:pt x="1850" y="122"/>
                  </a:lnTo>
                  <a:lnTo>
                    <a:pt x="1871" y="122"/>
                  </a:lnTo>
                  <a:lnTo>
                    <a:pt x="1892" y="126"/>
                  </a:lnTo>
                  <a:lnTo>
                    <a:pt x="1911" y="135"/>
                  </a:lnTo>
                  <a:lnTo>
                    <a:pt x="1928" y="148"/>
                  </a:lnTo>
                  <a:lnTo>
                    <a:pt x="1966" y="191"/>
                  </a:lnTo>
                  <a:lnTo>
                    <a:pt x="1999" y="234"/>
                  </a:lnTo>
                  <a:lnTo>
                    <a:pt x="2028" y="281"/>
                  </a:lnTo>
                  <a:lnTo>
                    <a:pt x="2050" y="330"/>
                  </a:lnTo>
                  <a:lnTo>
                    <a:pt x="2070" y="379"/>
                  </a:lnTo>
                  <a:lnTo>
                    <a:pt x="2084" y="431"/>
                  </a:lnTo>
                  <a:lnTo>
                    <a:pt x="2094" y="482"/>
                  </a:lnTo>
                  <a:lnTo>
                    <a:pt x="2098" y="536"/>
                  </a:lnTo>
                  <a:lnTo>
                    <a:pt x="2098" y="588"/>
                  </a:lnTo>
                  <a:lnTo>
                    <a:pt x="2094" y="641"/>
                  </a:lnTo>
                  <a:lnTo>
                    <a:pt x="2084" y="693"/>
                  </a:lnTo>
                  <a:lnTo>
                    <a:pt x="2070" y="744"/>
                  </a:lnTo>
                  <a:lnTo>
                    <a:pt x="2050" y="794"/>
                  </a:lnTo>
                  <a:lnTo>
                    <a:pt x="2028" y="843"/>
                  </a:lnTo>
                  <a:lnTo>
                    <a:pt x="1999" y="889"/>
                  </a:lnTo>
                  <a:lnTo>
                    <a:pt x="1966" y="933"/>
                  </a:lnTo>
                  <a:lnTo>
                    <a:pt x="1928" y="974"/>
                  </a:lnTo>
                  <a:lnTo>
                    <a:pt x="1120" y="1783"/>
                  </a:lnTo>
                  <a:lnTo>
                    <a:pt x="1081" y="1819"/>
                  </a:lnTo>
                  <a:lnTo>
                    <a:pt x="1039" y="1850"/>
                  </a:lnTo>
                  <a:lnTo>
                    <a:pt x="995" y="1878"/>
                  </a:lnTo>
                  <a:lnTo>
                    <a:pt x="950" y="1900"/>
                  </a:lnTo>
                  <a:lnTo>
                    <a:pt x="903" y="1920"/>
                  </a:lnTo>
                  <a:lnTo>
                    <a:pt x="855" y="1934"/>
                  </a:lnTo>
                  <a:lnTo>
                    <a:pt x="806" y="1944"/>
                  </a:lnTo>
                  <a:lnTo>
                    <a:pt x="756" y="1952"/>
                  </a:lnTo>
                  <a:lnTo>
                    <a:pt x="707" y="1954"/>
                  </a:lnTo>
                  <a:lnTo>
                    <a:pt x="656" y="1952"/>
                  </a:lnTo>
                  <a:lnTo>
                    <a:pt x="607" y="1944"/>
                  </a:lnTo>
                  <a:lnTo>
                    <a:pt x="558" y="1934"/>
                  </a:lnTo>
                  <a:lnTo>
                    <a:pt x="510" y="1920"/>
                  </a:lnTo>
                  <a:lnTo>
                    <a:pt x="463" y="1900"/>
                  </a:lnTo>
                  <a:lnTo>
                    <a:pt x="417" y="1878"/>
                  </a:lnTo>
                  <a:lnTo>
                    <a:pt x="374" y="1850"/>
                  </a:lnTo>
                  <a:lnTo>
                    <a:pt x="333" y="1819"/>
                  </a:lnTo>
                  <a:lnTo>
                    <a:pt x="293" y="1783"/>
                  </a:lnTo>
                  <a:lnTo>
                    <a:pt x="171" y="1661"/>
                  </a:lnTo>
                  <a:lnTo>
                    <a:pt x="132" y="1618"/>
                  </a:lnTo>
                  <a:lnTo>
                    <a:pt x="98" y="1572"/>
                  </a:lnTo>
                  <a:lnTo>
                    <a:pt x="68" y="1523"/>
                  </a:lnTo>
                  <a:lnTo>
                    <a:pt x="44" y="1472"/>
                  </a:lnTo>
                  <a:lnTo>
                    <a:pt x="25" y="1418"/>
                  </a:lnTo>
                  <a:lnTo>
                    <a:pt x="11" y="1363"/>
                  </a:lnTo>
                  <a:lnTo>
                    <a:pt x="3" y="1306"/>
                  </a:lnTo>
                  <a:lnTo>
                    <a:pt x="0" y="1248"/>
                  </a:lnTo>
                  <a:lnTo>
                    <a:pt x="3" y="1190"/>
                  </a:lnTo>
                  <a:lnTo>
                    <a:pt x="11" y="1133"/>
                  </a:lnTo>
                  <a:lnTo>
                    <a:pt x="25" y="1077"/>
                  </a:lnTo>
                  <a:lnTo>
                    <a:pt x="44" y="1025"/>
                  </a:lnTo>
                  <a:lnTo>
                    <a:pt x="69" y="973"/>
                  </a:lnTo>
                  <a:lnTo>
                    <a:pt x="98" y="924"/>
                  </a:lnTo>
                  <a:lnTo>
                    <a:pt x="133" y="878"/>
                  </a:lnTo>
                  <a:lnTo>
                    <a:pt x="171" y="835"/>
                  </a:lnTo>
                  <a:lnTo>
                    <a:pt x="980" y="27"/>
                  </a:lnTo>
                  <a:lnTo>
                    <a:pt x="997" y="13"/>
                  </a:lnTo>
                  <a:lnTo>
                    <a:pt x="1016" y="4"/>
                  </a:lnTo>
                  <a:lnTo>
                    <a:pt x="1036" y="0"/>
                  </a:lnTo>
                  <a:lnTo>
                    <a:pt x="10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90"/>
            <p:cNvSpPr/>
            <p:nvPr/>
          </p:nvSpPr>
          <p:spPr bwMode="auto">
            <a:xfrm>
              <a:off x="3686175" y="3486150"/>
              <a:ext cx="331788" cy="311150"/>
            </a:xfrm>
            <a:custGeom>
              <a:avLst/>
              <a:gdLst>
                <a:gd name="T0" fmla="*/ 1470 w 2098"/>
                <a:gd name="T1" fmla="*/ 5 h 1954"/>
                <a:gd name="T2" fmla="*/ 1624 w 2098"/>
                <a:gd name="T3" fmla="*/ 47 h 1954"/>
                <a:gd name="T4" fmla="*/ 1763 w 2098"/>
                <a:gd name="T5" fmla="*/ 133 h 1954"/>
                <a:gd name="T6" fmla="*/ 1966 w 2098"/>
                <a:gd name="T7" fmla="*/ 335 h 1954"/>
                <a:gd name="T8" fmla="*/ 2054 w 2098"/>
                <a:gd name="T9" fmla="*/ 481 h 1954"/>
                <a:gd name="T10" fmla="*/ 2095 w 2098"/>
                <a:gd name="T11" fmla="*/ 647 h 1954"/>
                <a:gd name="T12" fmla="*/ 2086 w 2098"/>
                <a:gd name="T13" fmla="*/ 820 h 1954"/>
                <a:gd name="T14" fmla="*/ 2029 w 2098"/>
                <a:gd name="T15" fmla="*/ 981 h 1954"/>
                <a:gd name="T16" fmla="*/ 1926 w 2098"/>
                <a:gd name="T17" fmla="*/ 1119 h 1954"/>
                <a:gd name="T18" fmla="*/ 1086 w 2098"/>
                <a:gd name="T19" fmla="*/ 1948 h 1954"/>
                <a:gd name="T20" fmla="*/ 1032 w 2098"/>
                <a:gd name="T21" fmla="*/ 1953 h 1954"/>
                <a:gd name="T22" fmla="*/ 984 w 2098"/>
                <a:gd name="T23" fmla="*/ 1926 h 1954"/>
                <a:gd name="T24" fmla="*/ 956 w 2098"/>
                <a:gd name="T25" fmla="*/ 1869 h 1954"/>
                <a:gd name="T26" fmla="*/ 971 w 2098"/>
                <a:gd name="T27" fmla="*/ 1809 h 1954"/>
                <a:gd name="T28" fmla="*/ 1823 w 2098"/>
                <a:gd name="T29" fmla="*/ 950 h 1954"/>
                <a:gd name="T30" fmla="*/ 1887 w 2098"/>
                <a:gd name="T31" fmla="*/ 833 h 1954"/>
                <a:gd name="T32" fmla="*/ 1907 w 2098"/>
                <a:gd name="T33" fmla="*/ 705 h 1954"/>
                <a:gd name="T34" fmla="*/ 1887 w 2098"/>
                <a:gd name="T35" fmla="*/ 577 h 1954"/>
                <a:gd name="T36" fmla="*/ 1823 w 2098"/>
                <a:gd name="T37" fmla="*/ 460 h 1954"/>
                <a:gd name="T38" fmla="*/ 1636 w 2098"/>
                <a:gd name="T39" fmla="*/ 274 h 1954"/>
                <a:gd name="T40" fmla="*/ 1520 w 2098"/>
                <a:gd name="T41" fmla="*/ 210 h 1954"/>
                <a:gd name="T42" fmla="*/ 1392 w 2098"/>
                <a:gd name="T43" fmla="*/ 190 h 1954"/>
                <a:gd name="T44" fmla="*/ 1263 w 2098"/>
                <a:gd name="T45" fmla="*/ 210 h 1954"/>
                <a:gd name="T46" fmla="*/ 1147 w 2098"/>
                <a:gd name="T47" fmla="*/ 274 h 1954"/>
                <a:gd name="T48" fmla="*/ 274 w 2098"/>
                <a:gd name="T49" fmla="*/ 1147 h 1954"/>
                <a:gd name="T50" fmla="*/ 210 w 2098"/>
                <a:gd name="T51" fmla="*/ 1264 h 1954"/>
                <a:gd name="T52" fmla="*/ 189 w 2098"/>
                <a:gd name="T53" fmla="*/ 1391 h 1954"/>
                <a:gd name="T54" fmla="*/ 210 w 2098"/>
                <a:gd name="T55" fmla="*/ 1519 h 1954"/>
                <a:gd name="T56" fmla="*/ 274 w 2098"/>
                <a:gd name="T57" fmla="*/ 1636 h 1954"/>
                <a:gd name="T58" fmla="*/ 327 w 2098"/>
                <a:gd name="T59" fmla="*/ 1707 h 1954"/>
                <a:gd name="T60" fmla="*/ 327 w 2098"/>
                <a:gd name="T61" fmla="*/ 1768 h 1954"/>
                <a:gd name="T62" fmla="*/ 288 w 2098"/>
                <a:gd name="T63" fmla="*/ 1818 h 1954"/>
                <a:gd name="T64" fmla="*/ 227 w 2098"/>
                <a:gd name="T65" fmla="*/ 1832 h 1954"/>
                <a:gd name="T66" fmla="*/ 170 w 2098"/>
                <a:gd name="T67" fmla="*/ 1804 h 1954"/>
                <a:gd name="T68" fmla="*/ 71 w 2098"/>
                <a:gd name="T69" fmla="*/ 1673 h 1954"/>
                <a:gd name="T70" fmla="*/ 15 w 2098"/>
                <a:gd name="T71" fmla="*/ 1522 h 1954"/>
                <a:gd name="T72" fmla="*/ 0 w 2098"/>
                <a:gd name="T73" fmla="*/ 1365 h 1954"/>
                <a:gd name="T74" fmla="*/ 28 w 2098"/>
                <a:gd name="T75" fmla="*/ 1209 h 1954"/>
                <a:gd name="T76" fmla="*/ 99 w 2098"/>
                <a:gd name="T77" fmla="*/ 1064 h 1954"/>
                <a:gd name="T78" fmla="*/ 978 w 2098"/>
                <a:gd name="T79" fmla="*/ 170 h 1954"/>
                <a:gd name="T80" fmla="*/ 1111 w 2098"/>
                <a:gd name="T81" fmla="*/ 71 h 1954"/>
                <a:gd name="T82" fmla="*/ 1260 w 2098"/>
                <a:gd name="T83" fmla="*/ 15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98" h="1954">
                  <a:moveTo>
                    <a:pt x="1365" y="0"/>
                  </a:moveTo>
                  <a:lnTo>
                    <a:pt x="1418" y="0"/>
                  </a:lnTo>
                  <a:lnTo>
                    <a:pt x="1470" y="5"/>
                  </a:lnTo>
                  <a:lnTo>
                    <a:pt x="1523" y="15"/>
                  </a:lnTo>
                  <a:lnTo>
                    <a:pt x="1574" y="29"/>
                  </a:lnTo>
                  <a:lnTo>
                    <a:pt x="1624" y="47"/>
                  </a:lnTo>
                  <a:lnTo>
                    <a:pt x="1672" y="71"/>
                  </a:lnTo>
                  <a:lnTo>
                    <a:pt x="1719" y="100"/>
                  </a:lnTo>
                  <a:lnTo>
                    <a:pt x="1763" y="133"/>
                  </a:lnTo>
                  <a:lnTo>
                    <a:pt x="1805" y="170"/>
                  </a:lnTo>
                  <a:lnTo>
                    <a:pt x="1927" y="292"/>
                  </a:lnTo>
                  <a:lnTo>
                    <a:pt x="1966" y="335"/>
                  </a:lnTo>
                  <a:lnTo>
                    <a:pt x="2000" y="381"/>
                  </a:lnTo>
                  <a:lnTo>
                    <a:pt x="2029" y="430"/>
                  </a:lnTo>
                  <a:lnTo>
                    <a:pt x="2054" y="481"/>
                  </a:lnTo>
                  <a:lnTo>
                    <a:pt x="2072" y="535"/>
                  </a:lnTo>
                  <a:lnTo>
                    <a:pt x="2086" y="590"/>
                  </a:lnTo>
                  <a:lnTo>
                    <a:pt x="2095" y="647"/>
                  </a:lnTo>
                  <a:lnTo>
                    <a:pt x="2098" y="705"/>
                  </a:lnTo>
                  <a:lnTo>
                    <a:pt x="2095" y="763"/>
                  </a:lnTo>
                  <a:lnTo>
                    <a:pt x="2086" y="820"/>
                  </a:lnTo>
                  <a:lnTo>
                    <a:pt x="2072" y="875"/>
                  </a:lnTo>
                  <a:lnTo>
                    <a:pt x="2052" y="929"/>
                  </a:lnTo>
                  <a:lnTo>
                    <a:pt x="2029" y="981"/>
                  </a:lnTo>
                  <a:lnTo>
                    <a:pt x="1999" y="1029"/>
                  </a:lnTo>
                  <a:lnTo>
                    <a:pt x="1965" y="1075"/>
                  </a:lnTo>
                  <a:lnTo>
                    <a:pt x="1926" y="1119"/>
                  </a:lnTo>
                  <a:lnTo>
                    <a:pt x="1118" y="1926"/>
                  </a:lnTo>
                  <a:lnTo>
                    <a:pt x="1103" y="1938"/>
                  </a:lnTo>
                  <a:lnTo>
                    <a:pt x="1086" y="1948"/>
                  </a:lnTo>
                  <a:lnTo>
                    <a:pt x="1069" y="1953"/>
                  </a:lnTo>
                  <a:lnTo>
                    <a:pt x="1051" y="1954"/>
                  </a:lnTo>
                  <a:lnTo>
                    <a:pt x="1032" y="1953"/>
                  </a:lnTo>
                  <a:lnTo>
                    <a:pt x="1015" y="1947"/>
                  </a:lnTo>
                  <a:lnTo>
                    <a:pt x="998" y="1938"/>
                  </a:lnTo>
                  <a:lnTo>
                    <a:pt x="984" y="1926"/>
                  </a:lnTo>
                  <a:lnTo>
                    <a:pt x="971" y="1908"/>
                  </a:lnTo>
                  <a:lnTo>
                    <a:pt x="961" y="1890"/>
                  </a:lnTo>
                  <a:lnTo>
                    <a:pt x="956" y="1869"/>
                  </a:lnTo>
                  <a:lnTo>
                    <a:pt x="956" y="1849"/>
                  </a:lnTo>
                  <a:lnTo>
                    <a:pt x="961" y="1828"/>
                  </a:lnTo>
                  <a:lnTo>
                    <a:pt x="971" y="1809"/>
                  </a:lnTo>
                  <a:lnTo>
                    <a:pt x="984" y="1792"/>
                  </a:lnTo>
                  <a:lnTo>
                    <a:pt x="1792" y="984"/>
                  </a:lnTo>
                  <a:lnTo>
                    <a:pt x="1823" y="950"/>
                  </a:lnTo>
                  <a:lnTo>
                    <a:pt x="1848" y="913"/>
                  </a:lnTo>
                  <a:lnTo>
                    <a:pt x="1870" y="873"/>
                  </a:lnTo>
                  <a:lnTo>
                    <a:pt x="1887" y="833"/>
                  </a:lnTo>
                  <a:lnTo>
                    <a:pt x="1898" y="791"/>
                  </a:lnTo>
                  <a:lnTo>
                    <a:pt x="1905" y="748"/>
                  </a:lnTo>
                  <a:lnTo>
                    <a:pt x="1907" y="705"/>
                  </a:lnTo>
                  <a:lnTo>
                    <a:pt x="1905" y="662"/>
                  </a:lnTo>
                  <a:lnTo>
                    <a:pt x="1898" y="619"/>
                  </a:lnTo>
                  <a:lnTo>
                    <a:pt x="1887" y="577"/>
                  </a:lnTo>
                  <a:lnTo>
                    <a:pt x="1870" y="537"/>
                  </a:lnTo>
                  <a:lnTo>
                    <a:pt x="1848" y="498"/>
                  </a:lnTo>
                  <a:lnTo>
                    <a:pt x="1823" y="460"/>
                  </a:lnTo>
                  <a:lnTo>
                    <a:pt x="1792" y="426"/>
                  </a:lnTo>
                  <a:lnTo>
                    <a:pt x="1670" y="305"/>
                  </a:lnTo>
                  <a:lnTo>
                    <a:pt x="1636" y="274"/>
                  </a:lnTo>
                  <a:lnTo>
                    <a:pt x="1599" y="248"/>
                  </a:lnTo>
                  <a:lnTo>
                    <a:pt x="1560" y="227"/>
                  </a:lnTo>
                  <a:lnTo>
                    <a:pt x="1520" y="210"/>
                  </a:lnTo>
                  <a:lnTo>
                    <a:pt x="1478" y="199"/>
                  </a:lnTo>
                  <a:lnTo>
                    <a:pt x="1435" y="192"/>
                  </a:lnTo>
                  <a:lnTo>
                    <a:pt x="1392" y="190"/>
                  </a:lnTo>
                  <a:lnTo>
                    <a:pt x="1349" y="192"/>
                  </a:lnTo>
                  <a:lnTo>
                    <a:pt x="1306" y="199"/>
                  </a:lnTo>
                  <a:lnTo>
                    <a:pt x="1263" y="210"/>
                  </a:lnTo>
                  <a:lnTo>
                    <a:pt x="1223" y="227"/>
                  </a:lnTo>
                  <a:lnTo>
                    <a:pt x="1184" y="248"/>
                  </a:lnTo>
                  <a:lnTo>
                    <a:pt x="1147" y="274"/>
                  </a:lnTo>
                  <a:lnTo>
                    <a:pt x="1113" y="305"/>
                  </a:lnTo>
                  <a:lnTo>
                    <a:pt x="304" y="1112"/>
                  </a:lnTo>
                  <a:lnTo>
                    <a:pt x="274" y="1147"/>
                  </a:lnTo>
                  <a:lnTo>
                    <a:pt x="247" y="1183"/>
                  </a:lnTo>
                  <a:lnTo>
                    <a:pt x="227" y="1223"/>
                  </a:lnTo>
                  <a:lnTo>
                    <a:pt x="210" y="1264"/>
                  </a:lnTo>
                  <a:lnTo>
                    <a:pt x="198" y="1305"/>
                  </a:lnTo>
                  <a:lnTo>
                    <a:pt x="192" y="1348"/>
                  </a:lnTo>
                  <a:lnTo>
                    <a:pt x="189" y="1391"/>
                  </a:lnTo>
                  <a:lnTo>
                    <a:pt x="192" y="1435"/>
                  </a:lnTo>
                  <a:lnTo>
                    <a:pt x="198" y="1477"/>
                  </a:lnTo>
                  <a:lnTo>
                    <a:pt x="210" y="1519"/>
                  </a:lnTo>
                  <a:lnTo>
                    <a:pt x="227" y="1560"/>
                  </a:lnTo>
                  <a:lnTo>
                    <a:pt x="247" y="1600"/>
                  </a:lnTo>
                  <a:lnTo>
                    <a:pt x="274" y="1636"/>
                  </a:lnTo>
                  <a:lnTo>
                    <a:pt x="304" y="1671"/>
                  </a:lnTo>
                  <a:lnTo>
                    <a:pt x="318" y="1687"/>
                  </a:lnTo>
                  <a:lnTo>
                    <a:pt x="327" y="1707"/>
                  </a:lnTo>
                  <a:lnTo>
                    <a:pt x="332" y="1727"/>
                  </a:lnTo>
                  <a:lnTo>
                    <a:pt x="332" y="1748"/>
                  </a:lnTo>
                  <a:lnTo>
                    <a:pt x="327" y="1768"/>
                  </a:lnTo>
                  <a:lnTo>
                    <a:pt x="318" y="1787"/>
                  </a:lnTo>
                  <a:lnTo>
                    <a:pt x="304" y="1804"/>
                  </a:lnTo>
                  <a:lnTo>
                    <a:pt x="288" y="1818"/>
                  </a:lnTo>
                  <a:lnTo>
                    <a:pt x="268" y="1827"/>
                  </a:lnTo>
                  <a:lnTo>
                    <a:pt x="247" y="1832"/>
                  </a:lnTo>
                  <a:lnTo>
                    <a:pt x="227" y="1832"/>
                  </a:lnTo>
                  <a:lnTo>
                    <a:pt x="206" y="1827"/>
                  </a:lnTo>
                  <a:lnTo>
                    <a:pt x="188" y="1818"/>
                  </a:lnTo>
                  <a:lnTo>
                    <a:pt x="170" y="1804"/>
                  </a:lnTo>
                  <a:lnTo>
                    <a:pt x="132" y="1763"/>
                  </a:lnTo>
                  <a:lnTo>
                    <a:pt x="99" y="1719"/>
                  </a:lnTo>
                  <a:lnTo>
                    <a:pt x="71" y="1673"/>
                  </a:lnTo>
                  <a:lnTo>
                    <a:pt x="48" y="1624"/>
                  </a:lnTo>
                  <a:lnTo>
                    <a:pt x="28" y="1574"/>
                  </a:lnTo>
                  <a:lnTo>
                    <a:pt x="15" y="1522"/>
                  </a:lnTo>
                  <a:lnTo>
                    <a:pt x="4" y="1471"/>
                  </a:lnTo>
                  <a:lnTo>
                    <a:pt x="0" y="1418"/>
                  </a:lnTo>
                  <a:lnTo>
                    <a:pt x="0" y="1365"/>
                  </a:lnTo>
                  <a:lnTo>
                    <a:pt x="4" y="1312"/>
                  </a:lnTo>
                  <a:lnTo>
                    <a:pt x="15" y="1261"/>
                  </a:lnTo>
                  <a:lnTo>
                    <a:pt x="28" y="1209"/>
                  </a:lnTo>
                  <a:lnTo>
                    <a:pt x="48" y="1159"/>
                  </a:lnTo>
                  <a:lnTo>
                    <a:pt x="71" y="1110"/>
                  </a:lnTo>
                  <a:lnTo>
                    <a:pt x="99" y="1064"/>
                  </a:lnTo>
                  <a:lnTo>
                    <a:pt x="132" y="1020"/>
                  </a:lnTo>
                  <a:lnTo>
                    <a:pt x="170" y="978"/>
                  </a:lnTo>
                  <a:lnTo>
                    <a:pt x="978" y="170"/>
                  </a:lnTo>
                  <a:lnTo>
                    <a:pt x="1020" y="133"/>
                  </a:lnTo>
                  <a:lnTo>
                    <a:pt x="1064" y="100"/>
                  </a:lnTo>
                  <a:lnTo>
                    <a:pt x="1111" y="71"/>
                  </a:lnTo>
                  <a:lnTo>
                    <a:pt x="1159" y="47"/>
                  </a:lnTo>
                  <a:lnTo>
                    <a:pt x="1210" y="29"/>
                  </a:lnTo>
                  <a:lnTo>
                    <a:pt x="1260" y="15"/>
                  </a:lnTo>
                  <a:lnTo>
                    <a:pt x="1313" y="5"/>
                  </a:lnTo>
                  <a:lnTo>
                    <a:pt x="1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Freeform 201"/>
          <p:cNvSpPr>
            <a:spLocks noEditPoints="1"/>
          </p:cNvSpPr>
          <p:nvPr/>
        </p:nvSpPr>
        <p:spPr bwMode="auto">
          <a:xfrm>
            <a:off x="4057401" y="2563652"/>
            <a:ext cx="362654" cy="362654"/>
          </a:xfrm>
          <a:custGeom>
            <a:avLst/>
            <a:gdLst>
              <a:gd name="T0" fmla="*/ 1217 w 3484"/>
              <a:gd name="T1" fmla="*/ 237 h 3486"/>
              <a:gd name="T2" fmla="*/ 891 w 3484"/>
              <a:gd name="T3" fmla="*/ 355 h 3486"/>
              <a:gd name="T4" fmla="*/ 613 w 3484"/>
              <a:gd name="T5" fmla="*/ 553 h 3486"/>
              <a:gd name="T6" fmla="*/ 397 w 3484"/>
              <a:gd name="T7" fmla="*/ 817 h 3486"/>
              <a:gd name="T8" fmla="*/ 258 w 3484"/>
              <a:gd name="T9" fmla="*/ 1133 h 3486"/>
              <a:gd name="T10" fmla="*/ 208 w 3484"/>
              <a:gd name="T11" fmla="*/ 1486 h 3486"/>
              <a:gd name="T12" fmla="*/ 258 w 3484"/>
              <a:gd name="T13" fmla="*/ 1840 h 3486"/>
              <a:gd name="T14" fmla="*/ 397 w 3484"/>
              <a:gd name="T15" fmla="*/ 2156 h 3486"/>
              <a:gd name="T16" fmla="*/ 613 w 3484"/>
              <a:gd name="T17" fmla="*/ 2420 h 3486"/>
              <a:gd name="T18" fmla="*/ 891 w 3484"/>
              <a:gd name="T19" fmla="*/ 2618 h 3486"/>
              <a:gd name="T20" fmla="*/ 1217 w 3484"/>
              <a:gd name="T21" fmla="*/ 2737 h 3486"/>
              <a:gd name="T22" fmla="*/ 1576 w 3484"/>
              <a:gd name="T23" fmla="*/ 2761 h 3486"/>
              <a:gd name="T24" fmla="*/ 1922 w 3484"/>
              <a:gd name="T25" fmla="*/ 2688 h 3486"/>
              <a:gd name="T26" fmla="*/ 2226 w 3484"/>
              <a:gd name="T27" fmla="*/ 2528 h 3486"/>
              <a:gd name="T28" fmla="*/ 2474 w 3484"/>
              <a:gd name="T29" fmla="*/ 2295 h 3486"/>
              <a:gd name="T30" fmla="*/ 2654 w 3484"/>
              <a:gd name="T31" fmla="*/ 2004 h 3486"/>
              <a:gd name="T32" fmla="*/ 2750 w 3484"/>
              <a:gd name="T33" fmla="*/ 1666 h 3486"/>
              <a:gd name="T34" fmla="*/ 2750 w 3484"/>
              <a:gd name="T35" fmla="*/ 1306 h 3486"/>
              <a:gd name="T36" fmla="*/ 2654 w 3484"/>
              <a:gd name="T37" fmla="*/ 970 h 3486"/>
              <a:gd name="T38" fmla="*/ 2474 w 3484"/>
              <a:gd name="T39" fmla="*/ 679 h 3486"/>
              <a:gd name="T40" fmla="*/ 2226 w 3484"/>
              <a:gd name="T41" fmla="*/ 445 h 3486"/>
              <a:gd name="T42" fmla="*/ 1922 w 3484"/>
              <a:gd name="T43" fmla="*/ 285 h 3486"/>
              <a:gd name="T44" fmla="*/ 1576 w 3484"/>
              <a:gd name="T45" fmla="*/ 212 h 3486"/>
              <a:gd name="T46" fmla="*/ 1679 w 3484"/>
              <a:gd name="T47" fmla="*/ 13 h 3486"/>
              <a:gd name="T48" fmla="*/ 2042 w 3484"/>
              <a:gd name="T49" fmla="*/ 108 h 3486"/>
              <a:gd name="T50" fmla="*/ 2364 w 3484"/>
              <a:gd name="T51" fmla="*/ 287 h 3486"/>
              <a:gd name="T52" fmla="*/ 2628 w 3484"/>
              <a:gd name="T53" fmla="*/ 536 h 3486"/>
              <a:gd name="T54" fmla="*/ 2827 w 3484"/>
              <a:gd name="T55" fmla="*/ 845 h 3486"/>
              <a:gd name="T56" fmla="*/ 2944 w 3484"/>
              <a:gd name="T57" fmla="*/ 1199 h 3486"/>
              <a:gd name="T58" fmla="*/ 2969 w 3484"/>
              <a:gd name="T59" fmla="*/ 1587 h 3486"/>
              <a:gd name="T60" fmla="*/ 2891 w 3484"/>
              <a:gd name="T61" fmla="*/ 1971 h 3486"/>
              <a:gd name="T62" fmla="*/ 2722 w 3484"/>
              <a:gd name="T63" fmla="*/ 2311 h 3486"/>
              <a:gd name="T64" fmla="*/ 3469 w 3484"/>
              <a:gd name="T65" fmla="*/ 3327 h 3486"/>
              <a:gd name="T66" fmla="*/ 3480 w 3484"/>
              <a:gd name="T67" fmla="*/ 3415 h 3486"/>
              <a:gd name="T68" fmla="*/ 3420 w 3484"/>
              <a:gd name="T69" fmla="*/ 3479 h 3486"/>
              <a:gd name="T70" fmla="*/ 3342 w 3484"/>
              <a:gd name="T71" fmla="*/ 3478 h 3486"/>
              <a:gd name="T72" fmla="*/ 2388 w 3484"/>
              <a:gd name="T73" fmla="*/ 2668 h 3486"/>
              <a:gd name="T74" fmla="*/ 2059 w 3484"/>
              <a:gd name="T75" fmla="*/ 2858 h 3486"/>
              <a:gd name="T76" fmla="*/ 1685 w 3484"/>
              <a:gd name="T77" fmla="*/ 2960 h 3486"/>
              <a:gd name="T78" fmla="*/ 1292 w 3484"/>
              <a:gd name="T79" fmla="*/ 2961 h 3486"/>
              <a:gd name="T80" fmla="*/ 930 w 3484"/>
              <a:gd name="T81" fmla="*/ 2865 h 3486"/>
              <a:gd name="T82" fmla="*/ 608 w 3484"/>
              <a:gd name="T83" fmla="*/ 2686 h 3486"/>
              <a:gd name="T84" fmla="*/ 343 w 3484"/>
              <a:gd name="T85" fmla="*/ 2436 h 3486"/>
              <a:gd name="T86" fmla="*/ 145 w 3484"/>
              <a:gd name="T87" fmla="*/ 2128 h 3486"/>
              <a:gd name="T88" fmla="*/ 28 w 3484"/>
              <a:gd name="T89" fmla="*/ 1774 h 3486"/>
              <a:gd name="T90" fmla="*/ 3 w 3484"/>
              <a:gd name="T91" fmla="*/ 1389 h 3486"/>
              <a:gd name="T92" fmla="*/ 75 w 3484"/>
              <a:gd name="T93" fmla="*/ 1018 h 3486"/>
              <a:gd name="T94" fmla="*/ 234 w 3484"/>
              <a:gd name="T95" fmla="*/ 685 h 3486"/>
              <a:gd name="T96" fmla="*/ 468 w 3484"/>
              <a:gd name="T97" fmla="*/ 404 h 3486"/>
              <a:gd name="T98" fmla="*/ 763 w 3484"/>
              <a:gd name="T99" fmla="*/ 188 h 3486"/>
              <a:gd name="T100" fmla="*/ 1107 w 3484"/>
              <a:gd name="T101" fmla="*/ 49 h 3486"/>
              <a:gd name="T102" fmla="*/ 1486 w 3484"/>
              <a:gd name="T103" fmla="*/ 0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84" h="3486">
                <a:moveTo>
                  <a:pt x="1485" y="209"/>
                </a:moveTo>
                <a:lnTo>
                  <a:pt x="1394" y="212"/>
                </a:lnTo>
                <a:lnTo>
                  <a:pt x="1305" y="222"/>
                </a:lnTo>
                <a:lnTo>
                  <a:pt x="1217" y="237"/>
                </a:lnTo>
                <a:lnTo>
                  <a:pt x="1132" y="259"/>
                </a:lnTo>
                <a:lnTo>
                  <a:pt x="1049" y="285"/>
                </a:lnTo>
                <a:lnTo>
                  <a:pt x="969" y="318"/>
                </a:lnTo>
                <a:lnTo>
                  <a:pt x="891" y="355"/>
                </a:lnTo>
                <a:lnTo>
                  <a:pt x="816" y="398"/>
                </a:lnTo>
                <a:lnTo>
                  <a:pt x="745" y="445"/>
                </a:lnTo>
                <a:lnTo>
                  <a:pt x="677" y="497"/>
                </a:lnTo>
                <a:lnTo>
                  <a:pt x="613" y="553"/>
                </a:lnTo>
                <a:lnTo>
                  <a:pt x="552" y="614"/>
                </a:lnTo>
                <a:lnTo>
                  <a:pt x="496" y="679"/>
                </a:lnTo>
                <a:lnTo>
                  <a:pt x="444" y="746"/>
                </a:lnTo>
                <a:lnTo>
                  <a:pt x="397" y="817"/>
                </a:lnTo>
                <a:lnTo>
                  <a:pt x="354" y="892"/>
                </a:lnTo>
                <a:lnTo>
                  <a:pt x="317" y="970"/>
                </a:lnTo>
                <a:lnTo>
                  <a:pt x="284" y="1050"/>
                </a:lnTo>
                <a:lnTo>
                  <a:pt x="258" y="1133"/>
                </a:lnTo>
                <a:lnTo>
                  <a:pt x="235" y="1218"/>
                </a:lnTo>
                <a:lnTo>
                  <a:pt x="220" y="1306"/>
                </a:lnTo>
                <a:lnTo>
                  <a:pt x="211" y="1395"/>
                </a:lnTo>
                <a:lnTo>
                  <a:pt x="208" y="1486"/>
                </a:lnTo>
                <a:lnTo>
                  <a:pt x="211" y="1577"/>
                </a:lnTo>
                <a:lnTo>
                  <a:pt x="220" y="1668"/>
                </a:lnTo>
                <a:lnTo>
                  <a:pt x="235" y="1754"/>
                </a:lnTo>
                <a:lnTo>
                  <a:pt x="258" y="1840"/>
                </a:lnTo>
                <a:lnTo>
                  <a:pt x="284" y="1923"/>
                </a:lnTo>
                <a:lnTo>
                  <a:pt x="317" y="2004"/>
                </a:lnTo>
                <a:lnTo>
                  <a:pt x="354" y="2081"/>
                </a:lnTo>
                <a:lnTo>
                  <a:pt x="397" y="2156"/>
                </a:lnTo>
                <a:lnTo>
                  <a:pt x="444" y="2227"/>
                </a:lnTo>
                <a:lnTo>
                  <a:pt x="496" y="2295"/>
                </a:lnTo>
                <a:lnTo>
                  <a:pt x="552" y="2360"/>
                </a:lnTo>
                <a:lnTo>
                  <a:pt x="613" y="2420"/>
                </a:lnTo>
                <a:lnTo>
                  <a:pt x="677" y="2476"/>
                </a:lnTo>
                <a:lnTo>
                  <a:pt x="745" y="2528"/>
                </a:lnTo>
                <a:lnTo>
                  <a:pt x="816" y="2576"/>
                </a:lnTo>
                <a:lnTo>
                  <a:pt x="891" y="2618"/>
                </a:lnTo>
                <a:lnTo>
                  <a:pt x="969" y="2655"/>
                </a:lnTo>
                <a:lnTo>
                  <a:pt x="1049" y="2688"/>
                </a:lnTo>
                <a:lnTo>
                  <a:pt x="1132" y="2716"/>
                </a:lnTo>
                <a:lnTo>
                  <a:pt x="1217" y="2737"/>
                </a:lnTo>
                <a:lnTo>
                  <a:pt x="1305" y="2752"/>
                </a:lnTo>
                <a:lnTo>
                  <a:pt x="1394" y="2761"/>
                </a:lnTo>
                <a:lnTo>
                  <a:pt x="1485" y="2765"/>
                </a:lnTo>
                <a:lnTo>
                  <a:pt x="1576" y="2761"/>
                </a:lnTo>
                <a:lnTo>
                  <a:pt x="1666" y="2752"/>
                </a:lnTo>
                <a:lnTo>
                  <a:pt x="1753" y="2737"/>
                </a:lnTo>
                <a:lnTo>
                  <a:pt x="1839" y="2716"/>
                </a:lnTo>
                <a:lnTo>
                  <a:pt x="1922" y="2688"/>
                </a:lnTo>
                <a:lnTo>
                  <a:pt x="2002" y="2655"/>
                </a:lnTo>
                <a:lnTo>
                  <a:pt x="2079" y="2618"/>
                </a:lnTo>
                <a:lnTo>
                  <a:pt x="2155" y="2575"/>
                </a:lnTo>
                <a:lnTo>
                  <a:pt x="2226" y="2528"/>
                </a:lnTo>
                <a:lnTo>
                  <a:pt x="2294" y="2476"/>
                </a:lnTo>
                <a:lnTo>
                  <a:pt x="2357" y="2420"/>
                </a:lnTo>
                <a:lnTo>
                  <a:pt x="2418" y="2360"/>
                </a:lnTo>
                <a:lnTo>
                  <a:pt x="2474" y="2295"/>
                </a:lnTo>
                <a:lnTo>
                  <a:pt x="2526" y="2227"/>
                </a:lnTo>
                <a:lnTo>
                  <a:pt x="2573" y="2155"/>
                </a:lnTo>
                <a:lnTo>
                  <a:pt x="2616" y="2081"/>
                </a:lnTo>
                <a:lnTo>
                  <a:pt x="2654" y="2004"/>
                </a:lnTo>
                <a:lnTo>
                  <a:pt x="2686" y="1923"/>
                </a:lnTo>
                <a:lnTo>
                  <a:pt x="2713" y="1840"/>
                </a:lnTo>
                <a:lnTo>
                  <a:pt x="2734" y="1754"/>
                </a:lnTo>
                <a:lnTo>
                  <a:pt x="2750" y="1666"/>
                </a:lnTo>
                <a:lnTo>
                  <a:pt x="2760" y="1577"/>
                </a:lnTo>
                <a:lnTo>
                  <a:pt x="2763" y="1486"/>
                </a:lnTo>
                <a:lnTo>
                  <a:pt x="2760" y="1395"/>
                </a:lnTo>
                <a:lnTo>
                  <a:pt x="2750" y="1306"/>
                </a:lnTo>
                <a:lnTo>
                  <a:pt x="2734" y="1218"/>
                </a:lnTo>
                <a:lnTo>
                  <a:pt x="2713" y="1133"/>
                </a:lnTo>
                <a:lnTo>
                  <a:pt x="2686" y="1051"/>
                </a:lnTo>
                <a:lnTo>
                  <a:pt x="2654" y="970"/>
                </a:lnTo>
                <a:lnTo>
                  <a:pt x="2616" y="893"/>
                </a:lnTo>
                <a:lnTo>
                  <a:pt x="2573" y="817"/>
                </a:lnTo>
                <a:lnTo>
                  <a:pt x="2526" y="746"/>
                </a:lnTo>
                <a:lnTo>
                  <a:pt x="2474" y="679"/>
                </a:lnTo>
                <a:lnTo>
                  <a:pt x="2418" y="614"/>
                </a:lnTo>
                <a:lnTo>
                  <a:pt x="2357" y="553"/>
                </a:lnTo>
                <a:lnTo>
                  <a:pt x="2294" y="497"/>
                </a:lnTo>
                <a:lnTo>
                  <a:pt x="2226" y="445"/>
                </a:lnTo>
                <a:lnTo>
                  <a:pt x="2155" y="399"/>
                </a:lnTo>
                <a:lnTo>
                  <a:pt x="2079" y="355"/>
                </a:lnTo>
                <a:lnTo>
                  <a:pt x="2002" y="318"/>
                </a:lnTo>
                <a:lnTo>
                  <a:pt x="1922" y="285"/>
                </a:lnTo>
                <a:lnTo>
                  <a:pt x="1839" y="259"/>
                </a:lnTo>
                <a:lnTo>
                  <a:pt x="1753" y="237"/>
                </a:lnTo>
                <a:lnTo>
                  <a:pt x="1666" y="222"/>
                </a:lnTo>
                <a:lnTo>
                  <a:pt x="1576" y="212"/>
                </a:lnTo>
                <a:lnTo>
                  <a:pt x="1485" y="209"/>
                </a:lnTo>
                <a:close/>
                <a:moveTo>
                  <a:pt x="1486" y="0"/>
                </a:moveTo>
                <a:lnTo>
                  <a:pt x="1583" y="3"/>
                </a:lnTo>
                <a:lnTo>
                  <a:pt x="1679" y="13"/>
                </a:lnTo>
                <a:lnTo>
                  <a:pt x="1773" y="28"/>
                </a:lnTo>
                <a:lnTo>
                  <a:pt x="1865" y="49"/>
                </a:lnTo>
                <a:lnTo>
                  <a:pt x="1955" y="75"/>
                </a:lnTo>
                <a:lnTo>
                  <a:pt x="2042" y="108"/>
                </a:lnTo>
                <a:lnTo>
                  <a:pt x="2127" y="145"/>
                </a:lnTo>
                <a:lnTo>
                  <a:pt x="2209" y="188"/>
                </a:lnTo>
                <a:lnTo>
                  <a:pt x="2287" y="235"/>
                </a:lnTo>
                <a:lnTo>
                  <a:pt x="2364" y="287"/>
                </a:lnTo>
                <a:lnTo>
                  <a:pt x="2436" y="344"/>
                </a:lnTo>
                <a:lnTo>
                  <a:pt x="2503" y="404"/>
                </a:lnTo>
                <a:lnTo>
                  <a:pt x="2568" y="469"/>
                </a:lnTo>
                <a:lnTo>
                  <a:pt x="2628" y="536"/>
                </a:lnTo>
                <a:lnTo>
                  <a:pt x="2685" y="609"/>
                </a:lnTo>
                <a:lnTo>
                  <a:pt x="2737" y="685"/>
                </a:lnTo>
                <a:lnTo>
                  <a:pt x="2784" y="763"/>
                </a:lnTo>
                <a:lnTo>
                  <a:pt x="2827" y="845"/>
                </a:lnTo>
                <a:lnTo>
                  <a:pt x="2864" y="930"/>
                </a:lnTo>
                <a:lnTo>
                  <a:pt x="2897" y="1017"/>
                </a:lnTo>
                <a:lnTo>
                  <a:pt x="2923" y="1107"/>
                </a:lnTo>
                <a:lnTo>
                  <a:pt x="2944" y="1199"/>
                </a:lnTo>
                <a:lnTo>
                  <a:pt x="2960" y="1293"/>
                </a:lnTo>
                <a:lnTo>
                  <a:pt x="2969" y="1389"/>
                </a:lnTo>
                <a:lnTo>
                  <a:pt x="2972" y="1486"/>
                </a:lnTo>
                <a:lnTo>
                  <a:pt x="2969" y="1587"/>
                </a:lnTo>
                <a:lnTo>
                  <a:pt x="2959" y="1687"/>
                </a:lnTo>
                <a:lnTo>
                  <a:pt x="2942" y="1783"/>
                </a:lnTo>
                <a:lnTo>
                  <a:pt x="2920" y="1878"/>
                </a:lnTo>
                <a:lnTo>
                  <a:pt x="2891" y="1971"/>
                </a:lnTo>
                <a:lnTo>
                  <a:pt x="2857" y="2060"/>
                </a:lnTo>
                <a:lnTo>
                  <a:pt x="2817" y="2147"/>
                </a:lnTo>
                <a:lnTo>
                  <a:pt x="2773" y="2230"/>
                </a:lnTo>
                <a:lnTo>
                  <a:pt x="2722" y="2311"/>
                </a:lnTo>
                <a:lnTo>
                  <a:pt x="2668" y="2388"/>
                </a:lnTo>
                <a:lnTo>
                  <a:pt x="2607" y="2461"/>
                </a:lnTo>
                <a:lnTo>
                  <a:pt x="3454" y="3308"/>
                </a:lnTo>
                <a:lnTo>
                  <a:pt x="3469" y="3327"/>
                </a:lnTo>
                <a:lnTo>
                  <a:pt x="3480" y="3349"/>
                </a:lnTo>
                <a:lnTo>
                  <a:pt x="3484" y="3371"/>
                </a:lnTo>
                <a:lnTo>
                  <a:pt x="3484" y="3393"/>
                </a:lnTo>
                <a:lnTo>
                  <a:pt x="3480" y="3415"/>
                </a:lnTo>
                <a:lnTo>
                  <a:pt x="3469" y="3437"/>
                </a:lnTo>
                <a:lnTo>
                  <a:pt x="3454" y="3456"/>
                </a:lnTo>
                <a:lnTo>
                  <a:pt x="3438" y="3470"/>
                </a:lnTo>
                <a:lnTo>
                  <a:pt x="3420" y="3479"/>
                </a:lnTo>
                <a:lnTo>
                  <a:pt x="3401" y="3484"/>
                </a:lnTo>
                <a:lnTo>
                  <a:pt x="3381" y="3486"/>
                </a:lnTo>
                <a:lnTo>
                  <a:pt x="3362" y="3484"/>
                </a:lnTo>
                <a:lnTo>
                  <a:pt x="3342" y="3478"/>
                </a:lnTo>
                <a:lnTo>
                  <a:pt x="3324" y="3468"/>
                </a:lnTo>
                <a:lnTo>
                  <a:pt x="3308" y="3456"/>
                </a:lnTo>
                <a:lnTo>
                  <a:pt x="2461" y="2608"/>
                </a:lnTo>
                <a:lnTo>
                  <a:pt x="2388" y="2668"/>
                </a:lnTo>
                <a:lnTo>
                  <a:pt x="2311" y="2723"/>
                </a:lnTo>
                <a:lnTo>
                  <a:pt x="2230" y="2773"/>
                </a:lnTo>
                <a:lnTo>
                  <a:pt x="2146" y="2819"/>
                </a:lnTo>
                <a:lnTo>
                  <a:pt x="2059" y="2858"/>
                </a:lnTo>
                <a:lnTo>
                  <a:pt x="1970" y="2892"/>
                </a:lnTo>
                <a:lnTo>
                  <a:pt x="1877" y="2920"/>
                </a:lnTo>
                <a:lnTo>
                  <a:pt x="1783" y="2944"/>
                </a:lnTo>
                <a:lnTo>
                  <a:pt x="1685" y="2960"/>
                </a:lnTo>
                <a:lnTo>
                  <a:pt x="1587" y="2969"/>
                </a:lnTo>
                <a:lnTo>
                  <a:pt x="1486" y="2973"/>
                </a:lnTo>
                <a:lnTo>
                  <a:pt x="1388" y="2970"/>
                </a:lnTo>
                <a:lnTo>
                  <a:pt x="1292" y="2961"/>
                </a:lnTo>
                <a:lnTo>
                  <a:pt x="1199" y="2945"/>
                </a:lnTo>
                <a:lnTo>
                  <a:pt x="1107" y="2924"/>
                </a:lnTo>
                <a:lnTo>
                  <a:pt x="1016" y="2897"/>
                </a:lnTo>
                <a:lnTo>
                  <a:pt x="930" y="2865"/>
                </a:lnTo>
                <a:lnTo>
                  <a:pt x="845" y="2827"/>
                </a:lnTo>
                <a:lnTo>
                  <a:pt x="763" y="2785"/>
                </a:lnTo>
                <a:lnTo>
                  <a:pt x="685" y="2738"/>
                </a:lnTo>
                <a:lnTo>
                  <a:pt x="608" y="2686"/>
                </a:lnTo>
                <a:lnTo>
                  <a:pt x="536" y="2629"/>
                </a:lnTo>
                <a:lnTo>
                  <a:pt x="468" y="2569"/>
                </a:lnTo>
                <a:lnTo>
                  <a:pt x="404" y="2504"/>
                </a:lnTo>
                <a:lnTo>
                  <a:pt x="343" y="2436"/>
                </a:lnTo>
                <a:lnTo>
                  <a:pt x="287" y="2364"/>
                </a:lnTo>
                <a:lnTo>
                  <a:pt x="235" y="2289"/>
                </a:lnTo>
                <a:lnTo>
                  <a:pt x="188" y="2209"/>
                </a:lnTo>
                <a:lnTo>
                  <a:pt x="145" y="2128"/>
                </a:lnTo>
                <a:lnTo>
                  <a:pt x="108" y="2043"/>
                </a:lnTo>
                <a:lnTo>
                  <a:pt x="75" y="1956"/>
                </a:lnTo>
                <a:lnTo>
                  <a:pt x="49" y="1866"/>
                </a:lnTo>
                <a:lnTo>
                  <a:pt x="28" y="1774"/>
                </a:lnTo>
                <a:lnTo>
                  <a:pt x="12" y="1680"/>
                </a:lnTo>
                <a:lnTo>
                  <a:pt x="3" y="1584"/>
                </a:lnTo>
                <a:lnTo>
                  <a:pt x="0" y="1486"/>
                </a:lnTo>
                <a:lnTo>
                  <a:pt x="3" y="1389"/>
                </a:lnTo>
                <a:lnTo>
                  <a:pt x="12" y="1293"/>
                </a:lnTo>
                <a:lnTo>
                  <a:pt x="28" y="1199"/>
                </a:lnTo>
                <a:lnTo>
                  <a:pt x="49" y="1107"/>
                </a:lnTo>
                <a:lnTo>
                  <a:pt x="75" y="1018"/>
                </a:lnTo>
                <a:lnTo>
                  <a:pt x="108" y="930"/>
                </a:lnTo>
                <a:lnTo>
                  <a:pt x="145" y="845"/>
                </a:lnTo>
                <a:lnTo>
                  <a:pt x="188" y="763"/>
                </a:lnTo>
                <a:lnTo>
                  <a:pt x="234" y="685"/>
                </a:lnTo>
                <a:lnTo>
                  <a:pt x="286" y="610"/>
                </a:lnTo>
                <a:lnTo>
                  <a:pt x="342" y="538"/>
                </a:lnTo>
                <a:lnTo>
                  <a:pt x="404" y="469"/>
                </a:lnTo>
                <a:lnTo>
                  <a:pt x="468" y="404"/>
                </a:lnTo>
                <a:lnTo>
                  <a:pt x="536" y="344"/>
                </a:lnTo>
                <a:lnTo>
                  <a:pt x="608" y="287"/>
                </a:lnTo>
                <a:lnTo>
                  <a:pt x="684" y="235"/>
                </a:lnTo>
                <a:lnTo>
                  <a:pt x="763" y="188"/>
                </a:lnTo>
                <a:lnTo>
                  <a:pt x="845" y="145"/>
                </a:lnTo>
                <a:lnTo>
                  <a:pt x="930" y="108"/>
                </a:lnTo>
                <a:lnTo>
                  <a:pt x="1016" y="75"/>
                </a:lnTo>
                <a:lnTo>
                  <a:pt x="1107" y="49"/>
                </a:lnTo>
                <a:lnTo>
                  <a:pt x="1199" y="28"/>
                </a:lnTo>
                <a:lnTo>
                  <a:pt x="1292" y="13"/>
                </a:lnTo>
                <a:lnTo>
                  <a:pt x="1388" y="3"/>
                </a:lnTo>
                <a:lnTo>
                  <a:pt x="14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057622" y="5232699"/>
            <a:ext cx="364726" cy="427827"/>
            <a:chOff x="1671638" y="5013325"/>
            <a:chExt cx="458787" cy="5381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39344" y="4537337"/>
            <a:ext cx="345806" cy="431936"/>
            <a:chOff x="2611438" y="2698750"/>
            <a:chExt cx="427038" cy="533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4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Inhaltsplatzhalter 4"/>
          <p:cNvSpPr txBox="1"/>
          <p:nvPr/>
        </p:nvSpPr>
        <p:spPr>
          <a:xfrm>
            <a:off x="5508098" y="199335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40%</a:t>
            </a:r>
            <a:endParaRPr lang="en-US" sz="1800" dirty="0" smtClean="0"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5752028" y="2672645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50%</a:t>
            </a:r>
            <a:endParaRPr lang="en-US" sz="1800" dirty="0" smtClean="0"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>
            <a:off x="5508098" y="3351860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60%</a:t>
            </a:r>
            <a:endParaRPr lang="en-US" sz="1800" dirty="0" smtClean="0"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5752028" y="400867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70%</a:t>
            </a:r>
            <a:endParaRPr lang="en-US" sz="1800" dirty="0" smtClean="0">
              <a:latin typeface="+mn-lt"/>
            </a:endParaRPr>
          </a:p>
        </p:txBody>
      </p:sp>
      <p:sp>
        <p:nvSpPr>
          <p:cNvPr id="51" name="Inhaltsplatzhalter 4"/>
          <p:cNvSpPr txBox="1"/>
          <p:nvPr/>
        </p:nvSpPr>
        <p:spPr>
          <a:xfrm>
            <a:off x="5508098" y="4700440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80%</a:t>
            </a:r>
            <a:endParaRPr lang="en-US" sz="1800" dirty="0" smtClean="0">
              <a:latin typeface="+mn-lt"/>
            </a:endParaRPr>
          </a:p>
        </p:txBody>
      </p:sp>
      <p:sp>
        <p:nvSpPr>
          <p:cNvPr id="52" name="Inhaltsplatzhalter 4"/>
          <p:cNvSpPr txBox="1"/>
          <p:nvPr/>
        </p:nvSpPr>
        <p:spPr>
          <a:xfrm>
            <a:off x="5752028" y="5364784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90%</a:t>
            </a:r>
            <a:endParaRPr lang="en-US" sz="1800" dirty="0" smtClean="0"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2" grpId="0" animBg="1"/>
      <p:bldP spid="39" grpId="0" animBg="1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473676" y="1851606"/>
            <a:ext cx="2565022" cy="1606661"/>
            <a:chOff x="3592286" y="1851606"/>
            <a:chExt cx="2565022" cy="160666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046097" y="1919255"/>
              <a:ext cx="394619" cy="67226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160255" y="1851606"/>
              <a:ext cx="1997053" cy="1606661"/>
            </a:xfrm>
            <a:custGeom>
              <a:avLst/>
              <a:gdLst>
                <a:gd name="T0" fmla="*/ 0 w 1417"/>
                <a:gd name="T1" fmla="*/ 662 h 1140"/>
                <a:gd name="T2" fmla="*/ 1417 w 1417"/>
                <a:gd name="T3" fmla="*/ 0 h 1140"/>
                <a:gd name="T4" fmla="*/ 1417 w 1417"/>
                <a:gd name="T5" fmla="*/ 478 h 1140"/>
                <a:gd name="T6" fmla="*/ 0 w 1417"/>
                <a:gd name="T7" fmla="*/ 1140 h 1140"/>
                <a:gd name="T8" fmla="*/ 0 w 1417"/>
                <a:gd name="T9" fmla="*/ 66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140">
                  <a:moveTo>
                    <a:pt x="0" y="662"/>
                  </a:moveTo>
                  <a:lnTo>
                    <a:pt x="1417" y="0"/>
                  </a:lnTo>
                  <a:lnTo>
                    <a:pt x="1417" y="478"/>
                  </a:lnTo>
                  <a:lnTo>
                    <a:pt x="0" y="114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046097" y="1919255"/>
              <a:ext cx="125433" cy="672261"/>
            </a:xfrm>
            <a:custGeom>
              <a:avLst/>
              <a:gdLst>
                <a:gd name="T0" fmla="*/ 0 w 89"/>
                <a:gd name="T1" fmla="*/ 477 h 477"/>
                <a:gd name="T2" fmla="*/ 89 w 89"/>
                <a:gd name="T3" fmla="*/ 430 h 477"/>
                <a:gd name="T4" fmla="*/ 89 w 89"/>
                <a:gd name="T5" fmla="*/ 0 h 477"/>
                <a:gd name="T6" fmla="*/ 0 w 89"/>
                <a:gd name="T7" fmla="*/ 0 h 477"/>
                <a:gd name="T8" fmla="*/ 0 w 8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77">
                  <a:moveTo>
                    <a:pt x="0" y="477"/>
                  </a:moveTo>
                  <a:lnTo>
                    <a:pt x="89" y="43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315284" y="1919255"/>
              <a:ext cx="125433" cy="672261"/>
            </a:xfrm>
            <a:custGeom>
              <a:avLst/>
              <a:gdLst>
                <a:gd name="T0" fmla="*/ 89 w 89"/>
                <a:gd name="T1" fmla="*/ 477 h 477"/>
                <a:gd name="T2" fmla="*/ 0 w 89"/>
                <a:gd name="T3" fmla="*/ 430 h 477"/>
                <a:gd name="T4" fmla="*/ 0 w 89"/>
                <a:gd name="T5" fmla="*/ 0 h 477"/>
                <a:gd name="T6" fmla="*/ 89 w 89"/>
                <a:gd name="T7" fmla="*/ 0 h 477"/>
                <a:gd name="T8" fmla="*/ 89 w 8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77">
                  <a:moveTo>
                    <a:pt x="89" y="477"/>
                  </a:moveTo>
                  <a:lnTo>
                    <a:pt x="0" y="430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47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592286" y="1851606"/>
              <a:ext cx="579244" cy="673670"/>
            </a:xfrm>
            <a:custGeom>
              <a:avLst/>
              <a:gdLst>
                <a:gd name="T0" fmla="*/ 0 w 411"/>
                <a:gd name="T1" fmla="*/ 0 h 478"/>
                <a:gd name="T2" fmla="*/ 411 w 411"/>
                <a:gd name="T3" fmla="*/ 0 h 478"/>
                <a:gd name="T4" fmla="*/ 411 w 411"/>
                <a:gd name="T5" fmla="*/ 478 h 478"/>
                <a:gd name="T6" fmla="*/ 0 w 411"/>
                <a:gd name="T7" fmla="*/ 478 h 478"/>
                <a:gd name="T8" fmla="*/ 131 w 411"/>
                <a:gd name="T9" fmla="*/ 240 h 478"/>
                <a:gd name="T10" fmla="*/ 0 w 411"/>
                <a:gd name="T11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78">
                  <a:moveTo>
                    <a:pt x="0" y="0"/>
                  </a:moveTo>
                  <a:lnTo>
                    <a:pt x="411" y="0"/>
                  </a:lnTo>
                  <a:lnTo>
                    <a:pt x="411" y="478"/>
                  </a:lnTo>
                  <a:lnTo>
                    <a:pt x="0" y="478"/>
                  </a:lnTo>
                  <a:lnTo>
                    <a:pt x="131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315284" y="1851606"/>
              <a:ext cx="1842024" cy="6736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552695" y="1982675"/>
              <a:ext cx="535555" cy="501730"/>
              <a:chOff x="5552695" y="1982675"/>
              <a:chExt cx="535555" cy="501730"/>
            </a:xfrm>
          </p:grpSpPr>
          <p:sp>
            <p:nvSpPr>
              <p:cNvPr id="14" name="Freeform 14"/>
              <p:cNvSpPr/>
              <p:nvPr/>
            </p:nvSpPr>
            <p:spPr bwMode="auto">
              <a:xfrm>
                <a:off x="5552695" y="2022137"/>
                <a:ext cx="449584" cy="462268"/>
              </a:xfrm>
              <a:custGeom>
                <a:avLst/>
                <a:gdLst>
                  <a:gd name="T0" fmla="*/ 138 w 252"/>
                  <a:gd name="T1" fmla="*/ 29 h 259"/>
                  <a:gd name="T2" fmla="*/ 232 w 252"/>
                  <a:gd name="T3" fmla="*/ 143 h 259"/>
                  <a:gd name="T4" fmla="*/ 231 w 252"/>
                  <a:gd name="T5" fmla="*/ 158 h 259"/>
                  <a:gd name="T6" fmla="*/ 252 w 252"/>
                  <a:gd name="T7" fmla="*/ 188 h 259"/>
                  <a:gd name="T8" fmla="*/ 184 w 252"/>
                  <a:gd name="T9" fmla="*/ 237 h 259"/>
                  <a:gd name="T10" fmla="*/ 184 w 252"/>
                  <a:gd name="T11" fmla="*/ 237 h 259"/>
                  <a:gd name="T12" fmla="*/ 116 w 252"/>
                  <a:gd name="T13" fmla="*/ 259 h 259"/>
                  <a:gd name="T14" fmla="*/ 0 w 252"/>
                  <a:gd name="T15" fmla="*/ 143 h 259"/>
                  <a:gd name="T16" fmla="*/ 42 w 252"/>
                  <a:gd name="T17" fmla="*/ 54 h 259"/>
                  <a:gd name="T18" fmla="*/ 42 w 252"/>
                  <a:gd name="T19" fmla="*/ 54 h 259"/>
                  <a:gd name="T20" fmla="*/ 42 w 252"/>
                  <a:gd name="T21" fmla="*/ 54 h 259"/>
                  <a:gd name="T22" fmla="*/ 55 w 252"/>
                  <a:gd name="T23" fmla="*/ 44 h 259"/>
                  <a:gd name="T24" fmla="*/ 117 w 252"/>
                  <a:gd name="T25" fmla="*/ 0 h 259"/>
                  <a:gd name="T26" fmla="*/ 138 w 252"/>
                  <a:gd name="T27" fmla="*/ 2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59">
                    <a:moveTo>
                      <a:pt x="138" y="29"/>
                    </a:moveTo>
                    <a:cubicBezTo>
                      <a:pt x="191" y="39"/>
                      <a:pt x="232" y="86"/>
                      <a:pt x="232" y="143"/>
                    </a:cubicBezTo>
                    <a:cubicBezTo>
                      <a:pt x="232" y="148"/>
                      <a:pt x="232" y="153"/>
                      <a:pt x="231" y="158"/>
                    </a:cubicBezTo>
                    <a:cubicBezTo>
                      <a:pt x="252" y="188"/>
                      <a:pt x="252" y="188"/>
                      <a:pt x="252" y="188"/>
                    </a:cubicBezTo>
                    <a:cubicBezTo>
                      <a:pt x="184" y="237"/>
                      <a:pt x="184" y="237"/>
                      <a:pt x="184" y="237"/>
                    </a:cubicBezTo>
                    <a:cubicBezTo>
                      <a:pt x="184" y="237"/>
                      <a:pt x="184" y="237"/>
                      <a:pt x="184" y="237"/>
                    </a:cubicBezTo>
                    <a:cubicBezTo>
                      <a:pt x="165" y="251"/>
                      <a:pt x="141" y="259"/>
                      <a:pt x="116" y="259"/>
                    </a:cubicBezTo>
                    <a:cubicBezTo>
                      <a:pt x="52" y="259"/>
                      <a:pt x="0" y="207"/>
                      <a:pt x="0" y="143"/>
                    </a:cubicBezTo>
                    <a:cubicBezTo>
                      <a:pt x="0" y="107"/>
                      <a:pt x="16" y="75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6" y="50"/>
                      <a:pt x="50" y="47"/>
                      <a:pt x="55" y="44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138" y="2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5673900" y="1982675"/>
                <a:ext cx="414350" cy="414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2041645" y="2784597"/>
            <a:ext cx="2614350" cy="1606661"/>
            <a:chOff x="4160255" y="2784597"/>
            <a:chExt cx="2614350" cy="1606661"/>
          </a:xfrm>
        </p:grpSpPr>
        <p:sp>
          <p:nvSpPr>
            <p:cNvPr id="10" name="Freeform 10"/>
            <p:cNvSpPr/>
            <p:nvPr/>
          </p:nvSpPr>
          <p:spPr bwMode="auto">
            <a:xfrm>
              <a:off x="4777552" y="2784597"/>
              <a:ext cx="1997053" cy="1606661"/>
            </a:xfrm>
            <a:custGeom>
              <a:avLst/>
              <a:gdLst>
                <a:gd name="T0" fmla="*/ 0 w 1417"/>
                <a:gd name="T1" fmla="*/ 662 h 1140"/>
                <a:gd name="T2" fmla="*/ 1417 w 1417"/>
                <a:gd name="T3" fmla="*/ 0 h 1140"/>
                <a:gd name="T4" fmla="*/ 1417 w 1417"/>
                <a:gd name="T5" fmla="*/ 478 h 1140"/>
                <a:gd name="T6" fmla="*/ 0 w 1417"/>
                <a:gd name="T7" fmla="*/ 1140 h 1140"/>
                <a:gd name="T8" fmla="*/ 0 w 1417"/>
                <a:gd name="T9" fmla="*/ 66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140">
                  <a:moveTo>
                    <a:pt x="0" y="662"/>
                  </a:moveTo>
                  <a:lnTo>
                    <a:pt x="1417" y="0"/>
                  </a:lnTo>
                  <a:lnTo>
                    <a:pt x="1417" y="478"/>
                  </a:lnTo>
                  <a:lnTo>
                    <a:pt x="0" y="114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521050" y="2852246"/>
              <a:ext cx="394619" cy="67226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4521050" y="2852246"/>
              <a:ext cx="125433" cy="672261"/>
            </a:xfrm>
            <a:custGeom>
              <a:avLst/>
              <a:gdLst>
                <a:gd name="T0" fmla="*/ 0 w 89"/>
                <a:gd name="T1" fmla="*/ 477 h 477"/>
                <a:gd name="T2" fmla="*/ 89 w 89"/>
                <a:gd name="T3" fmla="*/ 430 h 477"/>
                <a:gd name="T4" fmla="*/ 89 w 89"/>
                <a:gd name="T5" fmla="*/ 0 h 477"/>
                <a:gd name="T6" fmla="*/ 0 w 89"/>
                <a:gd name="T7" fmla="*/ 0 h 477"/>
                <a:gd name="T8" fmla="*/ 0 w 8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77">
                  <a:moveTo>
                    <a:pt x="0" y="477"/>
                  </a:moveTo>
                  <a:lnTo>
                    <a:pt x="89" y="43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791645" y="2852246"/>
              <a:ext cx="124023" cy="672261"/>
            </a:xfrm>
            <a:custGeom>
              <a:avLst/>
              <a:gdLst>
                <a:gd name="T0" fmla="*/ 88 w 88"/>
                <a:gd name="T1" fmla="*/ 477 h 477"/>
                <a:gd name="T2" fmla="*/ 0 w 88"/>
                <a:gd name="T3" fmla="*/ 430 h 477"/>
                <a:gd name="T4" fmla="*/ 0 w 88"/>
                <a:gd name="T5" fmla="*/ 0 h 477"/>
                <a:gd name="T6" fmla="*/ 88 w 88"/>
                <a:gd name="T7" fmla="*/ 0 h 477"/>
                <a:gd name="T8" fmla="*/ 88 w 88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7">
                  <a:moveTo>
                    <a:pt x="88" y="477"/>
                  </a:moveTo>
                  <a:lnTo>
                    <a:pt x="0" y="430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4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4791645" y="2784597"/>
              <a:ext cx="1982959" cy="673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160255" y="2784597"/>
              <a:ext cx="486227" cy="673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167173" y="2912848"/>
              <a:ext cx="535554" cy="504548"/>
              <a:chOff x="6167173" y="2912848"/>
              <a:chExt cx="535554" cy="504548"/>
            </a:xfrm>
          </p:grpSpPr>
          <p:sp>
            <p:nvSpPr>
              <p:cNvPr id="36" name="Freeform 36"/>
              <p:cNvSpPr/>
              <p:nvPr/>
            </p:nvSpPr>
            <p:spPr bwMode="auto">
              <a:xfrm>
                <a:off x="6167173" y="2952310"/>
                <a:ext cx="449584" cy="465086"/>
              </a:xfrm>
              <a:custGeom>
                <a:avLst/>
                <a:gdLst>
                  <a:gd name="T0" fmla="*/ 137 w 252"/>
                  <a:gd name="T1" fmla="*/ 30 h 260"/>
                  <a:gd name="T2" fmla="*/ 232 w 252"/>
                  <a:gd name="T3" fmla="*/ 144 h 260"/>
                  <a:gd name="T4" fmla="*/ 231 w 252"/>
                  <a:gd name="T5" fmla="*/ 159 h 260"/>
                  <a:gd name="T6" fmla="*/ 252 w 252"/>
                  <a:gd name="T7" fmla="*/ 189 h 260"/>
                  <a:gd name="T8" fmla="*/ 183 w 252"/>
                  <a:gd name="T9" fmla="*/ 238 h 260"/>
                  <a:gd name="T10" fmla="*/ 183 w 252"/>
                  <a:gd name="T11" fmla="*/ 238 h 260"/>
                  <a:gd name="T12" fmla="*/ 116 w 252"/>
                  <a:gd name="T13" fmla="*/ 260 h 260"/>
                  <a:gd name="T14" fmla="*/ 0 w 252"/>
                  <a:gd name="T15" fmla="*/ 144 h 260"/>
                  <a:gd name="T16" fmla="*/ 41 w 252"/>
                  <a:gd name="T17" fmla="*/ 55 h 260"/>
                  <a:gd name="T18" fmla="*/ 41 w 252"/>
                  <a:gd name="T19" fmla="*/ 55 h 260"/>
                  <a:gd name="T20" fmla="*/ 41 w 252"/>
                  <a:gd name="T21" fmla="*/ 54 h 260"/>
                  <a:gd name="T22" fmla="*/ 54 w 252"/>
                  <a:gd name="T23" fmla="*/ 45 h 260"/>
                  <a:gd name="T24" fmla="*/ 116 w 252"/>
                  <a:gd name="T25" fmla="*/ 0 h 260"/>
                  <a:gd name="T26" fmla="*/ 137 w 252"/>
                  <a:gd name="T27" fmla="*/ 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60">
                    <a:moveTo>
                      <a:pt x="137" y="30"/>
                    </a:moveTo>
                    <a:cubicBezTo>
                      <a:pt x="191" y="40"/>
                      <a:pt x="232" y="87"/>
                      <a:pt x="232" y="144"/>
                    </a:cubicBezTo>
                    <a:cubicBezTo>
                      <a:pt x="232" y="149"/>
                      <a:pt x="231" y="154"/>
                      <a:pt x="231" y="159"/>
                    </a:cubicBezTo>
                    <a:cubicBezTo>
                      <a:pt x="252" y="189"/>
                      <a:pt x="252" y="189"/>
                      <a:pt x="252" y="189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64" y="252"/>
                      <a:pt x="141" y="260"/>
                      <a:pt x="116" y="260"/>
                    </a:cubicBezTo>
                    <a:cubicBezTo>
                      <a:pt x="51" y="260"/>
                      <a:pt x="0" y="208"/>
                      <a:pt x="0" y="144"/>
                    </a:cubicBezTo>
                    <a:cubicBezTo>
                      <a:pt x="0" y="108"/>
                      <a:pt x="16" y="76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5" y="51"/>
                      <a:pt x="50" y="48"/>
                      <a:pt x="54" y="45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37" y="3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Oval 37"/>
              <p:cNvSpPr>
                <a:spLocks noChangeArrowheads="1"/>
              </p:cNvSpPr>
              <p:nvPr/>
            </p:nvSpPr>
            <p:spPr bwMode="auto">
              <a:xfrm>
                <a:off x="6288377" y="2912848"/>
                <a:ext cx="414350" cy="4157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658942" y="3717588"/>
            <a:ext cx="2611530" cy="1603843"/>
            <a:chOff x="4777552" y="3717588"/>
            <a:chExt cx="2611530" cy="1603843"/>
          </a:xfrm>
        </p:grpSpPr>
        <p:sp>
          <p:nvSpPr>
            <p:cNvPr id="11" name="Freeform 11"/>
            <p:cNvSpPr/>
            <p:nvPr/>
          </p:nvSpPr>
          <p:spPr bwMode="auto">
            <a:xfrm>
              <a:off x="5392029" y="3717588"/>
              <a:ext cx="1997053" cy="1603843"/>
            </a:xfrm>
            <a:custGeom>
              <a:avLst/>
              <a:gdLst>
                <a:gd name="T0" fmla="*/ 0 w 1417"/>
                <a:gd name="T1" fmla="*/ 662 h 1138"/>
                <a:gd name="T2" fmla="*/ 1417 w 1417"/>
                <a:gd name="T3" fmla="*/ 0 h 1138"/>
                <a:gd name="T4" fmla="*/ 1417 w 1417"/>
                <a:gd name="T5" fmla="*/ 478 h 1138"/>
                <a:gd name="T6" fmla="*/ 0 w 1417"/>
                <a:gd name="T7" fmla="*/ 1138 h 1138"/>
                <a:gd name="T8" fmla="*/ 0 w 1417"/>
                <a:gd name="T9" fmla="*/ 662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138">
                  <a:moveTo>
                    <a:pt x="0" y="662"/>
                  </a:moveTo>
                  <a:lnTo>
                    <a:pt x="1417" y="0"/>
                  </a:lnTo>
                  <a:lnTo>
                    <a:pt x="1417" y="478"/>
                  </a:lnTo>
                  <a:lnTo>
                    <a:pt x="0" y="1138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138346" y="3785237"/>
              <a:ext cx="391800" cy="67226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138346" y="3785237"/>
              <a:ext cx="124023" cy="672261"/>
            </a:xfrm>
            <a:custGeom>
              <a:avLst/>
              <a:gdLst>
                <a:gd name="T0" fmla="*/ 0 w 88"/>
                <a:gd name="T1" fmla="*/ 477 h 477"/>
                <a:gd name="T2" fmla="*/ 88 w 88"/>
                <a:gd name="T3" fmla="*/ 430 h 477"/>
                <a:gd name="T4" fmla="*/ 88 w 88"/>
                <a:gd name="T5" fmla="*/ 0 h 477"/>
                <a:gd name="T6" fmla="*/ 0 w 88"/>
                <a:gd name="T7" fmla="*/ 0 h 477"/>
                <a:gd name="T8" fmla="*/ 0 w 88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7">
                  <a:moveTo>
                    <a:pt x="0" y="477"/>
                  </a:moveTo>
                  <a:lnTo>
                    <a:pt x="88" y="430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407532" y="3785237"/>
              <a:ext cx="122614" cy="672261"/>
            </a:xfrm>
            <a:custGeom>
              <a:avLst/>
              <a:gdLst>
                <a:gd name="T0" fmla="*/ 87 w 87"/>
                <a:gd name="T1" fmla="*/ 477 h 477"/>
                <a:gd name="T2" fmla="*/ 0 w 87"/>
                <a:gd name="T3" fmla="*/ 430 h 477"/>
                <a:gd name="T4" fmla="*/ 0 w 87"/>
                <a:gd name="T5" fmla="*/ 0 h 477"/>
                <a:gd name="T6" fmla="*/ 87 w 87"/>
                <a:gd name="T7" fmla="*/ 0 h 477"/>
                <a:gd name="T8" fmla="*/ 87 w 87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7">
                  <a:moveTo>
                    <a:pt x="87" y="477"/>
                  </a:moveTo>
                  <a:lnTo>
                    <a:pt x="0" y="430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4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407532" y="3717588"/>
              <a:ext cx="1981549" cy="673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777552" y="3717588"/>
              <a:ext cx="484817" cy="673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91516" y="3845839"/>
              <a:ext cx="536964" cy="504548"/>
              <a:chOff x="6791516" y="3845839"/>
              <a:chExt cx="536964" cy="504548"/>
            </a:xfrm>
          </p:grpSpPr>
          <p:sp>
            <p:nvSpPr>
              <p:cNvPr id="38" name="Freeform 38"/>
              <p:cNvSpPr/>
              <p:nvPr/>
            </p:nvSpPr>
            <p:spPr bwMode="auto">
              <a:xfrm>
                <a:off x="6791516" y="3885301"/>
                <a:ext cx="450993" cy="465086"/>
              </a:xfrm>
              <a:custGeom>
                <a:avLst/>
                <a:gdLst>
                  <a:gd name="T0" fmla="*/ 137 w 252"/>
                  <a:gd name="T1" fmla="*/ 29 h 260"/>
                  <a:gd name="T2" fmla="*/ 232 w 252"/>
                  <a:gd name="T3" fmla="*/ 144 h 260"/>
                  <a:gd name="T4" fmla="*/ 231 w 252"/>
                  <a:gd name="T5" fmla="*/ 159 h 260"/>
                  <a:gd name="T6" fmla="*/ 252 w 252"/>
                  <a:gd name="T7" fmla="*/ 189 h 260"/>
                  <a:gd name="T8" fmla="*/ 183 w 252"/>
                  <a:gd name="T9" fmla="*/ 238 h 260"/>
                  <a:gd name="T10" fmla="*/ 183 w 252"/>
                  <a:gd name="T11" fmla="*/ 238 h 260"/>
                  <a:gd name="T12" fmla="*/ 116 w 252"/>
                  <a:gd name="T13" fmla="*/ 260 h 260"/>
                  <a:gd name="T14" fmla="*/ 0 w 252"/>
                  <a:gd name="T15" fmla="*/ 144 h 260"/>
                  <a:gd name="T16" fmla="*/ 41 w 252"/>
                  <a:gd name="T17" fmla="*/ 54 h 260"/>
                  <a:gd name="T18" fmla="*/ 41 w 252"/>
                  <a:gd name="T19" fmla="*/ 54 h 260"/>
                  <a:gd name="T20" fmla="*/ 41 w 252"/>
                  <a:gd name="T21" fmla="*/ 54 h 260"/>
                  <a:gd name="T22" fmla="*/ 54 w 252"/>
                  <a:gd name="T23" fmla="*/ 45 h 260"/>
                  <a:gd name="T24" fmla="*/ 116 w 252"/>
                  <a:gd name="T25" fmla="*/ 0 h 260"/>
                  <a:gd name="T26" fmla="*/ 137 w 252"/>
                  <a:gd name="T27" fmla="*/ 29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60">
                    <a:moveTo>
                      <a:pt x="137" y="29"/>
                    </a:moveTo>
                    <a:cubicBezTo>
                      <a:pt x="191" y="40"/>
                      <a:pt x="232" y="87"/>
                      <a:pt x="232" y="144"/>
                    </a:cubicBezTo>
                    <a:cubicBezTo>
                      <a:pt x="232" y="149"/>
                      <a:pt x="231" y="154"/>
                      <a:pt x="231" y="159"/>
                    </a:cubicBezTo>
                    <a:cubicBezTo>
                      <a:pt x="252" y="189"/>
                      <a:pt x="252" y="189"/>
                      <a:pt x="252" y="189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64" y="251"/>
                      <a:pt x="141" y="260"/>
                      <a:pt x="116" y="260"/>
                    </a:cubicBezTo>
                    <a:cubicBezTo>
                      <a:pt x="52" y="260"/>
                      <a:pt x="0" y="208"/>
                      <a:pt x="0" y="144"/>
                    </a:cubicBezTo>
                    <a:cubicBezTo>
                      <a:pt x="0" y="108"/>
                      <a:pt x="16" y="76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5" y="51"/>
                      <a:pt x="50" y="48"/>
                      <a:pt x="54" y="45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37" y="29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Oval 39"/>
              <p:cNvSpPr>
                <a:spLocks noChangeArrowheads="1"/>
              </p:cNvSpPr>
              <p:nvPr/>
            </p:nvSpPr>
            <p:spPr bwMode="auto">
              <a:xfrm>
                <a:off x="6914130" y="3845839"/>
                <a:ext cx="414350" cy="414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273419" y="4650579"/>
            <a:ext cx="2612940" cy="1603843"/>
            <a:chOff x="5392029" y="4650579"/>
            <a:chExt cx="2612940" cy="1603843"/>
          </a:xfrm>
        </p:grpSpPr>
        <p:sp>
          <p:nvSpPr>
            <p:cNvPr id="12" name="Freeform 12"/>
            <p:cNvSpPr/>
            <p:nvPr/>
          </p:nvSpPr>
          <p:spPr bwMode="auto">
            <a:xfrm>
              <a:off x="6007916" y="4650579"/>
              <a:ext cx="1997053" cy="1603843"/>
            </a:xfrm>
            <a:custGeom>
              <a:avLst/>
              <a:gdLst>
                <a:gd name="T0" fmla="*/ 0 w 1417"/>
                <a:gd name="T1" fmla="*/ 661 h 1138"/>
                <a:gd name="T2" fmla="*/ 1417 w 1417"/>
                <a:gd name="T3" fmla="*/ 0 h 1138"/>
                <a:gd name="T4" fmla="*/ 1417 w 1417"/>
                <a:gd name="T5" fmla="*/ 476 h 1138"/>
                <a:gd name="T6" fmla="*/ 0 w 1417"/>
                <a:gd name="T7" fmla="*/ 1138 h 1138"/>
                <a:gd name="T8" fmla="*/ 0 w 1417"/>
                <a:gd name="T9" fmla="*/ 66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1138">
                  <a:moveTo>
                    <a:pt x="0" y="661"/>
                  </a:moveTo>
                  <a:lnTo>
                    <a:pt x="1417" y="0"/>
                  </a:lnTo>
                  <a:lnTo>
                    <a:pt x="1417" y="476"/>
                  </a:lnTo>
                  <a:lnTo>
                    <a:pt x="0" y="1138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754232" y="4718228"/>
              <a:ext cx="393210" cy="67226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5754232" y="4718228"/>
              <a:ext cx="122614" cy="672261"/>
            </a:xfrm>
            <a:custGeom>
              <a:avLst/>
              <a:gdLst>
                <a:gd name="T0" fmla="*/ 0 w 87"/>
                <a:gd name="T1" fmla="*/ 477 h 477"/>
                <a:gd name="T2" fmla="*/ 87 w 87"/>
                <a:gd name="T3" fmla="*/ 428 h 477"/>
                <a:gd name="T4" fmla="*/ 87 w 87"/>
                <a:gd name="T5" fmla="*/ 0 h 477"/>
                <a:gd name="T6" fmla="*/ 0 w 87"/>
                <a:gd name="T7" fmla="*/ 0 h 477"/>
                <a:gd name="T8" fmla="*/ 0 w 87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77">
                  <a:moveTo>
                    <a:pt x="0" y="477"/>
                  </a:moveTo>
                  <a:lnTo>
                    <a:pt x="87" y="428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022009" y="4718228"/>
              <a:ext cx="125433" cy="672261"/>
            </a:xfrm>
            <a:custGeom>
              <a:avLst/>
              <a:gdLst>
                <a:gd name="T0" fmla="*/ 89 w 89"/>
                <a:gd name="T1" fmla="*/ 477 h 477"/>
                <a:gd name="T2" fmla="*/ 0 w 89"/>
                <a:gd name="T3" fmla="*/ 428 h 477"/>
                <a:gd name="T4" fmla="*/ 0 w 89"/>
                <a:gd name="T5" fmla="*/ 0 h 477"/>
                <a:gd name="T6" fmla="*/ 89 w 89"/>
                <a:gd name="T7" fmla="*/ 0 h 477"/>
                <a:gd name="T8" fmla="*/ 89 w 89"/>
                <a:gd name="T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77">
                  <a:moveTo>
                    <a:pt x="89" y="477"/>
                  </a:moveTo>
                  <a:lnTo>
                    <a:pt x="0" y="428"/>
                  </a:lnTo>
                  <a:lnTo>
                    <a:pt x="0" y="0"/>
                  </a:lnTo>
                  <a:lnTo>
                    <a:pt x="89" y="0"/>
                  </a:lnTo>
                  <a:lnTo>
                    <a:pt x="89" y="47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022009" y="4650579"/>
              <a:ext cx="1982959" cy="6708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392029" y="4650579"/>
              <a:ext cx="484817" cy="6708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4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411631" y="4778830"/>
              <a:ext cx="536963" cy="501730"/>
              <a:chOff x="7411631" y="4778830"/>
              <a:chExt cx="536963" cy="501730"/>
            </a:xfrm>
          </p:grpSpPr>
          <p:sp>
            <p:nvSpPr>
              <p:cNvPr id="40" name="Freeform 40"/>
              <p:cNvSpPr/>
              <p:nvPr/>
            </p:nvSpPr>
            <p:spPr bwMode="auto">
              <a:xfrm>
                <a:off x="7411631" y="4818292"/>
                <a:ext cx="450993" cy="462268"/>
              </a:xfrm>
              <a:custGeom>
                <a:avLst/>
                <a:gdLst>
                  <a:gd name="T0" fmla="*/ 137 w 252"/>
                  <a:gd name="T1" fmla="*/ 29 h 259"/>
                  <a:gd name="T2" fmla="*/ 232 w 252"/>
                  <a:gd name="T3" fmla="*/ 143 h 259"/>
                  <a:gd name="T4" fmla="*/ 231 w 252"/>
                  <a:gd name="T5" fmla="*/ 159 h 259"/>
                  <a:gd name="T6" fmla="*/ 252 w 252"/>
                  <a:gd name="T7" fmla="*/ 188 h 259"/>
                  <a:gd name="T8" fmla="*/ 183 w 252"/>
                  <a:gd name="T9" fmla="*/ 238 h 259"/>
                  <a:gd name="T10" fmla="*/ 183 w 252"/>
                  <a:gd name="T11" fmla="*/ 238 h 259"/>
                  <a:gd name="T12" fmla="*/ 116 w 252"/>
                  <a:gd name="T13" fmla="*/ 259 h 259"/>
                  <a:gd name="T14" fmla="*/ 0 w 252"/>
                  <a:gd name="T15" fmla="*/ 143 h 259"/>
                  <a:gd name="T16" fmla="*/ 41 w 252"/>
                  <a:gd name="T17" fmla="*/ 54 h 259"/>
                  <a:gd name="T18" fmla="*/ 41 w 252"/>
                  <a:gd name="T19" fmla="*/ 54 h 259"/>
                  <a:gd name="T20" fmla="*/ 41 w 252"/>
                  <a:gd name="T21" fmla="*/ 54 h 259"/>
                  <a:gd name="T22" fmla="*/ 54 w 252"/>
                  <a:gd name="T23" fmla="*/ 45 h 259"/>
                  <a:gd name="T24" fmla="*/ 116 w 252"/>
                  <a:gd name="T25" fmla="*/ 0 h 259"/>
                  <a:gd name="T26" fmla="*/ 137 w 252"/>
                  <a:gd name="T27" fmla="*/ 2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259">
                    <a:moveTo>
                      <a:pt x="137" y="29"/>
                    </a:moveTo>
                    <a:cubicBezTo>
                      <a:pt x="191" y="39"/>
                      <a:pt x="232" y="87"/>
                      <a:pt x="232" y="143"/>
                    </a:cubicBezTo>
                    <a:cubicBezTo>
                      <a:pt x="232" y="149"/>
                      <a:pt x="231" y="154"/>
                      <a:pt x="231" y="159"/>
                    </a:cubicBezTo>
                    <a:cubicBezTo>
                      <a:pt x="252" y="188"/>
                      <a:pt x="252" y="188"/>
                      <a:pt x="252" y="188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83" y="238"/>
                      <a:pt x="183" y="238"/>
                      <a:pt x="183" y="238"/>
                    </a:cubicBezTo>
                    <a:cubicBezTo>
                      <a:pt x="164" y="251"/>
                      <a:pt x="141" y="259"/>
                      <a:pt x="116" y="259"/>
                    </a:cubicBezTo>
                    <a:cubicBezTo>
                      <a:pt x="52" y="259"/>
                      <a:pt x="0" y="208"/>
                      <a:pt x="0" y="143"/>
                    </a:cubicBezTo>
                    <a:cubicBezTo>
                      <a:pt x="0" y="108"/>
                      <a:pt x="16" y="76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5" y="51"/>
                      <a:pt x="50" y="48"/>
                      <a:pt x="54" y="45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37" y="2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Oval 41"/>
              <p:cNvSpPr>
                <a:spLocks noChangeArrowheads="1"/>
              </p:cNvSpPr>
              <p:nvPr/>
            </p:nvSpPr>
            <p:spPr bwMode="auto">
              <a:xfrm>
                <a:off x="7532835" y="4778830"/>
                <a:ext cx="415759" cy="414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889306" y="5582161"/>
            <a:ext cx="2591799" cy="739910"/>
            <a:chOff x="6007916" y="5582161"/>
            <a:chExt cx="2591799" cy="739910"/>
          </a:xfrm>
        </p:grpSpPr>
        <p:grpSp>
          <p:nvGrpSpPr>
            <p:cNvPr id="49" name="Group 48"/>
            <p:cNvGrpSpPr/>
            <p:nvPr/>
          </p:nvGrpSpPr>
          <p:grpSpPr>
            <a:xfrm>
              <a:off x="6007916" y="5582161"/>
              <a:ext cx="2591799" cy="739910"/>
              <a:chOff x="6007916" y="5582161"/>
              <a:chExt cx="2591799" cy="739910"/>
            </a:xfrm>
          </p:grpSpPr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6368710" y="5651219"/>
                <a:ext cx="393210" cy="6708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6368710" y="5651219"/>
                <a:ext cx="125433" cy="670852"/>
              </a:xfrm>
              <a:custGeom>
                <a:avLst/>
                <a:gdLst>
                  <a:gd name="T0" fmla="*/ 0 w 89"/>
                  <a:gd name="T1" fmla="*/ 476 h 476"/>
                  <a:gd name="T2" fmla="*/ 89 w 89"/>
                  <a:gd name="T3" fmla="*/ 428 h 476"/>
                  <a:gd name="T4" fmla="*/ 89 w 89"/>
                  <a:gd name="T5" fmla="*/ 0 h 476"/>
                  <a:gd name="T6" fmla="*/ 0 w 89"/>
                  <a:gd name="T7" fmla="*/ 0 h 476"/>
                  <a:gd name="T8" fmla="*/ 0 w 89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76">
                    <a:moveTo>
                      <a:pt x="0" y="476"/>
                    </a:moveTo>
                    <a:lnTo>
                      <a:pt x="89" y="428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637897" y="5651219"/>
                <a:ext cx="124023" cy="670852"/>
              </a:xfrm>
              <a:custGeom>
                <a:avLst/>
                <a:gdLst>
                  <a:gd name="T0" fmla="*/ 88 w 88"/>
                  <a:gd name="T1" fmla="*/ 476 h 476"/>
                  <a:gd name="T2" fmla="*/ 0 w 88"/>
                  <a:gd name="T3" fmla="*/ 428 h 476"/>
                  <a:gd name="T4" fmla="*/ 0 w 88"/>
                  <a:gd name="T5" fmla="*/ 0 h 476"/>
                  <a:gd name="T6" fmla="*/ 88 w 88"/>
                  <a:gd name="T7" fmla="*/ 0 h 476"/>
                  <a:gd name="T8" fmla="*/ 88 w 88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476">
                    <a:moveTo>
                      <a:pt x="88" y="476"/>
                    </a:moveTo>
                    <a:lnTo>
                      <a:pt x="0" y="428"/>
                    </a:lnTo>
                    <a:lnTo>
                      <a:pt x="0" y="0"/>
                    </a:lnTo>
                    <a:lnTo>
                      <a:pt x="88" y="0"/>
                    </a:lnTo>
                    <a:lnTo>
                      <a:pt x="88" y="47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6007916" y="5582161"/>
                <a:ext cx="486227" cy="6722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5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6637897" y="5582161"/>
                <a:ext cx="1961818" cy="672261"/>
              </a:xfrm>
              <a:custGeom>
                <a:avLst/>
                <a:gdLst>
                  <a:gd name="T0" fmla="*/ 0 w 1392"/>
                  <a:gd name="T1" fmla="*/ 0 h 477"/>
                  <a:gd name="T2" fmla="*/ 1187 w 1392"/>
                  <a:gd name="T3" fmla="*/ 0 h 477"/>
                  <a:gd name="T4" fmla="*/ 1392 w 1392"/>
                  <a:gd name="T5" fmla="*/ 239 h 477"/>
                  <a:gd name="T6" fmla="*/ 1187 w 1392"/>
                  <a:gd name="T7" fmla="*/ 477 h 477"/>
                  <a:gd name="T8" fmla="*/ 0 w 1392"/>
                  <a:gd name="T9" fmla="*/ 477 h 477"/>
                  <a:gd name="T10" fmla="*/ 0 w 1392"/>
                  <a:gd name="T11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2" h="477">
                    <a:moveTo>
                      <a:pt x="0" y="0"/>
                    </a:moveTo>
                    <a:lnTo>
                      <a:pt x="1187" y="0"/>
                    </a:lnTo>
                    <a:lnTo>
                      <a:pt x="1392" y="239"/>
                    </a:lnTo>
                    <a:lnTo>
                      <a:pt x="1187" y="477"/>
                    </a:lnTo>
                    <a:lnTo>
                      <a:pt x="0" y="4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869671" y="5711821"/>
              <a:ext cx="536963" cy="501730"/>
              <a:chOff x="7869671" y="5711821"/>
              <a:chExt cx="536963" cy="501730"/>
            </a:xfrm>
          </p:grpSpPr>
          <p:sp>
            <p:nvSpPr>
              <p:cNvPr id="42" name="Freeform 42"/>
              <p:cNvSpPr/>
              <p:nvPr/>
            </p:nvSpPr>
            <p:spPr bwMode="auto">
              <a:xfrm>
                <a:off x="7869671" y="5751283"/>
                <a:ext cx="452403" cy="462268"/>
              </a:xfrm>
              <a:custGeom>
                <a:avLst/>
                <a:gdLst>
                  <a:gd name="T0" fmla="*/ 138 w 253"/>
                  <a:gd name="T1" fmla="*/ 29 h 259"/>
                  <a:gd name="T2" fmla="*/ 233 w 253"/>
                  <a:gd name="T3" fmla="*/ 143 h 259"/>
                  <a:gd name="T4" fmla="*/ 231 w 253"/>
                  <a:gd name="T5" fmla="*/ 159 h 259"/>
                  <a:gd name="T6" fmla="*/ 253 w 253"/>
                  <a:gd name="T7" fmla="*/ 188 h 259"/>
                  <a:gd name="T8" fmla="*/ 184 w 253"/>
                  <a:gd name="T9" fmla="*/ 238 h 259"/>
                  <a:gd name="T10" fmla="*/ 184 w 253"/>
                  <a:gd name="T11" fmla="*/ 238 h 259"/>
                  <a:gd name="T12" fmla="*/ 116 w 253"/>
                  <a:gd name="T13" fmla="*/ 259 h 259"/>
                  <a:gd name="T14" fmla="*/ 0 w 253"/>
                  <a:gd name="T15" fmla="*/ 143 h 259"/>
                  <a:gd name="T16" fmla="*/ 42 w 253"/>
                  <a:gd name="T17" fmla="*/ 54 h 259"/>
                  <a:gd name="T18" fmla="*/ 42 w 253"/>
                  <a:gd name="T19" fmla="*/ 54 h 259"/>
                  <a:gd name="T20" fmla="*/ 42 w 253"/>
                  <a:gd name="T21" fmla="*/ 54 h 259"/>
                  <a:gd name="T22" fmla="*/ 55 w 253"/>
                  <a:gd name="T23" fmla="*/ 45 h 259"/>
                  <a:gd name="T24" fmla="*/ 117 w 253"/>
                  <a:gd name="T25" fmla="*/ 0 h 259"/>
                  <a:gd name="T26" fmla="*/ 138 w 253"/>
                  <a:gd name="T27" fmla="*/ 2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3" h="259">
                    <a:moveTo>
                      <a:pt x="138" y="29"/>
                    </a:moveTo>
                    <a:cubicBezTo>
                      <a:pt x="192" y="39"/>
                      <a:pt x="233" y="87"/>
                      <a:pt x="233" y="143"/>
                    </a:cubicBezTo>
                    <a:cubicBezTo>
                      <a:pt x="233" y="149"/>
                      <a:pt x="232" y="154"/>
                      <a:pt x="231" y="159"/>
                    </a:cubicBezTo>
                    <a:cubicBezTo>
                      <a:pt x="253" y="188"/>
                      <a:pt x="253" y="188"/>
                      <a:pt x="253" y="18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84" y="238"/>
                      <a:pt x="184" y="238"/>
                      <a:pt x="184" y="238"/>
                    </a:cubicBezTo>
                    <a:cubicBezTo>
                      <a:pt x="165" y="251"/>
                      <a:pt x="142" y="259"/>
                      <a:pt x="116" y="259"/>
                    </a:cubicBezTo>
                    <a:cubicBezTo>
                      <a:pt x="52" y="259"/>
                      <a:pt x="0" y="207"/>
                      <a:pt x="0" y="143"/>
                    </a:cubicBezTo>
                    <a:cubicBezTo>
                      <a:pt x="0" y="108"/>
                      <a:pt x="17" y="76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6" y="51"/>
                      <a:pt x="51" y="48"/>
                      <a:pt x="55" y="45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138" y="2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Oval 43"/>
              <p:cNvSpPr>
                <a:spLocks noChangeArrowheads="1"/>
              </p:cNvSpPr>
              <p:nvPr/>
            </p:nvSpPr>
            <p:spPr bwMode="auto">
              <a:xfrm>
                <a:off x="7992284" y="5711821"/>
                <a:ext cx="414350" cy="414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2447454" y="199335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40%</a:t>
            </a:r>
            <a:endParaRPr lang="en-US" sz="1800" dirty="0" smtClean="0">
              <a:latin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3045440" y="2932696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50%</a:t>
            </a:r>
            <a:endParaRPr lang="en-US" sz="1800" dirty="0" smtClean="0">
              <a:latin typeface="+mn-lt"/>
            </a:endParaRPr>
          </a:p>
        </p:txBody>
      </p:sp>
      <p:sp>
        <p:nvSpPr>
          <p:cNvPr id="58" name="Inhaltsplatzhalter 4"/>
          <p:cNvSpPr txBox="1"/>
          <p:nvPr/>
        </p:nvSpPr>
        <p:spPr>
          <a:xfrm>
            <a:off x="3605942" y="3868348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60%</a:t>
            </a:r>
            <a:endParaRPr lang="en-US" sz="1800" dirty="0" smtClean="0">
              <a:latin typeface="+mn-lt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4280937" y="4800199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70%</a:t>
            </a:r>
            <a:endParaRPr lang="en-US" sz="1800" dirty="0" smtClean="0">
              <a:latin typeface="+mn-lt"/>
            </a:endParaRPr>
          </a:p>
        </p:txBody>
      </p:sp>
      <p:sp>
        <p:nvSpPr>
          <p:cNvPr id="60" name="Inhaltsplatzhalter 4"/>
          <p:cNvSpPr txBox="1"/>
          <p:nvPr/>
        </p:nvSpPr>
        <p:spPr>
          <a:xfrm>
            <a:off x="4781259" y="5744114"/>
            <a:ext cx="88524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80%</a:t>
            </a:r>
            <a:endParaRPr lang="en-US" sz="1800" dirty="0" smtClean="0">
              <a:latin typeface="+mn-lt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4261292" y="19009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Inhaltsplatzhalter 4"/>
          <p:cNvSpPr txBox="1"/>
          <p:nvPr/>
        </p:nvSpPr>
        <p:spPr>
          <a:xfrm>
            <a:off x="4887832" y="283484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5518517" y="37686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4" name="Inhaltsplatzhalter 4"/>
          <p:cNvSpPr txBox="1"/>
          <p:nvPr/>
        </p:nvSpPr>
        <p:spPr>
          <a:xfrm>
            <a:off x="6139677" y="470254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6688278" y="56363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08001" y="1864785"/>
            <a:ext cx="1752009" cy="844185"/>
            <a:chOff x="508001" y="1864785"/>
            <a:chExt cx="1752009" cy="844185"/>
          </a:xfrm>
        </p:grpSpPr>
        <p:sp>
          <p:nvSpPr>
            <p:cNvPr id="5" name="Freeform 5"/>
            <p:cNvSpPr/>
            <p:nvPr/>
          </p:nvSpPr>
          <p:spPr bwMode="auto">
            <a:xfrm>
              <a:off x="508001" y="2287375"/>
              <a:ext cx="1752009" cy="421595"/>
            </a:xfrm>
            <a:custGeom>
              <a:avLst/>
              <a:gdLst>
                <a:gd name="T0" fmla="*/ 1762 w 1762"/>
                <a:gd name="T1" fmla="*/ 0 h 424"/>
                <a:gd name="T2" fmla="*/ 1387 w 1762"/>
                <a:gd name="T3" fmla="*/ 424 h 424"/>
                <a:gd name="T4" fmla="*/ 0 w 1762"/>
                <a:gd name="T5" fmla="*/ 424 h 424"/>
                <a:gd name="T6" fmla="*/ 376 w 1762"/>
                <a:gd name="T7" fmla="*/ 0 h 424"/>
                <a:gd name="T8" fmla="*/ 1762 w 17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4">
                  <a:moveTo>
                    <a:pt x="1762" y="0"/>
                  </a:moveTo>
                  <a:lnTo>
                    <a:pt x="1387" y="424"/>
                  </a:lnTo>
                  <a:lnTo>
                    <a:pt x="0" y="424"/>
                  </a:lnTo>
                  <a:lnTo>
                    <a:pt x="376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08001" y="1864785"/>
              <a:ext cx="1752009" cy="422590"/>
            </a:xfrm>
            <a:custGeom>
              <a:avLst/>
              <a:gdLst>
                <a:gd name="T0" fmla="*/ 0 w 1762"/>
                <a:gd name="T1" fmla="*/ 0 h 425"/>
                <a:gd name="T2" fmla="*/ 376 w 1762"/>
                <a:gd name="T3" fmla="*/ 425 h 425"/>
                <a:gd name="T4" fmla="*/ 1762 w 1762"/>
                <a:gd name="T5" fmla="*/ 425 h 425"/>
                <a:gd name="T6" fmla="*/ 1387 w 1762"/>
                <a:gd name="T7" fmla="*/ 0 h 425"/>
                <a:gd name="T8" fmla="*/ 0 w 1762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5">
                  <a:moveTo>
                    <a:pt x="0" y="0"/>
                  </a:moveTo>
                  <a:lnTo>
                    <a:pt x="376" y="425"/>
                  </a:lnTo>
                  <a:lnTo>
                    <a:pt x="1762" y="425"/>
                  </a:lnTo>
                  <a:lnTo>
                    <a:pt x="1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18387" y="1864785"/>
            <a:ext cx="2975034" cy="844185"/>
            <a:chOff x="2018387" y="1864785"/>
            <a:chExt cx="2975034" cy="844185"/>
          </a:xfrm>
        </p:grpSpPr>
        <p:sp>
          <p:nvSpPr>
            <p:cNvPr id="7" name="Freeform 7"/>
            <p:cNvSpPr/>
            <p:nvPr/>
          </p:nvSpPr>
          <p:spPr bwMode="auto">
            <a:xfrm>
              <a:off x="2018387" y="2287375"/>
              <a:ext cx="2764236" cy="421595"/>
            </a:xfrm>
            <a:custGeom>
              <a:avLst/>
              <a:gdLst>
                <a:gd name="T0" fmla="*/ 2780 w 2780"/>
                <a:gd name="T1" fmla="*/ 0 h 424"/>
                <a:gd name="T2" fmla="*/ 2780 w 2780"/>
                <a:gd name="T3" fmla="*/ 424 h 424"/>
                <a:gd name="T4" fmla="*/ 0 w 2780"/>
                <a:gd name="T5" fmla="*/ 424 h 424"/>
                <a:gd name="T6" fmla="*/ 375 w 2780"/>
                <a:gd name="T7" fmla="*/ 0 h 424"/>
                <a:gd name="T8" fmla="*/ 2780 w 278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4">
                  <a:moveTo>
                    <a:pt x="2780" y="0"/>
                  </a:moveTo>
                  <a:lnTo>
                    <a:pt x="2780" y="424"/>
                  </a:lnTo>
                  <a:lnTo>
                    <a:pt x="0" y="424"/>
                  </a:lnTo>
                  <a:lnTo>
                    <a:pt x="375" y="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018387" y="1864785"/>
              <a:ext cx="2764236" cy="422590"/>
            </a:xfrm>
            <a:custGeom>
              <a:avLst/>
              <a:gdLst>
                <a:gd name="T0" fmla="*/ 0 w 2780"/>
                <a:gd name="T1" fmla="*/ 0 h 425"/>
                <a:gd name="T2" fmla="*/ 375 w 2780"/>
                <a:gd name="T3" fmla="*/ 425 h 425"/>
                <a:gd name="T4" fmla="*/ 2780 w 2780"/>
                <a:gd name="T5" fmla="*/ 425 h 425"/>
                <a:gd name="T6" fmla="*/ 2780 w 2780"/>
                <a:gd name="T7" fmla="*/ 0 h 425"/>
                <a:gd name="T8" fmla="*/ 0 w 2780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5">
                  <a:moveTo>
                    <a:pt x="0" y="0"/>
                  </a:moveTo>
                  <a:lnTo>
                    <a:pt x="375" y="425"/>
                  </a:lnTo>
                  <a:lnTo>
                    <a:pt x="2780" y="425"/>
                  </a:lnTo>
                  <a:lnTo>
                    <a:pt x="2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82623" y="1864785"/>
              <a:ext cx="210798" cy="4225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782623" y="2287375"/>
              <a:ext cx="210798" cy="4215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08001" y="3092555"/>
            <a:ext cx="1752009" cy="844185"/>
            <a:chOff x="508001" y="3092555"/>
            <a:chExt cx="1752009" cy="844185"/>
          </a:xfrm>
        </p:grpSpPr>
        <p:sp>
          <p:nvSpPr>
            <p:cNvPr id="13" name="Freeform 5"/>
            <p:cNvSpPr/>
            <p:nvPr/>
          </p:nvSpPr>
          <p:spPr bwMode="auto">
            <a:xfrm>
              <a:off x="508001" y="3515145"/>
              <a:ext cx="1752009" cy="421595"/>
            </a:xfrm>
            <a:custGeom>
              <a:avLst/>
              <a:gdLst>
                <a:gd name="T0" fmla="*/ 1762 w 1762"/>
                <a:gd name="T1" fmla="*/ 0 h 424"/>
                <a:gd name="T2" fmla="*/ 1387 w 1762"/>
                <a:gd name="T3" fmla="*/ 424 h 424"/>
                <a:gd name="T4" fmla="*/ 0 w 1762"/>
                <a:gd name="T5" fmla="*/ 424 h 424"/>
                <a:gd name="T6" fmla="*/ 376 w 1762"/>
                <a:gd name="T7" fmla="*/ 0 h 424"/>
                <a:gd name="T8" fmla="*/ 1762 w 17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4">
                  <a:moveTo>
                    <a:pt x="1762" y="0"/>
                  </a:moveTo>
                  <a:lnTo>
                    <a:pt x="1387" y="424"/>
                  </a:lnTo>
                  <a:lnTo>
                    <a:pt x="0" y="424"/>
                  </a:lnTo>
                  <a:lnTo>
                    <a:pt x="376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508001" y="3092555"/>
              <a:ext cx="1752009" cy="422590"/>
            </a:xfrm>
            <a:custGeom>
              <a:avLst/>
              <a:gdLst>
                <a:gd name="T0" fmla="*/ 0 w 1762"/>
                <a:gd name="T1" fmla="*/ 0 h 425"/>
                <a:gd name="T2" fmla="*/ 376 w 1762"/>
                <a:gd name="T3" fmla="*/ 425 h 425"/>
                <a:gd name="T4" fmla="*/ 1762 w 1762"/>
                <a:gd name="T5" fmla="*/ 425 h 425"/>
                <a:gd name="T6" fmla="*/ 1387 w 1762"/>
                <a:gd name="T7" fmla="*/ 0 h 425"/>
                <a:gd name="T8" fmla="*/ 0 w 1762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5">
                  <a:moveTo>
                    <a:pt x="0" y="0"/>
                  </a:moveTo>
                  <a:lnTo>
                    <a:pt x="376" y="425"/>
                  </a:lnTo>
                  <a:lnTo>
                    <a:pt x="1762" y="425"/>
                  </a:lnTo>
                  <a:lnTo>
                    <a:pt x="1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18387" y="3092555"/>
            <a:ext cx="2975034" cy="844185"/>
            <a:chOff x="2018387" y="3092555"/>
            <a:chExt cx="2975034" cy="844185"/>
          </a:xfrm>
        </p:grpSpPr>
        <p:sp>
          <p:nvSpPr>
            <p:cNvPr id="15" name="Freeform 7"/>
            <p:cNvSpPr/>
            <p:nvPr/>
          </p:nvSpPr>
          <p:spPr bwMode="auto">
            <a:xfrm>
              <a:off x="2018387" y="3515145"/>
              <a:ext cx="2764236" cy="421595"/>
            </a:xfrm>
            <a:custGeom>
              <a:avLst/>
              <a:gdLst>
                <a:gd name="T0" fmla="*/ 2780 w 2780"/>
                <a:gd name="T1" fmla="*/ 0 h 424"/>
                <a:gd name="T2" fmla="*/ 2780 w 2780"/>
                <a:gd name="T3" fmla="*/ 424 h 424"/>
                <a:gd name="T4" fmla="*/ 0 w 2780"/>
                <a:gd name="T5" fmla="*/ 424 h 424"/>
                <a:gd name="T6" fmla="*/ 375 w 2780"/>
                <a:gd name="T7" fmla="*/ 0 h 424"/>
                <a:gd name="T8" fmla="*/ 2780 w 278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4">
                  <a:moveTo>
                    <a:pt x="2780" y="0"/>
                  </a:moveTo>
                  <a:lnTo>
                    <a:pt x="2780" y="424"/>
                  </a:lnTo>
                  <a:lnTo>
                    <a:pt x="0" y="424"/>
                  </a:lnTo>
                  <a:lnTo>
                    <a:pt x="375" y="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2018387" y="3092555"/>
              <a:ext cx="2764236" cy="422590"/>
            </a:xfrm>
            <a:custGeom>
              <a:avLst/>
              <a:gdLst>
                <a:gd name="T0" fmla="*/ 0 w 2780"/>
                <a:gd name="T1" fmla="*/ 0 h 425"/>
                <a:gd name="T2" fmla="*/ 375 w 2780"/>
                <a:gd name="T3" fmla="*/ 425 h 425"/>
                <a:gd name="T4" fmla="*/ 2780 w 2780"/>
                <a:gd name="T5" fmla="*/ 425 h 425"/>
                <a:gd name="T6" fmla="*/ 2780 w 2780"/>
                <a:gd name="T7" fmla="*/ 0 h 425"/>
                <a:gd name="T8" fmla="*/ 0 w 2780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5">
                  <a:moveTo>
                    <a:pt x="0" y="0"/>
                  </a:moveTo>
                  <a:lnTo>
                    <a:pt x="375" y="425"/>
                  </a:lnTo>
                  <a:lnTo>
                    <a:pt x="2780" y="425"/>
                  </a:lnTo>
                  <a:lnTo>
                    <a:pt x="2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4782623" y="3092555"/>
              <a:ext cx="210798" cy="422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782623" y="3515145"/>
              <a:ext cx="210798" cy="42159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8001" y="4320325"/>
            <a:ext cx="1752009" cy="844185"/>
            <a:chOff x="508001" y="4320325"/>
            <a:chExt cx="1752009" cy="844185"/>
          </a:xfrm>
        </p:grpSpPr>
        <p:sp>
          <p:nvSpPr>
            <p:cNvPr id="20" name="Freeform 5"/>
            <p:cNvSpPr/>
            <p:nvPr/>
          </p:nvSpPr>
          <p:spPr bwMode="auto">
            <a:xfrm>
              <a:off x="508001" y="4742915"/>
              <a:ext cx="1752009" cy="421595"/>
            </a:xfrm>
            <a:custGeom>
              <a:avLst/>
              <a:gdLst>
                <a:gd name="T0" fmla="*/ 1762 w 1762"/>
                <a:gd name="T1" fmla="*/ 0 h 424"/>
                <a:gd name="T2" fmla="*/ 1387 w 1762"/>
                <a:gd name="T3" fmla="*/ 424 h 424"/>
                <a:gd name="T4" fmla="*/ 0 w 1762"/>
                <a:gd name="T5" fmla="*/ 424 h 424"/>
                <a:gd name="T6" fmla="*/ 376 w 1762"/>
                <a:gd name="T7" fmla="*/ 0 h 424"/>
                <a:gd name="T8" fmla="*/ 1762 w 17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4">
                  <a:moveTo>
                    <a:pt x="1762" y="0"/>
                  </a:moveTo>
                  <a:lnTo>
                    <a:pt x="1387" y="424"/>
                  </a:lnTo>
                  <a:lnTo>
                    <a:pt x="0" y="424"/>
                  </a:lnTo>
                  <a:lnTo>
                    <a:pt x="376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508001" y="4320325"/>
              <a:ext cx="1752009" cy="422590"/>
            </a:xfrm>
            <a:custGeom>
              <a:avLst/>
              <a:gdLst>
                <a:gd name="T0" fmla="*/ 0 w 1762"/>
                <a:gd name="T1" fmla="*/ 0 h 425"/>
                <a:gd name="T2" fmla="*/ 376 w 1762"/>
                <a:gd name="T3" fmla="*/ 425 h 425"/>
                <a:gd name="T4" fmla="*/ 1762 w 1762"/>
                <a:gd name="T5" fmla="*/ 425 h 425"/>
                <a:gd name="T6" fmla="*/ 1387 w 1762"/>
                <a:gd name="T7" fmla="*/ 0 h 425"/>
                <a:gd name="T8" fmla="*/ 0 w 1762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5">
                  <a:moveTo>
                    <a:pt x="0" y="0"/>
                  </a:moveTo>
                  <a:lnTo>
                    <a:pt x="376" y="425"/>
                  </a:lnTo>
                  <a:lnTo>
                    <a:pt x="1762" y="425"/>
                  </a:lnTo>
                  <a:lnTo>
                    <a:pt x="1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018387" y="4320325"/>
            <a:ext cx="2975034" cy="844185"/>
            <a:chOff x="2018387" y="4320325"/>
            <a:chExt cx="2975034" cy="844185"/>
          </a:xfrm>
        </p:grpSpPr>
        <p:sp>
          <p:nvSpPr>
            <p:cNvPr id="22" name="Freeform 7"/>
            <p:cNvSpPr/>
            <p:nvPr/>
          </p:nvSpPr>
          <p:spPr bwMode="auto">
            <a:xfrm>
              <a:off x="2018387" y="4742915"/>
              <a:ext cx="2764236" cy="421595"/>
            </a:xfrm>
            <a:custGeom>
              <a:avLst/>
              <a:gdLst>
                <a:gd name="T0" fmla="*/ 2780 w 2780"/>
                <a:gd name="T1" fmla="*/ 0 h 424"/>
                <a:gd name="T2" fmla="*/ 2780 w 2780"/>
                <a:gd name="T3" fmla="*/ 424 h 424"/>
                <a:gd name="T4" fmla="*/ 0 w 2780"/>
                <a:gd name="T5" fmla="*/ 424 h 424"/>
                <a:gd name="T6" fmla="*/ 375 w 2780"/>
                <a:gd name="T7" fmla="*/ 0 h 424"/>
                <a:gd name="T8" fmla="*/ 2780 w 278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4">
                  <a:moveTo>
                    <a:pt x="2780" y="0"/>
                  </a:moveTo>
                  <a:lnTo>
                    <a:pt x="2780" y="424"/>
                  </a:lnTo>
                  <a:lnTo>
                    <a:pt x="0" y="424"/>
                  </a:lnTo>
                  <a:lnTo>
                    <a:pt x="375" y="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2018387" y="4320325"/>
              <a:ext cx="2764236" cy="422590"/>
            </a:xfrm>
            <a:custGeom>
              <a:avLst/>
              <a:gdLst>
                <a:gd name="T0" fmla="*/ 0 w 2780"/>
                <a:gd name="T1" fmla="*/ 0 h 425"/>
                <a:gd name="T2" fmla="*/ 375 w 2780"/>
                <a:gd name="T3" fmla="*/ 425 h 425"/>
                <a:gd name="T4" fmla="*/ 2780 w 2780"/>
                <a:gd name="T5" fmla="*/ 425 h 425"/>
                <a:gd name="T6" fmla="*/ 2780 w 2780"/>
                <a:gd name="T7" fmla="*/ 0 h 425"/>
                <a:gd name="T8" fmla="*/ 0 w 2780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5">
                  <a:moveTo>
                    <a:pt x="0" y="0"/>
                  </a:moveTo>
                  <a:lnTo>
                    <a:pt x="375" y="425"/>
                  </a:lnTo>
                  <a:lnTo>
                    <a:pt x="2780" y="425"/>
                  </a:lnTo>
                  <a:lnTo>
                    <a:pt x="2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4782623" y="4320325"/>
              <a:ext cx="210798" cy="4225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782623" y="4742915"/>
              <a:ext cx="210798" cy="42159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8001" y="5548095"/>
            <a:ext cx="1752009" cy="844185"/>
            <a:chOff x="508001" y="5548095"/>
            <a:chExt cx="1752009" cy="844185"/>
          </a:xfrm>
        </p:grpSpPr>
        <p:sp>
          <p:nvSpPr>
            <p:cNvPr id="27" name="Freeform 5"/>
            <p:cNvSpPr/>
            <p:nvPr/>
          </p:nvSpPr>
          <p:spPr bwMode="auto">
            <a:xfrm>
              <a:off x="508001" y="5970685"/>
              <a:ext cx="1752009" cy="421595"/>
            </a:xfrm>
            <a:custGeom>
              <a:avLst/>
              <a:gdLst>
                <a:gd name="T0" fmla="*/ 1762 w 1762"/>
                <a:gd name="T1" fmla="*/ 0 h 424"/>
                <a:gd name="T2" fmla="*/ 1387 w 1762"/>
                <a:gd name="T3" fmla="*/ 424 h 424"/>
                <a:gd name="T4" fmla="*/ 0 w 1762"/>
                <a:gd name="T5" fmla="*/ 424 h 424"/>
                <a:gd name="T6" fmla="*/ 376 w 1762"/>
                <a:gd name="T7" fmla="*/ 0 h 424"/>
                <a:gd name="T8" fmla="*/ 1762 w 1762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4">
                  <a:moveTo>
                    <a:pt x="1762" y="0"/>
                  </a:moveTo>
                  <a:lnTo>
                    <a:pt x="1387" y="424"/>
                  </a:lnTo>
                  <a:lnTo>
                    <a:pt x="0" y="424"/>
                  </a:lnTo>
                  <a:lnTo>
                    <a:pt x="376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508001" y="5548095"/>
              <a:ext cx="1752009" cy="422590"/>
            </a:xfrm>
            <a:custGeom>
              <a:avLst/>
              <a:gdLst>
                <a:gd name="T0" fmla="*/ 0 w 1762"/>
                <a:gd name="T1" fmla="*/ 0 h 425"/>
                <a:gd name="T2" fmla="*/ 376 w 1762"/>
                <a:gd name="T3" fmla="*/ 425 h 425"/>
                <a:gd name="T4" fmla="*/ 1762 w 1762"/>
                <a:gd name="T5" fmla="*/ 425 h 425"/>
                <a:gd name="T6" fmla="*/ 1387 w 1762"/>
                <a:gd name="T7" fmla="*/ 0 h 425"/>
                <a:gd name="T8" fmla="*/ 0 w 1762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2" h="425">
                  <a:moveTo>
                    <a:pt x="0" y="0"/>
                  </a:moveTo>
                  <a:lnTo>
                    <a:pt x="376" y="425"/>
                  </a:lnTo>
                  <a:lnTo>
                    <a:pt x="1762" y="425"/>
                  </a:lnTo>
                  <a:lnTo>
                    <a:pt x="1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8387" y="5548095"/>
            <a:ext cx="2975034" cy="844185"/>
            <a:chOff x="2018387" y="5548095"/>
            <a:chExt cx="2975034" cy="844185"/>
          </a:xfrm>
        </p:grpSpPr>
        <p:sp>
          <p:nvSpPr>
            <p:cNvPr id="29" name="Freeform 7"/>
            <p:cNvSpPr/>
            <p:nvPr/>
          </p:nvSpPr>
          <p:spPr bwMode="auto">
            <a:xfrm>
              <a:off x="2018387" y="5970685"/>
              <a:ext cx="2764236" cy="421595"/>
            </a:xfrm>
            <a:custGeom>
              <a:avLst/>
              <a:gdLst>
                <a:gd name="T0" fmla="*/ 2780 w 2780"/>
                <a:gd name="T1" fmla="*/ 0 h 424"/>
                <a:gd name="T2" fmla="*/ 2780 w 2780"/>
                <a:gd name="T3" fmla="*/ 424 h 424"/>
                <a:gd name="T4" fmla="*/ 0 w 2780"/>
                <a:gd name="T5" fmla="*/ 424 h 424"/>
                <a:gd name="T6" fmla="*/ 375 w 2780"/>
                <a:gd name="T7" fmla="*/ 0 h 424"/>
                <a:gd name="T8" fmla="*/ 2780 w 278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4">
                  <a:moveTo>
                    <a:pt x="2780" y="0"/>
                  </a:moveTo>
                  <a:lnTo>
                    <a:pt x="2780" y="424"/>
                  </a:lnTo>
                  <a:lnTo>
                    <a:pt x="0" y="424"/>
                  </a:lnTo>
                  <a:lnTo>
                    <a:pt x="375" y="0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2018387" y="5548095"/>
              <a:ext cx="2764236" cy="422590"/>
            </a:xfrm>
            <a:custGeom>
              <a:avLst/>
              <a:gdLst>
                <a:gd name="T0" fmla="*/ 0 w 2780"/>
                <a:gd name="T1" fmla="*/ 0 h 425"/>
                <a:gd name="T2" fmla="*/ 375 w 2780"/>
                <a:gd name="T3" fmla="*/ 425 h 425"/>
                <a:gd name="T4" fmla="*/ 2780 w 2780"/>
                <a:gd name="T5" fmla="*/ 425 h 425"/>
                <a:gd name="T6" fmla="*/ 2780 w 2780"/>
                <a:gd name="T7" fmla="*/ 0 h 425"/>
                <a:gd name="T8" fmla="*/ 0 w 2780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0" h="425">
                  <a:moveTo>
                    <a:pt x="0" y="0"/>
                  </a:moveTo>
                  <a:lnTo>
                    <a:pt x="375" y="425"/>
                  </a:lnTo>
                  <a:lnTo>
                    <a:pt x="2780" y="425"/>
                  </a:lnTo>
                  <a:lnTo>
                    <a:pt x="27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782623" y="5548095"/>
              <a:ext cx="210798" cy="4225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782623" y="5970685"/>
              <a:ext cx="210798" cy="4215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166411" y="5717384"/>
            <a:ext cx="435188" cy="505606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48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" name="Freeform 49"/>
          <p:cNvSpPr/>
          <p:nvPr/>
        </p:nvSpPr>
        <p:spPr bwMode="auto">
          <a:xfrm>
            <a:off x="1031699" y="4446972"/>
            <a:ext cx="578026" cy="540020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18872" y="3355135"/>
            <a:ext cx="528168" cy="388190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52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4" name="Freeform 66"/>
          <p:cNvSpPr>
            <a:spLocks noEditPoints="1"/>
          </p:cNvSpPr>
          <p:nvPr/>
        </p:nvSpPr>
        <p:spPr bwMode="auto">
          <a:xfrm>
            <a:off x="1105848" y="2031867"/>
            <a:ext cx="500926" cy="49912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Inhaltsplatzhalter 4"/>
          <p:cNvSpPr txBox="1"/>
          <p:nvPr/>
        </p:nvSpPr>
        <p:spPr>
          <a:xfrm>
            <a:off x="7180731" y="1994490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5850388" y="200987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7164253" y="3222260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5833910" y="323764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7164253" y="4450030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Inhaltsplatzhalter 4"/>
          <p:cNvSpPr txBox="1"/>
          <p:nvPr/>
        </p:nvSpPr>
        <p:spPr>
          <a:xfrm>
            <a:off x="5833910" y="446541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61" name="Inhaltsplatzhalter 4"/>
          <p:cNvSpPr txBox="1"/>
          <p:nvPr/>
        </p:nvSpPr>
        <p:spPr>
          <a:xfrm>
            <a:off x="7164253" y="5677800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Inhaltsplatzhalter 4"/>
          <p:cNvSpPr txBox="1"/>
          <p:nvPr/>
        </p:nvSpPr>
        <p:spPr>
          <a:xfrm>
            <a:off x="5833910" y="569318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3" name="Inhaltsplatzhalter 4"/>
          <p:cNvSpPr txBox="1"/>
          <p:nvPr/>
        </p:nvSpPr>
        <p:spPr>
          <a:xfrm>
            <a:off x="2489499" y="2007296"/>
            <a:ext cx="220796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here. </a:t>
            </a:r>
          </a:p>
        </p:txBody>
      </p:sp>
      <p:sp>
        <p:nvSpPr>
          <p:cNvPr id="64" name="Inhaltsplatzhalter 4"/>
          <p:cNvSpPr txBox="1"/>
          <p:nvPr/>
        </p:nvSpPr>
        <p:spPr>
          <a:xfrm>
            <a:off x="2489499" y="3231856"/>
            <a:ext cx="220796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here. </a:t>
            </a:r>
          </a:p>
        </p:txBody>
      </p:sp>
      <p:sp>
        <p:nvSpPr>
          <p:cNvPr id="65" name="Inhaltsplatzhalter 4"/>
          <p:cNvSpPr txBox="1"/>
          <p:nvPr/>
        </p:nvSpPr>
        <p:spPr>
          <a:xfrm>
            <a:off x="2489499" y="4424594"/>
            <a:ext cx="220796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here. </a:t>
            </a:r>
          </a:p>
        </p:txBody>
      </p:sp>
      <p:sp>
        <p:nvSpPr>
          <p:cNvPr id="66" name="Inhaltsplatzhalter 4"/>
          <p:cNvSpPr txBox="1"/>
          <p:nvPr/>
        </p:nvSpPr>
        <p:spPr>
          <a:xfrm>
            <a:off x="2489499" y="5677798"/>
            <a:ext cx="2207968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here. 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08001" y="1871705"/>
            <a:ext cx="4981462" cy="989041"/>
            <a:chOff x="508001" y="1871705"/>
            <a:chExt cx="4981462" cy="989041"/>
          </a:xfrm>
        </p:grpSpPr>
        <p:sp>
          <p:nvSpPr>
            <p:cNvPr id="5" name="Freeform 5"/>
            <p:cNvSpPr/>
            <p:nvPr/>
          </p:nvSpPr>
          <p:spPr bwMode="auto">
            <a:xfrm>
              <a:off x="508001" y="1871705"/>
              <a:ext cx="4850013" cy="989041"/>
            </a:xfrm>
            <a:custGeom>
              <a:avLst/>
              <a:gdLst>
                <a:gd name="T0" fmla="*/ 31 w 2262"/>
                <a:gd name="T1" fmla="*/ 0 h 459"/>
                <a:gd name="T2" fmla="*/ 0 w 2262"/>
                <a:gd name="T3" fmla="*/ 31 h 459"/>
                <a:gd name="T4" fmla="*/ 0 w 2262"/>
                <a:gd name="T5" fmla="*/ 428 h 459"/>
                <a:gd name="T6" fmla="*/ 31 w 2262"/>
                <a:gd name="T7" fmla="*/ 459 h 459"/>
                <a:gd name="T8" fmla="*/ 2262 w 2262"/>
                <a:gd name="T9" fmla="*/ 459 h 459"/>
                <a:gd name="T10" fmla="*/ 2262 w 2262"/>
                <a:gd name="T11" fmla="*/ 0 h 459"/>
                <a:gd name="T12" fmla="*/ 31 w 2262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2" h="459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45"/>
                    <a:pt x="14" y="459"/>
                    <a:pt x="31" y="459"/>
                  </a:cubicBezTo>
                  <a:cubicBezTo>
                    <a:pt x="2262" y="459"/>
                    <a:pt x="2262" y="459"/>
                    <a:pt x="2262" y="459"/>
                  </a:cubicBezTo>
                  <a:cubicBezTo>
                    <a:pt x="2262" y="0"/>
                    <a:pt x="2262" y="0"/>
                    <a:pt x="226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358014" y="1871705"/>
              <a:ext cx="131449" cy="989041"/>
            </a:xfrm>
            <a:custGeom>
              <a:avLst/>
              <a:gdLst>
                <a:gd name="T0" fmla="*/ 30 w 61"/>
                <a:gd name="T1" fmla="*/ 0 h 459"/>
                <a:gd name="T2" fmla="*/ 0 w 61"/>
                <a:gd name="T3" fmla="*/ 0 h 459"/>
                <a:gd name="T4" fmla="*/ 0 w 61"/>
                <a:gd name="T5" fmla="*/ 459 h 459"/>
                <a:gd name="T6" fmla="*/ 30 w 61"/>
                <a:gd name="T7" fmla="*/ 459 h 459"/>
                <a:gd name="T8" fmla="*/ 61 w 61"/>
                <a:gd name="T9" fmla="*/ 428 h 459"/>
                <a:gd name="T10" fmla="*/ 61 w 61"/>
                <a:gd name="T11" fmla="*/ 31 h 459"/>
                <a:gd name="T12" fmla="*/ 30 w 61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59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47" y="459"/>
                    <a:pt x="61" y="445"/>
                    <a:pt x="61" y="42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8001" y="3047489"/>
            <a:ext cx="4981462" cy="989041"/>
            <a:chOff x="508001" y="3047489"/>
            <a:chExt cx="4981462" cy="989041"/>
          </a:xfrm>
        </p:grpSpPr>
        <p:sp>
          <p:nvSpPr>
            <p:cNvPr id="11" name="Freeform 5"/>
            <p:cNvSpPr/>
            <p:nvPr/>
          </p:nvSpPr>
          <p:spPr bwMode="auto">
            <a:xfrm>
              <a:off x="508001" y="3047489"/>
              <a:ext cx="4850013" cy="989041"/>
            </a:xfrm>
            <a:custGeom>
              <a:avLst/>
              <a:gdLst>
                <a:gd name="T0" fmla="*/ 31 w 2262"/>
                <a:gd name="T1" fmla="*/ 0 h 459"/>
                <a:gd name="T2" fmla="*/ 0 w 2262"/>
                <a:gd name="T3" fmla="*/ 31 h 459"/>
                <a:gd name="T4" fmla="*/ 0 w 2262"/>
                <a:gd name="T5" fmla="*/ 428 h 459"/>
                <a:gd name="T6" fmla="*/ 31 w 2262"/>
                <a:gd name="T7" fmla="*/ 459 h 459"/>
                <a:gd name="T8" fmla="*/ 2262 w 2262"/>
                <a:gd name="T9" fmla="*/ 459 h 459"/>
                <a:gd name="T10" fmla="*/ 2262 w 2262"/>
                <a:gd name="T11" fmla="*/ 0 h 459"/>
                <a:gd name="T12" fmla="*/ 31 w 2262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2" h="459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45"/>
                    <a:pt x="14" y="459"/>
                    <a:pt x="31" y="459"/>
                  </a:cubicBezTo>
                  <a:cubicBezTo>
                    <a:pt x="2262" y="459"/>
                    <a:pt x="2262" y="459"/>
                    <a:pt x="2262" y="459"/>
                  </a:cubicBezTo>
                  <a:cubicBezTo>
                    <a:pt x="2262" y="0"/>
                    <a:pt x="2262" y="0"/>
                    <a:pt x="226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5358014" y="3047489"/>
              <a:ext cx="131449" cy="989041"/>
            </a:xfrm>
            <a:custGeom>
              <a:avLst/>
              <a:gdLst>
                <a:gd name="T0" fmla="*/ 30 w 61"/>
                <a:gd name="T1" fmla="*/ 0 h 459"/>
                <a:gd name="T2" fmla="*/ 0 w 61"/>
                <a:gd name="T3" fmla="*/ 0 h 459"/>
                <a:gd name="T4" fmla="*/ 0 w 61"/>
                <a:gd name="T5" fmla="*/ 459 h 459"/>
                <a:gd name="T6" fmla="*/ 30 w 61"/>
                <a:gd name="T7" fmla="*/ 459 h 459"/>
                <a:gd name="T8" fmla="*/ 61 w 61"/>
                <a:gd name="T9" fmla="*/ 428 h 459"/>
                <a:gd name="T10" fmla="*/ 61 w 61"/>
                <a:gd name="T11" fmla="*/ 31 h 459"/>
                <a:gd name="T12" fmla="*/ 30 w 61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59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47" y="459"/>
                    <a:pt x="61" y="445"/>
                    <a:pt x="61" y="42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8001" y="4223274"/>
            <a:ext cx="4981462" cy="989041"/>
            <a:chOff x="508001" y="4223274"/>
            <a:chExt cx="4981462" cy="989041"/>
          </a:xfrm>
        </p:grpSpPr>
        <p:sp>
          <p:nvSpPr>
            <p:cNvPr id="16" name="Freeform 5"/>
            <p:cNvSpPr/>
            <p:nvPr/>
          </p:nvSpPr>
          <p:spPr bwMode="auto">
            <a:xfrm>
              <a:off x="508001" y="4223274"/>
              <a:ext cx="4850013" cy="989041"/>
            </a:xfrm>
            <a:custGeom>
              <a:avLst/>
              <a:gdLst>
                <a:gd name="T0" fmla="*/ 31 w 2262"/>
                <a:gd name="T1" fmla="*/ 0 h 459"/>
                <a:gd name="T2" fmla="*/ 0 w 2262"/>
                <a:gd name="T3" fmla="*/ 31 h 459"/>
                <a:gd name="T4" fmla="*/ 0 w 2262"/>
                <a:gd name="T5" fmla="*/ 428 h 459"/>
                <a:gd name="T6" fmla="*/ 31 w 2262"/>
                <a:gd name="T7" fmla="*/ 459 h 459"/>
                <a:gd name="T8" fmla="*/ 2262 w 2262"/>
                <a:gd name="T9" fmla="*/ 459 h 459"/>
                <a:gd name="T10" fmla="*/ 2262 w 2262"/>
                <a:gd name="T11" fmla="*/ 0 h 459"/>
                <a:gd name="T12" fmla="*/ 31 w 2262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2" h="459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45"/>
                    <a:pt x="14" y="459"/>
                    <a:pt x="31" y="459"/>
                  </a:cubicBezTo>
                  <a:cubicBezTo>
                    <a:pt x="2262" y="459"/>
                    <a:pt x="2262" y="459"/>
                    <a:pt x="2262" y="459"/>
                  </a:cubicBezTo>
                  <a:cubicBezTo>
                    <a:pt x="2262" y="0"/>
                    <a:pt x="2262" y="0"/>
                    <a:pt x="226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58014" y="4223274"/>
              <a:ext cx="131449" cy="989041"/>
            </a:xfrm>
            <a:custGeom>
              <a:avLst/>
              <a:gdLst>
                <a:gd name="T0" fmla="*/ 30 w 61"/>
                <a:gd name="T1" fmla="*/ 0 h 459"/>
                <a:gd name="T2" fmla="*/ 0 w 61"/>
                <a:gd name="T3" fmla="*/ 0 h 459"/>
                <a:gd name="T4" fmla="*/ 0 w 61"/>
                <a:gd name="T5" fmla="*/ 459 h 459"/>
                <a:gd name="T6" fmla="*/ 30 w 61"/>
                <a:gd name="T7" fmla="*/ 459 h 459"/>
                <a:gd name="T8" fmla="*/ 61 w 61"/>
                <a:gd name="T9" fmla="*/ 428 h 459"/>
                <a:gd name="T10" fmla="*/ 61 w 61"/>
                <a:gd name="T11" fmla="*/ 31 h 459"/>
                <a:gd name="T12" fmla="*/ 30 w 61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59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47" y="459"/>
                    <a:pt x="61" y="445"/>
                    <a:pt x="61" y="42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8001" y="5399059"/>
            <a:ext cx="4981462" cy="989041"/>
            <a:chOff x="508001" y="5399059"/>
            <a:chExt cx="4981462" cy="989041"/>
          </a:xfrm>
        </p:grpSpPr>
        <p:sp>
          <p:nvSpPr>
            <p:cNvPr id="34" name="Freeform 5"/>
            <p:cNvSpPr/>
            <p:nvPr/>
          </p:nvSpPr>
          <p:spPr bwMode="auto">
            <a:xfrm>
              <a:off x="508001" y="5399059"/>
              <a:ext cx="4850013" cy="989041"/>
            </a:xfrm>
            <a:custGeom>
              <a:avLst/>
              <a:gdLst>
                <a:gd name="T0" fmla="*/ 31 w 2262"/>
                <a:gd name="T1" fmla="*/ 0 h 459"/>
                <a:gd name="T2" fmla="*/ 0 w 2262"/>
                <a:gd name="T3" fmla="*/ 31 h 459"/>
                <a:gd name="T4" fmla="*/ 0 w 2262"/>
                <a:gd name="T5" fmla="*/ 428 h 459"/>
                <a:gd name="T6" fmla="*/ 31 w 2262"/>
                <a:gd name="T7" fmla="*/ 459 h 459"/>
                <a:gd name="T8" fmla="*/ 2262 w 2262"/>
                <a:gd name="T9" fmla="*/ 459 h 459"/>
                <a:gd name="T10" fmla="*/ 2262 w 2262"/>
                <a:gd name="T11" fmla="*/ 0 h 459"/>
                <a:gd name="T12" fmla="*/ 31 w 2262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2" h="459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45"/>
                    <a:pt x="14" y="459"/>
                    <a:pt x="31" y="459"/>
                  </a:cubicBezTo>
                  <a:cubicBezTo>
                    <a:pt x="2262" y="459"/>
                    <a:pt x="2262" y="459"/>
                    <a:pt x="2262" y="459"/>
                  </a:cubicBezTo>
                  <a:cubicBezTo>
                    <a:pt x="2262" y="0"/>
                    <a:pt x="2262" y="0"/>
                    <a:pt x="2262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5358014" y="5399059"/>
              <a:ext cx="131449" cy="989041"/>
            </a:xfrm>
            <a:custGeom>
              <a:avLst/>
              <a:gdLst>
                <a:gd name="T0" fmla="*/ 30 w 61"/>
                <a:gd name="T1" fmla="*/ 0 h 459"/>
                <a:gd name="T2" fmla="*/ 0 w 61"/>
                <a:gd name="T3" fmla="*/ 0 h 459"/>
                <a:gd name="T4" fmla="*/ 0 w 61"/>
                <a:gd name="T5" fmla="*/ 459 h 459"/>
                <a:gd name="T6" fmla="*/ 30 w 61"/>
                <a:gd name="T7" fmla="*/ 459 h 459"/>
                <a:gd name="T8" fmla="*/ 61 w 61"/>
                <a:gd name="T9" fmla="*/ 428 h 459"/>
                <a:gd name="T10" fmla="*/ 61 w 61"/>
                <a:gd name="T11" fmla="*/ 31 h 459"/>
                <a:gd name="T12" fmla="*/ 30 w 61"/>
                <a:gd name="T1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59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30" y="459"/>
                    <a:pt x="30" y="459"/>
                    <a:pt x="30" y="459"/>
                  </a:cubicBezTo>
                  <a:cubicBezTo>
                    <a:pt x="47" y="459"/>
                    <a:pt x="61" y="445"/>
                    <a:pt x="61" y="42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07441" y="1800088"/>
            <a:ext cx="894759" cy="905639"/>
            <a:chOff x="707441" y="1800088"/>
            <a:chExt cx="894759" cy="905639"/>
          </a:xfrm>
        </p:grpSpPr>
        <p:sp>
          <p:nvSpPr>
            <p:cNvPr id="6" name="Freeform 6"/>
            <p:cNvSpPr/>
            <p:nvPr/>
          </p:nvSpPr>
          <p:spPr bwMode="auto">
            <a:xfrm>
              <a:off x="778151" y="1800088"/>
              <a:ext cx="824049" cy="905639"/>
            </a:xfrm>
            <a:custGeom>
              <a:avLst/>
              <a:gdLst>
                <a:gd name="T0" fmla="*/ 351 w 384"/>
                <a:gd name="T1" fmla="*/ 0 h 420"/>
                <a:gd name="T2" fmla="*/ 33 w 384"/>
                <a:gd name="T3" fmla="*/ 0 h 420"/>
                <a:gd name="T4" fmla="*/ 0 w 384"/>
                <a:gd name="T5" fmla="*/ 0 h 420"/>
                <a:gd name="T6" fmla="*/ 33 w 384"/>
                <a:gd name="T7" fmla="*/ 33 h 420"/>
                <a:gd name="T8" fmla="*/ 33 w 384"/>
                <a:gd name="T9" fmla="*/ 400 h 420"/>
                <a:gd name="T10" fmla="*/ 53 w 384"/>
                <a:gd name="T11" fmla="*/ 420 h 420"/>
                <a:gd name="T12" fmla="*/ 364 w 384"/>
                <a:gd name="T13" fmla="*/ 420 h 420"/>
                <a:gd name="T14" fmla="*/ 384 w 384"/>
                <a:gd name="T15" fmla="*/ 400 h 420"/>
                <a:gd name="T16" fmla="*/ 384 w 384"/>
                <a:gd name="T17" fmla="*/ 33 h 420"/>
                <a:gd name="T18" fmla="*/ 351 w 384"/>
                <a:gd name="T1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420">
                  <a:moveTo>
                    <a:pt x="35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3" y="14"/>
                    <a:pt x="33" y="33"/>
                  </a:cubicBezTo>
                  <a:cubicBezTo>
                    <a:pt x="33" y="400"/>
                    <a:pt x="33" y="400"/>
                    <a:pt x="33" y="400"/>
                  </a:cubicBezTo>
                  <a:cubicBezTo>
                    <a:pt x="33" y="411"/>
                    <a:pt x="42" y="420"/>
                    <a:pt x="53" y="420"/>
                  </a:cubicBezTo>
                  <a:cubicBezTo>
                    <a:pt x="364" y="420"/>
                    <a:pt x="364" y="420"/>
                    <a:pt x="364" y="420"/>
                  </a:cubicBezTo>
                  <a:cubicBezTo>
                    <a:pt x="375" y="420"/>
                    <a:pt x="384" y="411"/>
                    <a:pt x="384" y="400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14"/>
                    <a:pt x="369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07441" y="1800088"/>
              <a:ext cx="142327" cy="71617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7441" y="2975872"/>
            <a:ext cx="894759" cy="905639"/>
            <a:chOff x="707441" y="2975872"/>
            <a:chExt cx="894759" cy="905639"/>
          </a:xfrm>
        </p:grpSpPr>
        <p:sp>
          <p:nvSpPr>
            <p:cNvPr id="12" name="Freeform 6"/>
            <p:cNvSpPr/>
            <p:nvPr/>
          </p:nvSpPr>
          <p:spPr bwMode="auto">
            <a:xfrm>
              <a:off x="778151" y="2975872"/>
              <a:ext cx="824049" cy="905639"/>
            </a:xfrm>
            <a:custGeom>
              <a:avLst/>
              <a:gdLst>
                <a:gd name="T0" fmla="*/ 351 w 384"/>
                <a:gd name="T1" fmla="*/ 0 h 420"/>
                <a:gd name="T2" fmla="*/ 33 w 384"/>
                <a:gd name="T3" fmla="*/ 0 h 420"/>
                <a:gd name="T4" fmla="*/ 0 w 384"/>
                <a:gd name="T5" fmla="*/ 0 h 420"/>
                <a:gd name="T6" fmla="*/ 33 w 384"/>
                <a:gd name="T7" fmla="*/ 33 h 420"/>
                <a:gd name="T8" fmla="*/ 33 w 384"/>
                <a:gd name="T9" fmla="*/ 400 h 420"/>
                <a:gd name="T10" fmla="*/ 53 w 384"/>
                <a:gd name="T11" fmla="*/ 420 h 420"/>
                <a:gd name="T12" fmla="*/ 364 w 384"/>
                <a:gd name="T13" fmla="*/ 420 h 420"/>
                <a:gd name="T14" fmla="*/ 384 w 384"/>
                <a:gd name="T15" fmla="*/ 400 h 420"/>
                <a:gd name="T16" fmla="*/ 384 w 384"/>
                <a:gd name="T17" fmla="*/ 33 h 420"/>
                <a:gd name="T18" fmla="*/ 351 w 384"/>
                <a:gd name="T1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420">
                  <a:moveTo>
                    <a:pt x="35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3" y="14"/>
                    <a:pt x="33" y="33"/>
                  </a:cubicBezTo>
                  <a:cubicBezTo>
                    <a:pt x="33" y="400"/>
                    <a:pt x="33" y="400"/>
                    <a:pt x="33" y="400"/>
                  </a:cubicBezTo>
                  <a:cubicBezTo>
                    <a:pt x="33" y="411"/>
                    <a:pt x="42" y="420"/>
                    <a:pt x="53" y="420"/>
                  </a:cubicBezTo>
                  <a:cubicBezTo>
                    <a:pt x="364" y="420"/>
                    <a:pt x="364" y="420"/>
                    <a:pt x="364" y="420"/>
                  </a:cubicBezTo>
                  <a:cubicBezTo>
                    <a:pt x="375" y="420"/>
                    <a:pt x="384" y="411"/>
                    <a:pt x="384" y="400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14"/>
                    <a:pt x="369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707441" y="2975872"/>
              <a:ext cx="142327" cy="71617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7441" y="4151657"/>
            <a:ext cx="894759" cy="905639"/>
            <a:chOff x="707441" y="4151657"/>
            <a:chExt cx="894759" cy="905639"/>
          </a:xfrm>
        </p:grpSpPr>
        <p:sp>
          <p:nvSpPr>
            <p:cNvPr id="17" name="Freeform 6"/>
            <p:cNvSpPr/>
            <p:nvPr/>
          </p:nvSpPr>
          <p:spPr bwMode="auto">
            <a:xfrm>
              <a:off x="778151" y="4151657"/>
              <a:ext cx="824049" cy="905639"/>
            </a:xfrm>
            <a:custGeom>
              <a:avLst/>
              <a:gdLst>
                <a:gd name="T0" fmla="*/ 351 w 384"/>
                <a:gd name="T1" fmla="*/ 0 h 420"/>
                <a:gd name="T2" fmla="*/ 33 w 384"/>
                <a:gd name="T3" fmla="*/ 0 h 420"/>
                <a:gd name="T4" fmla="*/ 0 w 384"/>
                <a:gd name="T5" fmla="*/ 0 h 420"/>
                <a:gd name="T6" fmla="*/ 33 w 384"/>
                <a:gd name="T7" fmla="*/ 33 h 420"/>
                <a:gd name="T8" fmla="*/ 33 w 384"/>
                <a:gd name="T9" fmla="*/ 400 h 420"/>
                <a:gd name="T10" fmla="*/ 53 w 384"/>
                <a:gd name="T11" fmla="*/ 420 h 420"/>
                <a:gd name="T12" fmla="*/ 364 w 384"/>
                <a:gd name="T13" fmla="*/ 420 h 420"/>
                <a:gd name="T14" fmla="*/ 384 w 384"/>
                <a:gd name="T15" fmla="*/ 400 h 420"/>
                <a:gd name="T16" fmla="*/ 384 w 384"/>
                <a:gd name="T17" fmla="*/ 33 h 420"/>
                <a:gd name="T18" fmla="*/ 351 w 384"/>
                <a:gd name="T1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420">
                  <a:moveTo>
                    <a:pt x="35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3" y="14"/>
                    <a:pt x="33" y="33"/>
                  </a:cubicBezTo>
                  <a:cubicBezTo>
                    <a:pt x="33" y="400"/>
                    <a:pt x="33" y="400"/>
                    <a:pt x="33" y="400"/>
                  </a:cubicBezTo>
                  <a:cubicBezTo>
                    <a:pt x="33" y="411"/>
                    <a:pt x="42" y="420"/>
                    <a:pt x="53" y="420"/>
                  </a:cubicBezTo>
                  <a:cubicBezTo>
                    <a:pt x="364" y="420"/>
                    <a:pt x="364" y="420"/>
                    <a:pt x="364" y="420"/>
                  </a:cubicBezTo>
                  <a:cubicBezTo>
                    <a:pt x="375" y="420"/>
                    <a:pt x="384" y="411"/>
                    <a:pt x="384" y="400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14"/>
                    <a:pt x="369" y="0"/>
                    <a:pt x="3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707441" y="4151657"/>
              <a:ext cx="142327" cy="71617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07441" y="5327442"/>
            <a:ext cx="894759" cy="905639"/>
            <a:chOff x="707441" y="5327442"/>
            <a:chExt cx="894759" cy="905639"/>
          </a:xfrm>
        </p:grpSpPr>
        <p:sp>
          <p:nvSpPr>
            <p:cNvPr id="35" name="Freeform 6"/>
            <p:cNvSpPr/>
            <p:nvPr/>
          </p:nvSpPr>
          <p:spPr bwMode="auto">
            <a:xfrm>
              <a:off x="778151" y="5327442"/>
              <a:ext cx="824049" cy="905639"/>
            </a:xfrm>
            <a:custGeom>
              <a:avLst/>
              <a:gdLst>
                <a:gd name="T0" fmla="*/ 351 w 384"/>
                <a:gd name="T1" fmla="*/ 0 h 420"/>
                <a:gd name="T2" fmla="*/ 33 w 384"/>
                <a:gd name="T3" fmla="*/ 0 h 420"/>
                <a:gd name="T4" fmla="*/ 0 w 384"/>
                <a:gd name="T5" fmla="*/ 0 h 420"/>
                <a:gd name="T6" fmla="*/ 33 w 384"/>
                <a:gd name="T7" fmla="*/ 33 h 420"/>
                <a:gd name="T8" fmla="*/ 33 w 384"/>
                <a:gd name="T9" fmla="*/ 400 h 420"/>
                <a:gd name="T10" fmla="*/ 53 w 384"/>
                <a:gd name="T11" fmla="*/ 420 h 420"/>
                <a:gd name="T12" fmla="*/ 364 w 384"/>
                <a:gd name="T13" fmla="*/ 420 h 420"/>
                <a:gd name="T14" fmla="*/ 384 w 384"/>
                <a:gd name="T15" fmla="*/ 400 h 420"/>
                <a:gd name="T16" fmla="*/ 384 w 384"/>
                <a:gd name="T17" fmla="*/ 33 h 420"/>
                <a:gd name="T18" fmla="*/ 351 w 384"/>
                <a:gd name="T1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420">
                  <a:moveTo>
                    <a:pt x="351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33" y="14"/>
                    <a:pt x="33" y="33"/>
                  </a:cubicBezTo>
                  <a:cubicBezTo>
                    <a:pt x="33" y="400"/>
                    <a:pt x="33" y="400"/>
                    <a:pt x="33" y="400"/>
                  </a:cubicBezTo>
                  <a:cubicBezTo>
                    <a:pt x="33" y="411"/>
                    <a:pt x="42" y="420"/>
                    <a:pt x="53" y="420"/>
                  </a:cubicBezTo>
                  <a:cubicBezTo>
                    <a:pt x="364" y="420"/>
                    <a:pt x="364" y="420"/>
                    <a:pt x="364" y="420"/>
                  </a:cubicBezTo>
                  <a:cubicBezTo>
                    <a:pt x="375" y="420"/>
                    <a:pt x="384" y="411"/>
                    <a:pt x="384" y="400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84" y="14"/>
                    <a:pt x="369" y="0"/>
                    <a:pt x="3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707441" y="5327442"/>
              <a:ext cx="142327" cy="71617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4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4"/>
                    <a:pt x="51" y="0"/>
                    <a:pt x="3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43" name="Inhaltsplatzhalter 4"/>
          <p:cNvSpPr txBox="1"/>
          <p:nvPr/>
        </p:nvSpPr>
        <p:spPr>
          <a:xfrm>
            <a:off x="7180731" y="2073838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5913888" y="208922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5" name="Inhaltsplatzhalter 4"/>
          <p:cNvSpPr txBox="1"/>
          <p:nvPr/>
        </p:nvSpPr>
        <p:spPr>
          <a:xfrm>
            <a:off x="7164253" y="3249623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5897410" y="326501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7164253" y="4425408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5897410" y="444079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>
            <a:off x="7164253" y="56011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5897410" y="56165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490833" y="1948713"/>
            <a:ext cx="2786018" cy="835024"/>
            <a:chOff x="2490833" y="1948713"/>
            <a:chExt cx="2786018" cy="835024"/>
          </a:xfrm>
        </p:grpSpPr>
        <p:sp>
          <p:nvSpPr>
            <p:cNvPr id="51" name="Freeform 24"/>
            <p:cNvSpPr/>
            <p:nvPr/>
          </p:nvSpPr>
          <p:spPr bwMode="auto">
            <a:xfrm>
              <a:off x="2490833" y="1948713"/>
              <a:ext cx="45719" cy="835024"/>
            </a:xfrm>
            <a:custGeom>
              <a:avLst/>
              <a:gdLst>
                <a:gd name="T0" fmla="*/ 22 w 22"/>
                <a:gd name="T1" fmla="*/ 0 h 268"/>
                <a:gd name="T2" fmla="*/ 22 w 22"/>
                <a:gd name="T3" fmla="*/ 268 h 268"/>
                <a:gd name="T4" fmla="*/ 0 w 22"/>
                <a:gd name="T5" fmla="*/ 268 h 268"/>
                <a:gd name="T6" fmla="*/ 0 w 22"/>
                <a:gd name="T7" fmla="*/ 0 h 268"/>
                <a:gd name="T8" fmla="*/ 22 w 22"/>
                <a:gd name="T9" fmla="*/ 0 h 268"/>
                <a:gd name="T10" fmla="*/ 22 w 22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8">
                  <a:moveTo>
                    <a:pt x="22" y="0"/>
                  </a:moveTo>
                  <a:lnTo>
                    <a:pt x="22" y="26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Inhaltsplatzhalter 4"/>
            <p:cNvSpPr txBox="1"/>
            <p:nvPr/>
          </p:nvSpPr>
          <p:spPr>
            <a:xfrm>
              <a:off x="2662689" y="2027672"/>
              <a:ext cx="2614162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90833" y="3124497"/>
            <a:ext cx="2786018" cy="835024"/>
            <a:chOff x="2490833" y="1948713"/>
            <a:chExt cx="2786018" cy="835024"/>
          </a:xfrm>
        </p:grpSpPr>
        <p:sp>
          <p:nvSpPr>
            <p:cNvPr id="56" name="Freeform 24"/>
            <p:cNvSpPr/>
            <p:nvPr/>
          </p:nvSpPr>
          <p:spPr bwMode="auto">
            <a:xfrm>
              <a:off x="2490833" y="1948713"/>
              <a:ext cx="45719" cy="835024"/>
            </a:xfrm>
            <a:custGeom>
              <a:avLst/>
              <a:gdLst>
                <a:gd name="T0" fmla="*/ 22 w 22"/>
                <a:gd name="T1" fmla="*/ 0 h 268"/>
                <a:gd name="T2" fmla="*/ 22 w 22"/>
                <a:gd name="T3" fmla="*/ 268 h 268"/>
                <a:gd name="T4" fmla="*/ 0 w 22"/>
                <a:gd name="T5" fmla="*/ 268 h 268"/>
                <a:gd name="T6" fmla="*/ 0 w 22"/>
                <a:gd name="T7" fmla="*/ 0 h 268"/>
                <a:gd name="T8" fmla="*/ 22 w 22"/>
                <a:gd name="T9" fmla="*/ 0 h 268"/>
                <a:gd name="T10" fmla="*/ 22 w 22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8">
                  <a:moveTo>
                    <a:pt x="22" y="0"/>
                  </a:moveTo>
                  <a:lnTo>
                    <a:pt x="22" y="26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Inhaltsplatzhalter 4"/>
            <p:cNvSpPr txBox="1"/>
            <p:nvPr/>
          </p:nvSpPr>
          <p:spPr>
            <a:xfrm>
              <a:off x="2662689" y="2027672"/>
              <a:ext cx="2614162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90833" y="4300282"/>
            <a:ext cx="2786018" cy="835024"/>
            <a:chOff x="2490833" y="1948713"/>
            <a:chExt cx="2786018" cy="835024"/>
          </a:xfrm>
        </p:grpSpPr>
        <p:sp>
          <p:nvSpPr>
            <p:cNvPr id="59" name="Freeform 24"/>
            <p:cNvSpPr/>
            <p:nvPr/>
          </p:nvSpPr>
          <p:spPr bwMode="auto">
            <a:xfrm>
              <a:off x="2490833" y="1948713"/>
              <a:ext cx="45719" cy="835024"/>
            </a:xfrm>
            <a:custGeom>
              <a:avLst/>
              <a:gdLst>
                <a:gd name="T0" fmla="*/ 22 w 22"/>
                <a:gd name="T1" fmla="*/ 0 h 268"/>
                <a:gd name="T2" fmla="*/ 22 w 22"/>
                <a:gd name="T3" fmla="*/ 268 h 268"/>
                <a:gd name="T4" fmla="*/ 0 w 22"/>
                <a:gd name="T5" fmla="*/ 268 h 268"/>
                <a:gd name="T6" fmla="*/ 0 w 22"/>
                <a:gd name="T7" fmla="*/ 0 h 268"/>
                <a:gd name="T8" fmla="*/ 22 w 22"/>
                <a:gd name="T9" fmla="*/ 0 h 268"/>
                <a:gd name="T10" fmla="*/ 22 w 22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8">
                  <a:moveTo>
                    <a:pt x="22" y="0"/>
                  </a:moveTo>
                  <a:lnTo>
                    <a:pt x="22" y="26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Inhaltsplatzhalter 4"/>
            <p:cNvSpPr txBox="1"/>
            <p:nvPr/>
          </p:nvSpPr>
          <p:spPr>
            <a:xfrm>
              <a:off x="2662689" y="2027672"/>
              <a:ext cx="2614162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90833" y="5476067"/>
            <a:ext cx="2786018" cy="835024"/>
            <a:chOff x="2490833" y="1948713"/>
            <a:chExt cx="2786018" cy="835024"/>
          </a:xfrm>
        </p:grpSpPr>
        <p:sp>
          <p:nvSpPr>
            <p:cNvPr id="62" name="Freeform 24"/>
            <p:cNvSpPr/>
            <p:nvPr/>
          </p:nvSpPr>
          <p:spPr bwMode="auto">
            <a:xfrm>
              <a:off x="2490833" y="1948713"/>
              <a:ext cx="45719" cy="835024"/>
            </a:xfrm>
            <a:custGeom>
              <a:avLst/>
              <a:gdLst>
                <a:gd name="T0" fmla="*/ 22 w 22"/>
                <a:gd name="T1" fmla="*/ 0 h 268"/>
                <a:gd name="T2" fmla="*/ 22 w 22"/>
                <a:gd name="T3" fmla="*/ 268 h 268"/>
                <a:gd name="T4" fmla="*/ 0 w 22"/>
                <a:gd name="T5" fmla="*/ 268 h 268"/>
                <a:gd name="T6" fmla="*/ 0 w 22"/>
                <a:gd name="T7" fmla="*/ 0 h 268"/>
                <a:gd name="T8" fmla="*/ 22 w 22"/>
                <a:gd name="T9" fmla="*/ 0 h 268"/>
                <a:gd name="T10" fmla="*/ 22 w 22"/>
                <a:gd name="T1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8">
                  <a:moveTo>
                    <a:pt x="22" y="0"/>
                  </a:moveTo>
                  <a:lnTo>
                    <a:pt x="22" y="268"/>
                  </a:lnTo>
                  <a:lnTo>
                    <a:pt x="0" y="26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Inhaltsplatzhalter 4"/>
            <p:cNvSpPr txBox="1"/>
            <p:nvPr/>
          </p:nvSpPr>
          <p:spPr>
            <a:xfrm>
              <a:off x="2662689" y="2027672"/>
              <a:ext cx="2614162" cy="6771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and description here. This text is fully editable. It can be replaced with your own style. </a:t>
              </a:r>
            </a:p>
          </p:txBody>
        </p:sp>
      </p:grpSp>
      <p:sp>
        <p:nvSpPr>
          <p:cNvPr id="64" name="Freeform 171"/>
          <p:cNvSpPr/>
          <p:nvPr/>
        </p:nvSpPr>
        <p:spPr bwMode="auto">
          <a:xfrm>
            <a:off x="1833350" y="4515762"/>
            <a:ext cx="479948" cy="404064"/>
          </a:xfrm>
          <a:custGeom>
            <a:avLst/>
            <a:gdLst/>
            <a:ahLst/>
            <a:cxnLst>
              <a:cxn ang="0">
                <a:pos x="251" y="74"/>
              </a:cxn>
              <a:cxn ang="0">
                <a:pos x="251" y="74"/>
              </a:cxn>
              <a:cxn ang="0">
                <a:pos x="251" y="74"/>
              </a:cxn>
              <a:cxn ang="0">
                <a:pos x="147" y="146"/>
              </a:cxn>
              <a:cxn ang="0">
                <a:pos x="147" y="146"/>
              </a:cxn>
              <a:cxn ang="0">
                <a:pos x="140" y="148"/>
              </a:cxn>
              <a:cxn ang="0">
                <a:pos x="133" y="146"/>
              </a:cxn>
              <a:cxn ang="0">
                <a:pos x="133" y="146"/>
              </a:cxn>
              <a:cxn ang="0">
                <a:pos x="133" y="146"/>
              </a:cxn>
              <a:cxn ang="0">
                <a:pos x="133" y="146"/>
              </a:cxn>
              <a:cxn ang="0">
                <a:pos x="80" y="110"/>
              </a:cxn>
              <a:cxn ang="0">
                <a:pos x="24" y="143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15"/>
              </a:cxn>
              <a:cxn ang="0">
                <a:pos x="74" y="86"/>
              </a:cxn>
              <a:cxn ang="0">
                <a:pos x="74" y="86"/>
              </a:cxn>
              <a:cxn ang="0">
                <a:pos x="80" y="84"/>
              </a:cxn>
              <a:cxn ang="0">
                <a:pos x="87" y="86"/>
              </a:cxn>
              <a:cxn ang="0">
                <a:pos x="87" y="86"/>
              </a:cxn>
              <a:cxn ang="0">
                <a:pos x="87" y="86"/>
              </a:cxn>
              <a:cxn ang="0">
                <a:pos x="87" y="86"/>
              </a:cxn>
              <a:cxn ang="0">
                <a:pos x="140" y="121"/>
              </a:cxn>
              <a:cxn ang="0">
                <a:pos x="237" y="54"/>
              </a:cxn>
              <a:cxn ang="0">
                <a:pos x="237" y="54"/>
              </a:cxn>
              <a:cxn ang="0">
                <a:pos x="244" y="52"/>
              </a:cxn>
              <a:cxn ang="0">
                <a:pos x="256" y="64"/>
              </a:cxn>
              <a:cxn ang="0">
                <a:pos x="251" y="74"/>
              </a:cxn>
            </a:cxnLst>
            <a:rect l="0" t="0" r="r" b="b"/>
            <a:pathLst>
              <a:path w="256" h="216">
                <a:moveTo>
                  <a:pt x="251" y="74"/>
                </a:moveTo>
                <a:cubicBezTo>
                  <a:pt x="251" y="74"/>
                  <a:pt x="251" y="74"/>
                  <a:pt x="251" y="74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47" y="146"/>
                  <a:pt x="147" y="146"/>
                  <a:pt x="147" y="146"/>
                </a:cubicBezTo>
                <a:cubicBezTo>
                  <a:pt x="145" y="147"/>
                  <a:pt x="143" y="148"/>
                  <a:pt x="140" y="148"/>
                </a:cubicBezTo>
                <a:cubicBezTo>
                  <a:pt x="138" y="148"/>
                  <a:pt x="135" y="147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15"/>
                  <a:pt x="24" y="115"/>
                  <a:pt x="24" y="115"/>
                </a:cubicBezTo>
                <a:cubicBezTo>
                  <a:pt x="74" y="86"/>
                  <a:pt x="74" y="86"/>
                  <a:pt x="74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76" y="85"/>
                  <a:pt x="78" y="84"/>
                  <a:pt x="80" y="84"/>
                </a:cubicBezTo>
                <a:cubicBezTo>
                  <a:pt x="82" y="84"/>
                  <a:pt x="85" y="85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140" y="121"/>
                  <a:pt x="140" y="121"/>
                  <a:pt x="140" y="121"/>
                </a:cubicBezTo>
                <a:cubicBezTo>
                  <a:pt x="237" y="54"/>
                  <a:pt x="237" y="54"/>
                  <a:pt x="237" y="54"/>
                </a:cubicBezTo>
                <a:cubicBezTo>
                  <a:pt x="237" y="54"/>
                  <a:pt x="237" y="54"/>
                  <a:pt x="237" y="54"/>
                </a:cubicBezTo>
                <a:cubicBezTo>
                  <a:pt x="239" y="53"/>
                  <a:pt x="241" y="52"/>
                  <a:pt x="244" y="52"/>
                </a:cubicBezTo>
                <a:cubicBezTo>
                  <a:pt x="251" y="52"/>
                  <a:pt x="256" y="57"/>
                  <a:pt x="256" y="64"/>
                </a:cubicBezTo>
                <a:cubicBezTo>
                  <a:pt x="256" y="68"/>
                  <a:pt x="254" y="72"/>
                  <a:pt x="251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Freeform 191"/>
          <p:cNvSpPr/>
          <p:nvPr/>
        </p:nvSpPr>
        <p:spPr bwMode="auto">
          <a:xfrm>
            <a:off x="1833350" y="3310572"/>
            <a:ext cx="478050" cy="462874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6" name="Freeform 222"/>
          <p:cNvSpPr>
            <a:spLocks noEditPoints="1"/>
          </p:cNvSpPr>
          <p:nvPr/>
        </p:nvSpPr>
        <p:spPr bwMode="auto">
          <a:xfrm>
            <a:off x="1833350" y="5654554"/>
            <a:ext cx="358538" cy="478050"/>
          </a:xfrm>
          <a:custGeom>
            <a:avLst/>
            <a:gdLst/>
            <a:ahLst/>
            <a:cxnLst>
              <a:cxn ang="0">
                <a:pos x="96" y="256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96" y="256"/>
              </a:cxn>
              <a:cxn ang="0">
                <a:pos x="96" y="32"/>
              </a:cxn>
              <a:cxn ang="0">
                <a:pos x="32" y="96"/>
              </a:cxn>
              <a:cxn ang="0">
                <a:pos x="96" y="160"/>
              </a:cxn>
              <a:cxn ang="0">
                <a:pos x="160" y="96"/>
              </a:cxn>
              <a:cxn ang="0">
                <a:pos x="96" y="32"/>
              </a:cxn>
            </a:cxnLst>
            <a:rect l="0" t="0" r="r" b="b"/>
            <a:pathLst>
              <a:path w="192" h="256">
                <a:moveTo>
                  <a:pt x="96" y="256"/>
                </a:moveTo>
                <a:cubicBezTo>
                  <a:pt x="96" y="256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49"/>
                  <a:pt x="96" y="256"/>
                  <a:pt x="96" y="256"/>
                </a:cubicBezTo>
                <a:moveTo>
                  <a:pt x="96" y="32"/>
                </a:moveTo>
                <a:cubicBezTo>
                  <a:pt x="61" y="32"/>
                  <a:pt x="32" y="61"/>
                  <a:pt x="32" y="96"/>
                </a:cubicBezTo>
                <a:cubicBezTo>
                  <a:pt x="32" y="131"/>
                  <a:pt x="61" y="160"/>
                  <a:pt x="96" y="160"/>
                </a:cubicBezTo>
                <a:cubicBezTo>
                  <a:pt x="131" y="160"/>
                  <a:pt x="160" y="131"/>
                  <a:pt x="160" y="96"/>
                </a:cubicBezTo>
                <a:cubicBezTo>
                  <a:pt x="160" y="61"/>
                  <a:pt x="131" y="32"/>
                  <a:pt x="96" y="32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7" name="Freeform 223"/>
          <p:cNvSpPr>
            <a:spLocks noEditPoints="1"/>
          </p:cNvSpPr>
          <p:nvPr/>
        </p:nvSpPr>
        <p:spPr bwMode="auto">
          <a:xfrm>
            <a:off x="1821983" y="2161346"/>
            <a:ext cx="478050" cy="409758"/>
          </a:xfrm>
          <a:custGeom>
            <a:avLst/>
            <a:gdLst/>
            <a:ahLst/>
            <a:cxnLst>
              <a:cxn ang="0">
                <a:pos x="184" y="164"/>
              </a:cxn>
              <a:cxn ang="0">
                <a:pos x="232" y="116"/>
              </a:cxn>
              <a:cxn ang="0">
                <a:pos x="217" y="87"/>
              </a:cxn>
              <a:cxn ang="0">
                <a:pos x="215" y="85"/>
              </a:cxn>
              <a:cxn ang="0">
                <a:pos x="212" y="84"/>
              </a:cxn>
              <a:cxn ang="0">
                <a:pos x="209" y="83"/>
              </a:cxn>
              <a:cxn ang="0">
                <a:pos x="206" y="81"/>
              </a:cxn>
              <a:cxn ang="0">
                <a:pos x="203" y="81"/>
              </a:cxn>
              <a:cxn ang="0">
                <a:pos x="200" y="80"/>
              </a:cxn>
              <a:cxn ang="0">
                <a:pos x="195" y="80"/>
              </a:cxn>
              <a:cxn ang="0">
                <a:pos x="193" y="73"/>
              </a:cxn>
              <a:cxn ang="0">
                <a:pos x="191" y="67"/>
              </a:cxn>
              <a:cxn ang="0">
                <a:pos x="189" y="61"/>
              </a:cxn>
              <a:cxn ang="0">
                <a:pos x="128" y="24"/>
              </a:cxn>
              <a:cxn ang="0">
                <a:pos x="67" y="61"/>
              </a:cxn>
              <a:cxn ang="0">
                <a:pos x="65" y="67"/>
              </a:cxn>
              <a:cxn ang="0">
                <a:pos x="63" y="73"/>
              </a:cxn>
              <a:cxn ang="0">
                <a:pos x="61" y="80"/>
              </a:cxn>
              <a:cxn ang="0">
                <a:pos x="56" y="80"/>
              </a:cxn>
              <a:cxn ang="0">
                <a:pos x="53" y="81"/>
              </a:cxn>
              <a:cxn ang="0">
                <a:pos x="50" y="81"/>
              </a:cxn>
              <a:cxn ang="0">
                <a:pos x="47" y="83"/>
              </a:cxn>
              <a:cxn ang="0">
                <a:pos x="44" y="84"/>
              </a:cxn>
              <a:cxn ang="0">
                <a:pos x="41" y="85"/>
              </a:cxn>
              <a:cxn ang="0">
                <a:pos x="39" y="87"/>
              </a:cxn>
              <a:cxn ang="0">
                <a:pos x="24" y="116"/>
              </a:cxn>
              <a:cxn ang="0">
                <a:pos x="72" y="164"/>
              </a:cxn>
              <a:cxn ang="0">
                <a:pos x="0" y="116"/>
              </a:cxn>
              <a:cxn ang="0">
                <a:pos x="128" y="0"/>
              </a:cxn>
              <a:cxn ang="0">
                <a:pos x="256" y="116"/>
              </a:cxn>
              <a:cxn ang="0">
                <a:pos x="83" y="148"/>
              </a:cxn>
              <a:cxn ang="0">
                <a:pos x="119" y="108"/>
              </a:cxn>
              <a:cxn ang="0">
                <a:pos x="137" y="108"/>
              </a:cxn>
              <a:cxn ang="0">
                <a:pos x="173" y="148"/>
              </a:cxn>
              <a:cxn ang="0">
                <a:pos x="176" y="156"/>
              </a:cxn>
              <a:cxn ang="0">
                <a:pos x="155" y="164"/>
              </a:cxn>
              <a:cxn ang="0">
                <a:pos x="140" y="147"/>
              </a:cxn>
              <a:cxn ang="0">
                <a:pos x="128" y="220"/>
              </a:cxn>
              <a:cxn ang="0">
                <a:pos x="116" y="147"/>
              </a:cxn>
              <a:cxn ang="0">
                <a:pos x="101" y="164"/>
              </a:cxn>
              <a:cxn ang="0">
                <a:pos x="80" y="156"/>
              </a:cxn>
            </a:cxnLst>
            <a:rect l="0" t="0" r="r" b="b"/>
            <a:pathLst>
              <a:path w="256" h="220">
                <a:moveTo>
                  <a:pt x="196" y="176"/>
                </a:moveTo>
                <a:cubicBezTo>
                  <a:pt x="189" y="176"/>
                  <a:pt x="184" y="171"/>
                  <a:pt x="184" y="164"/>
                </a:cubicBezTo>
                <a:cubicBezTo>
                  <a:pt x="184" y="157"/>
                  <a:pt x="189" y="152"/>
                  <a:pt x="196" y="152"/>
                </a:cubicBezTo>
                <a:cubicBezTo>
                  <a:pt x="216" y="152"/>
                  <a:pt x="232" y="136"/>
                  <a:pt x="232" y="116"/>
                </a:cubicBezTo>
                <a:cubicBezTo>
                  <a:pt x="232" y="105"/>
                  <a:pt x="227" y="96"/>
                  <a:pt x="220" y="89"/>
                </a:cubicBezTo>
                <a:cubicBezTo>
                  <a:pt x="219" y="88"/>
                  <a:pt x="218" y="88"/>
                  <a:pt x="217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6"/>
                  <a:pt x="216" y="86"/>
                  <a:pt x="215" y="85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14" y="85"/>
                  <a:pt x="213" y="84"/>
                  <a:pt x="212" y="84"/>
                </a:cubicBezTo>
                <a:cubicBezTo>
                  <a:pt x="212" y="84"/>
                  <a:pt x="212" y="84"/>
                  <a:pt x="211" y="84"/>
                </a:cubicBezTo>
                <a:cubicBezTo>
                  <a:pt x="211" y="83"/>
                  <a:pt x="210" y="83"/>
                  <a:pt x="209" y="83"/>
                </a:cubicBezTo>
                <a:cubicBezTo>
                  <a:pt x="209" y="82"/>
                  <a:pt x="209" y="82"/>
                  <a:pt x="208" y="82"/>
                </a:cubicBezTo>
                <a:cubicBezTo>
                  <a:pt x="208" y="82"/>
                  <a:pt x="207" y="82"/>
                  <a:pt x="206" y="81"/>
                </a:cubicBezTo>
                <a:cubicBezTo>
                  <a:pt x="206" y="81"/>
                  <a:pt x="205" y="81"/>
                  <a:pt x="205" y="81"/>
                </a:cubicBezTo>
                <a:cubicBezTo>
                  <a:pt x="204" y="81"/>
                  <a:pt x="204" y="81"/>
                  <a:pt x="203" y="81"/>
                </a:cubicBezTo>
                <a:cubicBezTo>
                  <a:pt x="202" y="81"/>
                  <a:pt x="202" y="80"/>
                  <a:pt x="201" y="8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98" y="80"/>
                  <a:pt x="197" y="80"/>
                  <a:pt x="196" y="80"/>
                </a:cubicBezTo>
                <a:cubicBezTo>
                  <a:pt x="196" y="80"/>
                  <a:pt x="195" y="80"/>
                  <a:pt x="195" y="80"/>
                </a:cubicBezTo>
                <a:cubicBezTo>
                  <a:pt x="195" y="78"/>
                  <a:pt x="194" y="76"/>
                  <a:pt x="194" y="74"/>
                </a:cubicBezTo>
                <a:cubicBezTo>
                  <a:pt x="193" y="74"/>
                  <a:pt x="193" y="73"/>
                  <a:pt x="193" y="73"/>
                </a:cubicBezTo>
                <a:cubicBezTo>
                  <a:pt x="193" y="71"/>
                  <a:pt x="192" y="70"/>
                  <a:pt x="192" y="68"/>
                </a:cubicBezTo>
                <a:cubicBezTo>
                  <a:pt x="191" y="68"/>
                  <a:pt x="191" y="67"/>
                  <a:pt x="191" y="67"/>
                </a:cubicBezTo>
                <a:cubicBezTo>
                  <a:pt x="190" y="65"/>
                  <a:pt x="190" y="64"/>
                  <a:pt x="189" y="62"/>
                </a:cubicBezTo>
                <a:cubicBezTo>
                  <a:pt x="189" y="62"/>
                  <a:pt x="189" y="62"/>
                  <a:pt x="189" y="61"/>
                </a:cubicBezTo>
                <a:cubicBezTo>
                  <a:pt x="188" y="60"/>
                  <a:pt x="187" y="58"/>
                  <a:pt x="186" y="57"/>
                </a:cubicBezTo>
                <a:cubicBezTo>
                  <a:pt x="174" y="37"/>
                  <a:pt x="153" y="24"/>
                  <a:pt x="128" y="24"/>
                </a:cubicBezTo>
                <a:cubicBezTo>
                  <a:pt x="103" y="24"/>
                  <a:pt x="82" y="37"/>
                  <a:pt x="70" y="57"/>
                </a:cubicBezTo>
                <a:cubicBezTo>
                  <a:pt x="69" y="58"/>
                  <a:pt x="68" y="60"/>
                  <a:pt x="67" y="61"/>
                </a:cubicBezTo>
                <a:cubicBezTo>
                  <a:pt x="67" y="62"/>
                  <a:pt x="67" y="62"/>
                  <a:pt x="67" y="62"/>
                </a:cubicBezTo>
                <a:cubicBezTo>
                  <a:pt x="66" y="64"/>
                  <a:pt x="66" y="65"/>
                  <a:pt x="65" y="67"/>
                </a:cubicBezTo>
                <a:cubicBezTo>
                  <a:pt x="65" y="67"/>
                  <a:pt x="65" y="68"/>
                  <a:pt x="64" y="68"/>
                </a:cubicBezTo>
                <a:cubicBezTo>
                  <a:pt x="64" y="70"/>
                  <a:pt x="63" y="71"/>
                  <a:pt x="63" y="73"/>
                </a:cubicBezTo>
                <a:cubicBezTo>
                  <a:pt x="63" y="73"/>
                  <a:pt x="63" y="74"/>
                  <a:pt x="62" y="74"/>
                </a:cubicBezTo>
                <a:cubicBezTo>
                  <a:pt x="62" y="76"/>
                  <a:pt x="61" y="78"/>
                  <a:pt x="61" y="80"/>
                </a:cubicBezTo>
                <a:cubicBezTo>
                  <a:pt x="61" y="80"/>
                  <a:pt x="60" y="80"/>
                  <a:pt x="60" y="80"/>
                </a:cubicBezTo>
                <a:cubicBezTo>
                  <a:pt x="59" y="80"/>
                  <a:pt x="58" y="80"/>
                  <a:pt x="56" y="80"/>
                </a:cubicBezTo>
                <a:cubicBezTo>
                  <a:pt x="56" y="80"/>
                  <a:pt x="56" y="80"/>
                  <a:pt x="55" y="80"/>
                </a:cubicBezTo>
                <a:cubicBezTo>
                  <a:pt x="54" y="80"/>
                  <a:pt x="54" y="81"/>
                  <a:pt x="53" y="81"/>
                </a:cubicBezTo>
                <a:cubicBezTo>
                  <a:pt x="52" y="81"/>
                  <a:pt x="52" y="81"/>
                  <a:pt x="51" y="81"/>
                </a:cubicBezTo>
                <a:cubicBezTo>
                  <a:pt x="51" y="81"/>
                  <a:pt x="50" y="81"/>
                  <a:pt x="50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7" y="82"/>
                  <a:pt x="47" y="82"/>
                  <a:pt x="47" y="83"/>
                </a:cubicBezTo>
                <a:cubicBezTo>
                  <a:pt x="46" y="83"/>
                  <a:pt x="45" y="83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3" y="84"/>
                  <a:pt x="42" y="85"/>
                  <a:pt x="41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0" y="86"/>
                  <a:pt x="39" y="86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8"/>
                  <a:pt x="37" y="88"/>
                  <a:pt x="36" y="89"/>
                </a:cubicBezTo>
                <a:cubicBezTo>
                  <a:pt x="29" y="96"/>
                  <a:pt x="24" y="105"/>
                  <a:pt x="24" y="116"/>
                </a:cubicBezTo>
                <a:cubicBezTo>
                  <a:pt x="24" y="136"/>
                  <a:pt x="40" y="152"/>
                  <a:pt x="60" y="152"/>
                </a:cubicBezTo>
                <a:cubicBezTo>
                  <a:pt x="67" y="152"/>
                  <a:pt x="72" y="157"/>
                  <a:pt x="72" y="164"/>
                </a:cubicBezTo>
                <a:cubicBezTo>
                  <a:pt x="72" y="171"/>
                  <a:pt x="67" y="176"/>
                  <a:pt x="60" y="176"/>
                </a:cubicBezTo>
                <a:cubicBezTo>
                  <a:pt x="27" y="176"/>
                  <a:pt x="0" y="149"/>
                  <a:pt x="0" y="116"/>
                </a:cubicBezTo>
                <a:cubicBezTo>
                  <a:pt x="0" y="89"/>
                  <a:pt x="18" y="66"/>
                  <a:pt x="42" y="59"/>
                </a:cubicBezTo>
                <a:cubicBezTo>
                  <a:pt x="56" y="24"/>
                  <a:pt x="89" y="0"/>
                  <a:pt x="128" y="0"/>
                </a:cubicBezTo>
                <a:cubicBezTo>
                  <a:pt x="167" y="0"/>
                  <a:pt x="200" y="24"/>
                  <a:pt x="214" y="59"/>
                </a:cubicBezTo>
                <a:cubicBezTo>
                  <a:pt x="238" y="66"/>
                  <a:pt x="256" y="89"/>
                  <a:pt x="256" y="116"/>
                </a:cubicBezTo>
                <a:cubicBezTo>
                  <a:pt x="256" y="149"/>
                  <a:pt x="229" y="176"/>
                  <a:pt x="196" y="176"/>
                </a:cubicBezTo>
                <a:moveTo>
                  <a:pt x="83" y="148"/>
                </a:moveTo>
                <a:cubicBezTo>
                  <a:pt x="119" y="108"/>
                  <a:pt x="119" y="108"/>
                  <a:pt x="119" y="108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21" y="106"/>
                  <a:pt x="124" y="104"/>
                  <a:pt x="128" y="104"/>
                </a:cubicBezTo>
                <a:cubicBezTo>
                  <a:pt x="132" y="104"/>
                  <a:pt x="135" y="106"/>
                  <a:pt x="137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3" y="148"/>
                  <a:pt x="173" y="148"/>
                  <a:pt x="173" y="148"/>
                </a:cubicBezTo>
                <a:cubicBezTo>
                  <a:pt x="175" y="150"/>
                  <a:pt x="176" y="153"/>
                  <a:pt x="176" y="156"/>
                </a:cubicBezTo>
                <a:cubicBezTo>
                  <a:pt x="176" y="163"/>
                  <a:pt x="171" y="168"/>
                  <a:pt x="164" y="168"/>
                </a:cubicBezTo>
                <a:cubicBezTo>
                  <a:pt x="160" y="168"/>
                  <a:pt x="157" y="166"/>
                  <a:pt x="155" y="164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40" y="147"/>
                  <a:pt x="140" y="147"/>
                  <a:pt x="140" y="147"/>
                </a:cubicBezTo>
                <a:cubicBezTo>
                  <a:pt x="140" y="208"/>
                  <a:pt x="140" y="208"/>
                  <a:pt x="140" y="208"/>
                </a:cubicBezTo>
                <a:cubicBezTo>
                  <a:pt x="140" y="215"/>
                  <a:pt x="135" y="220"/>
                  <a:pt x="128" y="220"/>
                </a:cubicBezTo>
                <a:cubicBezTo>
                  <a:pt x="121" y="220"/>
                  <a:pt x="116" y="215"/>
                  <a:pt x="116" y="208"/>
                </a:cubicBezTo>
                <a:cubicBezTo>
                  <a:pt x="116" y="147"/>
                  <a:pt x="116" y="147"/>
                  <a:pt x="116" y="147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99" y="166"/>
                  <a:pt x="96" y="168"/>
                  <a:pt x="92" y="168"/>
                </a:cubicBezTo>
                <a:cubicBezTo>
                  <a:pt x="85" y="168"/>
                  <a:pt x="80" y="163"/>
                  <a:pt x="80" y="156"/>
                </a:cubicBezTo>
                <a:cubicBezTo>
                  <a:pt x="80" y="153"/>
                  <a:pt x="81" y="150"/>
                  <a:pt x="83" y="1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4" grpId="0" animBg="1"/>
      <p:bldP spid="65" grpId="0" animBg="1"/>
      <p:bldP spid="66" grpId="0" animBg="1"/>
      <p:bldP spid="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273359" y="2053855"/>
            <a:ext cx="3038201" cy="1184677"/>
          </a:xfrm>
          <a:custGeom>
            <a:avLst/>
            <a:gdLst>
              <a:gd name="T0" fmla="*/ 489 w 3157"/>
              <a:gd name="T1" fmla="*/ 1231 h 1231"/>
              <a:gd name="T2" fmla="*/ 0 w 3157"/>
              <a:gd name="T3" fmla="*/ 619 h 1231"/>
              <a:gd name="T4" fmla="*/ 489 w 3157"/>
              <a:gd name="T5" fmla="*/ 0 h 1231"/>
              <a:gd name="T6" fmla="*/ 2668 w 3157"/>
              <a:gd name="T7" fmla="*/ 0 h 1231"/>
              <a:gd name="T8" fmla="*/ 3157 w 3157"/>
              <a:gd name="T9" fmla="*/ 619 h 1231"/>
              <a:gd name="T10" fmla="*/ 2668 w 3157"/>
              <a:gd name="T11" fmla="*/ 1231 h 1231"/>
              <a:gd name="T12" fmla="*/ 489 w 3157"/>
              <a:gd name="T13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7" h="1231">
                <a:moveTo>
                  <a:pt x="489" y="1231"/>
                </a:moveTo>
                <a:lnTo>
                  <a:pt x="0" y="619"/>
                </a:lnTo>
                <a:lnTo>
                  <a:pt x="489" y="0"/>
                </a:lnTo>
                <a:lnTo>
                  <a:pt x="2668" y="0"/>
                </a:lnTo>
                <a:lnTo>
                  <a:pt x="3157" y="619"/>
                </a:lnTo>
                <a:lnTo>
                  <a:pt x="2668" y="1231"/>
                </a:lnTo>
                <a:lnTo>
                  <a:pt x="489" y="1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06685" y="1866193"/>
            <a:ext cx="1577324" cy="381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50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9" name="Freeform 5"/>
          <p:cNvSpPr/>
          <p:nvPr/>
        </p:nvSpPr>
        <p:spPr bwMode="auto">
          <a:xfrm>
            <a:off x="3273359" y="3598703"/>
            <a:ext cx="3038201" cy="1184677"/>
          </a:xfrm>
          <a:custGeom>
            <a:avLst/>
            <a:gdLst>
              <a:gd name="T0" fmla="*/ 489 w 3157"/>
              <a:gd name="T1" fmla="*/ 1231 h 1231"/>
              <a:gd name="T2" fmla="*/ 0 w 3157"/>
              <a:gd name="T3" fmla="*/ 619 h 1231"/>
              <a:gd name="T4" fmla="*/ 489 w 3157"/>
              <a:gd name="T5" fmla="*/ 0 h 1231"/>
              <a:gd name="T6" fmla="*/ 2668 w 3157"/>
              <a:gd name="T7" fmla="*/ 0 h 1231"/>
              <a:gd name="T8" fmla="*/ 3157 w 3157"/>
              <a:gd name="T9" fmla="*/ 619 h 1231"/>
              <a:gd name="T10" fmla="*/ 2668 w 3157"/>
              <a:gd name="T11" fmla="*/ 1231 h 1231"/>
              <a:gd name="T12" fmla="*/ 489 w 3157"/>
              <a:gd name="T13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7" h="1231">
                <a:moveTo>
                  <a:pt x="489" y="1231"/>
                </a:moveTo>
                <a:lnTo>
                  <a:pt x="0" y="619"/>
                </a:lnTo>
                <a:lnTo>
                  <a:pt x="489" y="0"/>
                </a:lnTo>
                <a:lnTo>
                  <a:pt x="2668" y="0"/>
                </a:lnTo>
                <a:lnTo>
                  <a:pt x="3157" y="619"/>
                </a:lnTo>
                <a:lnTo>
                  <a:pt x="2668" y="1231"/>
                </a:lnTo>
                <a:lnTo>
                  <a:pt x="489" y="1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06685" y="3411041"/>
            <a:ext cx="1577324" cy="3810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0%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880440" y="2826279"/>
            <a:ext cx="3038201" cy="1184677"/>
          </a:xfrm>
          <a:custGeom>
            <a:avLst/>
            <a:gdLst>
              <a:gd name="T0" fmla="*/ 489 w 3157"/>
              <a:gd name="T1" fmla="*/ 1231 h 1231"/>
              <a:gd name="T2" fmla="*/ 0 w 3157"/>
              <a:gd name="T3" fmla="*/ 619 h 1231"/>
              <a:gd name="T4" fmla="*/ 489 w 3157"/>
              <a:gd name="T5" fmla="*/ 0 h 1231"/>
              <a:gd name="T6" fmla="*/ 2668 w 3157"/>
              <a:gd name="T7" fmla="*/ 0 h 1231"/>
              <a:gd name="T8" fmla="*/ 3157 w 3157"/>
              <a:gd name="T9" fmla="*/ 619 h 1231"/>
              <a:gd name="T10" fmla="*/ 2668 w 3157"/>
              <a:gd name="T11" fmla="*/ 1231 h 1231"/>
              <a:gd name="T12" fmla="*/ 489 w 3157"/>
              <a:gd name="T13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7" h="1231">
                <a:moveTo>
                  <a:pt x="489" y="1231"/>
                </a:moveTo>
                <a:lnTo>
                  <a:pt x="0" y="619"/>
                </a:lnTo>
                <a:lnTo>
                  <a:pt x="489" y="0"/>
                </a:lnTo>
                <a:lnTo>
                  <a:pt x="2668" y="0"/>
                </a:lnTo>
                <a:lnTo>
                  <a:pt x="3157" y="619"/>
                </a:lnTo>
                <a:lnTo>
                  <a:pt x="2668" y="1231"/>
                </a:lnTo>
                <a:lnTo>
                  <a:pt x="489" y="1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613766" y="2638617"/>
            <a:ext cx="1577324" cy="381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60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3273359" y="5143551"/>
            <a:ext cx="3038201" cy="1184677"/>
          </a:xfrm>
          <a:custGeom>
            <a:avLst/>
            <a:gdLst>
              <a:gd name="T0" fmla="*/ 489 w 3157"/>
              <a:gd name="T1" fmla="*/ 1231 h 1231"/>
              <a:gd name="T2" fmla="*/ 0 w 3157"/>
              <a:gd name="T3" fmla="*/ 619 h 1231"/>
              <a:gd name="T4" fmla="*/ 489 w 3157"/>
              <a:gd name="T5" fmla="*/ 0 h 1231"/>
              <a:gd name="T6" fmla="*/ 2668 w 3157"/>
              <a:gd name="T7" fmla="*/ 0 h 1231"/>
              <a:gd name="T8" fmla="*/ 3157 w 3157"/>
              <a:gd name="T9" fmla="*/ 619 h 1231"/>
              <a:gd name="T10" fmla="*/ 2668 w 3157"/>
              <a:gd name="T11" fmla="*/ 1231 h 1231"/>
              <a:gd name="T12" fmla="*/ 489 w 3157"/>
              <a:gd name="T13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7" h="1231">
                <a:moveTo>
                  <a:pt x="489" y="1231"/>
                </a:moveTo>
                <a:lnTo>
                  <a:pt x="0" y="619"/>
                </a:lnTo>
                <a:lnTo>
                  <a:pt x="489" y="0"/>
                </a:lnTo>
                <a:lnTo>
                  <a:pt x="2668" y="0"/>
                </a:lnTo>
                <a:lnTo>
                  <a:pt x="3157" y="619"/>
                </a:lnTo>
                <a:lnTo>
                  <a:pt x="2668" y="1231"/>
                </a:lnTo>
                <a:lnTo>
                  <a:pt x="489" y="1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006685" y="4955889"/>
            <a:ext cx="1577324" cy="381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18" name="Freeform 5"/>
          <p:cNvSpPr/>
          <p:nvPr/>
        </p:nvSpPr>
        <p:spPr bwMode="auto">
          <a:xfrm>
            <a:off x="5880440" y="4371127"/>
            <a:ext cx="3038201" cy="1184677"/>
          </a:xfrm>
          <a:custGeom>
            <a:avLst/>
            <a:gdLst>
              <a:gd name="T0" fmla="*/ 489 w 3157"/>
              <a:gd name="T1" fmla="*/ 1231 h 1231"/>
              <a:gd name="T2" fmla="*/ 0 w 3157"/>
              <a:gd name="T3" fmla="*/ 619 h 1231"/>
              <a:gd name="T4" fmla="*/ 489 w 3157"/>
              <a:gd name="T5" fmla="*/ 0 h 1231"/>
              <a:gd name="T6" fmla="*/ 2668 w 3157"/>
              <a:gd name="T7" fmla="*/ 0 h 1231"/>
              <a:gd name="T8" fmla="*/ 3157 w 3157"/>
              <a:gd name="T9" fmla="*/ 619 h 1231"/>
              <a:gd name="T10" fmla="*/ 2668 w 3157"/>
              <a:gd name="T11" fmla="*/ 1231 h 1231"/>
              <a:gd name="T12" fmla="*/ 489 w 3157"/>
              <a:gd name="T13" fmla="*/ 1231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7" h="1231">
                <a:moveTo>
                  <a:pt x="489" y="1231"/>
                </a:moveTo>
                <a:lnTo>
                  <a:pt x="0" y="619"/>
                </a:lnTo>
                <a:lnTo>
                  <a:pt x="489" y="0"/>
                </a:lnTo>
                <a:lnTo>
                  <a:pt x="2668" y="0"/>
                </a:lnTo>
                <a:lnTo>
                  <a:pt x="3157" y="619"/>
                </a:lnTo>
                <a:lnTo>
                  <a:pt x="2668" y="1231"/>
                </a:lnTo>
                <a:lnTo>
                  <a:pt x="489" y="12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613766" y="4183465"/>
            <a:ext cx="1577324" cy="381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>
                <a:solidFill>
                  <a:schemeClr val="bg1"/>
                </a:solidFill>
                <a:latin typeface="+mj-lt"/>
              </a:rPr>
              <a:t>50%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1" name="Inhaltsplatzhalter 4"/>
          <p:cNvSpPr txBox="1"/>
          <p:nvPr/>
        </p:nvSpPr>
        <p:spPr>
          <a:xfrm>
            <a:off x="508000" y="2092195"/>
            <a:ext cx="25571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508000" y="3637043"/>
            <a:ext cx="25571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508000" y="5181891"/>
            <a:ext cx="25571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9108647" y="2869641"/>
            <a:ext cx="25571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9108647" y="4415390"/>
            <a:ext cx="2557171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31638" y="2369194"/>
            <a:ext cx="2521642" cy="553998"/>
            <a:chOff x="3515455" y="2369194"/>
            <a:chExt cx="2521642" cy="553998"/>
          </a:xfrm>
        </p:grpSpPr>
        <p:sp>
          <p:nvSpPr>
            <p:cNvPr id="29" name="Inhaltsplatzhalter 4"/>
            <p:cNvSpPr txBox="1"/>
            <p:nvPr/>
          </p:nvSpPr>
          <p:spPr>
            <a:xfrm>
              <a:off x="3515455" y="2369194"/>
              <a:ext cx="63646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 smtClean="0">
                  <a:solidFill>
                    <a:schemeClr val="accent1"/>
                  </a:solidFill>
                  <a:latin typeface="+mj-lt"/>
                </a:rPr>
                <a:t>01</a:t>
              </a:r>
              <a:endParaRPr lang="en-US" sz="2800" dirty="0" smtClean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30" name="Inhaltsplatzhalter 4"/>
            <p:cNvSpPr txBox="1"/>
            <p:nvPr/>
          </p:nvSpPr>
          <p:spPr>
            <a:xfrm>
              <a:off x="4200525" y="2392278"/>
              <a:ext cx="1836572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here.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31638" y="3914042"/>
            <a:ext cx="2521642" cy="553998"/>
            <a:chOff x="3515455" y="2369194"/>
            <a:chExt cx="2521642" cy="553998"/>
          </a:xfrm>
        </p:grpSpPr>
        <p:sp>
          <p:nvSpPr>
            <p:cNvPr id="32" name="Inhaltsplatzhalter 4"/>
            <p:cNvSpPr txBox="1"/>
            <p:nvPr/>
          </p:nvSpPr>
          <p:spPr>
            <a:xfrm>
              <a:off x="3515455" y="2369194"/>
              <a:ext cx="63646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 smtClean="0">
                  <a:solidFill>
                    <a:schemeClr val="accent3"/>
                  </a:solidFill>
                  <a:latin typeface="+mj-lt"/>
                </a:rPr>
                <a:t>03</a:t>
              </a:r>
              <a:endParaRPr lang="en-US" sz="2800" dirty="0" smtClean="0">
                <a:solidFill>
                  <a:schemeClr val="accent3"/>
                </a:solidFill>
                <a:latin typeface="+mn-lt"/>
              </a:endParaRPr>
            </a:p>
          </p:txBody>
        </p:sp>
        <p:sp>
          <p:nvSpPr>
            <p:cNvPr id="33" name="Inhaltsplatzhalter 4"/>
            <p:cNvSpPr txBox="1"/>
            <p:nvPr/>
          </p:nvSpPr>
          <p:spPr>
            <a:xfrm>
              <a:off x="4200525" y="2392278"/>
              <a:ext cx="1836572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here.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31638" y="5458890"/>
            <a:ext cx="2521642" cy="553998"/>
            <a:chOff x="3515455" y="2369194"/>
            <a:chExt cx="2521642" cy="553998"/>
          </a:xfrm>
        </p:grpSpPr>
        <p:sp>
          <p:nvSpPr>
            <p:cNvPr id="35" name="Inhaltsplatzhalter 4"/>
            <p:cNvSpPr txBox="1"/>
            <p:nvPr/>
          </p:nvSpPr>
          <p:spPr>
            <a:xfrm>
              <a:off x="3515455" y="2369194"/>
              <a:ext cx="63646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 smtClean="0">
                  <a:solidFill>
                    <a:schemeClr val="accent5"/>
                  </a:solidFill>
                  <a:latin typeface="+mj-lt"/>
                </a:rPr>
                <a:t>06</a:t>
              </a:r>
              <a:endParaRPr lang="en-US" sz="2800" dirty="0" smtClean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36" name="Inhaltsplatzhalter 4"/>
            <p:cNvSpPr txBox="1"/>
            <p:nvPr/>
          </p:nvSpPr>
          <p:spPr>
            <a:xfrm>
              <a:off x="4200525" y="2392278"/>
              <a:ext cx="1836572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here.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8719" y="3141618"/>
            <a:ext cx="2521642" cy="553998"/>
            <a:chOff x="3515455" y="2369194"/>
            <a:chExt cx="2521642" cy="553998"/>
          </a:xfrm>
        </p:grpSpPr>
        <p:sp>
          <p:nvSpPr>
            <p:cNvPr id="38" name="Inhaltsplatzhalter 4"/>
            <p:cNvSpPr txBox="1"/>
            <p:nvPr/>
          </p:nvSpPr>
          <p:spPr>
            <a:xfrm>
              <a:off x="3515455" y="2369194"/>
              <a:ext cx="63646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 smtClean="0">
                  <a:solidFill>
                    <a:schemeClr val="accent2"/>
                  </a:solidFill>
                  <a:latin typeface="+mj-lt"/>
                </a:rPr>
                <a:t>02</a:t>
              </a:r>
              <a:endParaRPr lang="en-US" sz="2800" dirty="0" smtClean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39" name="Inhaltsplatzhalter 4"/>
            <p:cNvSpPr txBox="1"/>
            <p:nvPr/>
          </p:nvSpPr>
          <p:spPr>
            <a:xfrm>
              <a:off x="4200525" y="2392278"/>
              <a:ext cx="1836572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here.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38719" y="4686466"/>
            <a:ext cx="2521642" cy="553998"/>
            <a:chOff x="3515455" y="2369194"/>
            <a:chExt cx="2521642" cy="553998"/>
          </a:xfrm>
        </p:grpSpPr>
        <p:sp>
          <p:nvSpPr>
            <p:cNvPr id="41" name="Inhaltsplatzhalter 4"/>
            <p:cNvSpPr txBox="1"/>
            <p:nvPr/>
          </p:nvSpPr>
          <p:spPr>
            <a:xfrm>
              <a:off x="3515455" y="2369194"/>
              <a:ext cx="636461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600" b="1" dirty="0" smtClean="0">
                  <a:solidFill>
                    <a:schemeClr val="accent4"/>
                  </a:solidFill>
                  <a:latin typeface="+mj-lt"/>
                </a:rPr>
                <a:t>04</a:t>
              </a:r>
              <a:endParaRPr lang="en-US" sz="2800" dirty="0" smtClean="0">
                <a:solidFill>
                  <a:schemeClr val="accent4"/>
                </a:solidFill>
                <a:latin typeface="+mn-lt"/>
              </a:endParaRPr>
            </a:p>
          </p:txBody>
        </p:sp>
        <p:sp>
          <p:nvSpPr>
            <p:cNvPr id="42" name="Inhaltsplatzhalter 4"/>
            <p:cNvSpPr txBox="1"/>
            <p:nvPr/>
          </p:nvSpPr>
          <p:spPr>
            <a:xfrm>
              <a:off x="4200525" y="2392278"/>
              <a:ext cx="1836572" cy="5078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This is a sample text. You simply add your own text here. </a:t>
              </a:r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62142" y="2814760"/>
            <a:ext cx="1031912" cy="3572238"/>
            <a:chOff x="896938" y="771525"/>
            <a:chExt cx="1598613" cy="5534025"/>
          </a:xfrm>
        </p:grpSpPr>
        <p:sp>
          <p:nvSpPr>
            <p:cNvPr id="5" name="Freeform 5"/>
            <p:cNvSpPr/>
            <p:nvPr/>
          </p:nvSpPr>
          <p:spPr bwMode="auto">
            <a:xfrm>
              <a:off x="896938" y="974725"/>
              <a:ext cx="1541463" cy="5330825"/>
            </a:xfrm>
            <a:custGeom>
              <a:avLst/>
              <a:gdLst>
                <a:gd name="T0" fmla="*/ 408 w 408"/>
                <a:gd name="T1" fmla="*/ 16 h 1419"/>
                <a:gd name="T2" fmla="*/ 408 w 408"/>
                <a:gd name="T3" fmla="*/ 1404 h 1419"/>
                <a:gd name="T4" fmla="*/ 392 w 408"/>
                <a:gd name="T5" fmla="*/ 1419 h 1419"/>
                <a:gd name="T6" fmla="*/ 16 w 408"/>
                <a:gd name="T7" fmla="*/ 1419 h 1419"/>
                <a:gd name="T8" fmla="*/ 0 w 408"/>
                <a:gd name="T9" fmla="*/ 1404 h 1419"/>
                <a:gd name="T10" fmla="*/ 0 w 408"/>
                <a:gd name="T11" fmla="*/ 16 h 1419"/>
                <a:gd name="T12" fmla="*/ 16 w 408"/>
                <a:gd name="T13" fmla="*/ 0 h 1419"/>
                <a:gd name="T14" fmla="*/ 392 w 408"/>
                <a:gd name="T15" fmla="*/ 0 h 1419"/>
                <a:gd name="T16" fmla="*/ 408 w 408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19">
                  <a:moveTo>
                    <a:pt x="408" y="16"/>
                  </a:moveTo>
                  <a:cubicBezTo>
                    <a:pt x="408" y="1404"/>
                    <a:pt x="408" y="1404"/>
                    <a:pt x="408" y="1404"/>
                  </a:cubicBezTo>
                  <a:cubicBezTo>
                    <a:pt x="408" y="1412"/>
                    <a:pt x="401" y="1419"/>
                    <a:pt x="392" y="1419"/>
                  </a:cubicBezTo>
                  <a:cubicBezTo>
                    <a:pt x="16" y="1419"/>
                    <a:pt x="16" y="1419"/>
                    <a:pt x="16" y="1419"/>
                  </a:cubicBezTo>
                  <a:cubicBezTo>
                    <a:pt x="8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1" y="0"/>
                    <a:pt x="408" y="7"/>
                    <a:pt x="408" y="16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58851" y="974725"/>
              <a:ext cx="1536700" cy="5330825"/>
            </a:xfrm>
            <a:custGeom>
              <a:avLst/>
              <a:gdLst>
                <a:gd name="T0" fmla="*/ 407 w 407"/>
                <a:gd name="T1" fmla="*/ 16 h 1419"/>
                <a:gd name="T2" fmla="*/ 407 w 407"/>
                <a:gd name="T3" fmla="*/ 1404 h 1419"/>
                <a:gd name="T4" fmla="*/ 391 w 407"/>
                <a:gd name="T5" fmla="*/ 1419 h 1419"/>
                <a:gd name="T6" fmla="*/ 15 w 407"/>
                <a:gd name="T7" fmla="*/ 1419 h 1419"/>
                <a:gd name="T8" fmla="*/ 0 w 407"/>
                <a:gd name="T9" fmla="*/ 1404 h 1419"/>
                <a:gd name="T10" fmla="*/ 0 w 407"/>
                <a:gd name="T11" fmla="*/ 16 h 1419"/>
                <a:gd name="T12" fmla="*/ 15 w 407"/>
                <a:gd name="T13" fmla="*/ 0 h 1419"/>
                <a:gd name="T14" fmla="*/ 391 w 407"/>
                <a:gd name="T15" fmla="*/ 0 h 1419"/>
                <a:gd name="T16" fmla="*/ 407 w 407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419">
                  <a:moveTo>
                    <a:pt x="407" y="16"/>
                  </a:moveTo>
                  <a:cubicBezTo>
                    <a:pt x="407" y="1404"/>
                    <a:pt x="407" y="1404"/>
                    <a:pt x="407" y="1404"/>
                  </a:cubicBezTo>
                  <a:cubicBezTo>
                    <a:pt x="407" y="1412"/>
                    <a:pt x="400" y="1419"/>
                    <a:pt x="391" y="1419"/>
                  </a:cubicBezTo>
                  <a:cubicBezTo>
                    <a:pt x="15" y="1419"/>
                    <a:pt x="15" y="1419"/>
                    <a:pt x="15" y="1419"/>
                  </a:cubicBezTo>
                  <a:cubicBezTo>
                    <a:pt x="7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00" y="0"/>
                    <a:pt x="407" y="7"/>
                    <a:pt x="40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135063" y="771525"/>
              <a:ext cx="1177925" cy="1471613"/>
            </a:xfrm>
            <a:custGeom>
              <a:avLst/>
              <a:gdLst>
                <a:gd name="T0" fmla="*/ 0 w 742"/>
                <a:gd name="T1" fmla="*/ 0 h 927"/>
                <a:gd name="T2" fmla="*/ 742 w 742"/>
                <a:gd name="T3" fmla="*/ 0 h 927"/>
                <a:gd name="T4" fmla="*/ 742 w 742"/>
                <a:gd name="T5" fmla="*/ 927 h 927"/>
                <a:gd name="T6" fmla="*/ 0 w 742"/>
                <a:gd name="T7" fmla="*/ 927 h 927"/>
                <a:gd name="T8" fmla="*/ 0 w 742"/>
                <a:gd name="T9" fmla="*/ 0 h 927"/>
                <a:gd name="T10" fmla="*/ 0 w 742"/>
                <a:gd name="T11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927">
                  <a:moveTo>
                    <a:pt x="0" y="0"/>
                  </a:moveTo>
                  <a:lnTo>
                    <a:pt x="742" y="0"/>
                  </a:lnTo>
                  <a:lnTo>
                    <a:pt x="742" y="927"/>
                  </a:lnTo>
                  <a:lnTo>
                    <a:pt x="0" y="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01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312988" y="771525"/>
              <a:ext cx="177800" cy="206375"/>
            </a:xfrm>
            <a:custGeom>
              <a:avLst/>
              <a:gdLst>
                <a:gd name="T0" fmla="*/ 0 w 47"/>
                <a:gd name="T1" fmla="*/ 55 h 55"/>
                <a:gd name="T2" fmla="*/ 0 w 47"/>
                <a:gd name="T3" fmla="*/ 0 h 55"/>
                <a:gd name="T4" fmla="*/ 2 w 47"/>
                <a:gd name="T5" fmla="*/ 0 h 55"/>
                <a:gd name="T6" fmla="*/ 47 w 47"/>
                <a:gd name="T7" fmla="*/ 46 h 55"/>
                <a:gd name="T8" fmla="*/ 47 w 47"/>
                <a:gd name="T9" fmla="*/ 55 h 55"/>
                <a:gd name="T10" fmla="*/ 0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47" y="21"/>
                    <a:pt x="47" y="46"/>
                  </a:cubicBezTo>
                  <a:cubicBezTo>
                    <a:pt x="47" y="49"/>
                    <a:pt x="47" y="52"/>
                    <a:pt x="47" y="55"/>
                  </a:cubicBezTo>
                  <a:cubicBezTo>
                    <a:pt x="0" y="55"/>
                    <a:pt x="0" y="55"/>
                    <a:pt x="0" y="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958851" y="771525"/>
              <a:ext cx="176213" cy="206375"/>
            </a:xfrm>
            <a:custGeom>
              <a:avLst/>
              <a:gdLst>
                <a:gd name="T0" fmla="*/ 47 w 47"/>
                <a:gd name="T1" fmla="*/ 55 h 55"/>
                <a:gd name="T2" fmla="*/ 47 w 47"/>
                <a:gd name="T3" fmla="*/ 0 h 55"/>
                <a:gd name="T4" fmla="*/ 46 w 47"/>
                <a:gd name="T5" fmla="*/ 0 h 55"/>
                <a:gd name="T6" fmla="*/ 0 w 47"/>
                <a:gd name="T7" fmla="*/ 46 h 55"/>
                <a:gd name="T8" fmla="*/ 1 w 47"/>
                <a:gd name="T9" fmla="*/ 55 h 55"/>
                <a:gd name="T10" fmla="*/ 47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49"/>
                    <a:pt x="1" y="52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62660" y="1861719"/>
            <a:ext cx="1031912" cy="3572238"/>
            <a:chOff x="896938" y="771525"/>
            <a:chExt cx="1598613" cy="5534025"/>
          </a:xfrm>
        </p:grpSpPr>
        <p:sp>
          <p:nvSpPr>
            <p:cNvPr id="12" name="Freeform 5"/>
            <p:cNvSpPr/>
            <p:nvPr/>
          </p:nvSpPr>
          <p:spPr bwMode="auto">
            <a:xfrm>
              <a:off x="896938" y="974725"/>
              <a:ext cx="1541463" cy="5330825"/>
            </a:xfrm>
            <a:custGeom>
              <a:avLst/>
              <a:gdLst>
                <a:gd name="T0" fmla="*/ 408 w 408"/>
                <a:gd name="T1" fmla="*/ 16 h 1419"/>
                <a:gd name="T2" fmla="*/ 408 w 408"/>
                <a:gd name="T3" fmla="*/ 1404 h 1419"/>
                <a:gd name="T4" fmla="*/ 392 w 408"/>
                <a:gd name="T5" fmla="*/ 1419 h 1419"/>
                <a:gd name="T6" fmla="*/ 16 w 408"/>
                <a:gd name="T7" fmla="*/ 1419 h 1419"/>
                <a:gd name="T8" fmla="*/ 0 w 408"/>
                <a:gd name="T9" fmla="*/ 1404 h 1419"/>
                <a:gd name="T10" fmla="*/ 0 w 408"/>
                <a:gd name="T11" fmla="*/ 16 h 1419"/>
                <a:gd name="T12" fmla="*/ 16 w 408"/>
                <a:gd name="T13" fmla="*/ 0 h 1419"/>
                <a:gd name="T14" fmla="*/ 392 w 408"/>
                <a:gd name="T15" fmla="*/ 0 h 1419"/>
                <a:gd name="T16" fmla="*/ 408 w 408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19">
                  <a:moveTo>
                    <a:pt x="408" y="16"/>
                  </a:moveTo>
                  <a:cubicBezTo>
                    <a:pt x="408" y="1404"/>
                    <a:pt x="408" y="1404"/>
                    <a:pt x="408" y="1404"/>
                  </a:cubicBezTo>
                  <a:cubicBezTo>
                    <a:pt x="408" y="1412"/>
                    <a:pt x="401" y="1419"/>
                    <a:pt x="392" y="1419"/>
                  </a:cubicBezTo>
                  <a:cubicBezTo>
                    <a:pt x="16" y="1419"/>
                    <a:pt x="16" y="1419"/>
                    <a:pt x="16" y="1419"/>
                  </a:cubicBezTo>
                  <a:cubicBezTo>
                    <a:pt x="8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1" y="0"/>
                    <a:pt x="408" y="7"/>
                    <a:pt x="408" y="16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958851" y="974725"/>
              <a:ext cx="1536700" cy="5330825"/>
            </a:xfrm>
            <a:custGeom>
              <a:avLst/>
              <a:gdLst>
                <a:gd name="T0" fmla="*/ 407 w 407"/>
                <a:gd name="T1" fmla="*/ 16 h 1419"/>
                <a:gd name="T2" fmla="*/ 407 w 407"/>
                <a:gd name="T3" fmla="*/ 1404 h 1419"/>
                <a:gd name="T4" fmla="*/ 391 w 407"/>
                <a:gd name="T5" fmla="*/ 1419 h 1419"/>
                <a:gd name="T6" fmla="*/ 15 w 407"/>
                <a:gd name="T7" fmla="*/ 1419 h 1419"/>
                <a:gd name="T8" fmla="*/ 0 w 407"/>
                <a:gd name="T9" fmla="*/ 1404 h 1419"/>
                <a:gd name="T10" fmla="*/ 0 w 407"/>
                <a:gd name="T11" fmla="*/ 16 h 1419"/>
                <a:gd name="T12" fmla="*/ 15 w 407"/>
                <a:gd name="T13" fmla="*/ 0 h 1419"/>
                <a:gd name="T14" fmla="*/ 391 w 407"/>
                <a:gd name="T15" fmla="*/ 0 h 1419"/>
                <a:gd name="T16" fmla="*/ 407 w 407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419">
                  <a:moveTo>
                    <a:pt x="407" y="16"/>
                  </a:moveTo>
                  <a:cubicBezTo>
                    <a:pt x="407" y="1404"/>
                    <a:pt x="407" y="1404"/>
                    <a:pt x="407" y="1404"/>
                  </a:cubicBezTo>
                  <a:cubicBezTo>
                    <a:pt x="407" y="1412"/>
                    <a:pt x="400" y="1419"/>
                    <a:pt x="391" y="1419"/>
                  </a:cubicBezTo>
                  <a:cubicBezTo>
                    <a:pt x="15" y="1419"/>
                    <a:pt x="15" y="1419"/>
                    <a:pt x="15" y="1419"/>
                  </a:cubicBezTo>
                  <a:cubicBezTo>
                    <a:pt x="7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00" y="0"/>
                    <a:pt x="407" y="7"/>
                    <a:pt x="40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135063" y="771525"/>
              <a:ext cx="1177925" cy="1471613"/>
            </a:xfrm>
            <a:custGeom>
              <a:avLst/>
              <a:gdLst>
                <a:gd name="T0" fmla="*/ 0 w 742"/>
                <a:gd name="T1" fmla="*/ 0 h 927"/>
                <a:gd name="T2" fmla="*/ 742 w 742"/>
                <a:gd name="T3" fmla="*/ 0 h 927"/>
                <a:gd name="T4" fmla="*/ 742 w 742"/>
                <a:gd name="T5" fmla="*/ 927 h 927"/>
                <a:gd name="T6" fmla="*/ 0 w 742"/>
                <a:gd name="T7" fmla="*/ 927 h 927"/>
                <a:gd name="T8" fmla="*/ 0 w 742"/>
                <a:gd name="T9" fmla="*/ 0 h 927"/>
                <a:gd name="T10" fmla="*/ 0 w 742"/>
                <a:gd name="T11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927">
                  <a:moveTo>
                    <a:pt x="0" y="0"/>
                  </a:moveTo>
                  <a:lnTo>
                    <a:pt x="742" y="0"/>
                  </a:lnTo>
                  <a:lnTo>
                    <a:pt x="742" y="927"/>
                  </a:lnTo>
                  <a:lnTo>
                    <a:pt x="0" y="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02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2312988" y="771525"/>
              <a:ext cx="177800" cy="206375"/>
            </a:xfrm>
            <a:custGeom>
              <a:avLst/>
              <a:gdLst>
                <a:gd name="T0" fmla="*/ 0 w 47"/>
                <a:gd name="T1" fmla="*/ 55 h 55"/>
                <a:gd name="T2" fmla="*/ 0 w 47"/>
                <a:gd name="T3" fmla="*/ 0 h 55"/>
                <a:gd name="T4" fmla="*/ 2 w 47"/>
                <a:gd name="T5" fmla="*/ 0 h 55"/>
                <a:gd name="T6" fmla="*/ 47 w 47"/>
                <a:gd name="T7" fmla="*/ 46 h 55"/>
                <a:gd name="T8" fmla="*/ 47 w 47"/>
                <a:gd name="T9" fmla="*/ 55 h 55"/>
                <a:gd name="T10" fmla="*/ 0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47" y="21"/>
                    <a:pt x="47" y="46"/>
                  </a:cubicBezTo>
                  <a:cubicBezTo>
                    <a:pt x="47" y="49"/>
                    <a:pt x="47" y="52"/>
                    <a:pt x="47" y="55"/>
                  </a:cubicBezTo>
                  <a:cubicBezTo>
                    <a:pt x="0" y="55"/>
                    <a:pt x="0" y="55"/>
                    <a:pt x="0" y="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958851" y="771525"/>
              <a:ext cx="176213" cy="206375"/>
            </a:xfrm>
            <a:custGeom>
              <a:avLst/>
              <a:gdLst>
                <a:gd name="T0" fmla="*/ 47 w 47"/>
                <a:gd name="T1" fmla="*/ 55 h 55"/>
                <a:gd name="T2" fmla="*/ 47 w 47"/>
                <a:gd name="T3" fmla="*/ 0 h 55"/>
                <a:gd name="T4" fmla="*/ 46 w 47"/>
                <a:gd name="T5" fmla="*/ 0 h 55"/>
                <a:gd name="T6" fmla="*/ 0 w 47"/>
                <a:gd name="T7" fmla="*/ 46 h 55"/>
                <a:gd name="T8" fmla="*/ 1 w 47"/>
                <a:gd name="T9" fmla="*/ 55 h 55"/>
                <a:gd name="T10" fmla="*/ 47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49"/>
                    <a:pt x="1" y="52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80045" y="2814760"/>
            <a:ext cx="1031912" cy="3572238"/>
            <a:chOff x="896938" y="771525"/>
            <a:chExt cx="1598613" cy="5534025"/>
          </a:xfrm>
        </p:grpSpPr>
        <p:sp>
          <p:nvSpPr>
            <p:cNvPr id="18" name="Freeform 5"/>
            <p:cNvSpPr/>
            <p:nvPr/>
          </p:nvSpPr>
          <p:spPr bwMode="auto">
            <a:xfrm>
              <a:off x="896938" y="974725"/>
              <a:ext cx="1541463" cy="5330825"/>
            </a:xfrm>
            <a:custGeom>
              <a:avLst/>
              <a:gdLst>
                <a:gd name="T0" fmla="*/ 408 w 408"/>
                <a:gd name="T1" fmla="*/ 16 h 1419"/>
                <a:gd name="T2" fmla="*/ 408 w 408"/>
                <a:gd name="T3" fmla="*/ 1404 h 1419"/>
                <a:gd name="T4" fmla="*/ 392 w 408"/>
                <a:gd name="T5" fmla="*/ 1419 h 1419"/>
                <a:gd name="T6" fmla="*/ 16 w 408"/>
                <a:gd name="T7" fmla="*/ 1419 h 1419"/>
                <a:gd name="T8" fmla="*/ 0 w 408"/>
                <a:gd name="T9" fmla="*/ 1404 h 1419"/>
                <a:gd name="T10" fmla="*/ 0 w 408"/>
                <a:gd name="T11" fmla="*/ 16 h 1419"/>
                <a:gd name="T12" fmla="*/ 16 w 408"/>
                <a:gd name="T13" fmla="*/ 0 h 1419"/>
                <a:gd name="T14" fmla="*/ 392 w 408"/>
                <a:gd name="T15" fmla="*/ 0 h 1419"/>
                <a:gd name="T16" fmla="*/ 408 w 408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19">
                  <a:moveTo>
                    <a:pt x="408" y="16"/>
                  </a:moveTo>
                  <a:cubicBezTo>
                    <a:pt x="408" y="1404"/>
                    <a:pt x="408" y="1404"/>
                    <a:pt x="408" y="1404"/>
                  </a:cubicBezTo>
                  <a:cubicBezTo>
                    <a:pt x="408" y="1412"/>
                    <a:pt x="401" y="1419"/>
                    <a:pt x="392" y="1419"/>
                  </a:cubicBezTo>
                  <a:cubicBezTo>
                    <a:pt x="16" y="1419"/>
                    <a:pt x="16" y="1419"/>
                    <a:pt x="16" y="1419"/>
                  </a:cubicBezTo>
                  <a:cubicBezTo>
                    <a:pt x="8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1" y="0"/>
                    <a:pt x="408" y="7"/>
                    <a:pt x="408" y="16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958851" y="974725"/>
              <a:ext cx="1536700" cy="5330825"/>
            </a:xfrm>
            <a:custGeom>
              <a:avLst/>
              <a:gdLst>
                <a:gd name="T0" fmla="*/ 407 w 407"/>
                <a:gd name="T1" fmla="*/ 16 h 1419"/>
                <a:gd name="T2" fmla="*/ 407 w 407"/>
                <a:gd name="T3" fmla="*/ 1404 h 1419"/>
                <a:gd name="T4" fmla="*/ 391 w 407"/>
                <a:gd name="T5" fmla="*/ 1419 h 1419"/>
                <a:gd name="T6" fmla="*/ 15 w 407"/>
                <a:gd name="T7" fmla="*/ 1419 h 1419"/>
                <a:gd name="T8" fmla="*/ 0 w 407"/>
                <a:gd name="T9" fmla="*/ 1404 h 1419"/>
                <a:gd name="T10" fmla="*/ 0 w 407"/>
                <a:gd name="T11" fmla="*/ 16 h 1419"/>
                <a:gd name="T12" fmla="*/ 15 w 407"/>
                <a:gd name="T13" fmla="*/ 0 h 1419"/>
                <a:gd name="T14" fmla="*/ 391 w 407"/>
                <a:gd name="T15" fmla="*/ 0 h 1419"/>
                <a:gd name="T16" fmla="*/ 407 w 407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419">
                  <a:moveTo>
                    <a:pt x="407" y="16"/>
                  </a:moveTo>
                  <a:cubicBezTo>
                    <a:pt x="407" y="1404"/>
                    <a:pt x="407" y="1404"/>
                    <a:pt x="407" y="1404"/>
                  </a:cubicBezTo>
                  <a:cubicBezTo>
                    <a:pt x="407" y="1412"/>
                    <a:pt x="400" y="1419"/>
                    <a:pt x="391" y="1419"/>
                  </a:cubicBezTo>
                  <a:cubicBezTo>
                    <a:pt x="15" y="1419"/>
                    <a:pt x="15" y="1419"/>
                    <a:pt x="15" y="1419"/>
                  </a:cubicBezTo>
                  <a:cubicBezTo>
                    <a:pt x="7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00" y="0"/>
                    <a:pt x="407" y="7"/>
                    <a:pt x="40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135063" y="771525"/>
              <a:ext cx="1177925" cy="1471613"/>
            </a:xfrm>
            <a:custGeom>
              <a:avLst/>
              <a:gdLst>
                <a:gd name="T0" fmla="*/ 0 w 742"/>
                <a:gd name="T1" fmla="*/ 0 h 927"/>
                <a:gd name="T2" fmla="*/ 742 w 742"/>
                <a:gd name="T3" fmla="*/ 0 h 927"/>
                <a:gd name="T4" fmla="*/ 742 w 742"/>
                <a:gd name="T5" fmla="*/ 927 h 927"/>
                <a:gd name="T6" fmla="*/ 0 w 742"/>
                <a:gd name="T7" fmla="*/ 927 h 927"/>
                <a:gd name="T8" fmla="*/ 0 w 742"/>
                <a:gd name="T9" fmla="*/ 0 h 927"/>
                <a:gd name="T10" fmla="*/ 0 w 742"/>
                <a:gd name="T11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927">
                  <a:moveTo>
                    <a:pt x="0" y="0"/>
                  </a:moveTo>
                  <a:lnTo>
                    <a:pt x="742" y="0"/>
                  </a:lnTo>
                  <a:lnTo>
                    <a:pt x="742" y="927"/>
                  </a:lnTo>
                  <a:lnTo>
                    <a:pt x="0" y="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03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2312988" y="771525"/>
              <a:ext cx="177800" cy="206375"/>
            </a:xfrm>
            <a:custGeom>
              <a:avLst/>
              <a:gdLst>
                <a:gd name="T0" fmla="*/ 0 w 47"/>
                <a:gd name="T1" fmla="*/ 55 h 55"/>
                <a:gd name="T2" fmla="*/ 0 w 47"/>
                <a:gd name="T3" fmla="*/ 0 h 55"/>
                <a:gd name="T4" fmla="*/ 2 w 47"/>
                <a:gd name="T5" fmla="*/ 0 h 55"/>
                <a:gd name="T6" fmla="*/ 47 w 47"/>
                <a:gd name="T7" fmla="*/ 46 h 55"/>
                <a:gd name="T8" fmla="*/ 47 w 47"/>
                <a:gd name="T9" fmla="*/ 55 h 55"/>
                <a:gd name="T10" fmla="*/ 0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47" y="21"/>
                    <a:pt x="47" y="46"/>
                  </a:cubicBezTo>
                  <a:cubicBezTo>
                    <a:pt x="47" y="49"/>
                    <a:pt x="47" y="52"/>
                    <a:pt x="47" y="55"/>
                  </a:cubicBezTo>
                  <a:cubicBezTo>
                    <a:pt x="0" y="55"/>
                    <a:pt x="0" y="55"/>
                    <a:pt x="0" y="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958851" y="771525"/>
              <a:ext cx="176213" cy="206375"/>
            </a:xfrm>
            <a:custGeom>
              <a:avLst/>
              <a:gdLst>
                <a:gd name="T0" fmla="*/ 47 w 47"/>
                <a:gd name="T1" fmla="*/ 55 h 55"/>
                <a:gd name="T2" fmla="*/ 47 w 47"/>
                <a:gd name="T3" fmla="*/ 0 h 55"/>
                <a:gd name="T4" fmla="*/ 46 w 47"/>
                <a:gd name="T5" fmla="*/ 0 h 55"/>
                <a:gd name="T6" fmla="*/ 0 w 47"/>
                <a:gd name="T7" fmla="*/ 46 h 55"/>
                <a:gd name="T8" fmla="*/ 1 w 47"/>
                <a:gd name="T9" fmla="*/ 55 h 55"/>
                <a:gd name="T10" fmla="*/ 47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49"/>
                    <a:pt x="1" y="52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97430" y="1861719"/>
            <a:ext cx="1031912" cy="3572238"/>
            <a:chOff x="896938" y="771525"/>
            <a:chExt cx="1598613" cy="5534025"/>
          </a:xfrm>
        </p:grpSpPr>
        <p:sp>
          <p:nvSpPr>
            <p:cNvPr id="24" name="Freeform 5"/>
            <p:cNvSpPr/>
            <p:nvPr/>
          </p:nvSpPr>
          <p:spPr bwMode="auto">
            <a:xfrm>
              <a:off x="896938" y="974725"/>
              <a:ext cx="1541463" cy="5330825"/>
            </a:xfrm>
            <a:custGeom>
              <a:avLst/>
              <a:gdLst>
                <a:gd name="T0" fmla="*/ 408 w 408"/>
                <a:gd name="T1" fmla="*/ 16 h 1419"/>
                <a:gd name="T2" fmla="*/ 408 w 408"/>
                <a:gd name="T3" fmla="*/ 1404 h 1419"/>
                <a:gd name="T4" fmla="*/ 392 w 408"/>
                <a:gd name="T5" fmla="*/ 1419 h 1419"/>
                <a:gd name="T6" fmla="*/ 16 w 408"/>
                <a:gd name="T7" fmla="*/ 1419 h 1419"/>
                <a:gd name="T8" fmla="*/ 0 w 408"/>
                <a:gd name="T9" fmla="*/ 1404 h 1419"/>
                <a:gd name="T10" fmla="*/ 0 w 408"/>
                <a:gd name="T11" fmla="*/ 16 h 1419"/>
                <a:gd name="T12" fmla="*/ 16 w 408"/>
                <a:gd name="T13" fmla="*/ 0 h 1419"/>
                <a:gd name="T14" fmla="*/ 392 w 408"/>
                <a:gd name="T15" fmla="*/ 0 h 1419"/>
                <a:gd name="T16" fmla="*/ 408 w 408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19">
                  <a:moveTo>
                    <a:pt x="408" y="16"/>
                  </a:moveTo>
                  <a:cubicBezTo>
                    <a:pt x="408" y="1404"/>
                    <a:pt x="408" y="1404"/>
                    <a:pt x="408" y="1404"/>
                  </a:cubicBezTo>
                  <a:cubicBezTo>
                    <a:pt x="408" y="1412"/>
                    <a:pt x="401" y="1419"/>
                    <a:pt x="392" y="1419"/>
                  </a:cubicBezTo>
                  <a:cubicBezTo>
                    <a:pt x="16" y="1419"/>
                    <a:pt x="16" y="1419"/>
                    <a:pt x="16" y="1419"/>
                  </a:cubicBezTo>
                  <a:cubicBezTo>
                    <a:pt x="8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1" y="0"/>
                    <a:pt x="408" y="7"/>
                    <a:pt x="408" y="16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958851" y="974725"/>
              <a:ext cx="1536700" cy="5330825"/>
            </a:xfrm>
            <a:custGeom>
              <a:avLst/>
              <a:gdLst>
                <a:gd name="T0" fmla="*/ 407 w 407"/>
                <a:gd name="T1" fmla="*/ 16 h 1419"/>
                <a:gd name="T2" fmla="*/ 407 w 407"/>
                <a:gd name="T3" fmla="*/ 1404 h 1419"/>
                <a:gd name="T4" fmla="*/ 391 w 407"/>
                <a:gd name="T5" fmla="*/ 1419 h 1419"/>
                <a:gd name="T6" fmla="*/ 15 w 407"/>
                <a:gd name="T7" fmla="*/ 1419 h 1419"/>
                <a:gd name="T8" fmla="*/ 0 w 407"/>
                <a:gd name="T9" fmla="*/ 1404 h 1419"/>
                <a:gd name="T10" fmla="*/ 0 w 407"/>
                <a:gd name="T11" fmla="*/ 16 h 1419"/>
                <a:gd name="T12" fmla="*/ 15 w 407"/>
                <a:gd name="T13" fmla="*/ 0 h 1419"/>
                <a:gd name="T14" fmla="*/ 391 w 407"/>
                <a:gd name="T15" fmla="*/ 0 h 1419"/>
                <a:gd name="T16" fmla="*/ 407 w 407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419">
                  <a:moveTo>
                    <a:pt x="407" y="16"/>
                  </a:moveTo>
                  <a:cubicBezTo>
                    <a:pt x="407" y="1404"/>
                    <a:pt x="407" y="1404"/>
                    <a:pt x="407" y="1404"/>
                  </a:cubicBezTo>
                  <a:cubicBezTo>
                    <a:pt x="407" y="1412"/>
                    <a:pt x="400" y="1419"/>
                    <a:pt x="391" y="1419"/>
                  </a:cubicBezTo>
                  <a:cubicBezTo>
                    <a:pt x="15" y="1419"/>
                    <a:pt x="15" y="1419"/>
                    <a:pt x="15" y="1419"/>
                  </a:cubicBezTo>
                  <a:cubicBezTo>
                    <a:pt x="7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00" y="0"/>
                    <a:pt x="407" y="7"/>
                    <a:pt x="40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1135063" y="771525"/>
              <a:ext cx="1177925" cy="1471613"/>
            </a:xfrm>
            <a:custGeom>
              <a:avLst/>
              <a:gdLst>
                <a:gd name="T0" fmla="*/ 0 w 742"/>
                <a:gd name="T1" fmla="*/ 0 h 927"/>
                <a:gd name="T2" fmla="*/ 742 w 742"/>
                <a:gd name="T3" fmla="*/ 0 h 927"/>
                <a:gd name="T4" fmla="*/ 742 w 742"/>
                <a:gd name="T5" fmla="*/ 927 h 927"/>
                <a:gd name="T6" fmla="*/ 0 w 742"/>
                <a:gd name="T7" fmla="*/ 927 h 927"/>
                <a:gd name="T8" fmla="*/ 0 w 742"/>
                <a:gd name="T9" fmla="*/ 0 h 927"/>
                <a:gd name="T10" fmla="*/ 0 w 742"/>
                <a:gd name="T11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927">
                  <a:moveTo>
                    <a:pt x="0" y="0"/>
                  </a:moveTo>
                  <a:lnTo>
                    <a:pt x="742" y="0"/>
                  </a:lnTo>
                  <a:lnTo>
                    <a:pt x="742" y="927"/>
                  </a:lnTo>
                  <a:lnTo>
                    <a:pt x="0" y="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04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312988" y="771525"/>
              <a:ext cx="177800" cy="206375"/>
            </a:xfrm>
            <a:custGeom>
              <a:avLst/>
              <a:gdLst>
                <a:gd name="T0" fmla="*/ 0 w 47"/>
                <a:gd name="T1" fmla="*/ 55 h 55"/>
                <a:gd name="T2" fmla="*/ 0 w 47"/>
                <a:gd name="T3" fmla="*/ 0 h 55"/>
                <a:gd name="T4" fmla="*/ 2 w 47"/>
                <a:gd name="T5" fmla="*/ 0 h 55"/>
                <a:gd name="T6" fmla="*/ 47 w 47"/>
                <a:gd name="T7" fmla="*/ 46 h 55"/>
                <a:gd name="T8" fmla="*/ 47 w 47"/>
                <a:gd name="T9" fmla="*/ 55 h 55"/>
                <a:gd name="T10" fmla="*/ 0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47" y="21"/>
                    <a:pt x="47" y="46"/>
                  </a:cubicBezTo>
                  <a:cubicBezTo>
                    <a:pt x="47" y="49"/>
                    <a:pt x="47" y="52"/>
                    <a:pt x="47" y="55"/>
                  </a:cubicBezTo>
                  <a:cubicBezTo>
                    <a:pt x="0" y="55"/>
                    <a:pt x="0" y="55"/>
                    <a:pt x="0" y="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958851" y="771525"/>
              <a:ext cx="176213" cy="206375"/>
            </a:xfrm>
            <a:custGeom>
              <a:avLst/>
              <a:gdLst>
                <a:gd name="T0" fmla="*/ 47 w 47"/>
                <a:gd name="T1" fmla="*/ 55 h 55"/>
                <a:gd name="T2" fmla="*/ 47 w 47"/>
                <a:gd name="T3" fmla="*/ 0 h 55"/>
                <a:gd name="T4" fmla="*/ 46 w 47"/>
                <a:gd name="T5" fmla="*/ 0 h 55"/>
                <a:gd name="T6" fmla="*/ 0 w 47"/>
                <a:gd name="T7" fmla="*/ 46 h 55"/>
                <a:gd name="T8" fmla="*/ 1 w 47"/>
                <a:gd name="T9" fmla="*/ 55 h 55"/>
                <a:gd name="T10" fmla="*/ 47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49"/>
                    <a:pt x="1" y="52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614813" y="2814760"/>
            <a:ext cx="1031912" cy="3572238"/>
            <a:chOff x="896938" y="771525"/>
            <a:chExt cx="1598613" cy="5534025"/>
          </a:xfrm>
        </p:grpSpPr>
        <p:sp>
          <p:nvSpPr>
            <p:cNvPr id="36" name="Freeform 5"/>
            <p:cNvSpPr/>
            <p:nvPr/>
          </p:nvSpPr>
          <p:spPr bwMode="auto">
            <a:xfrm>
              <a:off x="896938" y="974725"/>
              <a:ext cx="1541463" cy="5330825"/>
            </a:xfrm>
            <a:custGeom>
              <a:avLst/>
              <a:gdLst>
                <a:gd name="T0" fmla="*/ 408 w 408"/>
                <a:gd name="T1" fmla="*/ 16 h 1419"/>
                <a:gd name="T2" fmla="*/ 408 w 408"/>
                <a:gd name="T3" fmla="*/ 1404 h 1419"/>
                <a:gd name="T4" fmla="*/ 392 w 408"/>
                <a:gd name="T5" fmla="*/ 1419 h 1419"/>
                <a:gd name="T6" fmla="*/ 16 w 408"/>
                <a:gd name="T7" fmla="*/ 1419 h 1419"/>
                <a:gd name="T8" fmla="*/ 0 w 408"/>
                <a:gd name="T9" fmla="*/ 1404 h 1419"/>
                <a:gd name="T10" fmla="*/ 0 w 408"/>
                <a:gd name="T11" fmla="*/ 16 h 1419"/>
                <a:gd name="T12" fmla="*/ 16 w 408"/>
                <a:gd name="T13" fmla="*/ 0 h 1419"/>
                <a:gd name="T14" fmla="*/ 392 w 408"/>
                <a:gd name="T15" fmla="*/ 0 h 1419"/>
                <a:gd name="T16" fmla="*/ 408 w 408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1419">
                  <a:moveTo>
                    <a:pt x="408" y="16"/>
                  </a:moveTo>
                  <a:cubicBezTo>
                    <a:pt x="408" y="1404"/>
                    <a:pt x="408" y="1404"/>
                    <a:pt x="408" y="1404"/>
                  </a:cubicBezTo>
                  <a:cubicBezTo>
                    <a:pt x="408" y="1412"/>
                    <a:pt x="401" y="1419"/>
                    <a:pt x="392" y="1419"/>
                  </a:cubicBezTo>
                  <a:cubicBezTo>
                    <a:pt x="16" y="1419"/>
                    <a:pt x="16" y="1419"/>
                    <a:pt x="16" y="1419"/>
                  </a:cubicBezTo>
                  <a:cubicBezTo>
                    <a:pt x="8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401" y="0"/>
                    <a:pt x="408" y="7"/>
                    <a:pt x="408" y="16"/>
                  </a:cubicBez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958851" y="974725"/>
              <a:ext cx="1536700" cy="5330825"/>
            </a:xfrm>
            <a:custGeom>
              <a:avLst/>
              <a:gdLst>
                <a:gd name="T0" fmla="*/ 407 w 407"/>
                <a:gd name="T1" fmla="*/ 16 h 1419"/>
                <a:gd name="T2" fmla="*/ 407 w 407"/>
                <a:gd name="T3" fmla="*/ 1404 h 1419"/>
                <a:gd name="T4" fmla="*/ 391 w 407"/>
                <a:gd name="T5" fmla="*/ 1419 h 1419"/>
                <a:gd name="T6" fmla="*/ 15 w 407"/>
                <a:gd name="T7" fmla="*/ 1419 h 1419"/>
                <a:gd name="T8" fmla="*/ 0 w 407"/>
                <a:gd name="T9" fmla="*/ 1404 h 1419"/>
                <a:gd name="T10" fmla="*/ 0 w 407"/>
                <a:gd name="T11" fmla="*/ 16 h 1419"/>
                <a:gd name="T12" fmla="*/ 15 w 407"/>
                <a:gd name="T13" fmla="*/ 0 h 1419"/>
                <a:gd name="T14" fmla="*/ 391 w 407"/>
                <a:gd name="T15" fmla="*/ 0 h 1419"/>
                <a:gd name="T16" fmla="*/ 407 w 407"/>
                <a:gd name="T17" fmla="*/ 16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1419">
                  <a:moveTo>
                    <a:pt x="407" y="16"/>
                  </a:moveTo>
                  <a:cubicBezTo>
                    <a:pt x="407" y="1404"/>
                    <a:pt x="407" y="1404"/>
                    <a:pt x="407" y="1404"/>
                  </a:cubicBezTo>
                  <a:cubicBezTo>
                    <a:pt x="407" y="1412"/>
                    <a:pt x="400" y="1419"/>
                    <a:pt x="391" y="1419"/>
                  </a:cubicBezTo>
                  <a:cubicBezTo>
                    <a:pt x="15" y="1419"/>
                    <a:pt x="15" y="1419"/>
                    <a:pt x="15" y="1419"/>
                  </a:cubicBezTo>
                  <a:cubicBezTo>
                    <a:pt x="7" y="1419"/>
                    <a:pt x="0" y="1412"/>
                    <a:pt x="0" y="140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00" y="0"/>
                    <a:pt x="407" y="7"/>
                    <a:pt x="40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1135063" y="771525"/>
              <a:ext cx="1177925" cy="1471613"/>
            </a:xfrm>
            <a:custGeom>
              <a:avLst/>
              <a:gdLst>
                <a:gd name="T0" fmla="*/ 0 w 742"/>
                <a:gd name="T1" fmla="*/ 0 h 927"/>
                <a:gd name="T2" fmla="*/ 742 w 742"/>
                <a:gd name="T3" fmla="*/ 0 h 927"/>
                <a:gd name="T4" fmla="*/ 742 w 742"/>
                <a:gd name="T5" fmla="*/ 927 h 927"/>
                <a:gd name="T6" fmla="*/ 0 w 742"/>
                <a:gd name="T7" fmla="*/ 927 h 927"/>
                <a:gd name="T8" fmla="*/ 0 w 742"/>
                <a:gd name="T9" fmla="*/ 0 h 927"/>
                <a:gd name="T10" fmla="*/ 0 w 742"/>
                <a:gd name="T11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2" h="927">
                  <a:moveTo>
                    <a:pt x="0" y="0"/>
                  </a:moveTo>
                  <a:lnTo>
                    <a:pt x="742" y="0"/>
                  </a:lnTo>
                  <a:lnTo>
                    <a:pt x="742" y="927"/>
                  </a:lnTo>
                  <a:lnTo>
                    <a:pt x="0" y="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05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2312988" y="771525"/>
              <a:ext cx="177800" cy="206375"/>
            </a:xfrm>
            <a:custGeom>
              <a:avLst/>
              <a:gdLst>
                <a:gd name="T0" fmla="*/ 0 w 47"/>
                <a:gd name="T1" fmla="*/ 55 h 55"/>
                <a:gd name="T2" fmla="*/ 0 w 47"/>
                <a:gd name="T3" fmla="*/ 0 h 55"/>
                <a:gd name="T4" fmla="*/ 2 w 47"/>
                <a:gd name="T5" fmla="*/ 0 h 55"/>
                <a:gd name="T6" fmla="*/ 47 w 47"/>
                <a:gd name="T7" fmla="*/ 46 h 55"/>
                <a:gd name="T8" fmla="*/ 47 w 47"/>
                <a:gd name="T9" fmla="*/ 55 h 55"/>
                <a:gd name="T10" fmla="*/ 0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7" y="0"/>
                    <a:pt x="47" y="21"/>
                    <a:pt x="47" y="46"/>
                  </a:cubicBezTo>
                  <a:cubicBezTo>
                    <a:pt x="47" y="49"/>
                    <a:pt x="47" y="52"/>
                    <a:pt x="47" y="55"/>
                  </a:cubicBezTo>
                  <a:cubicBezTo>
                    <a:pt x="0" y="55"/>
                    <a:pt x="0" y="55"/>
                    <a:pt x="0" y="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958851" y="771525"/>
              <a:ext cx="176213" cy="206375"/>
            </a:xfrm>
            <a:custGeom>
              <a:avLst/>
              <a:gdLst>
                <a:gd name="T0" fmla="*/ 47 w 47"/>
                <a:gd name="T1" fmla="*/ 55 h 55"/>
                <a:gd name="T2" fmla="*/ 47 w 47"/>
                <a:gd name="T3" fmla="*/ 0 h 55"/>
                <a:gd name="T4" fmla="*/ 46 w 47"/>
                <a:gd name="T5" fmla="*/ 0 h 55"/>
                <a:gd name="T6" fmla="*/ 0 w 47"/>
                <a:gd name="T7" fmla="*/ 46 h 55"/>
                <a:gd name="T8" fmla="*/ 1 w 47"/>
                <a:gd name="T9" fmla="*/ 55 h 55"/>
                <a:gd name="T10" fmla="*/ 47 w 4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55">
                  <a:moveTo>
                    <a:pt x="47" y="55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49"/>
                    <a:pt x="1" y="52"/>
                    <a:pt x="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1047844" y="1882845"/>
            <a:ext cx="206050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5065746" y="1882845"/>
            <a:ext cx="206050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9082069" y="1882845"/>
            <a:ext cx="206050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3066295" y="5632945"/>
            <a:ext cx="206050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7068443" y="5632945"/>
            <a:ext cx="2060508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6" name="Inhaltsplatzhalter 4"/>
          <p:cNvSpPr txBox="1"/>
          <p:nvPr/>
        </p:nvSpPr>
        <p:spPr>
          <a:xfrm rot="16200000">
            <a:off x="1047844" y="4704756"/>
            <a:ext cx="206050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 rot="16200000">
            <a:off x="3048362" y="3751715"/>
            <a:ext cx="206050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8" name="Inhaltsplatzhalter 4"/>
          <p:cNvSpPr txBox="1"/>
          <p:nvPr/>
        </p:nvSpPr>
        <p:spPr>
          <a:xfrm rot="16200000">
            <a:off x="5065747" y="4704757"/>
            <a:ext cx="206050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9" name="Inhaltsplatzhalter 4"/>
          <p:cNvSpPr txBox="1"/>
          <p:nvPr/>
        </p:nvSpPr>
        <p:spPr>
          <a:xfrm rot="16200000">
            <a:off x="7083132" y="3751716"/>
            <a:ext cx="206050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50" name="Inhaltsplatzhalter 4"/>
          <p:cNvSpPr txBox="1"/>
          <p:nvPr/>
        </p:nvSpPr>
        <p:spPr>
          <a:xfrm rot="16200000">
            <a:off x="9100515" y="4704758"/>
            <a:ext cx="206050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51" name="Freeform 29"/>
          <p:cNvSpPr>
            <a:spLocks noEditPoints="1"/>
          </p:cNvSpPr>
          <p:nvPr/>
        </p:nvSpPr>
        <p:spPr bwMode="auto">
          <a:xfrm>
            <a:off x="9960729" y="5778814"/>
            <a:ext cx="303187" cy="470638"/>
          </a:xfrm>
          <a:custGeom>
            <a:avLst/>
            <a:gdLst>
              <a:gd name="T0" fmla="*/ 622 w 2155"/>
              <a:gd name="T1" fmla="*/ 1203 h 3337"/>
              <a:gd name="T2" fmla="*/ 541 w 2155"/>
              <a:gd name="T3" fmla="*/ 1706 h 3337"/>
              <a:gd name="T4" fmla="*/ 536 w 2155"/>
              <a:gd name="T5" fmla="*/ 2225 h 3337"/>
              <a:gd name="T6" fmla="*/ 612 w 2155"/>
              <a:gd name="T7" fmla="*/ 2724 h 3337"/>
              <a:gd name="T8" fmla="*/ 1005 w 2155"/>
              <a:gd name="T9" fmla="*/ 2534 h 3337"/>
              <a:gd name="T10" fmla="*/ 1517 w 2155"/>
              <a:gd name="T11" fmla="*/ 2845 h 3337"/>
              <a:gd name="T12" fmla="*/ 1616 w 2155"/>
              <a:gd name="T13" fmla="*/ 2355 h 3337"/>
              <a:gd name="T14" fmla="*/ 1635 w 2155"/>
              <a:gd name="T15" fmla="*/ 1838 h 3337"/>
              <a:gd name="T16" fmla="*/ 1573 w 2155"/>
              <a:gd name="T17" fmla="*/ 1328 h 3337"/>
              <a:gd name="T18" fmla="*/ 1436 w 2155"/>
              <a:gd name="T19" fmla="*/ 852 h 3337"/>
              <a:gd name="T20" fmla="*/ 976 w 2155"/>
              <a:gd name="T21" fmla="*/ 372 h 3337"/>
              <a:gd name="T22" fmla="*/ 791 w 2155"/>
              <a:gd name="T23" fmla="*/ 709 h 3337"/>
              <a:gd name="T24" fmla="*/ 1242 w 2155"/>
              <a:gd name="T25" fmla="*/ 454 h 3337"/>
              <a:gd name="T26" fmla="*/ 1077 w 2155"/>
              <a:gd name="T27" fmla="*/ 0 h 3337"/>
              <a:gd name="T28" fmla="*/ 1104 w 2155"/>
              <a:gd name="T29" fmla="*/ 32 h 3337"/>
              <a:gd name="T30" fmla="*/ 1176 w 2155"/>
              <a:gd name="T31" fmla="*/ 125 h 3337"/>
              <a:gd name="T32" fmla="*/ 1278 w 2155"/>
              <a:gd name="T33" fmla="*/ 276 h 3337"/>
              <a:gd name="T34" fmla="*/ 1398 w 2155"/>
              <a:gd name="T35" fmla="*/ 481 h 3337"/>
              <a:gd name="T36" fmla="*/ 1521 w 2155"/>
              <a:gd name="T37" fmla="*/ 736 h 3337"/>
              <a:gd name="T38" fmla="*/ 1634 w 2155"/>
              <a:gd name="T39" fmla="*/ 1037 h 3337"/>
              <a:gd name="T40" fmla="*/ 1722 w 2155"/>
              <a:gd name="T41" fmla="*/ 1381 h 3337"/>
              <a:gd name="T42" fmla="*/ 1773 w 2155"/>
              <a:gd name="T43" fmla="*/ 1764 h 3337"/>
              <a:gd name="T44" fmla="*/ 1770 w 2155"/>
              <a:gd name="T45" fmla="*/ 2232 h 3337"/>
              <a:gd name="T46" fmla="*/ 1853 w 2155"/>
              <a:gd name="T47" fmla="*/ 2592 h 3337"/>
              <a:gd name="T48" fmla="*/ 2029 w 2155"/>
              <a:gd name="T49" fmla="*/ 2832 h 3337"/>
              <a:gd name="T50" fmla="*/ 2130 w 2155"/>
              <a:gd name="T51" fmla="*/ 3110 h 3337"/>
              <a:gd name="T52" fmla="*/ 2011 w 2155"/>
              <a:gd name="T53" fmla="*/ 3337 h 3337"/>
              <a:gd name="T54" fmla="*/ 1973 w 2155"/>
              <a:gd name="T55" fmla="*/ 3088 h 3337"/>
              <a:gd name="T56" fmla="*/ 1895 w 2155"/>
              <a:gd name="T57" fmla="*/ 2892 h 3337"/>
              <a:gd name="T58" fmla="*/ 1805 w 2155"/>
              <a:gd name="T59" fmla="*/ 2749 h 3337"/>
              <a:gd name="T60" fmla="*/ 1727 w 2155"/>
              <a:gd name="T61" fmla="*/ 2660 h 3337"/>
              <a:gd name="T62" fmla="*/ 1692 w 2155"/>
              <a:gd name="T63" fmla="*/ 2729 h 3337"/>
              <a:gd name="T64" fmla="*/ 1653 w 2155"/>
              <a:gd name="T65" fmla="*/ 2862 h 3337"/>
              <a:gd name="T66" fmla="*/ 1612 w 2155"/>
              <a:gd name="T67" fmla="*/ 2991 h 3337"/>
              <a:gd name="T68" fmla="*/ 1581 w 2155"/>
              <a:gd name="T69" fmla="*/ 3082 h 3337"/>
              <a:gd name="T70" fmla="*/ 1150 w 2155"/>
              <a:gd name="T71" fmla="*/ 3107 h 3337"/>
              <a:gd name="T72" fmla="*/ 582 w 2155"/>
              <a:gd name="T73" fmla="*/ 3107 h 3337"/>
              <a:gd name="T74" fmla="*/ 569 w 2155"/>
              <a:gd name="T75" fmla="*/ 3064 h 3337"/>
              <a:gd name="T76" fmla="*/ 537 w 2155"/>
              <a:gd name="T77" fmla="*/ 2958 h 3337"/>
              <a:gd name="T78" fmla="*/ 499 w 2155"/>
              <a:gd name="T79" fmla="*/ 2824 h 3337"/>
              <a:gd name="T80" fmla="*/ 464 w 2155"/>
              <a:gd name="T81" fmla="*/ 2693 h 3337"/>
              <a:gd name="T82" fmla="*/ 423 w 2155"/>
              <a:gd name="T83" fmla="*/ 2665 h 3337"/>
              <a:gd name="T84" fmla="*/ 339 w 2155"/>
              <a:gd name="T85" fmla="*/ 2765 h 3337"/>
              <a:gd name="T86" fmla="*/ 245 w 2155"/>
              <a:gd name="T87" fmla="*/ 2922 h 3337"/>
              <a:gd name="T88" fmla="*/ 171 w 2155"/>
              <a:gd name="T89" fmla="*/ 3137 h 3337"/>
              <a:gd name="T90" fmla="*/ 0 w 2155"/>
              <a:gd name="T91" fmla="*/ 3337 h 3337"/>
              <a:gd name="T92" fmla="*/ 43 w 2155"/>
              <a:gd name="T93" fmla="*/ 3034 h 3337"/>
              <a:gd name="T94" fmla="*/ 167 w 2155"/>
              <a:gd name="T95" fmla="*/ 2762 h 3337"/>
              <a:gd name="T96" fmla="*/ 365 w 2155"/>
              <a:gd name="T97" fmla="*/ 2531 h 3337"/>
              <a:gd name="T98" fmla="*/ 390 w 2155"/>
              <a:gd name="T99" fmla="*/ 2099 h 3337"/>
              <a:gd name="T100" fmla="*/ 404 w 2155"/>
              <a:gd name="T101" fmla="*/ 1640 h 3337"/>
              <a:gd name="T102" fmla="*/ 468 w 2155"/>
              <a:gd name="T103" fmla="*/ 1243 h 3337"/>
              <a:gd name="T104" fmla="*/ 567 w 2155"/>
              <a:gd name="T105" fmla="*/ 899 h 3337"/>
              <a:gd name="T106" fmla="*/ 686 w 2155"/>
              <a:gd name="T107" fmla="*/ 607 h 3337"/>
              <a:gd name="T108" fmla="*/ 810 w 2155"/>
              <a:gd name="T109" fmla="*/ 370 h 3337"/>
              <a:gd name="T110" fmla="*/ 926 w 2155"/>
              <a:gd name="T111" fmla="*/ 191 h 3337"/>
              <a:gd name="T112" fmla="*/ 1017 w 2155"/>
              <a:gd name="T113" fmla="*/ 69 h 3337"/>
              <a:gd name="T114" fmla="*/ 1070 w 2155"/>
              <a:gd name="T115" fmla="*/ 8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55" h="3337">
                <a:moveTo>
                  <a:pt x="730" y="852"/>
                </a:moveTo>
                <a:lnTo>
                  <a:pt x="690" y="967"/>
                </a:lnTo>
                <a:lnTo>
                  <a:pt x="653" y="1084"/>
                </a:lnTo>
                <a:lnTo>
                  <a:pt x="622" y="1203"/>
                </a:lnTo>
                <a:lnTo>
                  <a:pt x="594" y="1326"/>
                </a:lnTo>
                <a:lnTo>
                  <a:pt x="572" y="1451"/>
                </a:lnTo>
                <a:lnTo>
                  <a:pt x="554" y="1578"/>
                </a:lnTo>
                <a:lnTo>
                  <a:pt x="541" y="1706"/>
                </a:lnTo>
                <a:lnTo>
                  <a:pt x="534" y="1837"/>
                </a:lnTo>
                <a:lnTo>
                  <a:pt x="531" y="1969"/>
                </a:lnTo>
                <a:lnTo>
                  <a:pt x="531" y="2097"/>
                </a:lnTo>
                <a:lnTo>
                  <a:pt x="536" y="2225"/>
                </a:lnTo>
                <a:lnTo>
                  <a:pt x="547" y="2352"/>
                </a:lnTo>
                <a:lnTo>
                  <a:pt x="564" y="2478"/>
                </a:lnTo>
                <a:lnTo>
                  <a:pt x="585" y="2601"/>
                </a:lnTo>
                <a:lnTo>
                  <a:pt x="612" y="2724"/>
                </a:lnTo>
                <a:lnTo>
                  <a:pt x="644" y="2845"/>
                </a:lnTo>
                <a:lnTo>
                  <a:pt x="682" y="2965"/>
                </a:lnTo>
                <a:lnTo>
                  <a:pt x="1005" y="2965"/>
                </a:lnTo>
                <a:lnTo>
                  <a:pt x="1005" y="2534"/>
                </a:lnTo>
                <a:lnTo>
                  <a:pt x="1149" y="2534"/>
                </a:lnTo>
                <a:lnTo>
                  <a:pt x="1149" y="2965"/>
                </a:lnTo>
                <a:lnTo>
                  <a:pt x="1479" y="2965"/>
                </a:lnTo>
                <a:lnTo>
                  <a:pt x="1517" y="2845"/>
                </a:lnTo>
                <a:lnTo>
                  <a:pt x="1550" y="2725"/>
                </a:lnTo>
                <a:lnTo>
                  <a:pt x="1577" y="2603"/>
                </a:lnTo>
                <a:lnTo>
                  <a:pt x="1598" y="2480"/>
                </a:lnTo>
                <a:lnTo>
                  <a:pt x="1616" y="2355"/>
                </a:lnTo>
                <a:lnTo>
                  <a:pt x="1628" y="2228"/>
                </a:lnTo>
                <a:lnTo>
                  <a:pt x="1635" y="2099"/>
                </a:lnTo>
                <a:lnTo>
                  <a:pt x="1637" y="1969"/>
                </a:lnTo>
                <a:lnTo>
                  <a:pt x="1635" y="1838"/>
                </a:lnTo>
                <a:lnTo>
                  <a:pt x="1627" y="1709"/>
                </a:lnTo>
                <a:lnTo>
                  <a:pt x="1614" y="1580"/>
                </a:lnTo>
                <a:lnTo>
                  <a:pt x="1596" y="1453"/>
                </a:lnTo>
                <a:lnTo>
                  <a:pt x="1573" y="1328"/>
                </a:lnTo>
                <a:lnTo>
                  <a:pt x="1545" y="1205"/>
                </a:lnTo>
                <a:lnTo>
                  <a:pt x="1514" y="1085"/>
                </a:lnTo>
                <a:lnTo>
                  <a:pt x="1476" y="967"/>
                </a:lnTo>
                <a:lnTo>
                  <a:pt x="1436" y="852"/>
                </a:lnTo>
                <a:lnTo>
                  <a:pt x="730" y="852"/>
                </a:lnTo>
                <a:close/>
                <a:moveTo>
                  <a:pt x="1085" y="222"/>
                </a:moveTo>
                <a:lnTo>
                  <a:pt x="1029" y="295"/>
                </a:lnTo>
                <a:lnTo>
                  <a:pt x="976" y="372"/>
                </a:lnTo>
                <a:lnTo>
                  <a:pt x="925" y="453"/>
                </a:lnTo>
                <a:lnTo>
                  <a:pt x="877" y="536"/>
                </a:lnTo>
                <a:lnTo>
                  <a:pt x="832" y="621"/>
                </a:lnTo>
                <a:lnTo>
                  <a:pt x="791" y="709"/>
                </a:lnTo>
                <a:lnTo>
                  <a:pt x="1376" y="709"/>
                </a:lnTo>
                <a:lnTo>
                  <a:pt x="1334" y="621"/>
                </a:lnTo>
                <a:lnTo>
                  <a:pt x="1289" y="536"/>
                </a:lnTo>
                <a:lnTo>
                  <a:pt x="1242" y="454"/>
                </a:lnTo>
                <a:lnTo>
                  <a:pt x="1192" y="373"/>
                </a:lnTo>
                <a:lnTo>
                  <a:pt x="1140" y="296"/>
                </a:lnTo>
                <a:lnTo>
                  <a:pt x="1085" y="222"/>
                </a:lnTo>
                <a:close/>
                <a:moveTo>
                  <a:pt x="1077" y="0"/>
                </a:moveTo>
                <a:lnTo>
                  <a:pt x="1079" y="2"/>
                </a:lnTo>
                <a:lnTo>
                  <a:pt x="1085" y="8"/>
                </a:lnTo>
                <a:lnTo>
                  <a:pt x="1093" y="18"/>
                </a:lnTo>
                <a:lnTo>
                  <a:pt x="1104" y="32"/>
                </a:lnTo>
                <a:lnTo>
                  <a:pt x="1118" y="50"/>
                </a:lnTo>
                <a:lnTo>
                  <a:pt x="1135" y="71"/>
                </a:lnTo>
                <a:lnTo>
                  <a:pt x="1155" y="96"/>
                </a:lnTo>
                <a:lnTo>
                  <a:pt x="1176" y="125"/>
                </a:lnTo>
                <a:lnTo>
                  <a:pt x="1200" y="157"/>
                </a:lnTo>
                <a:lnTo>
                  <a:pt x="1224" y="194"/>
                </a:lnTo>
                <a:lnTo>
                  <a:pt x="1250" y="233"/>
                </a:lnTo>
                <a:lnTo>
                  <a:pt x="1278" y="276"/>
                </a:lnTo>
                <a:lnTo>
                  <a:pt x="1307" y="323"/>
                </a:lnTo>
                <a:lnTo>
                  <a:pt x="1337" y="372"/>
                </a:lnTo>
                <a:lnTo>
                  <a:pt x="1367" y="425"/>
                </a:lnTo>
                <a:lnTo>
                  <a:pt x="1398" y="481"/>
                </a:lnTo>
                <a:lnTo>
                  <a:pt x="1429" y="540"/>
                </a:lnTo>
                <a:lnTo>
                  <a:pt x="1460" y="603"/>
                </a:lnTo>
                <a:lnTo>
                  <a:pt x="1491" y="668"/>
                </a:lnTo>
                <a:lnTo>
                  <a:pt x="1521" y="736"/>
                </a:lnTo>
                <a:lnTo>
                  <a:pt x="1551" y="807"/>
                </a:lnTo>
                <a:lnTo>
                  <a:pt x="1580" y="881"/>
                </a:lnTo>
                <a:lnTo>
                  <a:pt x="1608" y="958"/>
                </a:lnTo>
                <a:lnTo>
                  <a:pt x="1634" y="1037"/>
                </a:lnTo>
                <a:lnTo>
                  <a:pt x="1659" y="1119"/>
                </a:lnTo>
                <a:lnTo>
                  <a:pt x="1682" y="1204"/>
                </a:lnTo>
                <a:lnTo>
                  <a:pt x="1703" y="1292"/>
                </a:lnTo>
                <a:lnTo>
                  <a:pt x="1722" y="1381"/>
                </a:lnTo>
                <a:lnTo>
                  <a:pt x="1740" y="1473"/>
                </a:lnTo>
                <a:lnTo>
                  <a:pt x="1754" y="1568"/>
                </a:lnTo>
                <a:lnTo>
                  <a:pt x="1765" y="1665"/>
                </a:lnTo>
                <a:lnTo>
                  <a:pt x="1773" y="1764"/>
                </a:lnTo>
                <a:lnTo>
                  <a:pt x="1778" y="1866"/>
                </a:lnTo>
                <a:lnTo>
                  <a:pt x="1780" y="1969"/>
                </a:lnTo>
                <a:lnTo>
                  <a:pt x="1777" y="2101"/>
                </a:lnTo>
                <a:lnTo>
                  <a:pt x="1770" y="2232"/>
                </a:lnTo>
                <a:lnTo>
                  <a:pt x="1757" y="2362"/>
                </a:lnTo>
                <a:lnTo>
                  <a:pt x="1740" y="2491"/>
                </a:lnTo>
                <a:lnTo>
                  <a:pt x="1799" y="2539"/>
                </a:lnTo>
                <a:lnTo>
                  <a:pt x="1853" y="2592"/>
                </a:lnTo>
                <a:lnTo>
                  <a:pt x="1904" y="2648"/>
                </a:lnTo>
                <a:lnTo>
                  <a:pt x="1949" y="2707"/>
                </a:lnTo>
                <a:lnTo>
                  <a:pt x="1991" y="2769"/>
                </a:lnTo>
                <a:lnTo>
                  <a:pt x="2029" y="2832"/>
                </a:lnTo>
                <a:lnTo>
                  <a:pt x="2061" y="2899"/>
                </a:lnTo>
                <a:lnTo>
                  <a:pt x="2090" y="2967"/>
                </a:lnTo>
                <a:lnTo>
                  <a:pt x="2113" y="3038"/>
                </a:lnTo>
                <a:lnTo>
                  <a:pt x="2130" y="3110"/>
                </a:lnTo>
                <a:lnTo>
                  <a:pt x="2144" y="3184"/>
                </a:lnTo>
                <a:lnTo>
                  <a:pt x="2152" y="3260"/>
                </a:lnTo>
                <a:lnTo>
                  <a:pt x="2155" y="3337"/>
                </a:lnTo>
                <a:lnTo>
                  <a:pt x="2011" y="3337"/>
                </a:lnTo>
                <a:lnTo>
                  <a:pt x="2006" y="3270"/>
                </a:lnTo>
                <a:lnTo>
                  <a:pt x="1998" y="3206"/>
                </a:lnTo>
                <a:lnTo>
                  <a:pt x="1987" y="3145"/>
                </a:lnTo>
                <a:lnTo>
                  <a:pt x="1973" y="3088"/>
                </a:lnTo>
                <a:lnTo>
                  <a:pt x="1955" y="3035"/>
                </a:lnTo>
                <a:lnTo>
                  <a:pt x="1937" y="2984"/>
                </a:lnTo>
                <a:lnTo>
                  <a:pt x="1917" y="2936"/>
                </a:lnTo>
                <a:lnTo>
                  <a:pt x="1895" y="2892"/>
                </a:lnTo>
                <a:lnTo>
                  <a:pt x="1873" y="2852"/>
                </a:lnTo>
                <a:lnTo>
                  <a:pt x="1850" y="2814"/>
                </a:lnTo>
                <a:lnTo>
                  <a:pt x="1827" y="2780"/>
                </a:lnTo>
                <a:lnTo>
                  <a:pt x="1805" y="2749"/>
                </a:lnTo>
                <a:lnTo>
                  <a:pt x="1784" y="2722"/>
                </a:lnTo>
                <a:lnTo>
                  <a:pt x="1763" y="2699"/>
                </a:lnTo>
                <a:lnTo>
                  <a:pt x="1744" y="2677"/>
                </a:lnTo>
                <a:lnTo>
                  <a:pt x="1727" y="2660"/>
                </a:lnTo>
                <a:lnTo>
                  <a:pt x="1712" y="2647"/>
                </a:lnTo>
                <a:lnTo>
                  <a:pt x="1706" y="2671"/>
                </a:lnTo>
                <a:lnTo>
                  <a:pt x="1700" y="2700"/>
                </a:lnTo>
                <a:lnTo>
                  <a:pt x="1692" y="2729"/>
                </a:lnTo>
                <a:lnTo>
                  <a:pt x="1683" y="2762"/>
                </a:lnTo>
                <a:lnTo>
                  <a:pt x="1674" y="2794"/>
                </a:lnTo>
                <a:lnTo>
                  <a:pt x="1663" y="2829"/>
                </a:lnTo>
                <a:lnTo>
                  <a:pt x="1653" y="2862"/>
                </a:lnTo>
                <a:lnTo>
                  <a:pt x="1642" y="2897"/>
                </a:lnTo>
                <a:lnTo>
                  <a:pt x="1632" y="2929"/>
                </a:lnTo>
                <a:lnTo>
                  <a:pt x="1622" y="2961"/>
                </a:lnTo>
                <a:lnTo>
                  <a:pt x="1612" y="2991"/>
                </a:lnTo>
                <a:lnTo>
                  <a:pt x="1602" y="3018"/>
                </a:lnTo>
                <a:lnTo>
                  <a:pt x="1594" y="3044"/>
                </a:lnTo>
                <a:lnTo>
                  <a:pt x="1587" y="3065"/>
                </a:lnTo>
                <a:lnTo>
                  <a:pt x="1581" y="3082"/>
                </a:lnTo>
                <a:lnTo>
                  <a:pt x="1577" y="3095"/>
                </a:lnTo>
                <a:lnTo>
                  <a:pt x="1574" y="3105"/>
                </a:lnTo>
                <a:lnTo>
                  <a:pt x="1573" y="3107"/>
                </a:lnTo>
                <a:lnTo>
                  <a:pt x="1150" y="3107"/>
                </a:lnTo>
                <a:lnTo>
                  <a:pt x="1150" y="3337"/>
                </a:lnTo>
                <a:lnTo>
                  <a:pt x="1005" y="3337"/>
                </a:lnTo>
                <a:lnTo>
                  <a:pt x="1005" y="3107"/>
                </a:lnTo>
                <a:lnTo>
                  <a:pt x="582" y="3107"/>
                </a:lnTo>
                <a:lnTo>
                  <a:pt x="581" y="3105"/>
                </a:lnTo>
                <a:lnTo>
                  <a:pt x="579" y="3095"/>
                </a:lnTo>
                <a:lnTo>
                  <a:pt x="575" y="3082"/>
                </a:lnTo>
                <a:lnTo>
                  <a:pt x="569" y="3064"/>
                </a:lnTo>
                <a:lnTo>
                  <a:pt x="563" y="3043"/>
                </a:lnTo>
                <a:lnTo>
                  <a:pt x="554" y="3017"/>
                </a:lnTo>
                <a:lnTo>
                  <a:pt x="546" y="2989"/>
                </a:lnTo>
                <a:lnTo>
                  <a:pt x="537" y="2958"/>
                </a:lnTo>
                <a:lnTo>
                  <a:pt x="528" y="2926"/>
                </a:lnTo>
                <a:lnTo>
                  <a:pt x="518" y="2892"/>
                </a:lnTo>
                <a:lnTo>
                  <a:pt x="509" y="2858"/>
                </a:lnTo>
                <a:lnTo>
                  <a:pt x="499" y="2824"/>
                </a:lnTo>
                <a:lnTo>
                  <a:pt x="489" y="2789"/>
                </a:lnTo>
                <a:lnTo>
                  <a:pt x="480" y="2756"/>
                </a:lnTo>
                <a:lnTo>
                  <a:pt x="472" y="2723"/>
                </a:lnTo>
                <a:lnTo>
                  <a:pt x="464" y="2693"/>
                </a:lnTo>
                <a:lnTo>
                  <a:pt x="458" y="2664"/>
                </a:lnTo>
                <a:lnTo>
                  <a:pt x="453" y="2639"/>
                </a:lnTo>
                <a:lnTo>
                  <a:pt x="440" y="2650"/>
                </a:lnTo>
                <a:lnTo>
                  <a:pt x="423" y="2665"/>
                </a:lnTo>
                <a:lnTo>
                  <a:pt x="405" y="2685"/>
                </a:lnTo>
                <a:lnTo>
                  <a:pt x="385" y="2708"/>
                </a:lnTo>
                <a:lnTo>
                  <a:pt x="362" y="2734"/>
                </a:lnTo>
                <a:lnTo>
                  <a:pt x="339" y="2765"/>
                </a:lnTo>
                <a:lnTo>
                  <a:pt x="315" y="2798"/>
                </a:lnTo>
                <a:lnTo>
                  <a:pt x="292" y="2836"/>
                </a:lnTo>
                <a:lnTo>
                  <a:pt x="269" y="2877"/>
                </a:lnTo>
                <a:lnTo>
                  <a:pt x="245" y="2922"/>
                </a:lnTo>
                <a:lnTo>
                  <a:pt x="224" y="2971"/>
                </a:lnTo>
                <a:lnTo>
                  <a:pt x="203" y="3022"/>
                </a:lnTo>
                <a:lnTo>
                  <a:pt x="186" y="3078"/>
                </a:lnTo>
                <a:lnTo>
                  <a:pt x="171" y="3137"/>
                </a:lnTo>
                <a:lnTo>
                  <a:pt x="158" y="3200"/>
                </a:lnTo>
                <a:lnTo>
                  <a:pt x="150" y="3267"/>
                </a:lnTo>
                <a:lnTo>
                  <a:pt x="144" y="3337"/>
                </a:lnTo>
                <a:lnTo>
                  <a:pt x="0" y="3337"/>
                </a:lnTo>
                <a:lnTo>
                  <a:pt x="3" y="3259"/>
                </a:lnTo>
                <a:lnTo>
                  <a:pt x="11" y="3182"/>
                </a:lnTo>
                <a:lnTo>
                  <a:pt x="24" y="3107"/>
                </a:lnTo>
                <a:lnTo>
                  <a:pt x="43" y="3034"/>
                </a:lnTo>
                <a:lnTo>
                  <a:pt x="67" y="2963"/>
                </a:lnTo>
                <a:lnTo>
                  <a:pt x="96" y="2894"/>
                </a:lnTo>
                <a:lnTo>
                  <a:pt x="129" y="2827"/>
                </a:lnTo>
                <a:lnTo>
                  <a:pt x="167" y="2762"/>
                </a:lnTo>
                <a:lnTo>
                  <a:pt x="210" y="2700"/>
                </a:lnTo>
                <a:lnTo>
                  <a:pt x="257" y="2641"/>
                </a:lnTo>
                <a:lnTo>
                  <a:pt x="309" y="2584"/>
                </a:lnTo>
                <a:lnTo>
                  <a:pt x="365" y="2531"/>
                </a:lnTo>
                <a:lnTo>
                  <a:pt x="425" y="2482"/>
                </a:lnTo>
                <a:lnTo>
                  <a:pt x="409" y="2356"/>
                </a:lnTo>
                <a:lnTo>
                  <a:pt x="397" y="2228"/>
                </a:lnTo>
                <a:lnTo>
                  <a:pt x="390" y="2099"/>
                </a:lnTo>
                <a:lnTo>
                  <a:pt x="388" y="1969"/>
                </a:lnTo>
                <a:lnTo>
                  <a:pt x="390" y="1856"/>
                </a:lnTo>
                <a:lnTo>
                  <a:pt x="395" y="1746"/>
                </a:lnTo>
                <a:lnTo>
                  <a:pt x="404" y="1640"/>
                </a:lnTo>
                <a:lnTo>
                  <a:pt x="416" y="1535"/>
                </a:lnTo>
                <a:lnTo>
                  <a:pt x="430" y="1435"/>
                </a:lnTo>
                <a:lnTo>
                  <a:pt x="448" y="1337"/>
                </a:lnTo>
                <a:lnTo>
                  <a:pt x="468" y="1243"/>
                </a:lnTo>
                <a:lnTo>
                  <a:pt x="489" y="1152"/>
                </a:lnTo>
                <a:lnTo>
                  <a:pt x="514" y="1064"/>
                </a:lnTo>
                <a:lnTo>
                  <a:pt x="539" y="980"/>
                </a:lnTo>
                <a:lnTo>
                  <a:pt x="567" y="899"/>
                </a:lnTo>
                <a:lnTo>
                  <a:pt x="595" y="821"/>
                </a:lnTo>
                <a:lnTo>
                  <a:pt x="625" y="746"/>
                </a:lnTo>
                <a:lnTo>
                  <a:pt x="655" y="675"/>
                </a:lnTo>
                <a:lnTo>
                  <a:pt x="686" y="607"/>
                </a:lnTo>
                <a:lnTo>
                  <a:pt x="717" y="543"/>
                </a:lnTo>
                <a:lnTo>
                  <a:pt x="748" y="482"/>
                </a:lnTo>
                <a:lnTo>
                  <a:pt x="779" y="424"/>
                </a:lnTo>
                <a:lnTo>
                  <a:pt x="810" y="370"/>
                </a:lnTo>
                <a:lnTo>
                  <a:pt x="840" y="321"/>
                </a:lnTo>
                <a:lnTo>
                  <a:pt x="870" y="274"/>
                </a:lnTo>
                <a:lnTo>
                  <a:pt x="898" y="230"/>
                </a:lnTo>
                <a:lnTo>
                  <a:pt x="926" y="191"/>
                </a:lnTo>
                <a:lnTo>
                  <a:pt x="951" y="155"/>
                </a:lnTo>
                <a:lnTo>
                  <a:pt x="976" y="123"/>
                </a:lnTo>
                <a:lnTo>
                  <a:pt x="997" y="94"/>
                </a:lnTo>
                <a:lnTo>
                  <a:pt x="1017" y="69"/>
                </a:lnTo>
                <a:lnTo>
                  <a:pt x="1035" y="49"/>
                </a:lnTo>
                <a:lnTo>
                  <a:pt x="1049" y="31"/>
                </a:lnTo>
                <a:lnTo>
                  <a:pt x="1061" y="17"/>
                </a:lnTo>
                <a:lnTo>
                  <a:pt x="1070" y="8"/>
                </a:lnTo>
                <a:lnTo>
                  <a:pt x="1075" y="2"/>
                </a:lnTo>
                <a:lnTo>
                  <a:pt x="107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103"/>
          <p:cNvSpPr>
            <a:spLocks noEditPoints="1"/>
          </p:cNvSpPr>
          <p:nvPr/>
        </p:nvSpPr>
        <p:spPr bwMode="auto">
          <a:xfrm>
            <a:off x="1815456" y="5763921"/>
            <a:ext cx="492100" cy="492100"/>
          </a:xfrm>
          <a:custGeom>
            <a:avLst/>
            <a:gdLst>
              <a:gd name="T0" fmla="*/ 731 w 3368"/>
              <a:gd name="T1" fmla="*/ 3225 h 3369"/>
              <a:gd name="T2" fmla="*/ 902 w 3368"/>
              <a:gd name="T3" fmla="*/ 2000 h 3369"/>
              <a:gd name="T4" fmla="*/ 431 w 3368"/>
              <a:gd name="T5" fmla="*/ 740 h 3369"/>
              <a:gd name="T6" fmla="*/ 354 w 3368"/>
              <a:gd name="T7" fmla="*/ 750 h 3369"/>
              <a:gd name="T8" fmla="*/ 284 w 3368"/>
              <a:gd name="T9" fmla="*/ 780 h 3369"/>
              <a:gd name="T10" fmla="*/ 226 w 3368"/>
              <a:gd name="T11" fmla="*/ 826 h 3369"/>
              <a:gd name="T12" fmla="*/ 181 w 3368"/>
              <a:gd name="T13" fmla="*/ 885 h 3369"/>
              <a:gd name="T14" fmla="*/ 153 w 3368"/>
              <a:gd name="T15" fmla="*/ 954 h 3369"/>
              <a:gd name="T16" fmla="*/ 409 w 3368"/>
              <a:gd name="T17" fmla="*/ 1098 h 3369"/>
              <a:gd name="T18" fmla="*/ 144 w 3368"/>
              <a:gd name="T19" fmla="*/ 1227 h 3369"/>
              <a:gd name="T20" fmla="*/ 409 w 3368"/>
              <a:gd name="T21" fmla="*/ 1370 h 3369"/>
              <a:gd name="T22" fmla="*/ 144 w 3368"/>
              <a:gd name="T23" fmla="*/ 1499 h 3369"/>
              <a:gd name="T24" fmla="*/ 408 w 3368"/>
              <a:gd name="T25" fmla="*/ 1641 h 3369"/>
              <a:gd name="T26" fmla="*/ 165 w 3368"/>
              <a:gd name="T27" fmla="*/ 1678 h 3369"/>
              <a:gd name="T28" fmla="*/ 202 w 3368"/>
              <a:gd name="T29" fmla="*/ 1743 h 3369"/>
              <a:gd name="T30" fmla="*/ 254 w 3368"/>
              <a:gd name="T31" fmla="*/ 1796 h 3369"/>
              <a:gd name="T32" fmla="*/ 318 w 3368"/>
              <a:gd name="T33" fmla="*/ 1834 h 3369"/>
              <a:gd name="T34" fmla="*/ 391 w 3368"/>
              <a:gd name="T35" fmla="*/ 1855 h 3369"/>
              <a:gd name="T36" fmla="*/ 1111 w 3368"/>
              <a:gd name="T37" fmla="*/ 1857 h 3369"/>
              <a:gd name="T38" fmla="*/ 431 w 3368"/>
              <a:gd name="T39" fmla="*/ 740 h 3369"/>
              <a:gd name="T40" fmla="*/ 1253 w 3368"/>
              <a:gd name="T41" fmla="*/ 725 h 3369"/>
              <a:gd name="T42" fmla="*/ 3223 w 3368"/>
              <a:gd name="T43" fmla="*/ 2430 h 3369"/>
              <a:gd name="T44" fmla="*/ 3294 w 3368"/>
              <a:gd name="T45" fmla="*/ 0 h 3369"/>
              <a:gd name="T46" fmla="*/ 3330 w 3368"/>
              <a:gd name="T47" fmla="*/ 10 h 3369"/>
              <a:gd name="T48" fmla="*/ 3358 w 3368"/>
              <a:gd name="T49" fmla="*/ 36 h 3369"/>
              <a:gd name="T50" fmla="*/ 3368 w 3368"/>
              <a:gd name="T51" fmla="*/ 74 h 3369"/>
              <a:gd name="T52" fmla="*/ 3366 w 3368"/>
              <a:gd name="T53" fmla="*/ 2543 h 3369"/>
              <a:gd name="T54" fmla="*/ 3351 w 3368"/>
              <a:gd name="T55" fmla="*/ 2576 h 3369"/>
              <a:gd name="T56" fmla="*/ 3327 w 3368"/>
              <a:gd name="T57" fmla="*/ 2594 h 3369"/>
              <a:gd name="T58" fmla="*/ 3293 w 3368"/>
              <a:gd name="T59" fmla="*/ 2598 h 3369"/>
              <a:gd name="T60" fmla="*/ 1161 w 3368"/>
              <a:gd name="T61" fmla="*/ 2000 h 3369"/>
              <a:gd name="T62" fmla="*/ 1297 w 3368"/>
              <a:gd name="T63" fmla="*/ 3283 h 3369"/>
              <a:gd name="T64" fmla="*/ 1296 w 3368"/>
              <a:gd name="T65" fmla="*/ 3321 h 3369"/>
              <a:gd name="T66" fmla="*/ 1277 w 3368"/>
              <a:gd name="T67" fmla="*/ 3349 h 3369"/>
              <a:gd name="T68" fmla="*/ 1245 w 3368"/>
              <a:gd name="T69" fmla="*/ 3366 h 3369"/>
              <a:gd name="T70" fmla="*/ 674 w 3368"/>
              <a:gd name="T71" fmla="*/ 3369 h 3369"/>
              <a:gd name="T72" fmla="*/ 641 w 3368"/>
              <a:gd name="T73" fmla="*/ 3362 h 3369"/>
              <a:gd name="T74" fmla="*/ 615 w 3368"/>
              <a:gd name="T75" fmla="*/ 3342 h 3369"/>
              <a:gd name="T76" fmla="*/ 602 w 3368"/>
              <a:gd name="T77" fmla="*/ 3311 h 3369"/>
              <a:gd name="T78" fmla="*/ 298 w 3368"/>
              <a:gd name="T79" fmla="*/ 1980 h 3369"/>
              <a:gd name="T80" fmla="*/ 209 w 3368"/>
              <a:gd name="T81" fmla="*/ 1939 h 3369"/>
              <a:gd name="T82" fmla="*/ 132 w 3368"/>
              <a:gd name="T83" fmla="*/ 1880 h 3369"/>
              <a:gd name="T84" fmla="*/ 71 w 3368"/>
              <a:gd name="T85" fmla="*/ 1806 h 3369"/>
              <a:gd name="T86" fmla="*/ 27 w 3368"/>
              <a:gd name="T87" fmla="*/ 1719 h 3369"/>
              <a:gd name="T88" fmla="*/ 3 w 3368"/>
              <a:gd name="T89" fmla="*/ 1622 h 3369"/>
              <a:gd name="T90" fmla="*/ 0 w 3368"/>
              <a:gd name="T91" fmla="*/ 1027 h 3369"/>
              <a:gd name="T92" fmla="*/ 11 w 3368"/>
              <a:gd name="T93" fmla="*/ 929 h 3369"/>
              <a:gd name="T94" fmla="*/ 44 w 3368"/>
              <a:gd name="T95" fmla="*/ 838 h 3369"/>
              <a:gd name="T96" fmla="*/ 94 w 3368"/>
              <a:gd name="T97" fmla="*/ 758 h 3369"/>
              <a:gd name="T98" fmla="*/ 161 w 3368"/>
              <a:gd name="T99" fmla="*/ 692 h 3369"/>
              <a:gd name="T100" fmla="*/ 241 w 3368"/>
              <a:gd name="T101" fmla="*/ 640 h 3369"/>
              <a:gd name="T102" fmla="*/ 332 w 3368"/>
              <a:gd name="T103" fmla="*/ 607 h 3369"/>
              <a:gd name="T104" fmla="*/ 431 w 3368"/>
              <a:gd name="T105" fmla="*/ 596 h 3369"/>
              <a:gd name="T106" fmla="*/ 3273 w 3368"/>
              <a:gd name="T107" fmla="*/ 2 h 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68" h="3369">
                <a:moveTo>
                  <a:pt x="494" y="2000"/>
                </a:moveTo>
                <a:lnTo>
                  <a:pt x="731" y="3225"/>
                </a:lnTo>
                <a:lnTo>
                  <a:pt x="1139" y="3225"/>
                </a:lnTo>
                <a:lnTo>
                  <a:pt x="902" y="2000"/>
                </a:lnTo>
                <a:lnTo>
                  <a:pt x="494" y="2000"/>
                </a:lnTo>
                <a:close/>
                <a:moveTo>
                  <a:pt x="431" y="740"/>
                </a:moveTo>
                <a:lnTo>
                  <a:pt x="391" y="742"/>
                </a:lnTo>
                <a:lnTo>
                  <a:pt x="354" y="750"/>
                </a:lnTo>
                <a:lnTo>
                  <a:pt x="318" y="762"/>
                </a:lnTo>
                <a:lnTo>
                  <a:pt x="284" y="780"/>
                </a:lnTo>
                <a:lnTo>
                  <a:pt x="253" y="801"/>
                </a:lnTo>
                <a:lnTo>
                  <a:pt x="226" y="826"/>
                </a:lnTo>
                <a:lnTo>
                  <a:pt x="202" y="854"/>
                </a:lnTo>
                <a:lnTo>
                  <a:pt x="181" y="885"/>
                </a:lnTo>
                <a:lnTo>
                  <a:pt x="165" y="918"/>
                </a:lnTo>
                <a:lnTo>
                  <a:pt x="153" y="954"/>
                </a:lnTo>
                <a:lnTo>
                  <a:pt x="409" y="954"/>
                </a:lnTo>
                <a:lnTo>
                  <a:pt x="409" y="1098"/>
                </a:lnTo>
                <a:lnTo>
                  <a:pt x="144" y="1098"/>
                </a:lnTo>
                <a:lnTo>
                  <a:pt x="144" y="1227"/>
                </a:lnTo>
                <a:lnTo>
                  <a:pt x="409" y="1227"/>
                </a:lnTo>
                <a:lnTo>
                  <a:pt x="409" y="1370"/>
                </a:lnTo>
                <a:lnTo>
                  <a:pt x="144" y="1370"/>
                </a:lnTo>
                <a:lnTo>
                  <a:pt x="144" y="1499"/>
                </a:lnTo>
                <a:lnTo>
                  <a:pt x="408" y="1499"/>
                </a:lnTo>
                <a:lnTo>
                  <a:pt x="408" y="1641"/>
                </a:lnTo>
                <a:lnTo>
                  <a:pt x="153" y="1641"/>
                </a:lnTo>
                <a:lnTo>
                  <a:pt x="165" y="1678"/>
                </a:lnTo>
                <a:lnTo>
                  <a:pt x="181" y="1712"/>
                </a:lnTo>
                <a:lnTo>
                  <a:pt x="202" y="1743"/>
                </a:lnTo>
                <a:lnTo>
                  <a:pt x="227" y="1771"/>
                </a:lnTo>
                <a:lnTo>
                  <a:pt x="254" y="1796"/>
                </a:lnTo>
                <a:lnTo>
                  <a:pt x="285" y="1817"/>
                </a:lnTo>
                <a:lnTo>
                  <a:pt x="318" y="1834"/>
                </a:lnTo>
                <a:lnTo>
                  <a:pt x="354" y="1847"/>
                </a:lnTo>
                <a:lnTo>
                  <a:pt x="391" y="1855"/>
                </a:lnTo>
                <a:lnTo>
                  <a:pt x="431" y="1857"/>
                </a:lnTo>
                <a:lnTo>
                  <a:pt x="1111" y="1857"/>
                </a:lnTo>
                <a:lnTo>
                  <a:pt x="1111" y="740"/>
                </a:lnTo>
                <a:lnTo>
                  <a:pt x="431" y="740"/>
                </a:lnTo>
                <a:close/>
                <a:moveTo>
                  <a:pt x="3223" y="167"/>
                </a:moveTo>
                <a:lnTo>
                  <a:pt x="1253" y="725"/>
                </a:lnTo>
                <a:lnTo>
                  <a:pt x="1253" y="1871"/>
                </a:lnTo>
                <a:lnTo>
                  <a:pt x="3223" y="2430"/>
                </a:lnTo>
                <a:lnTo>
                  <a:pt x="3223" y="167"/>
                </a:lnTo>
                <a:close/>
                <a:moveTo>
                  <a:pt x="3294" y="0"/>
                </a:moveTo>
                <a:lnTo>
                  <a:pt x="3312" y="3"/>
                </a:lnTo>
                <a:lnTo>
                  <a:pt x="3330" y="10"/>
                </a:lnTo>
                <a:lnTo>
                  <a:pt x="3345" y="22"/>
                </a:lnTo>
                <a:lnTo>
                  <a:pt x="3358" y="36"/>
                </a:lnTo>
                <a:lnTo>
                  <a:pt x="3365" y="54"/>
                </a:lnTo>
                <a:lnTo>
                  <a:pt x="3368" y="74"/>
                </a:lnTo>
                <a:lnTo>
                  <a:pt x="3368" y="2523"/>
                </a:lnTo>
                <a:lnTo>
                  <a:pt x="3366" y="2543"/>
                </a:lnTo>
                <a:lnTo>
                  <a:pt x="3361" y="2562"/>
                </a:lnTo>
                <a:lnTo>
                  <a:pt x="3351" y="2576"/>
                </a:lnTo>
                <a:lnTo>
                  <a:pt x="3340" y="2586"/>
                </a:lnTo>
                <a:lnTo>
                  <a:pt x="3327" y="2594"/>
                </a:lnTo>
                <a:lnTo>
                  <a:pt x="3310" y="2598"/>
                </a:lnTo>
                <a:lnTo>
                  <a:pt x="3293" y="2598"/>
                </a:lnTo>
                <a:lnTo>
                  <a:pt x="3274" y="2594"/>
                </a:lnTo>
                <a:lnTo>
                  <a:pt x="1161" y="2000"/>
                </a:lnTo>
                <a:lnTo>
                  <a:pt x="1049" y="2000"/>
                </a:lnTo>
                <a:lnTo>
                  <a:pt x="1297" y="3283"/>
                </a:lnTo>
                <a:lnTo>
                  <a:pt x="1299" y="3302"/>
                </a:lnTo>
                <a:lnTo>
                  <a:pt x="1296" y="3321"/>
                </a:lnTo>
                <a:lnTo>
                  <a:pt x="1289" y="3337"/>
                </a:lnTo>
                <a:lnTo>
                  <a:pt x="1277" y="3349"/>
                </a:lnTo>
                <a:lnTo>
                  <a:pt x="1262" y="3360"/>
                </a:lnTo>
                <a:lnTo>
                  <a:pt x="1245" y="3366"/>
                </a:lnTo>
                <a:lnTo>
                  <a:pt x="1225" y="3369"/>
                </a:lnTo>
                <a:lnTo>
                  <a:pt x="674" y="3369"/>
                </a:lnTo>
                <a:lnTo>
                  <a:pt x="656" y="3367"/>
                </a:lnTo>
                <a:lnTo>
                  <a:pt x="641" y="3362"/>
                </a:lnTo>
                <a:lnTo>
                  <a:pt x="627" y="3353"/>
                </a:lnTo>
                <a:lnTo>
                  <a:pt x="615" y="3342"/>
                </a:lnTo>
                <a:lnTo>
                  <a:pt x="607" y="3328"/>
                </a:lnTo>
                <a:lnTo>
                  <a:pt x="602" y="3311"/>
                </a:lnTo>
                <a:lnTo>
                  <a:pt x="347" y="1992"/>
                </a:lnTo>
                <a:lnTo>
                  <a:pt x="298" y="1980"/>
                </a:lnTo>
                <a:lnTo>
                  <a:pt x="252" y="1962"/>
                </a:lnTo>
                <a:lnTo>
                  <a:pt x="209" y="1939"/>
                </a:lnTo>
                <a:lnTo>
                  <a:pt x="169" y="1912"/>
                </a:lnTo>
                <a:lnTo>
                  <a:pt x="132" y="1880"/>
                </a:lnTo>
                <a:lnTo>
                  <a:pt x="99" y="1845"/>
                </a:lnTo>
                <a:lnTo>
                  <a:pt x="71" y="1806"/>
                </a:lnTo>
                <a:lnTo>
                  <a:pt x="46" y="1763"/>
                </a:lnTo>
                <a:lnTo>
                  <a:pt x="27" y="1719"/>
                </a:lnTo>
                <a:lnTo>
                  <a:pt x="12" y="1671"/>
                </a:lnTo>
                <a:lnTo>
                  <a:pt x="3" y="1622"/>
                </a:lnTo>
                <a:lnTo>
                  <a:pt x="0" y="1571"/>
                </a:lnTo>
                <a:lnTo>
                  <a:pt x="0" y="1027"/>
                </a:lnTo>
                <a:lnTo>
                  <a:pt x="3" y="977"/>
                </a:lnTo>
                <a:lnTo>
                  <a:pt x="11" y="929"/>
                </a:lnTo>
                <a:lnTo>
                  <a:pt x="26" y="882"/>
                </a:lnTo>
                <a:lnTo>
                  <a:pt x="44" y="838"/>
                </a:lnTo>
                <a:lnTo>
                  <a:pt x="68" y="796"/>
                </a:lnTo>
                <a:lnTo>
                  <a:pt x="94" y="758"/>
                </a:lnTo>
                <a:lnTo>
                  <a:pt x="126" y="723"/>
                </a:lnTo>
                <a:lnTo>
                  <a:pt x="161" y="692"/>
                </a:lnTo>
                <a:lnTo>
                  <a:pt x="200" y="664"/>
                </a:lnTo>
                <a:lnTo>
                  <a:pt x="241" y="640"/>
                </a:lnTo>
                <a:lnTo>
                  <a:pt x="285" y="622"/>
                </a:lnTo>
                <a:lnTo>
                  <a:pt x="332" y="607"/>
                </a:lnTo>
                <a:lnTo>
                  <a:pt x="380" y="599"/>
                </a:lnTo>
                <a:lnTo>
                  <a:pt x="431" y="596"/>
                </a:lnTo>
                <a:lnTo>
                  <a:pt x="1161" y="596"/>
                </a:lnTo>
                <a:lnTo>
                  <a:pt x="3273" y="2"/>
                </a:lnTo>
                <a:lnTo>
                  <a:pt x="329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264"/>
          <p:cNvSpPr>
            <a:spLocks noEditPoints="1"/>
          </p:cNvSpPr>
          <p:nvPr/>
        </p:nvSpPr>
        <p:spPr bwMode="auto">
          <a:xfrm>
            <a:off x="5831627" y="5800882"/>
            <a:ext cx="506097" cy="506097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Freeform 269"/>
          <p:cNvSpPr>
            <a:spLocks noEditPoints="1"/>
          </p:cNvSpPr>
          <p:nvPr/>
        </p:nvSpPr>
        <p:spPr bwMode="auto">
          <a:xfrm>
            <a:off x="3840011" y="4807819"/>
            <a:ext cx="477210" cy="477208"/>
          </a:xfrm>
          <a:custGeom>
            <a:avLst/>
            <a:gdLst>
              <a:gd name="T0" fmla="*/ 2588 w 3368"/>
              <a:gd name="T1" fmla="*/ 2628 h 3370"/>
              <a:gd name="T2" fmla="*/ 2508 w 3368"/>
              <a:gd name="T3" fmla="*/ 2956 h 3370"/>
              <a:gd name="T4" fmla="*/ 2728 w 3368"/>
              <a:gd name="T5" fmla="*/ 3202 h 3370"/>
              <a:gd name="T6" fmla="*/ 3068 w 3368"/>
              <a:gd name="T7" fmla="*/ 3163 h 3370"/>
              <a:gd name="T8" fmla="*/ 3222 w 3368"/>
              <a:gd name="T9" fmla="*/ 2868 h 3370"/>
              <a:gd name="T10" fmla="*/ 3065 w 3368"/>
              <a:gd name="T11" fmla="*/ 2573 h 3370"/>
              <a:gd name="T12" fmla="*/ 417 w 3368"/>
              <a:gd name="T13" fmla="*/ 2520 h 3370"/>
              <a:gd name="T14" fmla="*/ 169 w 3368"/>
              <a:gd name="T15" fmla="*/ 2737 h 3370"/>
              <a:gd name="T16" fmla="*/ 209 w 3368"/>
              <a:gd name="T17" fmla="*/ 3073 h 3370"/>
              <a:gd name="T18" fmla="*/ 508 w 3368"/>
              <a:gd name="T19" fmla="*/ 3226 h 3370"/>
              <a:gd name="T20" fmla="*/ 805 w 3368"/>
              <a:gd name="T21" fmla="*/ 3073 h 3370"/>
              <a:gd name="T22" fmla="*/ 845 w 3368"/>
              <a:gd name="T23" fmla="*/ 2737 h 3370"/>
              <a:gd name="T24" fmla="*/ 595 w 3368"/>
              <a:gd name="T25" fmla="*/ 2520 h 3370"/>
              <a:gd name="T26" fmla="*/ 1407 w 3368"/>
              <a:gd name="T27" fmla="*/ 1111 h 3370"/>
              <a:gd name="T28" fmla="*/ 1094 w 3368"/>
              <a:gd name="T29" fmla="*/ 1454 h 3370"/>
              <a:gd name="T30" fmla="*/ 1094 w 3368"/>
              <a:gd name="T31" fmla="*/ 1935 h 3370"/>
              <a:gd name="T32" fmla="*/ 1407 w 3368"/>
              <a:gd name="T33" fmla="*/ 2278 h 3370"/>
              <a:gd name="T34" fmla="*/ 1886 w 3368"/>
              <a:gd name="T35" fmla="*/ 2321 h 3370"/>
              <a:gd name="T36" fmla="*/ 2256 w 3368"/>
              <a:gd name="T37" fmla="*/ 2041 h 3370"/>
              <a:gd name="T38" fmla="*/ 2344 w 3368"/>
              <a:gd name="T39" fmla="*/ 1571 h 3370"/>
              <a:gd name="T40" fmla="*/ 2097 w 3368"/>
              <a:gd name="T41" fmla="*/ 1174 h 3370"/>
              <a:gd name="T42" fmla="*/ 2860 w 3368"/>
              <a:gd name="T43" fmla="*/ 145 h 3370"/>
              <a:gd name="T44" fmla="*/ 2562 w 3368"/>
              <a:gd name="T45" fmla="*/ 298 h 3370"/>
              <a:gd name="T46" fmla="*/ 2522 w 3368"/>
              <a:gd name="T47" fmla="*/ 634 h 3370"/>
              <a:gd name="T48" fmla="*/ 2770 w 3368"/>
              <a:gd name="T49" fmla="*/ 851 h 3370"/>
              <a:gd name="T50" fmla="*/ 3102 w 3368"/>
              <a:gd name="T51" fmla="*/ 772 h 3370"/>
              <a:gd name="T52" fmla="*/ 3219 w 3368"/>
              <a:gd name="T53" fmla="*/ 458 h 3370"/>
              <a:gd name="T54" fmla="*/ 3028 w 3368"/>
              <a:gd name="T55" fmla="*/ 187 h 3370"/>
              <a:gd name="T56" fmla="*/ 3020 w 3368"/>
              <a:gd name="T57" fmla="*/ 26 h 3370"/>
              <a:gd name="T58" fmla="*/ 3322 w 3368"/>
              <a:gd name="T59" fmla="*/ 294 h 3370"/>
              <a:gd name="T60" fmla="*/ 3321 w 3368"/>
              <a:gd name="T61" fmla="*/ 710 h 3370"/>
              <a:gd name="T62" fmla="*/ 3018 w 3368"/>
              <a:gd name="T63" fmla="*/ 979 h 3370"/>
              <a:gd name="T64" fmla="*/ 2617 w 3368"/>
              <a:gd name="T65" fmla="*/ 944 h 3370"/>
              <a:gd name="T66" fmla="*/ 2486 w 3368"/>
              <a:gd name="T67" fmla="*/ 1550 h 3370"/>
              <a:gd name="T68" fmla="*/ 2396 w 3368"/>
              <a:gd name="T69" fmla="*/ 2087 h 3370"/>
              <a:gd name="T70" fmla="*/ 2808 w 3368"/>
              <a:gd name="T71" fmla="*/ 2369 h 3370"/>
              <a:gd name="T72" fmla="*/ 3201 w 3368"/>
              <a:gd name="T73" fmla="*/ 2495 h 3370"/>
              <a:gd name="T74" fmla="*/ 3368 w 3368"/>
              <a:gd name="T75" fmla="*/ 2868 h 3370"/>
              <a:gd name="T76" fmla="*/ 3199 w 3368"/>
              <a:gd name="T77" fmla="*/ 3242 h 3370"/>
              <a:gd name="T78" fmla="*/ 2805 w 3368"/>
              <a:gd name="T79" fmla="*/ 3367 h 3370"/>
              <a:gd name="T80" fmla="*/ 2451 w 3368"/>
              <a:gd name="T81" fmla="*/ 3165 h 3370"/>
              <a:gd name="T82" fmla="*/ 2364 w 3368"/>
              <a:gd name="T83" fmla="*/ 2766 h 3370"/>
              <a:gd name="T84" fmla="*/ 2123 w 3368"/>
              <a:gd name="T85" fmla="*/ 2373 h 3370"/>
              <a:gd name="T86" fmla="*/ 1638 w 3368"/>
              <a:gd name="T87" fmla="*/ 2489 h 3370"/>
              <a:gd name="T88" fmla="*/ 1183 w 3368"/>
              <a:gd name="T89" fmla="*/ 2299 h 3370"/>
              <a:gd name="T90" fmla="*/ 1011 w 3368"/>
              <a:gd name="T91" fmla="*/ 2923 h 3370"/>
              <a:gd name="T92" fmla="*/ 805 w 3368"/>
              <a:gd name="T93" fmla="*/ 3273 h 3370"/>
              <a:gd name="T94" fmla="*/ 398 w 3368"/>
              <a:gd name="T95" fmla="*/ 3358 h 3370"/>
              <a:gd name="T96" fmla="*/ 69 w 3368"/>
              <a:gd name="T97" fmla="*/ 3123 h 3370"/>
              <a:gd name="T98" fmla="*/ 11 w 3368"/>
              <a:gd name="T99" fmla="*/ 2759 h 3370"/>
              <a:gd name="T100" fmla="*/ 250 w 3368"/>
              <a:gd name="T101" fmla="*/ 2434 h 3370"/>
              <a:gd name="T102" fmla="*/ 671 w 3368"/>
              <a:gd name="T103" fmla="*/ 2392 h 3370"/>
              <a:gd name="T104" fmla="*/ 951 w 3368"/>
              <a:gd name="T105" fmla="*/ 1963 h 3370"/>
              <a:gd name="T106" fmla="*/ 954 w 3368"/>
              <a:gd name="T107" fmla="*/ 1415 h 3370"/>
              <a:gd name="T108" fmla="*/ 1298 w 3368"/>
              <a:gd name="T109" fmla="*/ 1004 h 3370"/>
              <a:gd name="T110" fmla="*/ 1842 w 3368"/>
              <a:gd name="T111" fmla="*/ 908 h 3370"/>
              <a:gd name="T112" fmla="*/ 2438 w 3368"/>
              <a:gd name="T113" fmla="*/ 783 h 3370"/>
              <a:gd name="T114" fmla="*/ 2364 w 3368"/>
              <a:gd name="T115" fmla="*/ 393 h 3370"/>
              <a:gd name="T116" fmla="*/ 2603 w 3368"/>
              <a:gd name="T117" fmla="*/ 68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68" h="3370">
                <a:moveTo>
                  <a:pt x="2860" y="2509"/>
                </a:moveTo>
                <a:lnTo>
                  <a:pt x="2814" y="2512"/>
                </a:lnTo>
                <a:lnTo>
                  <a:pt x="2770" y="2520"/>
                </a:lnTo>
                <a:lnTo>
                  <a:pt x="2728" y="2534"/>
                </a:lnTo>
                <a:lnTo>
                  <a:pt x="2689" y="2551"/>
                </a:lnTo>
                <a:lnTo>
                  <a:pt x="2652" y="2573"/>
                </a:lnTo>
                <a:lnTo>
                  <a:pt x="2618" y="2598"/>
                </a:lnTo>
                <a:lnTo>
                  <a:pt x="2588" y="2628"/>
                </a:lnTo>
                <a:lnTo>
                  <a:pt x="2562" y="2662"/>
                </a:lnTo>
                <a:lnTo>
                  <a:pt x="2540" y="2698"/>
                </a:lnTo>
                <a:lnTo>
                  <a:pt x="2522" y="2737"/>
                </a:lnTo>
                <a:lnTo>
                  <a:pt x="2508" y="2779"/>
                </a:lnTo>
                <a:lnTo>
                  <a:pt x="2501" y="2822"/>
                </a:lnTo>
                <a:lnTo>
                  <a:pt x="2498" y="2868"/>
                </a:lnTo>
                <a:lnTo>
                  <a:pt x="2501" y="2913"/>
                </a:lnTo>
                <a:lnTo>
                  <a:pt x="2508" y="2956"/>
                </a:lnTo>
                <a:lnTo>
                  <a:pt x="2522" y="2998"/>
                </a:lnTo>
                <a:lnTo>
                  <a:pt x="2540" y="3037"/>
                </a:lnTo>
                <a:lnTo>
                  <a:pt x="2562" y="3073"/>
                </a:lnTo>
                <a:lnTo>
                  <a:pt x="2588" y="3106"/>
                </a:lnTo>
                <a:lnTo>
                  <a:pt x="2618" y="3136"/>
                </a:lnTo>
                <a:lnTo>
                  <a:pt x="2652" y="3163"/>
                </a:lnTo>
                <a:lnTo>
                  <a:pt x="2689" y="3184"/>
                </a:lnTo>
                <a:lnTo>
                  <a:pt x="2728" y="3202"/>
                </a:lnTo>
                <a:lnTo>
                  <a:pt x="2770" y="3215"/>
                </a:lnTo>
                <a:lnTo>
                  <a:pt x="2814" y="3223"/>
                </a:lnTo>
                <a:lnTo>
                  <a:pt x="2860" y="3226"/>
                </a:lnTo>
                <a:lnTo>
                  <a:pt x="2906" y="3223"/>
                </a:lnTo>
                <a:lnTo>
                  <a:pt x="2950" y="3215"/>
                </a:lnTo>
                <a:lnTo>
                  <a:pt x="2992" y="3202"/>
                </a:lnTo>
                <a:lnTo>
                  <a:pt x="3031" y="3184"/>
                </a:lnTo>
                <a:lnTo>
                  <a:pt x="3068" y="3163"/>
                </a:lnTo>
                <a:lnTo>
                  <a:pt x="3102" y="3136"/>
                </a:lnTo>
                <a:lnTo>
                  <a:pt x="3132" y="3106"/>
                </a:lnTo>
                <a:lnTo>
                  <a:pt x="3159" y="3073"/>
                </a:lnTo>
                <a:lnTo>
                  <a:pt x="3180" y="3037"/>
                </a:lnTo>
                <a:lnTo>
                  <a:pt x="3199" y="2998"/>
                </a:lnTo>
                <a:lnTo>
                  <a:pt x="3211" y="2956"/>
                </a:lnTo>
                <a:lnTo>
                  <a:pt x="3219" y="2913"/>
                </a:lnTo>
                <a:lnTo>
                  <a:pt x="3222" y="2868"/>
                </a:lnTo>
                <a:lnTo>
                  <a:pt x="3219" y="2822"/>
                </a:lnTo>
                <a:lnTo>
                  <a:pt x="3211" y="2779"/>
                </a:lnTo>
                <a:lnTo>
                  <a:pt x="3198" y="2737"/>
                </a:lnTo>
                <a:lnTo>
                  <a:pt x="3179" y="2698"/>
                </a:lnTo>
                <a:lnTo>
                  <a:pt x="3157" y="2662"/>
                </a:lnTo>
                <a:lnTo>
                  <a:pt x="3130" y="2628"/>
                </a:lnTo>
                <a:lnTo>
                  <a:pt x="3099" y="2598"/>
                </a:lnTo>
                <a:lnTo>
                  <a:pt x="3065" y="2573"/>
                </a:lnTo>
                <a:lnTo>
                  <a:pt x="3028" y="2551"/>
                </a:lnTo>
                <a:lnTo>
                  <a:pt x="2989" y="2534"/>
                </a:lnTo>
                <a:lnTo>
                  <a:pt x="2948" y="2520"/>
                </a:lnTo>
                <a:lnTo>
                  <a:pt x="2904" y="2512"/>
                </a:lnTo>
                <a:lnTo>
                  <a:pt x="2860" y="2509"/>
                </a:lnTo>
                <a:close/>
                <a:moveTo>
                  <a:pt x="508" y="2509"/>
                </a:moveTo>
                <a:lnTo>
                  <a:pt x="461" y="2512"/>
                </a:lnTo>
                <a:lnTo>
                  <a:pt x="417" y="2520"/>
                </a:lnTo>
                <a:lnTo>
                  <a:pt x="375" y="2534"/>
                </a:lnTo>
                <a:lnTo>
                  <a:pt x="336" y="2551"/>
                </a:lnTo>
                <a:lnTo>
                  <a:pt x="299" y="2573"/>
                </a:lnTo>
                <a:lnTo>
                  <a:pt x="266" y="2598"/>
                </a:lnTo>
                <a:lnTo>
                  <a:pt x="236" y="2628"/>
                </a:lnTo>
                <a:lnTo>
                  <a:pt x="209" y="2662"/>
                </a:lnTo>
                <a:lnTo>
                  <a:pt x="187" y="2698"/>
                </a:lnTo>
                <a:lnTo>
                  <a:pt x="169" y="2737"/>
                </a:lnTo>
                <a:lnTo>
                  <a:pt x="156" y="2779"/>
                </a:lnTo>
                <a:lnTo>
                  <a:pt x="148" y="2822"/>
                </a:lnTo>
                <a:lnTo>
                  <a:pt x="146" y="2868"/>
                </a:lnTo>
                <a:lnTo>
                  <a:pt x="148" y="2913"/>
                </a:lnTo>
                <a:lnTo>
                  <a:pt x="156" y="2956"/>
                </a:lnTo>
                <a:lnTo>
                  <a:pt x="169" y="2998"/>
                </a:lnTo>
                <a:lnTo>
                  <a:pt x="187" y="3037"/>
                </a:lnTo>
                <a:lnTo>
                  <a:pt x="209" y="3073"/>
                </a:lnTo>
                <a:lnTo>
                  <a:pt x="236" y="3106"/>
                </a:lnTo>
                <a:lnTo>
                  <a:pt x="266" y="3136"/>
                </a:lnTo>
                <a:lnTo>
                  <a:pt x="299" y="3163"/>
                </a:lnTo>
                <a:lnTo>
                  <a:pt x="336" y="3184"/>
                </a:lnTo>
                <a:lnTo>
                  <a:pt x="375" y="3202"/>
                </a:lnTo>
                <a:lnTo>
                  <a:pt x="417" y="3215"/>
                </a:lnTo>
                <a:lnTo>
                  <a:pt x="461" y="3223"/>
                </a:lnTo>
                <a:lnTo>
                  <a:pt x="508" y="3226"/>
                </a:lnTo>
                <a:lnTo>
                  <a:pt x="553" y="3223"/>
                </a:lnTo>
                <a:lnTo>
                  <a:pt x="598" y="3215"/>
                </a:lnTo>
                <a:lnTo>
                  <a:pt x="639" y="3202"/>
                </a:lnTo>
                <a:lnTo>
                  <a:pt x="679" y="3184"/>
                </a:lnTo>
                <a:lnTo>
                  <a:pt x="716" y="3163"/>
                </a:lnTo>
                <a:lnTo>
                  <a:pt x="749" y="3136"/>
                </a:lnTo>
                <a:lnTo>
                  <a:pt x="779" y="3106"/>
                </a:lnTo>
                <a:lnTo>
                  <a:pt x="805" y="3073"/>
                </a:lnTo>
                <a:lnTo>
                  <a:pt x="828" y="3037"/>
                </a:lnTo>
                <a:lnTo>
                  <a:pt x="845" y="2998"/>
                </a:lnTo>
                <a:lnTo>
                  <a:pt x="858" y="2956"/>
                </a:lnTo>
                <a:lnTo>
                  <a:pt x="867" y="2913"/>
                </a:lnTo>
                <a:lnTo>
                  <a:pt x="870" y="2868"/>
                </a:lnTo>
                <a:lnTo>
                  <a:pt x="867" y="2822"/>
                </a:lnTo>
                <a:lnTo>
                  <a:pt x="858" y="2779"/>
                </a:lnTo>
                <a:lnTo>
                  <a:pt x="845" y="2737"/>
                </a:lnTo>
                <a:lnTo>
                  <a:pt x="827" y="2698"/>
                </a:lnTo>
                <a:lnTo>
                  <a:pt x="803" y="2662"/>
                </a:lnTo>
                <a:lnTo>
                  <a:pt x="776" y="2628"/>
                </a:lnTo>
                <a:lnTo>
                  <a:pt x="747" y="2598"/>
                </a:lnTo>
                <a:lnTo>
                  <a:pt x="713" y="2573"/>
                </a:lnTo>
                <a:lnTo>
                  <a:pt x="676" y="2551"/>
                </a:lnTo>
                <a:lnTo>
                  <a:pt x="637" y="2534"/>
                </a:lnTo>
                <a:lnTo>
                  <a:pt x="595" y="2520"/>
                </a:lnTo>
                <a:lnTo>
                  <a:pt x="552" y="2512"/>
                </a:lnTo>
                <a:lnTo>
                  <a:pt x="508" y="2509"/>
                </a:lnTo>
                <a:close/>
                <a:moveTo>
                  <a:pt x="1702" y="1041"/>
                </a:moveTo>
                <a:lnTo>
                  <a:pt x="1640" y="1043"/>
                </a:lnTo>
                <a:lnTo>
                  <a:pt x="1578" y="1053"/>
                </a:lnTo>
                <a:lnTo>
                  <a:pt x="1519" y="1067"/>
                </a:lnTo>
                <a:lnTo>
                  <a:pt x="1461" y="1086"/>
                </a:lnTo>
                <a:lnTo>
                  <a:pt x="1407" y="1111"/>
                </a:lnTo>
                <a:lnTo>
                  <a:pt x="1356" y="1141"/>
                </a:lnTo>
                <a:lnTo>
                  <a:pt x="1306" y="1174"/>
                </a:lnTo>
                <a:lnTo>
                  <a:pt x="1261" y="1212"/>
                </a:lnTo>
                <a:lnTo>
                  <a:pt x="1219" y="1254"/>
                </a:lnTo>
                <a:lnTo>
                  <a:pt x="1182" y="1299"/>
                </a:lnTo>
                <a:lnTo>
                  <a:pt x="1149" y="1348"/>
                </a:lnTo>
                <a:lnTo>
                  <a:pt x="1119" y="1399"/>
                </a:lnTo>
                <a:lnTo>
                  <a:pt x="1094" y="1454"/>
                </a:lnTo>
                <a:lnTo>
                  <a:pt x="1075" y="1511"/>
                </a:lnTo>
                <a:lnTo>
                  <a:pt x="1060" y="1571"/>
                </a:lnTo>
                <a:lnTo>
                  <a:pt x="1052" y="1631"/>
                </a:lnTo>
                <a:lnTo>
                  <a:pt x="1049" y="1695"/>
                </a:lnTo>
                <a:lnTo>
                  <a:pt x="1052" y="1757"/>
                </a:lnTo>
                <a:lnTo>
                  <a:pt x="1060" y="1819"/>
                </a:lnTo>
                <a:lnTo>
                  <a:pt x="1075" y="1878"/>
                </a:lnTo>
                <a:lnTo>
                  <a:pt x="1094" y="1935"/>
                </a:lnTo>
                <a:lnTo>
                  <a:pt x="1119" y="1990"/>
                </a:lnTo>
                <a:lnTo>
                  <a:pt x="1149" y="2041"/>
                </a:lnTo>
                <a:lnTo>
                  <a:pt x="1182" y="2091"/>
                </a:lnTo>
                <a:lnTo>
                  <a:pt x="1219" y="2136"/>
                </a:lnTo>
                <a:lnTo>
                  <a:pt x="1261" y="2177"/>
                </a:lnTo>
                <a:lnTo>
                  <a:pt x="1306" y="2215"/>
                </a:lnTo>
                <a:lnTo>
                  <a:pt x="1356" y="2249"/>
                </a:lnTo>
                <a:lnTo>
                  <a:pt x="1407" y="2278"/>
                </a:lnTo>
                <a:lnTo>
                  <a:pt x="1461" y="2302"/>
                </a:lnTo>
                <a:lnTo>
                  <a:pt x="1519" y="2323"/>
                </a:lnTo>
                <a:lnTo>
                  <a:pt x="1578" y="2336"/>
                </a:lnTo>
                <a:lnTo>
                  <a:pt x="1640" y="2345"/>
                </a:lnTo>
                <a:lnTo>
                  <a:pt x="1702" y="2348"/>
                </a:lnTo>
                <a:lnTo>
                  <a:pt x="1765" y="2345"/>
                </a:lnTo>
                <a:lnTo>
                  <a:pt x="1826" y="2336"/>
                </a:lnTo>
                <a:lnTo>
                  <a:pt x="1886" y="2321"/>
                </a:lnTo>
                <a:lnTo>
                  <a:pt x="1942" y="2302"/>
                </a:lnTo>
                <a:lnTo>
                  <a:pt x="1998" y="2277"/>
                </a:lnTo>
                <a:lnTo>
                  <a:pt x="2049" y="2249"/>
                </a:lnTo>
                <a:lnTo>
                  <a:pt x="2097" y="2215"/>
                </a:lnTo>
                <a:lnTo>
                  <a:pt x="2143" y="2177"/>
                </a:lnTo>
                <a:lnTo>
                  <a:pt x="2184" y="2135"/>
                </a:lnTo>
                <a:lnTo>
                  <a:pt x="2222" y="2090"/>
                </a:lnTo>
                <a:lnTo>
                  <a:pt x="2256" y="2041"/>
                </a:lnTo>
                <a:lnTo>
                  <a:pt x="2286" y="1989"/>
                </a:lnTo>
                <a:lnTo>
                  <a:pt x="2310" y="1935"/>
                </a:lnTo>
                <a:lnTo>
                  <a:pt x="2330" y="1878"/>
                </a:lnTo>
                <a:lnTo>
                  <a:pt x="2344" y="1819"/>
                </a:lnTo>
                <a:lnTo>
                  <a:pt x="2353" y="1757"/>
                </a:lnTo>
                <a:lnTo>
                  <a:pt x="2356" y="1695"/>
                </a:lnTo>
                <a:lnTo>
                  <a:pt x="2353" y="1631"/>
                </a:lnTo>
                <a:lnTo>
                  <a:pt x="2344" y="1571"/>
                </a:lnTo>
                <a:lnTo>
                  <a:pt x="2330" y="1511"/>
                </a:lnTo>
                <a:lnTo>
                  <a:pt x="2310" y="1454"/>
                </a:lnTo>
                <a:lnTo>
                  <a:pt x="2286" y="1399"/>
                </a:lnTo>
                <a:lnTo>
                  <a:pt x="2256" y="1348"/>
                </a:lnTo>
                <a:lnTo>
                  <a:pt x="2222" y="1299"/>
                </a:lnTo>
                <a:lnTo>
                  <a:pt x="2184" y="1254"/>
                </a:lnTo>
                <a:lnTo>
                  <a:pt x="2143" y="1212"/>
                </a:lnTo>
                <a:lnTo>
                  <a:pt x="2097" y="1174"/>
                </a:lnTo>
                <a:lnTo>
                  <a:pt x="2049" y="1141"/>
                </a:lnTo>
                <a:lnTo>
                  <a:pt x="1998" y="1111"/>
                </a:lnTo>
                <a:lnTo>
                  <a:pt x="1942" y="1086"/>
                </a:lnTo>
                <a:lnTo>
                  <a:pt x="1886" y="1067"/>
                </a:lnTo>
                <a:lnTo>
                  <a:pt x="1826" y="1053"/>
                </a:lnTo>
                <a:lnTo>
                  <a:pt x="1765" y="1043"/>
                </a:lnTo>
                <a:lnTo>
                  <a:pt x="1702" y="1041"/>
                </a:lnTo>
                <a:close/>
                <a:moveTo>
                  <a:pt x="2860" y="145"/>
                </a:moveTo>
                <a:lnTo>
                  <a:pt x="2814" y="148"/>
                </a:lnTo>
                <a:lnTo>
                  <a:pt x="2770" y="156"/>
                </a:lnTo>
                <a:lnTo>
                  <a:pt x="2728" y="169"/>
                </a:lnTo>
                <a:lnTo>
                  <a:pt x="2689" y="187"/>
                </a:lnTo>
                <a:lnTo>
                  <a:pt x="2652" y="208"/>
                </a:lnTo>
                <a:lnTo>
                  <a:pt x="2618" y="235"/>
                </a:lnTo>
                <a:lnTo>
                  <a:pt x="2588" y="265"/>
                </a:lnTo>
                <a:lnTo>
                  <a:pt x="2562" y="298"/>
                </a:lnTo>
                <a:lnTo>
                  <a:pt x="2540" y="334"/>
                </a:lnTo>
                <a:lnTo>
                  <a:pt x="2522" y="373"/>
                </a:lnTo>
                <a:lnTo>
                  <a:pt x="2508" y="415"/>
                </a:lnTo>
                <a:lnTo>
                  <a:pt x="2501" y="458"/>
                </a:lnTo>
                <a:lnTo>
                  <a:pt x="2498" y="504"/>
                </a:lnTo>
                <a:lnTo>
                  <a:pt x="2501" y="549"/>
                </a:lnTo>
                <a:lnTo>
                  <a:pt x="2508" y="592"/>
                </a:lnTo>
                <a:lnTo>
                  <a:pt x="2522" y="634"/>
                </a:lnTo>
                <a:lnTo>
                  <a:pt x="2540" y="673"/>
                </a:lnTo>
                <a:lnTo>
                  <a:pt x="2562" y="709"/>
                </a:lnTo>
                <a:lnTo>
                  <a:pt x="2588" y="743"/>
                </a:lnTo>
                <a:lnTo>
                  <a:pt x="2618" y="772"/>
                </a:lnTo>
                <a:lnTo>
                  <a:pt x="2652" y="798"/>
                </a:lnTo>
                <a:lnTo>
                  <a:pt x="2689" y="820"/>
                </a:lnTo>
                <a:lnTo>
                  <a:pt x="2728" y="837"/>
                </a:lnTo>
                <a:lnTo>
                  <a:pt x="2770" y="851"/>
                </a:lnTo>
                <a:lnTo>
                  <a:pt x="2814" y="859"/>
                </a:lnTo>
                <a:lnTo>
                  <a:pt x="2860" y="862"/>
                </a:lnTo>
                <a:lnTo>
                  <a:pt x="2906" y="859"/>
                </a:lnTo>
                <a:lnTo>
                  <a:pt x="2950" y="851"/>
                </a:lnTo>
                <a:lnTo>
                  <a:pt x="2992" y="837"/>
                </a:lnTo>
                <a:lnTo>
                  <a:pt x="3031" y="820"/>
                </a:lnTo>
                <a:lnTo>
                  <a:pt x="3068" y="798"/>
                </a:lnTo>
                <a:lnTo>
                  <a:pt x="3102" y="772"/>
                </a:lnTo>
                <a:lnTo>
                  <a:pt x="3132" y="743"/>
                </a:lnTo>
                <a:lnTo>
                  <a:pt x="3159" y="709"/>
                </a:lnTo>
                <a:lnTo>
                  <a:pt x="3180" y="673"/>
                </a:lnTo>
                <a:lnTo>
                  <a:pt x="3199" y="634"/>
                </a:lnTo>
                <a:lnTo>
                  <a:pt x="3211" y="592"/>
                </a:lnTo>
                <a:lnTo>
                  <a:pt x="3219" y="549"/>
                </a:lnTo>
                <a:lnTo>
                  <a:pt x="3222" y="504"/>
                </a:lnTo>
                <a:lnTo>
                  <a:pt x="3219" y="458"/>
                </a:lnTo>
                <a:lnTo>
                  <a:pt x="3211" y="415"/>
                </a:lnTo>
                <a:lnTo>
                  <a:pt x="3198" y="373"/>
                </a:lnTo>
                <a:lnTo>
                  <a:pt x="3179" y="334"/>
                </a:lnTo>
                <a:lnTo>
                  <a:pt x="3157" y="298"/>
                </a:lnTo>
                <a:lnTo>
                  <a:pt x="3130" y="265"/>
                </a:lnTo>
                <a:lnTo>
                  <a:pt x="3099" y="235"/>
                </a:lnTo>
                <a:lnTo>
                  <a:pt x="3065" y="208"/>
                </a:lnTo>
                <a:lnTo>
                  <a:pt x="3028" y="187"/>
                </a:lnTo>
                <a:lnTo>
                  <a:pt x="2989" y="169"/>
                </a:lnTo>
                <a:lnTo>
                  <a:pt x="2948" y="156"/>
                </a:lnTo>
                <a:lnTo>
                  <a:pt x="2904" y="148"/>
                </a:lnTo>
                <a:lnTo>
                  <a:pt x="2860" y="145"/>
                </a:lnTo>
                <a:close/>
                <a:moveTo>
                  <a:pt x="2859" y="0"/>
                </a:moveTo>
                <a:lnTo>
                  <a:pt x="2916" y="3"/>
                </a:lnTo>
                <a:lnTo>
                  <a:pt x="2969" y="11"/>
                </a:lnTo>
                <a:lnTo>
                  <a:pt x="3020" y="26"/>
                </a:lnTo>
                <a:lnTo>
                  <a:pt x="3069" y="44"/>
                </a:lnTo>
                <a:lnTo>
                  <a:pt x="3117" y="68"/>
                </a:lnTo>
                <a:lnTo>
                  <a:pt x="3160" y="97"/>
                </a:lnTo>
                <a:lnTo>
                  <a:pt x="3201" y="128"/>
                </a:lnTo>
                <a:lnTo>
                  <a:pt x="3237" y="164"/>
                </a:lnTo>
                <a:lnTo>
                  <a:pt x="3269" y="204"/>
                </a:lnTo>
                <a:lnTo>
                  <a:pt x="3298" y="247"/>
                </a:lnTo>
                <a:lnTo>
                  <a:pt x="3322" y="294"/>
                </a:lnTo>
                <a:lnTo>
                  <a:pt x="3341" y="343"/>
                </a:lnTo>
                <a:lnTo>
                  <a:pt x="3354" y="393"/>
                </a:lnTo>
                <a:lnTo>
                  <a:pt x="3364" y="446"/>
                </a:lnTo>
                <a:lnTo>
                  <a:pt x="3367" y="502"/>
                </a:lnTo>
                <a:lnTo>
                  <a:pt x="3364" y="557"/>
                </a:lnTo>
                <a:lnTo>
                  <a:pt x="3354" y="611"/>
                </a:lnTo>
                <a:lnTo>
                  <a:pt x="3340" y="662"/>
                </a:lnTo>
                <a:lnTo>
                  <a:pt x="3321" y="710"/>
                </a:lnTo>
                <a:lnTo>
                  <a:pt x="3296" y="756"/>
                </a:lnTo>
                <a:lnTo>
                  <a:pt x="3267" y="799"/>
                </a:lnTo>
                <a:lnTo>
                  <a:pt x="3234" y="839"/>
                </a:lnTo>
                <a:lnTo>
                  <a:pt x="3198" y="875"/>
                </a:lnTo>
                <a:lnTo>
                  <a:pt x="3157" y="908"/>
                </a:lnTo>
                <a:lnTo>
                  <a:pt x="3113" y="936"/>
                </a:lnTo>
                <a:lnTo>
                  <a:pt x="3066" y="959"/>
                </a:lnTo>
                <a:lnTo>
                  <a:pt x="3018" y="979"/>
                </a:lnTo>
                <a:lnTo>
                  <a:pt x="2967" y="992"/>
                </a:lnTo>
                <a:lnTo>
                  <a:pt x="2913" y="1000"/>
                </a:lnTo>
                <a:lnTo>
                  <a:pt x="2859" y="1003"/>
                </a:lnTo>
                <a:lnTo>
                  <a:pt x="2807" y="1001"/>
                </a:lnTo>
                <a:lnTo>
                  <a:pt x="2757" y="993"/>
                </a:lnTo>
                <a:lnTo>
                  <a:pt x="2708" y="981"/>
                </a:lnTo>
                <a:lnTo>
                  <a:pt x="2661" y="964"/>
                </a:lnTo>
                <a:lnTo>
                  <a:pt x="2617" y="944"/>
                </a:lnTo>
                <a:lnTo>
                  <a:pt x="2575" y="918"/>
                </a:lnTo>
                <a:lnTo>
                  <a:pt x="2312" y="1180"/>
                </a:lnTo>
                <a:lnTo>
                  <a:pt x="2353" y="1233"/>
                </a:lnTo>
                <a:lnTo>
                  <a:pt x="2389" y="1291"/>
                </a:lnTo>
                <a:lnTo>
                  <a:pt x="2422" y="1352"/>
                </a:lnTo>
                <a:lnTo>
                  <a:pt x="2449" y="1416"/>
                </a:lnTo>
                <a:lnTo>
                  <a:pt x="2470" y="1481"/>
                </a:lnTo>
                <a:lnTo>
                  <a:pt x="2486" y="1550"/>
                </a:lnTo>
                <a:lnTo>
                  <a:pt x="2495" y="1621"/>
                </a:lnTo>
                <a:lnTo>
                  <a:pt x="2498" y="1694"/>
                </a:lnTo>
                <a:lnTo>
                  <a:pt x="2495" y="1764"/>
                </a:lnTo>
                <a:lnTo>
                  <a:pt x="2487" y="1833"/>
                </a:lnTo>
                <a:lnTo>
                  <a:pt x="2471" y="1900"/>
                </a:lnTo>
                <a:lnTo>
                  <a:pt x="2451" y="1966"/>
                </a:lnTo>
                <a:lnTo>
                  <a:pt x="2426" y="2027"/>
                </a:lnTo>
                <a:lnTo>
                  <a:pt x="2396" y="2087"/>
                </a:lnTo>
                <a:lnTo>
                  <a:pt x="2361" y="2143"/>
                </a:lnTo>
                <a:lnTo>
                  <a:pt x="2321" y="2196"/>
                </a:lnTo>
                <a:lnTo>
                  <a:pt x="2577" y="2450"/>
                </a:lnTo>
                <a:lnTo>
                  <a:pt x="2618" y="2425"/>
                </a:lnTo>
                <a:lnTo>
                  <a:pt x="2663" y="2405"/>
                </a:lnTo>
                <a:lnTo>
                  <a:pt x="2709" y="2388"/>
                </a:lnTo>
                <a:lnTo>
                  <a:pt x="2758" y="2376"/>
                </a:lnTo>
                <a:lnTo>
                  <a:pt x="2808" y="2369"/>
                </a:lnTo>
                <a:lnTo>
                  <a:pt x="2860" y="2366"/>
                </a:lnTo>
                <a:lnTo>
                  <a:pt x="2916" y="2369"/>
                </a:lnTo>
                <a:lnTo>
                  <a:pt x="2970" y="2378"/>
                </a:lnTo>
                <a:lnTo>
                  <a:pt x="3021" y="2391"/>
                </a:lnTo>
                <a:lnTo>
                  <a:pt x="3070" y="2411"/>
                </a:lnTo>
                <a:lnTo>
                  <a:pt x="3118" y="2434"/>
                </a:lnTo>
                <a:lnTo>
                  <a:pt x="3161" y="2462"/>
                </a:lnTo>
                <a:lnTo>
                  <a:pt x="3201" y="2495"/>
                </a:lnTo>
                <a:lnTo>
                  <a:pt x="3238" y="2531"/>
                </a:lnTo>
                <a:lnTo>
                  <a:pt x="3270" y="2571"/>
                </a:lnTo>
                <a:lnTo>
                  <a:pt x="3299" y="2614"/>
                </a:lnTo>
                <a:lnTo>
                  <a:pt x="3323" y="2660"/>
                </a:lnTo>
                <a:lnTo>
                  <a:pt x="3342" y="2708"/>
                </a:lnTo>
                <a:lnTo>
                  <a:pt x="3357" y="2759"/>
                </a:lnTo>
                <a:lnTo>
                  <a:pt x="3365" y="2813"/>
                </a:lnTo>
                <a:lnTo>
                  <a:pt x="3368" y="2868"/>
                </a:lnTo>
                <a:lnTo>
                  <a:pt x="3365" y="2923"/>
                </a:lnTo>
                <a:lnTo>
                  <a:pt x="3355" y="2976"/>
                </a:lnTo>
                <a:lnTo>
                  <a:pt x="3341" y="3027"/>
                </a:lnTo>
                <a:lnTo>
                  <a:pt x="3322" y="3076"/>
                </a:lnTo>
                <a:lnTo>
                  <a:pt x="3297" y="3123"/>
                </a:lnTo>
                <a:lnTo>
                  <a:pt x="3268" y="3165"/>
                </a:lnTo>
                <a:lnTo>
                  <a:pt x="3236" y="3205"/>
                </a:lnTo>
                <a:lnTo>
                  <a:pt x="3199" y="3242"/>
                </a:lnTo>
                <a:lnTo>
                  <a:pt x="3158" y="3273"/>
                </a:lnTo>
                <a:lnTo>
                  <a:pt x="3114" y="3301"/>
                </a:lnTo>
                <a:lnTo>
                  <a:pt x="3068" y="3325"/>
                </a:lnTo>
                <a:lnTo>
                  <a:pt x="3019" y="3344"/>
                </a:lnTo>
                <a:lnTo>
                  <a:pt x="2968" y="3358"/>
                </a:lnTo>
                <a:lnTo>
                  <a:pt x="2916" y="3367"/>
                </a:lnTo>
                <a:lnTo>
                  <a:pt x="2861" y="3370"/>
                </a:lnTo>
                <a:lnTo>
                  <a:pt x="2805" y="3367"/>
                </a:lnTo>
                <a:lnTo>
                  <a:pt x="2751" y="3358"/>
                </a:lnTo>
                <a:lnTo>
                  <a:pt x="2699" y="3344"/>
                </a:lnTo>
                <a:lnTo>
                  <a:pt x="2650" y="3325"/>
                </a:lnTo>
                <a:lnTo>
                  <a:pt x="2604" y="3301"/>
                </a:lnTo>
                <a:lnTo>
                  <a:pt x="2561" y="3273"/>
                </a:lnTo>
                <a:lnTo>
                  <a:pt x="2520" y="3242"/>
                </a:lnTo>
                <a:lnTo>
                  <a:pt x="2484" y="3205"/>
                </a:lnTo>
                <a:lnTo>
                  <a:pt x="2451" y="3165"/>
                </a:lnTo>
                <a:lnTo>
                  <a:pt x="2422" y="3123"/>
                </a:lnTo>
                <a:lnTo>
                  <a:pt x="2399" y="3076"/>
                </a:lnTo>
                <a:lnTo>
                  <a:pt x="2379" y="3027"/>
                </a:lnTo>
                <a:lnTo>
                  <a:pt x="2365" y="2976"/>
                </a:lnTo>
                <a:lnTo>
                  <a:pt x="2357" y="2923"/>
                </a:lnTo>
                <a:lnTo>
                  <a:pt x="2354" y="2868"/>
                </a:lnTo>
                <a:lnTo>
                  <a:pt x="2357" y="2816"/>
                </a:lnTo>
                <a:lnTo>
                  <a:pt x="2364" y="2766"/>
                </a:lnTo>
                <a:lnTo>
                  <a:pt x="2376" y="2716"/>
                </a:lnTo>
                <a:lnTo>
                  <a:pt x="2394" y="2670"/>
                </a:lnTo>
                <a:lnTo>
                  <a:pt x="2415" y="2626"/>
                </a:lnTo>
                <a:lnTo>
                  <a:pt x="2441" y="2585"/>
                </a:lnTo>
                <a:lnTo>
                  <a:pt x="2469" y="2546"/>
                </a:lnTo>
                <a:lnTo>
                  <a:pt x="2221" y="2300"/>
                </a:lnTo>
                <a:lnTo>
                  <a:pt x="2173" y="2338"/>
                </a:lnTo>
                <a:lnTo>
                  <a:pt x="2123" y="2373"/>
                </a:lnTo>
                <a:lnTo>
                  <a:pt x="2069" y="2403"/>
                </a:lnTo>
                <a:lnTo>
                  <a:pt x="2013" y="2429"/>
                </a:lnTo>
                <a:lnTo>
                  <a:pt x="1955" y="2451"/>
                </a:lnTo>
                <a:lnTo>
                  <a:pt x="1894" y="2468"/>
                </a:lnTo>
                <a:lnTo>
                  <a:pt x="1833" y="2482"/>
                </a:lnTo>
                <a:lnTo>
                  <a:pt x="1768" y="2489"/>
                </a:lnTo>
                <a:lnTo>
                  <a:pt x="1703" y="2492"/>
                </a:lnTo>
                <a:lnTo>
                  <a:pt x="1638" y="2489"/>
                </a:lnTo>
                <a:lnTo>
                  <a:pt x="1573" y="2482"/>
                </a:lnTo>
                <a:lnTo>
                  <a:pt x="1511" y="2468"/>
                </a:lnTo>
                <a:lnTo>
                  <a:pt x="1450" y="2451"/>
                </a:lnTo>
                <a:lnTo>
                  <a:pt x="1392" y="2429"/>
                </a:lnTo>
                <a:lnTo>
                  <a:pt x="1336" y="2403"/>
                </a:lnTo>
                <a:lnTo>
                  <a:pt x="1282" y="2372"/>
                </a:lnTo>
                <a:lnTo>
                  <a:pt x="1232" y="2338"/>
                </a:lnTo>
                <a:lnTo>
                  <a:pt x="1183" y="2299"/>
                </a:lnTo>
                <a:lnTo>
                  <a:pt x="914" y="2566"/>
                </a:lnTo>
                <a:lnTo>
                  <a:pt x="943" y="2610"/>
                </a:lnTo>
                <a:lnTo>
                  <a:pt x="968" y="2656"/>
                </a:lnTo>
                <a:lnTo>
                  <a:pt x="988" y="2705"/>
                </a:lnTo>
                <a:lnTo>
                  <a:pt x="1003" y="2757"/>
                </a:lnTo>
                <a:lnTo>
                  <a:pt x="1011" y="2812"/>
                </a:lnTo>
                <a:lnTo>
                  <a:pt x="1014" y="2868"/>
                </a:lnTo>
                <a:lnTo>
                  <a:pt x="1011" y="2923"/>
                </a:lnTo>
                <a:lnTo>
                  <a:pt x="1003" y="2976"/>
                </a:lnTo>
                <a:lnTo>
                  <a:pt x="988" y="3027"/>
                </a:lnTo>
                <a:lnTo>
                  <a:pt x="968" y="3076"/>
                </a:lnTo>
                <a:lnTo>
                  <a:pt x="944" y="3123"/>
                </a:lnTo>
                <a:lnTo>
                  <a:pt x="915" y="3165"/>
                </a:lnTo>
                <a:lnTo>
                  <a:pt x="882" y="3205"/>
                </a:lnTo>
                <a:lnTo>
                  <a:pt x="845" y="3242"/>
                </a:lnTo>
                <a:lnTo>
                  <a:pt x="805" y="3273"/>
                </a:lnTo>
                <a:lnTo>
                  <a:pt x="761" y="3301"/>
                </a:lnTo>
                <a:lnTo>
                  <a:pt x="715" y="3325"/>
                </a:lnTo>
                <a:lnTo>
                  <a:pt x="666" y="3344"/>
                </a:lnTo>
                <a:lnTo>
                  <a:pt x="614" y="3358"/>
                </a:lnTo>
                <a:lnTo>
                  <a:pt x="562" y="3367"/>
                </a:lnTo>
                <a:lnTo>
                  <a:pt x="508" y="3370"/>
                </a:lnTo>
                <a:lnTo>
                  <a:pt x="451" y="3367"/>
                </a:lnTo>
                <a:lnTo>
                  <a:pt x="398" y="3358"/>
                </a:lnTo>
                <a:lnTo>
                  <a:pt x="347" y="3344"/>
                </a:lnTo>
                <a:lnTo>
                  <a:pt x="296" y="3325"/>
                </a:lnTo>
                <a:lnTo>
                  <a:pt x="250" y="3301"/>
                </a:lnTo>
                <a:lnTo>
                  <a:pt x="207" y="3273"/>
                </a:lnTo>
                <a:lnTo>
                  <a:pt x="166" y="3242"/>
                </a:lnTo>
                <a:lnTo>
                  <a:pt x="130" y="3205"/>
                </a:lnTo>
                <a:lnTo>
                  <a:pt x="97" y="3165"/>
                </a:lnTo>
                <a:lnTo>
                  <a:pt x="69" y="3123"/>
                </a:lnTo>
                <a:lnTo>
                  <a:pt x="45" y="3076"/>
                </a:lnTo>
                <a:lnTo>
                  <a:pt x="26" y="3027"/>
                </a:lnTo>
                <a:lnTo>
                  <a:pt x="11" y="2976"/>
                </a:lnTo>
                <a:lnTo>
                  <a:pt x="3" y="2923"/>
                </a:lnTo>
                <a:lnTo>
                  <a:pt x="0" y="2868"/>
                </a:lnTo>
                <a:lnTo>
                  <a:pt x="0" y="2868"/>
                </a:lnTo>
                <a:lnTo>
                  <a:pt x="3" y="2813"/>
                </a:lnTo>
                <a:lnTo>
                  <a:pt x="11" y="2759"/>
                </a:lnTo>
                <a:lnTo>
                  <a:pt x="26" y="2708"/>
                </a:lnTo>
                <a:lnTo>
                  <a:pt x="45" y="2660"/>
                </a:lnTo>
                <a:lnTo>
                  <a:pt x="69" y="2614"/>
                </a:lnTo>
                <a:lnTo>
                  <a:pt x="97" y="2571"/>
                </a:lnTo>
                <a:lnTo>
                  <a:pt x="130" y="2531"/>
                </a:lnTo>
                <a:lnTo>
                  <a:pt x="166" y="2495"/>
                </a:lnTo>
                <a:lnTo>
                  <a:pt x="207" y="2462"/>
                </a:lnTo>
                <a:lnTo>
                  <a:pt x="250" y="2434"/>
                </a:lnTo>
                <a:lnTo>
                  <a:pt x="296" y="2411"/>
                </a:lnTo>
                <a:lnTo>
                  <a:pt x="347" y="2391"/>
                </a:lnTo>
                <a:lnTo>
                  <a:pt x="398" y="2378"/>
                </a:lnTo>
                <a:lnTo>
                  <a:pt x="451" y="2369"/>
                </a:lnTo>
                <a:lnTo>
                  <a:pt x="508" y="2366"/>
                </a:lnTo>
                <a:lnTo>
                  <a:pt x="564" y="2369"/>
                </a:lnTo>
                <a:lnTo>
                  <a:pt x="618" y="2378"/>
                </a:lnTo>
                <a:lnTo>
                  <a:pt x="671" y="2392"/>
                </a:lnTo>
                <a:lnTo>
                  <a:pt x="720" y="2412"/>
                </a:lnTo>
                <a:lnTo>
                  <a:pt x="767" y="2436"/>
                </a:lnTo>
                <a:lnTo>
                  <a:pt x="811" y="2465"/>
                </a:lnTo>
                <a:lnTo>
                  <a:pt x="1081" y="2195"/>
                </a:lnTo>
                <a:lnTo>
                  <a:pt x="1042" y="2142"/>
                </a:lnTo>
                <a:lnTo>
                  <a:pt x="1007" y="2086"/>
                </a:lnTo>
                <a:lnTo>
                  <a:pt x="976" y="2026"/>
                </a:lnTo>
                <a:lnTo>
                  <a:pt x="951" y="1963"/>
                </a:lnTo>
                <a:lnTo>
                  <a:pt x="931" y="1899"/>
                </a:lnTo>
                <a:lnTo>
                  <a:pt x="916" y="1832"/>
                </a:lnTo>
                <a:lnTo>
                  <a:pt x="907" y="1763"/>
                </a:lnTo>
                <a:lnTo>
                  <a:pt x="903" y="1693"/>
                </a:lnTo>
                <a:lnTo>
                  <a:pt x="907" y="1621"/>
                </a:lnTo>
                <a:lnTo>
                  <a:pt x="917" y="1550"/>
                </a:lnTo>
                <a:lnTo>
                  <a:pt x="932" y="1481"/>
                </a:lnTo>
                <a:lnTo>
                  <a:pt x="954" y="1415"/>
                </a:lnTo>
                <a:lnTo>
                  <a:pt x="980" y="1351"/>
                </a:lnTo>
                <a:lnTo>
                  <a:pt x="1012" y="1291"/>
                </a:lnTo>
                <a:lnTo>
                  <a:pt x="1049" y="1233"/>
                </a:lnTo>
                <a:lnTo>
                  <a:pt x="1091" y="1179"/>
                </a:lnTo>
                <a:lnTo>
                  <a:pt x="1137" y="1130"/>
                </a:lnTo>
                <a:lnTo>
                  <a:pt x="1188" y="1083"/>
                </a:lnTo>
                <a:lnTo>
                  <a:pt x="1241" y="1041"/>
                </a:lnTo>
                <a:lnTo>
                  <a:pt x="1298" y="1004"/>
                </a:lnTo>
                <a:lnTo>
                  <a:pt x="1359" y="973"/>
                </a:lnTo>
                <a:lnTo>
                  <a:pt x="1422" y="946"/>
                </a:lnTo>
                <a:lnTo>
                  <a:pt x="1489" y="924"/>
                </a:lnTo>
                <a:lnTo>
                  <a:pt x="1558" y="909"/>
                </a:lnTo>
                <a:lnTo>
                  <a:pt x="1629" y="899"/>
                </a:lnTo>
                <a:lnTo>
                  <a:pt x="1701" y="896"/>
                </a:lnTo>
                <a:lnTo>
                  <a:pt x="1772" y="899"/>
                </a:lnTo>
                <a:lnTo>
                  <a:pt x="1842" y="908"/>
                </a:lnTo>
                <a:lnTo>
                  <a:pt x="1910" y="923"/>
                </a:lnTo>
                <a:lnTo>
                  <a:pt x="1975" y="944"/>
                </a:lnTo>
                <a:lnTo>
                  <a:pt x="2038" y="971"/>
                </a:lnTo>
                <a:lnTo>
                  <a:pt x="2098" y="1001"/>
                </a:lnTo>
                <a:lnTo>
                  <a:pt x="2155" y="1037"/>
                </a:lnTo>
                <a:lnTo>
                  <a:pt x="2208" y="1078"/>
                </a:lnTo>
                <a:lnTo>
                  <a:pt x="2467" y="822"/>
                </a:lnTo>
                <a:lnTo>
                  <a:pt x="2438" y="783"/>
                </a:lnTo>
                <a:lnTo>
                  <a:pt x="2413" y="742"/>
                </a:lnTo>
                <a:lnTo>
                  <a:pt x="2391" y="699"/>
                </a:lnTo>
                <a:lnTo>
                  <a:pt x="2375" y="653"/>
                </a:lnTo>
                <a:lnTo>
                  <a:pt x="2363" y="603"/>
                </a:lnTo>
                <a:lnTo>
                  <a:pt x="2355" y="554"/>
                </a:lnTo>
                <a:lnTo>
                  <a:pt x="2353" y="502"/>
                </a:lnTo>
                <a:lnTo>
                  <a:pt x="2356" y="446"/>
                </a:lnTo>
                <a:lnTo>
                  <a:pt x="2364" y="393"/>
                </a:lnTo>
                <a:lnTo>
                  <a:pt x="2378" y="343"/>
                </a:lnTo>
                <a:lnTo>
                  <a:pt x="2397" y="294"/>
                </a:lnTo>
                <a:lnTo>
                  <a:pt x="2421" y="247"/>
                </a:lnTo>
                <a:lnTo>
                  <a:pt x="2450" y="204"/>
                </a:lnTo>
                <a:lnTo>
                  <a:pt x="2482" y="164"/>
                </a:lnTo>
                <a:lnTo>
                  <a:pt x="2519" y="128"/>
                </a:lnTo>
                <a:lnTo>
                  <a:pt x="2559" y="97"/>
                </a:lnTo>
                <a:lnTo>
                  <a:pt x="2603" y="68"/>
                </a:lnTo>
                <a:lnTo>
                  <a:pt x="2649" y="44"/>
                </a:lnTo>
                <a:lnTo>
                  <a:pt x="2698" y="26"/>
                </a:lnTo>
                <a:lnTo>
                  <a:pt x="2749" y="11"/>
                </a:lnTo>
                <a:lnTo>
                  <a:pt x="2804" y="3"/>
                </a:lnTo>
                <a:lnTo>
                  <a:pt x="285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868863" y="4859545"/>
            <a:ext cx="489047" cy="489047"/>
            <a:chOff x="4422775" y="3441700"/>
            <a:chExt cx="593725" cy="593725"/>
          </a:xfrm>
          <a:solidFill>
            <a:schemeClr val="accent4"/>
          </a:solidFill>
        </p:grpSpPr>
        <p:sp>
          <p:nvSpPr>
            <p:cNvPr id="60" name="Freeform 279"/>
            <p:cNvSpPr>
              <a:spLocks noEditPoints="1"/>
            </p:cNvSpPr>
            <p:nvPr/>
          </p:nvSpPr>
          <p:spPr bwMode="auto">
            <a:xfrm>
              <a:off x="4489450" y="3757613"/>
              <a:ext cx="138113" cy="103188"/>
            </a:xfrm>
            <a:custGeom>
              <a:avLst/>
              <a:gdLst>
                <a:gd name="T0" fmla="*/ 144 w 782"/>
                <a:gd name="T1" fmla="*/ 143 h 587"/>
                <a:gd name="T2" fmla="*/ 144 w 782"/>
                <a:gd name="T3" fmla="*/ 444 h 587"/>
                <a:gd name="T4" fmla="*/ 638 w 782"/>
                <a:gd name="T5" fmla="*/ 444 h 587"/>
                <a:gd name="T6" fmla="*/ 638 w 782"/>
                <a:gd name="T7" fmla="*/ 143 h 587"/>
                <a:gd name="T8" fmla="*/ 144 w 782"/>
                <a:gd name="T9" fmla="*/ 143 h 587"/>
                <a:gd name="T10" fmla="*/ 0 w 782"/>
                <a:gd name="T11" fmla="*/ 0 h 587"/>
                <a:gd name="T12" fmla="*/ 782 w 782"/>
                <a:gd name="T13" fmla="*/ 0 h 587"/>
                <a:gd name="T14" fmla="*/ 782 w 782"/>
                <a:gd name="T15" fmla="*/ 587 h 587"/>
                <a:gd name="T16" fmla="*/ 0 w 782"/>
                <a:gd name="T17" fmla="*/ 587 h 587"/>
                <a:gd name="T18" fmla="*/ 0 w 782"/>
                <a:gd name="T19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2" h="587">
                  <a:moveTo>
                    <a:pt x="144" y="143"/>
                  </a:moveTo>
                  <a:lnTo>
                    <a:pt x="144" y="444"/>
                  </a:lnTo>
                  <a:lnTo>
                    <a:pt x="638" y="444"/>
                  </a:lnTo>
                  <a:lnTo>
                    <a:pt x="638" y="143"/>
                  </a:lnTo>
                  <a:lnTo>
                    <a:pt x="144" y="143"/>
                  </a:lnTo>
                  <a:close/>
                  <a:moveTo>
                    <a:pt x="0" y="0"/>
                  </a:moveTo>
                  <a:lnTo>
                    <a:pt x="782" y="0"/>
                  </a:lnTo>
                  <a:lnTo>
                    <a:pt x="782" y="587"/>
                  </a:lnTo>
                  <a:lnTo>
                    <a:pt x="0" y="5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280"/>
            <p:cNvSpPr>
              <a:spLocks noChangeArrowheads="1"/>
            </p:cNvSpPr>
            <p:nvPr/>
          </p:nvSpPr>
          <p:spPr bwMode="auto">
            <a:xfrm>
              <a:off x="4625975" y="3924300"/>
              <a:ext cx="24765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81"/>
            <p:cNvSpPr>
              <a:spLocks noEditPoints="1"/>
            </p:cNvSpPr>
            <p:nvPr/>
          </p:nvSpPr>
          <p:spPr bwMode="auto">
            <a:xfrm>
              <a:off x="4422775" y="3441700"/>
              <a:ext cx="593725" cy="593725"/>
            </a:xfrm>
            <a:custGeom>
              <a:avLst/>
              <a:gdLst>
                <a:gd name="T0" fmla="*/ 266 w 3368"/>
                <a:gd name="T1" fmla="*/ 1466 h 3367"/>
                <a:gd name="T2" fmla="*/ 188 w 3368"/>
                <a:gd name="T3" fmla="*/ 1521 h 3367"/>
                <a:gd name="T4" fmla="*/ 146 w 3368"/>
                <a:gd name="T5" fmla="*/ 1608 h 3367"/>
                <a:gd name="T6" fmla="*/ 146 w 3368"/>
                <a:gd name="T7" fmla="*/ 3063 h 3367"/>
                <a:gd name="T8" fmla="*/ 188 w 3368"/>
                <a:gd name="T9" fmla="*/ 3149 h 3367"/>
                <a:gd name="T10" fmla="*/ 266 w 3368"/>
                <a:gd name="T11" fmla="*/ 3204 h 3367"/>
                <a:gd name="T12" fmla="*/ 2679 w 3368"/>
                <a:gd name="T13" fmla="*/ 3217 h 3367"/>
                <a:gd name="T14" fmla="*/ 2772 w 3368"/>
                <a:gd name="T15" fmla="*/ 3190 h 3367"/>
                <a:gd name="T16" fmla="*/ 2839 w 3368"/>
                <a:gd name="T17" fmla="*/ 3123 h 3367"/>
                <a:gd name="T18" fmla="*/ 2865 w 3368"/>
                <a:gd name="T19" fmla="*/ 3031 h 3367"/>
                <a:gd name="T20" fmla="*/ 2863 w 3368"/>
                <a:gd name="T21" fmla="*/ 1608 h 3367"/>
                <a:gd name="T22" fmla="*/ 2821 w 3368"/>
                <a:gd name="T23" fmla="*/ 1521 h 3367"/>
                <a:gd name="T24" fmla="*/ 2743 w 3368"/>
                <a:gd name="T25" fmla="*/ 1466 h 3367"/>
                <a:gd name="T26" fmla="*/ 329 w 3368"/>
                <a:gd name="T27" fmla="*/ 1454 h 3367"/>
                <a:gd name="T28" fmla="*/ 2679 w 3368"/>
                <a:gd name="T29" fmla="*/ 1311 h 3367"/>
                <a:gd name="T30" fmla="*/ 2805 w 3368"/>
                <a:gd name="T31" fmla="*/ 1338 h 3367"/>
                <a:gd name="T32" fmla="*/ 2910 w 3368"/>
                <a:gd name="T33" fmla="*/ 1408 h 3367"/>
                <a:gd name="T34" fmla="*/ 2981 w 3368"/>
                <a:gd name="T35" fmla="*/ 1514 h 3367"/>
                <a:gd name="T36" fmla="*/ 3008 w 3368"/>
                <a:gd name="T37" fmla="*/ 1641 h 3367"/>
                <a:gd name="T38" fmla="*/ 3069 w 3368"/>
                <a:gd name="T39" fmla="*/ 1910 h 3367"/>
                <a:gd name="T40" fmla="*/ 3155 w 3368"/>
                <a:gd name="T41" fmla="*/ 1869 h 3367"/>
                <a:gd name="T42" fmla="*/ 3211 w 3368"/>
                <a:gd name="T43" fmla="*/ 1791 h 3367"/>
                <a:gd name="T44" fmla="*/ 3223 w 3368"/>
                <a:gd name="T45" fmla="*/ 617 h 3367"/>
                <a:gd name="T46" fmla="*/ 724 w 3368"/>
                <a:gd name="T47" fmla="*/ 147 h 3367"/>
                <a:gd name="T48" fmla="*/ 637 w 3368"/>
                <a:gd name="T49" fmla="*/ 188 h 3367"/>
                <a:gd name="T50" fmla="*/ 582 w 3368"/>
                <a:gd name="T51" fmla="*/ 266 h 3367"/>
                <a:gd name="T52" fmla="*/ 571 w 3368"/>
                <a:gd name="T53" fmla="*/ 474 h 3367"/>
                <a:gd name="T54" fmla="*/ 3220 w 3368"/>
                <a:gd name="T55" fmla="*/ 298 h 3367"/>
                <a:gd name="T56" fmla="*/ 3179 w 3368"/>
                <a:gd name="T57" fmla="*/ 211 h 3367"/>
                <a:gd name="T58" fmla="*/ 3101 w 3368"/>
                <a:gd name="T59" fmla="*/ 155 h 3367"/>
                <a:gd name="T60" fmla="*/ 757 w 3368"/>
                <a:gd name="T61" fmla="*/ 144 h 3367"/>
                <a:gd name="T62" fmla="*/ 3080 w 3368"/>
                <a:gd name="T63" fmla="*/ 3 h 3367"/>
                <a:gd name="T64" fmla="*/ 3202 w 3368"/>
                <a:gd name="T65" fmla="*/ 46 h 3367"/>
                <a:gd name="T66" fmla="*/ 3297 w 3368"/>
                <a:gd name="T67" fmla="*/ 130 h 3367"/>
                <a:gd name="T68" fmla="*/ 3356 w 3368"/>
                <a:gd name="T69" fmla="*/ 243 h 3367"/>
                <a:gd name="T70" fmla="*/ 3368 w 3368"/>
                <a:gd name="T71" fmla="*/ 1719 h 3367"/>
                <a:gd name="T72" fmla="*/ 3341 w 3368"/>
                <a:gd name="T73" fmla="*/ 1850 h 3367"/>
                <a:gd name="T74" fmla="*/ 3270 w 3368"/>
                <a:gd name="T75" fmla="*/ 1958 h 3367"/>
                <a:gd name="T76" fmla="*/ 3165 w 3368"/>
                <a:gd name="T77" fmla="*/ 2029 h 3367"/>
                <a:gd name="T78" fmla="*/ 3039 w 3368"/>
                <a:gd name="T79" fmla="*/ 2056 h 3367"/>
                <a:gd name="T80" fmla="*/ 3006 w 3368"/>
                <a:gd name="T81" fmla="*/ 3076 h 3367"/>
                <a:gd name="T82" fmla="*/ 2964 w 3368"/>
                <a:gd name="T83" fmla="*/ 3200 h 3367"/>
                <a:gd name="T84" fmla="*/ 2880 w 3368"/>
                <a:gd name="T85" fmla="*/ 3296 h 3367"/>
                <a:gd name="T86" fmla="*/ 2766 w 3368"/>
                <a:gd name="T87" fmla="*/ 3355 h 3367"/>
                <a:gd name="T88" fmla="*/ 329 w 3368"/>
                <a:gd name="T89" fmla="*/ 3367 h 3367"/>
                <a:gd name="T90" fmla="*/ 203 w 3368"/>
                <a:gd name="T91" fmla="*/ 3340 h 3367"/>
                <a:gd name="T92" fmla="*/ 97 w 3368"/>
                <a:gd name="T93" fmla="*/ 3269 h 3367"/>
                <a:gd name="T94" fmla="*/ 27 w 3368"/>
                <a:gd name="T95" fmla="*/ 3164 h 3367"/>
                <a:gd name="T96" fmla="*/ 0 w 3368"/>
                <a:gd name="T97" fmla="*/ 3037 h 3367"/>
                <a:gd name="T98" fmla="*/ 12 w 3368"/>
                <a:gd name="T99" fmla="*/ 1555 h 3367"/>
                <a:gd name="T100" fmla="*/ 70 w 3368"/>
                <a:gd name="T101" fmla="*/ 1440 h 3367"/>
                <a:gd name="T102" fmla="*/ 165 w 3368"/>
                <a:gd name="T103" fmla="*/ 1357 h 3367"/>
                <a:gd name="T104" fmla="*/ 285 w 3368"/>
                <a:gd name="T105" fmla="*/ 1314 h 3367"/>
                <a:gd name="T106" fmla="*/ 426 w 3368"/>
                <a:gd name="T107" fmla="*/ 330 h 3367"/>
                <a:gd name="T108" fmla="*/ 453 w 3368"/>
                <a:gd name="T109" fmla="*/ 202 h 3367"/>
                <a:gd name="T110" fmla="*/ 525 w 3368"/>
                <a:gd name="T111" fmla="*/ 98 h 3367"/>
                <a:gd name="T112" fmla="*/ 629 w 3368"/>
                <a:gd name="T113" fmla="*/ 27 h 3367"/>
                <a:gd name="T114" fmla="*/ 757 w 3368"/>
                <a:gd name="T115" fmla="*/ 0 h 3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8" h="3367">
                  <a:moveTo>
                    <a:pt x="329" y="1454"/>
                  </a:moveTo>
                  <a:lnTo>
                    <a:pt x="297" y="1457"/>
                  </a:lnTo>
                  <a:lnTo>
                    <a:pt x="266" y="1466"/>
                  </a:lnTo>
                  <a:lnTo>
                    <a:pt x="237" y="1480"/>
                  </a:lnTo>
                  <a:lnTo>
                    <a:pt x="211" y="1498"/>
                  </a:lnTo>
                  <a:lnTo>
                    <a:pt x="188" y="1521"/>
                  </a:lnTo>
                  <a:lnTo>
                    <a:pt x="170" y="1547"/>
                  </a:lnTo>
                  <a:lnTo>
                    <a:pt x="155" y="1576"/>
                  </a:lnTo>
                  <a:lnTo>
                    <a:pt x="146" y="1608"/>
                  </a:lnTo>
                  <a:lnTo>
                    <a:pt x="143" y="1641"/>
                  </a:lnTo>
                  <a:lnTo>
                    <a:pt x="143" y="3031"/>
                  </a:lnTo>
                  <a:lnTo>
                    <a:pt x="146" y="3063"/>
                  </a:lnTo>
                  <a:lnTo>
                    <a:pt x="155" y="3094"/>
                  </a:lnTo>
                  <a:lnTo>
                    <a:pt x="170" y="3123"/>
                  </a:lnTo>
                  <a:lnTo>
                    <a:pt x="188" y="3149"/>
                  </a:lnTo>
                  <a:lnTo>
                    <a:pt x="211" y="3172"/>
                  </a:lnTo>
                  <a:lnTo>
                    <a:pt x="237" y="3190"/>
                  </a:lnTo>
                  <a:lnTo>
                    <a:pt x="266" y="3204"/>
                  </a:lnTo>
                  <a:lnTo>
                    <a:pt x="297" y="3214"/>
                  </a:lnTo>
                  <a:lnTo>
                    <a:pt x="329" y="3217"/>
                  </a:lnTo>
                  <a:lnTo>
                    <a:pt x="2679" y="3217"/>
                  </a:lnTo>
                  <a:lnTo>
                    <a:pt x="2711" y="3214"/>
                  </a:lnTo>
                  <a:lnTo>
                    <a:pt x="2743" y="3204"/>
                  </a:lnTo>
                  <a:lnTo>
                    <a:pt x="2772" y="3190"/>
                  </a:lnTo>
                  <a:lnTo>
                    <a:pt x="2797" y="3172"/>
                  </a:lnTo>
                  <a:lnTo>
                    <a:pt x="2821" y="3149"/>
                  </a:lnTo>
                  <a:lnTo>
                    <a:pt x="2839" y="3123"/>
                  </a:lnTo>
                  <a:lnTo>
                    <a:pt x="2853" y="3094"/>
                  </a:lnTo>
                  <a:lnTo>
                    <a:pt x="2862" y="3063"/>
                  </a:lnTo>
                  <a:lnTo>
                    <a:pt x="2865" y="3031"/>
                  </a:lnTo>
                  <a:lnTo>
                    <a:pt x="2866" y="3031"/>
                  </a:lnTo>
                  <a:lnTo>
                    <a:pt x="2866" y="1641"/>
                  </a:lnTo>
                  <a:lnTo>
                    <a:pt x="2863" y="1608"/>
                  </a:lnTo>
                  <a:lnTo>
                    <a:pt x="2853" y="1576"/>
                  </a:lnTo>
                  <a:lnTo>
                    <a:pt x="2839" y="1547"/>
                  </a:lnTo>
                  <a:lnTo>
                    <a:pt x="2821" y="1521"/>
                  </a:lnTo>
                  <a:lnTo>
                    <a:pt x="2798" y="1498"/>
                  </a:lnTo>
                  <a:lnTo>
                    <a:pt x="2773" y="1480"/>
                  </a:lnTo>
                  <a:lnTo>
                    <a:pt x="2743" y="1466"/>
                  </a:lnTo>
                  <a:lnTo>
                    <a:pt x="2712" y="1457"/>
                  </a:lnTo>
                  <a:lnTo>
                    <a:pt x="2680" y="1454"/>
                  </a:lnTo>
                  <a:lnTo>
                    <a:pt x="329" y="1454"/>
                  </a:lnTo>
                  <a:close/>
                  <a:moveTo>
                    <a:pt x="571" y="617"/>
                  </a:moveTo>
                  <a:lnTo>
                    <a:pt x="571" y="1311"/>
                  </a:lnTo>
                  <a:lnTo>
                    <a:pt x="2679" y="1311"/>
                  </a:lnTo>
                  <a:lnTo>
                    <a:pt x="2723" y="1314"/>
                  </a:lnTo>
                  <a:lnTo>
                    <a:pt x="2764" y="1323"/>
                  </a:lnTo>
                  <a:lnTo>
                    <a:pt x="2805" y="1338"/>
                  </a:lnTo>
                  <a:lnTo>
                    <a:pt x="2843" y="1357"/>
                  </a:lnTo>
                  <a:lnTo>
                    <a:pt x="2878" y="1381"/>
                  </a:lnTo>
                  <a:lnTo>
                    <a:pt x="2910" y="1408"/>
                  </a:lnTo>
                  <a:lnTo>
                    <a:pt x="2938" y="1440"/>
                  </a:lnTo>
                  <a:lnTo>
                    <a:pt x="2962" y="1476"/>
                  </a:lnTo>
                  <a:lnTo>
                    <a:pt x="2981" y="1514"/>
                  </a:lnTo>
                  <a:lnTo>
                    <a:pt x="2996" y="1555"/>
                  </a:lnTo>
                  <a:lnTo>
                    <a:pt x="3005" y="1597"/>
                  </a:lnTo>
                  <a:lnTo>
                    <a:pt x="3008" y="1641"/>
                  </a:lnTo>
                  <a:lnTo>
                    <a:pt x="3008" y="1913"/>
                  </a:lnTo>
                  <a:lnTo>
                    <a:pt x="3036" y="1913"/>
                  </a:lnTo>
                  <a:lnTo>
                    <a:pt x="3069" y="1910"/>
                  </a:lnTo>
                  <a:lnTo>
                    <a:pt x="3101" y="1901"/>
                  </a:lnTo>
                  <a:lnTo>
                    <a:pt x="3130" y="1887"/>
                  </a:lnTo>
                  <a:lnTo>
                    <a:pt x="3155" y="1869"/>
                  </a:lnTo>
                  <a:lnTo>
                    <a:pt x="3179" y="1846"/>
                  </a:lnTo>
                  <a:lnTo>
                    <a:pt x="3197" y="1820"/>
                  </a:lnTo>
                  <a:lnTo>
                    <a:pt x="3211" y="1791"/>
                  </a:lnTo>
                  <a:lnTo>
                    <a:pt x="3220" y="1759"/>
                  </a:lnTo>
                  <a:lnTo>
                    <a:pt x="3223" y="1726"/>
                  </a:lnTo>
                  <a:lnTo>
                    <a:pt x="3223" y="617"/>
                  </a:lnTo>
                  <a:lnTo>
                    <a:pt x="571" y="617"/>
                  </a:lnTo>
                  <a:close/>
                  <a:moveTo>
                    <a:pt x="757" y="144"/>
                  </a:moveTo>
                  <a:lnTo>
                    <a:pt x="724" y="147"/>
                  </a:lnTo>
                  <a:lnTo>
                    <a:pt x="692" y="155"/>
                  </a:lnTo>
                  <a:lnTo>
                    <a:pt x="664" y="170"/>
                  </a:lnTo>
                  <a:lnTo>
                    <a:pt x="637" y="188"/>
                  </a:lnTo>
                  <a:lnTo>
                    <a:pt x="615" y="211"/>
                  </a:lnTo>
                  <a:lnTo>
                    <a:pt x="596" y="237"/>
                  </a:lnTo>
                  <a:lnTo>
                    <a:pt x="582" y="266"/>
                  </a:lnTo>
                  <a:lnTo>
                    <a:pt x="574" y="298"/>
                  </a:lnTo>
                  <a:lnTo>
                    <a:pt x="571" y="330"/>
                  </a:lnTo>
                  <a:lnTo>
                    <a:pt x="571" y="474"/>
                  </a:lnTo>
                  <a:lnTo>
                    <a:pt x="3223" y="474"/>
                  </a:lnTo>
                  <a:lnTo>
                    <a:pt x="3223" y="330"/>
                  </a:lnTo>
                  <a:lnTo>
                    <a:pt x="3220" y="298"/>
                  </a:lnTo>
                  <a:lnTo>
                    <a:pt x="3211" y="266"/>
                  </a:lnTo>
                  <a:lnTo>
                    <a:pt x="3197" y="237"/>
                  </a:lnTo>
                  <a:lnTo>
                    <a:pt x="3179" y="211"/>
                  </a:lnTo>
                  <a:lnTo>
                    <a:pt x="3155" y="188"/>
                  </a:lnTo>
                  <a:lnTo>
                    <a:pt x="3130" y="170"/>
                  </a:lnTo>
                  <a:lnTo>
                    <a:pt x="3101" y="155"/>
                  </a:lnTo>
                  <a:lnTo>
                    <a:pt x="3069" y="147"/>
                  </a:lnTo>
                  <a:lnTo>
                    <a:pt x="3036" y="144"/>
                  </a:lnTo>
                  <a:lnTo>
                    <a:pt x="757" y="144"/>
                  </a:lnTo>
                  <a:close/>
                  <a:moveTo>
                    <a:pt x="757" y="0"/>
                  </a:moveTo>
                  <a:lnTo>
                    <a:pt x="3036" y="0"/>
                  </a:lnTo>
                  <a:lnTo>
                    <a:pt x="3080" y="3"/>
                  </a:lnTo>
                  <a:lnTo>
                    <a:pt x="3123" y="12"/>
                  </a:lnTo>
                  <a:lnTo>
                    <a:pt x="3164" y="27"/>
                  </a:lnTo>
                  <a:lnTo>
                    <a:pt x="3202" y="46"/>
                  </a:lnTo>
                  <a:lnTo>
                    <a:pt x="3237" y="70"/>
                  </a:lnTo>
                  <a:lnTo>
                    <a:pt x="3269" y="98"/>
                  </a:lnTo>
                  <a:lnTo>
                    <a:pt x="3297" y="130"/>
                  </a:lnTo>
                  <a:lnTo>
                    <a:pt x="3321" y="165"/>
                  </a:lnTo>
                  <a:lnTo>
                    <a:pt x="3340" y="202"/>
                  </a:lnTo>
                  <a:lnTo>
                    <a:pt x="3356" y="243"/>
                  </a:lnTo>
                  <a:lnTo>
                    <a:pt x="3365" y="285"/>
                  </a:lnTo>
                  <a:lnTo>
                    <a:pt x="3368" y="330"/>
                  </a:lnTo>
                  <a:lnTo>
                    <a:pt x="3368" y="1719"/>
                  </a:lnTo>
                  <a:lnTo>
                    <a:pt x="3365" y="1765"/>
                  </a:lnTo>
                  <a:lnTo>
                    <a:pt x="3356" y="1809"/>
                  </a:lnTo>
                  <a:lnTo>
                    <a:pt x="3341" y="1850"/>
                  </a:lnTo>
                  <a:lnTo>
                    <a:pt x="3322" y="1889"/>
                  </a:lnTo>
                  <a:lnTo>
                    <a:pt x="3298" y="1925"/>
                  </a:lnTo>
                  <a:lnTo>
                    <a:pt x="3270" y="1958"/>
                  </a:lnTo>
                  <a:lnTo>
                    <a:pt x="3238" y="1986"/>
                  </a:lnTo>
                  <a:lnTo>
                    <a:pt x="3203" y="2010"/>
                  </a:lnTo>
                  <a:lnTo>
                    <a:pt x="3165" y="2029"/>
                  </a:lnTo>
                  <a:lnTo>
                    <a:pt x="3124" y="2044"/>
                  </a:lnTo>
                  <a:lnTo>
                    <a:pt x="3083" y="2053"/>
                  </a:lnTo>
                  <a:lnTo>
                    <a:pt x="3039" y="2056"/>
                  </a:lnTo>
                  <a:lnTo>
                    <a:pt x="3009" y="2056"/>
                  </a:lnTo>
                  <a:lnTo>
                    <a:pt x="3009" y="3031"/>
                  </a:lnTo>
                  <a:lnTo>
                    <a:pt x="3006" y="3076"/>
                  </a:lnTo>
                  <a:lnTo>
                    <a:pt x="2998" y="3119"/>
                  </a:lnTo>
                  <a:lnTo>
                    <a:pt x="2983" y="3161"/>
                  </a:lnTo>
                  <a:lnTo>
                    <a:pt x="2964" y="3200"/>
                  </a:lnTo>
                  <a:lnTo>
                    <a:pt x="2939" y="3236"/>
                  </a:lnTo>
                  <a:lnTo>
                    <a:pt x="2912" y="3268"/>
                  </a:lnTo>
                  <a:lnTo>
                    <a:pt x="2880" y="3296"/>
                  </a:lnTo>
                  <a:lnTo>
                    <a:pt x="2844" y="3321"/>
                  </a:lnTo>
                  <a:lnTo>
                    <a:pt x="2806" y="3340"/>
                  </a:lnTo>
                  <a:lnTo>
                    <a:pt x="2766" y="3355"/>
                  </a:lnTo>
                  <a:lnTo>
                    <a:pt x="2724" y="3364"/>
                  </a:lnTo>
                  <a:lnTo>
                    <a:pt x="2680" y="3367"/>
                  </a:lnTo>
                  <a:lnTo>
                    <a:pt x="329" y="3367"/>
                  </a:lnTo>
                  <a:lnTo>
                    <a:pt x="285" y="3364"/>
                  </a:lnTo>
                  <a:lnTo>
                    <a:pt x="243" y="3355"/>
                  </a:lnTo>
                  <a:lnTo>
                    <a:pt x="203" y="3340"/>
                  </a:lnTo>
                  <a:lnTo>
                    <a:pt x="165" y="3321"/>
                  </a:lnTo>
                  <a:lnTo>
                    <a:pt x="130" y="3297"/>
                  </a:lnTo>
                  <a:lnTo>
                    <a:pt x="97" y="3269"/>
                  </a:lnTo>
                  <a:lnTo>
                    <a:pt x="70" y="3237"/>
                  </a:lnTo>
                  <a:lnTo>
                    <a:pt x="46" y="3202"/>
                  </a:lnTo>
                  <a:lnTo>
                    <a:pt x="27" y="3164"/>
                  </a:lnTo>
                  <a:lnTo>
                    <a:pt x="12" y="3124"/>
                  </a:lnTo>
                  <a:lnTo>
                    <a:pt x="3" y="3082"/>
                  </a:lnTo>
                  <a:lnTo>
                    <a:pt x="0" y="3037"/>
                  </a:lnTo>
                  <a:lnTo>
                    <a:pt x="0" y="1641"/>
                  </a:lnTo>
                  <a:lnTo>
                    <a:pt x="3" y="1597"/>
                  </a:lnTo>
                  <a:lnTo>
                    <a:pt x="12" y="1555"/>
                  </a:lnTo>
                  <a:lnTo>
                    <a:pt x="27" y="1514"/>
                  </a:lnTo>
                  <a:lnTo>
                    <a:pt x="46" y="1476"/>
                  </a:lnTo>
                  <a:lnTo>
                    <a:pt x="70" y="1440"/>
                  </a:lnTo>
                  <a:lnTo>
                    <a:pt x="97" y="1408"/>
                  </a:lnTo>
                  <a:lnTo>
                    <a:pt x="130" y="1381"/>
                  </a:lnTo>
                  <a:lnTo>
                    <a:pt x="165" y="1357"/>
                  </a:lnTo>
                  <a:lnTo>
                    <a:pt x="203" y="1338"/>
                  </a:lnTo>
                  <a:lnTo>
                    <a:pt x="243" y="1323"/>
                  </a:lnTo>
                  <a:lnTo>
                    <a:pt x="285" y="1314"/>
                  </a:lnTo>
                  <a:lnTo>
                    <a:pt x="329" y="1311"/>
                  </a:lnTo>
                  <a:lnTo>
                    <a:pt x="426" y="1311"/>
                  </a:lnTo>
                  <a:lnTo>
                    <a:pt x="426" y="330"/>
                  </a:lnTo>
                  <a:lnTo>
                    <a:pt x="430" y="285"/>
                  </a:lnTo>
                  <a:lnTo>
                    <a:pt x="439" y="243"/>
                  </a:lnTo>
                  <a:lnTo>
                    <a:pt x="453" y="202"/>
                  </a:lnTo>
                  <a:lnTo>
                    <a:pt x="473" y="165"/>
                  </a:lnTo>
                  <a:lnTo>
                    <a:pt x="496" y="130"/>
                  </a:lnTo>
                  <a:lnTo>
                    <a:pt x="525" y="98"/>
                  </a:lnTo>
                  <a:lnTo>
                    <a:pt x="556" y="70"/>
                  </a:lnTo>
                  <a:lnTo>
                    <a:pt x="591" y="46"/>
                  </a:lnTo>
                  <a:lnTo>
                    <a:pt x="629" y="27"/>
                  </a:lnTo>
                  <a:lnTo>
                    <a:pt x="670" y="12"/>
                  </a:lnTo>
                  <a:lnTo>
                    <a:pt x="712" y="3"/>
                  </a:lnTo>
                  <a:lnTo>
                    <a:pt x="7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1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4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" presetClass="entr" presetSubtype="1" accel="18000" decel="8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70529" y="1943279"/>
            <a:ext cx="1970299" cy="1970297"/>
            <a:chOff x="1905000" y="2108996"/>
            <a:chExt cx="1716088" cy="1716088"/>
          </a:xfrm>
        </p:grpSpPr>
        <p:sp>
          <p:nvSpPr>
            <p:cNvPr id="33" name="Teardrop 32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6351174" y="1943279"/>
            <a:ext cx="1970299" cy="1970297"/>
            <a:chOff x="1905000" y="2108996"/>
            <a:chExt cx="1716088" cy="1716088"/>
          </a:xfrm>
        </p:grpSpPr>
        <p:sp>
          <p:nvSpPr>
            <p:cNvPr id="36" name="Teardrop 35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flipV="1">
            <a:off x="3870529" y="4316384"/>
            <a:ext cx="1970299" cy="1970297"/>
            <a:chOff x="1905000" y="2108996"/>
            <a:chExt cx="1716088" cy="1716088"/>
          </a:xfrm>
        </p:grpSpPr>
        <p:sp>
          <p:nvSpPr>
            <p:cNvPr id="39" name="Teardrop 38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ardrop 39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 flipV="1">
            <a:off x="6351174" y="4316384"/>
            <a:ext cx="1970299" cy="1970297"/>
            <a:chOff x="1905000" y="2108996"/>
            <a:chExt cx="1716088" cy="1716088"/>
          </a:xfrm>
        </p:grpSpPr>
        <p:sp>
          <p:nvSpPr>
            <p:cNvPr id="42" name="Teardrop 41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508001" y="2566790"/>
            <a:ext cx="310735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8624575" y="2566790"/>
            <a:ext cx="304124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508001" y="4939895"/>
            <a:ext cx="305085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3" name="Inhaltsplatzhalter 4"/>
          <p:cNvSpPr txBox="1"/>
          <p:nvPr/>
        </p:nvSpPr>
        <p:spPr>
          <a:xfrm>
            <a:off x="8624575" y="4939895"/>
            <a:ext cx="304124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5123600" y="3451910"/>
            <a:ext cx="71722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01</a:t>
            </a:r>
            <a:endParaRPr lang="en-US" sz="1800" dirty="0" smtClean="0">
              <a:latin typeface="+mn-lt"/>
            </a:endParaRPr>
          </a:p>
        </p:txBody>
      </p:sp>
      <p:sp>
        <p:nvSpPr>
          <p:cNvPr id="25" name="Inhaltsplatzhalter 4"/>
          <p:cNvSpPr txBox="1"/>
          <p:nvPr/>
        </p:nvSpPr>
        <p:spPr>
          <a:xfrm>
            <a:off x="5123600" y="4407515"/>
            <a:ext cx="71722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04</a:t>
            </a:r>
            <a:endParaRPr lang="en-US" sz="1800" dirty="0" smtClean="0">
              <a:latin typeface="+mn-lt"/>
            </a:endParaRPr>
          </a:p>
        </p:txBody>
      </p:sp>
      <p:sp>
        <p:nvSpPr>
          <p:cNvPr id="26" name="Inhaltsplatzhalter 4"/>
          <p:cNvSpPr txBox="1"/>
          <p:nvPr/>
        </p:nvSpPr>
        <p:spPr>
          <a:xfrm>
            <a:off x="6351174" y="3451910"/>
            <a:ext cx="71722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02</a:t>
            </a:r>
            <a:endParaRPr lang="en-US" sz="1800" dirty="0" smtClean="0">
              <a:latin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6351174" y="4407515"/>
            <a:ext cx="717228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b="1" dirty="0" smtClean="0">
                <a:latin typeface="+mj-lt"/>
              </a:rPr>
              <a:t>03</a:t>
            </a:r>
            <a:endParaRPr lang="en-US" sz="1800" dirty="0" smtClean="0"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34812" y="2575433"/>
            <a:ext cx="758262" cy="75826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6879232" y="4921277"/>
            <a:ext cx="715512" cy="760510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6977443" y="2537970"/>
            <a:ext cx="717760" cy="769510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543297" y="4820817"/>
            <a:ext cx="650260" cy="762760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44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993895"/>
            <a:ext cx="12192000" cy="200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1063626" y="4565395"/>
            <a:ext cx="2832100" cy="165100"/>
          </a:xfrm>
          <a:custGeom>
            <a:avLst/>
            <a:gdLst>
              <a:gd name="T0" fmla="*/ 1443 w 1784"/>
              <a:gd name="T1" fmla="*/ 0 h 104"/>
              <a:gd name="T2" fmla="*/ 0 w 1784"/>
              <a:gd name="T3" fmla="*/ 0 h 104"/>
              <a:gd name="T4" fmla="*/ 341 w 1784"/>
              <a:gd name="T5" fmla="*/ 104 h 104"/>
              <a:gd name="T6" fmla="*/ 1784 w 1784"/>
              <a:gd name="T7" fmla="*/ 104 h 104"/>
              <a:gd name="T8" fmla="*/ 1443 w 178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4" h="104">
                <a:moveTo>
                  <a:pt x="1443" y="0"/>
                </a:moveTo>
                <a:lnTo>
                  <a:pt x="0" y="0"/>
                </a:lnTo>
                <a:lnTo>
                  <a:pt x="341" y="104"/>
                </a:lnTo>
                <a:lnTo>
                  <a:pt x="1784" y="104"/>
                </a:lnTo>
                <a:lnTo>
                  <a:pt x="14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88469" y="3261089"/>
            <a:ext cx="3004464" cy="1425924"/>
            <a:chOff x="708026" y="3065207"/>
            <a:chExt cx="3187700" cy="1512888"/>
          </a:xfrm>
        </p:grpSpPr>
        <p:sp>
          <p:nvSpPr>
            <p:cNvPr id="9" name="Freeform 9"/>
            <p:cNvSpPr/>
            <p:nvPr/>
          </p:nvSpPr>
          <p:spPr bwMode="auto">
            <a:xfrm>
              <a:off x="1063626" y="4412995"/>
              <a:ext cx="2832100" cy="165100"/>
            </a:xfrm>
            <a:custGeom>
              <a:avLst/>
              <a:gdLst>
                <a:gd name="T0" fmla="*/ 1443 w 1784"/>
                <a:gd name="T1" fmla="*/ 0 h 104"/>
                <a:gd name="T2" fmla="*/ 0 w 1784"/>
                <a:gd name="T3" fmla="*/ 0 h 104"/>
                <a:gd name="T4" fmla="*/ 341 w 1784"/>
                <a:gd name="T5" fmla="*/ 104 h 104"/>
                <a:gd name="T6" fmla="*/ 1784 w 1784"/>
                <a:gd name="T7" fmla="*/ 104 h 104"/>
                <a:gd name="T8" fmla="*/ 1443 w 178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4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4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08026" y="3065207"/>
              <a:ext cx="3187700" cy="1512888"/>
              <a:chOff x="708026" y="3065207"/>
              <a:chExt cx="3187700" cy="151288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708026" y="3441445"/>
                <a:ext cx="679450" cy="400050"/>
              </a:xfrm>
              <a:custGeom>
                <a:avLst/>
                <a:gdLst>
                  <a:gd name="T0" fmla="*/ 224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4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4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>
                <a:off x="1912939" y="3065207"/>
                <a:ext cx="660400" cy="663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1063626" y="3441445"/>
                <a:ext cx="2832100" cy="1136650"/>
              </a:xfrm>
              <a:custGeom>
                <a:avLst/>
                <a:gdLst>
                  <a:gd name="T0" fmla="*/ 610 w 754"/>
                  <a:gd name="T1" fmla="*/ 0 h 301"/>
                  <a:gd name="T2" fmla="*/ 421 w 754"/>
                  <a:gd name="T3" fmla="*/ 0 h 301"/>
                  <a:gd name="T4" fmla="*/ 314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1" y="0"/>
                      <a:pt x="421" y="0"/>
                      <a:pt x="421" y="0"/>
                    </a:cubicBezTo>
                    <a:cubicBezTo>
                      <a:pt x="415" y="54"/>
                      <a:pt x="369" y="96"/>
                      <a:pt x="314" y="96"/>
                    </a:cubicBezTo>
                    <a:cubicBezTo>
                      <a:pt x="258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Freeform 14"/>
          <p:cNvSpPr/>
          <p:nvPr/>
        </p:nvSpPr>
        <p:spPr bwMode="auto">
          <a:xfrm>
            <a:off x="4262439" y="4565395"/>
            <a:ext cx="2835275" cy="165100"/>
          </a:xfrm>
          <a:custGeom>
            <a:avLst/>
            <a:gdLst>
              <a:gd name="T0" fmla="*/ 1443 w 1786"/>
              <a:gd name="T1" fmla="*/ 0 h 104"/>
              <a:gd name="T2" fmla="*/ 0 w 1786"/>
              <a:gd name="T3" fmla="*/ 0 h 104"/>
              <a:gd name="T4" fmla="*/ 341 w 1786"/>
              <a:gd name="T5" fmla="*/ 104 h 104"/>
              <a:gd name="T6" fmla="*/ 1786 w 1786"/>
              <a:gd name="T7" fmla="*/ 104 h 104"/>
              <a:gd name="T8" fmla="*/ 1443 w 1786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6" h="104">
                <a:moveTo>
                  <a:pt x="1443" y="0"/>
                </a:moveTo>
                <a:lnTo>
                  <a:pt x="0" y="0"/>
                </a:lnTo>
                <a:lnTo>
                  <a:pt x="341" y="104"/>
                </a:lnTo>
                <a:lnTo>
                  <a:pt x="1786" y="104"/>
                </a:lnTo>
                <a:lnTo>
                  <a:pt x="14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184333" y="3261089"/>
            <a:ext cx="3004464" cy="1425924"/>
            <a:chOff x="3910014" y="3065207"/>
            <a:chExt cx="3187700" cy="1512888"/>
          </a:xfrm>
        </p:grpSpPr>
        <p:sp>
          <p:nvSpPr>
            <p:cNvPr id="13" name="Freeform 13"/>
            <p:cNvSpPr/>
            <p:nvPr/>
          </p:nvSpPr>
          <p:spPr bwMode="auto">
            <a:xfrm>
              <a:off x="4262439" y="4412995"/>
              <a:ext cx="2835275" cy="165100"/>
            </a:xfrm>
            <a:custGeom>
              <a:avLst/>
              <a:gdLst>
                <a:gd name="T0" fmla="*/ 1443 w 1786"/>
                <a:gd name="T1" fmla="*/ 0 h 104"/>
                <a:gd name="T2" fmla="*/ 0 w 1786"/>
                <a:gd name="T3" fmla="*/ 0 h 104"/>
                <a:gd name="T4" fmla="*/ 341 w 1786"/>
                <a:gd name="T5" fmla="*/ 104 h 104"/>
                <a:gd name="T6" fmla="*/ 1786 w 1786"/>
                <a:gd name="T7" fmla="*/ 104 h 104"/>
                <a:gd name="T8" fmla="*/ 1443 w 1786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104">
                  <a:moveTo>
                    <a:pt x="1443" y="0"/>
                  </a:moveTo>
                  <a:lnTo>
                    <a:pt x="0" y="0"/>
                  </a:lnTo>
                  <a:lnTo>
                    <a:pt x="341" y="104"/>
                  </a:lnTo>
                  <a:lnTo>
                    <a:pt x="1786" y="104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910014" y="3065207"/>
              <a:ext cx="3187700" cy="1512888"/>
              <a:chOff x="3910014" y="3065207"/>
              <a:chExt cx="3187700" cy="1512888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3910014" y="3441445"/>
                <a:ext cx="679450" cy="400050"/>
              </a:xfrm>
              <a:custGeom>
                <a:avLst/>
                <a:gdLst>
                  <a:gd name="T0" fmla="*/ 222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2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2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5114926" y="3065207"/>
                <a:ext cx="660400" cy="6635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02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4262439" y="3441445"/>
                <a:ext cx="2835275" cy="1136650"/>
              </a:xfrm>
              <a:custGeom>
                <a:avLst/>
                <a:gdLst>
                  <a:gd name="T0" fmla="*/ 610 w 755"/>
                  <a:gd name="T1" fmla="*/ 0 h 301"/>
                  <a:gd name="T2" fmla="*/ 422 w 755"/>
                  <a:gd name="T3" fmla="*/ 0 h 301"/>
                  <a:gd name="T4" fmla="*/ 315 w 755"/>
                  <a:gd name="T5" fmla="*/ 96 h 301"/>
                  <a:gd name="T6" fmla="*/ 207 w 755"/>
                  <a:gd name="T7" fmla="*/ 0 h 301"/>
                  <a:gd name="T8" fmla="*/ 0 w 755"/>
                  <a:gd name="T9" fmla="*/ 0 h 301"/>
                  <a:gd name="T10" fmla="*/ 144 w 755"/>
                  <a:gd name="T11" fmla="*/ 301 h 301"/>
                  <a:gd name="T12" fmla="*/ 755 w 755"/>
                  <a:gd name="T13" fmla="*/ 301 h 301"/>
                  <a:gd name="T14" fmla="*/ 610 w 755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5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5" y="301"/>
                      <a:pt x="755" y="301"/>
                      <a:pt x="755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Freeform 18"/>
          <p:cNvSpPr/>
          <p:nvPr/>
        </p:nvSpPr>
        <p:spPr bwMode="auto">
          <a:xfrm>
            <a:off x="7466014" y="4568570"/>
            <a:ext cx="2830513" cy="166688"/>
          </a:xfrm>
          <a:custGeom>
            <a:avLst/>
            <a:gdLst>
              <a:gd name="T0" fmla="*/ 1442 w 1783"/>
              <a:gd name="T1" fmla="*/ 0 h 105"/>
              <a:gd name="T2" fmla="*/ 0 w 1783"/>
              <a:gd name="T3" fmla="*/ 0 h 105"/>
              <a:gd name="T4" fmla="*/ 340 w 1783"/>
              <a:gd name="T5" fmla="*/ 105 h 105"/>
              <a:gd name="T6" fmla="*/ 1783 w 1783"/>
              <a:gd name="T7" fmla="*/ 105 h 105"/>
              <a:gd name="T8" fmla="*/ 1442 w 1783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3" h="105">
                <a:moveTo>
                  <a:pt x="1442" y="0"/>
                </a:moveTo>
                <a:lnTo>
                  <a:pt x="0" y="0"/>
                </a:lnTo>
                <a:lnTo>
                  <a:pt x="340" y="105"/>
                </a:lnTo>
                <a:lnTo>
                  <a:pt x="1783" y="105"/>
                </a:lnTo>
                <a:lnTo>
                  <a:pt x="14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080106" y="3264310"/>
            <a:ext cx="3001472" cy="1427420"/>
            <a:chOff x="7112001" y="3068382"/>
            <a:chExt cx="3184526" cy="1514476"/>
          </a:xfrm>
        </p:grpSpPr>
        <p:sp>
          <p:nvSpPr>
            <p:cNvPr id="17" name="Freeform 17"/>
            <p:cNvSpPr/>
            <p:nvPr/>
          </p:nvSpPr>
          <p:spPr bwMode="auto">
            <a:xfrm>
              <a:off x="7466014" y="4416170"/>
              <a:ext cx="2830513" cy="166688"/>
            </a:xfrm>
            <a:custGeom>
              <a:avLst/>
              <a:gdLst>
                <a:gd name="T0" fmla="*/ 1442 w 1783"/>
                <a:gd name="T1" fmla="*/ 0 h 105"/>
                <a:gd name="T2" fmla="*/ 0 w 1783"/>
                <a:gd name="T3" fmla="*/ 0 h 105"/>
                <a:gd name="T4" fmla="*/ 340 w 1783"/>
                <a:gd name="T5" fmla="*/ 105 h 105"/>
                <a:gd name="T6" fmla="*/ 1783 w 1783"/>
                <a:gd name="T7" fmla="*/ 105 h 105"/>
                <a:gd name="T8" fmla="*/ 1442 w 178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105">
                  <a:moveTo>
                    <a:pt x="1442" y="0"/>
                  </a:moveTo>
                  <a:lnTo>
                    <a:pt x="0" y="0"/>
                  </a:lnTo>
                  <a:lnTo>
                    <a:pt x="340" y="105"/>
                  </a:lnTo>
                  <a:lnTo>
                    <a:pt x="1783" y="10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112001" y="3068382"/>
              <a:ext cx="3184526" cy="1514475"/>
              <a:chOff x="7112001" y="3068382"/>
              <a:chExt cx="3184526" cy="1514475"/>
            </a:xfrm>
          </p:grpSpPr>
          <p:sp>
            <p:nvSpPr>
              <p:cNvPr id="7" name="Freeform 7"/>
              <p:cNvSpPr/>
              <p:nvPr/>
            </p:nvSpPr>
            <p:spPr bwMode="auto">
              <a:xfrm>
                <a:off x="7112001" y="3446207"/>
                <a:ext cx="679450" cy="400050"/>
              </a:xfrm>
              <a:custGeom>
                <a:avLst/>
                <a:gdLst>
                  <a:gd name="T0" fmla="*/ 223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3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3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8316914" y="3068382"/>
                <a:ext cx="661988" cy="6651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03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7466014" y="3446207"/>
                <a:ext cx="2830513" cy="1136650"/>
              </a:xfrm>
              <a:custGeom>
                <a:avLst/>
                <a:gdLst>
                  <a:gd name="T0" fmla="*/ 610 w 754"/>
                  <a:gd name="T1" fmla="*/ 0 h 301"/>
                  <a:gd name="T2" fmla="*/ 422 w 754"/>
                  <a:gd name="T3" fmla="*/ 0 h 301"/>
                  <a:gd name="T4" fmla="*/ 315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8972797" y="3264310"/>
            <a:ext cx="3001472" cy="1427420"/>
            <a:chOff x="7112001" y="3068382"/>
            <a:chExt cx="3184526" cy="1514476"/>
          </a:xfrm>
        </p:grpSpPr>
        <p:sp>
          <p:nvSpPr>
            <p:cNvPr id="27" name="Freeform 17"/>
            <p:cNvSpPr/>
            <p:nvPr/>
          </p:nvSpPr>
          <p:spPr bwMode="auto">
            <a:xfrm>
              <a:off x="7466014" y="4416170"/>
              <a:ext cx="2830513" cy="166688"/>
            </a:xfrm>
            <a:custGeom>
              <a:avLst/>
              <a:gdLst>
                <a:gd name="T0" fmla="*/ 1442 w 1783"/>
                <a:gd name="T1" fmla="*/ 0 h 105"/>
                <a:gd name="T2" fmla="*/ 0 w 1783"/>
                <a:gd name="T3" fmla="*/ 0 h 105"/>
                <a:gd name="T4" fmla="*/ 340 w 1783"/>
                <a:gd name="T5" fmla="*/ 105 h 105"/>
                <a:gd name="T6" fmla="*/ 1783 w 1783"/>
                <a:gd name="T7" fmla="*/ 105 h 105"/>
                <a:gd name="T8" fmla="*/ 1442 w 1783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3" h="105">
                  <a:moveTo>
                    <a:pt x="1442" y="0"/>
                  </a:moveTo>
                  <a:lnTo>
                    <a:pt x="0" y="0"/>
                  </a:lnTo>
                  <a:lnTo>
                    <a:pt x="340" y="105"/>
                  </a:lnTo>
                  <a:lnTo>
                    <a:pt x="1783" y="105"/>
                  </a:lnTo>
                  <a:lnTo>
                    <a:pt x="1442" y="0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112001" y="3068382"/>
              <a:ext cx="3184526" cy="1514475"/>
              <a:chOff x="7112001" y="3068382"/>
              <a:chExt cx="3184526" cy="1514475"/>
            </a:xfrm>
          </p:grpSpPr>
          <p:sp>
            <p:nvSpPr>
              <p:cNvPr id="29" name="Freeform 7"/>
              <p:cNvSpPr/>
              <p:nvPr/>
            </p:nvSpPr>
            <p:spPr bwMode="auto">
              <a:xfrm>
                <a:off x="7112001" y="3446207"/>
                <a:ext cx="679450" cy="400050"/>
              </a:xfrm>
              <a:custGeom>
                <a:avLst/>
                <a:gdLst>
                  <a:gd name="T0" fmla="*/ 223 w 428"/>
                  <a:gd name="T1" fmla="*/ 0 h 252"/>
                  <a:gd name="T2" fmla="*/ 428 w 428"/>
                  <a:gd name="T3" fmla="*/ 0 h 252"/>
                  <a:gd name="T4" fmla="*/ 428 w 428"/>
                  <a:gd name="T5" fmla="*/ 252 h 252"/>
                  <a:gd name="T6" fmla="*/ 0 w 428"/>
                  <a:gd name="T7" fmla="*/ 252 h 252"/>
                  <a:gd name="T8" fmla="*/ 223 w 428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252">
                    <a:moveTo>
                      <a:pt x="223" y="0"/>
                    </a:moveTo>
                    <a:lnTo>
                      <a:pt x="428" y="0"/>
                    </a:lnTo>
                    <a:lnTo>
                      <a:pt x="428" y="252"/>
                    </a:lnTo>
                    <a:lnTo>
                      <a:pt x="0" y="25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>
                <a:off x="8316914" y="3068382"/>
                <a:ext cx="661988" cy="6651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04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7466014" y="3446207"/>
                <a:ext cx="2830513" cy="1136650"/>
              </a:xfrm>
              <a:custGeom>
                <a:avLst/>
                <a:gdLst>
                  <a:gd name="T0" fmla="*/ 610 w 754"/>
                  <a:gd name="T1" fmla="*/ 0 h 301"/>
                  <a:gd name="T2" fmla="*/ 422 w 754"/>
                  <a:gd name="T3" fmla="*/ 0 h 301"/>
                  <a:gd name="T4" fmla="*/ 315 w 754"/>
                  <a:gd name="T5" fmla="*/ 96 h 301"/>
                  <a:gd name="T6" fmla="*/ 207 w 754"/>
                  <a:gd name="T7" fmla="*/ 0 h 301"/>
                  <a:gd name="T8" fmla="*/ 0 w 754"/>
                  <a:gd name="T9" fmla="*/ 0 h 301"/>
                  <a:gd name="T10" fmla="*/ 144 w 754"/>
                  <a:gd name="T11" fmla="*/ 301 h 301"/>
                  <a:gd name="T12" fmla="*/ 754 w 754"/>
                  <a:gd name="T13" fmla="*/ 301 h 301"/>
                  <a:gd name="T14" fmla="*/ 610 w 754"/>
                  <a:gd name="T15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4" h="301">
                    <a:moveTo>
                      <a:pt x="610" y="0"/>
                    </a:moveTo>
                    <a:cubicBezTo>
                      <a:pt x="422" y="0"/>
                      <a:pt x="422" y="0"/>
                      <a:pt x="422" y="0"/>
                    </a:cubicBezTo>
                    <a:cubicBezTo>
                      <a:pt x="416" y="54"/>
                      <a:pt x="370" y="96"/>
                      <a:pt x="315" y="96"/>
                    </a:cubicBezTo>
                    <a:cubicBezTo>
                      <a:pt x="259" y="96"/>
                      <a:pt x="213" y="54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4" y="301"/>
                      <a:pt x="144" y="301"/>
                      <a:pt x="144" y="301"/>
                    </a:cubicBezTo>
                    <a:cubicBezTo>
                      <a:pt x="754" y="301"/>
                      <a:pt x="754" y="301"/>
                      <a:pt x="754" y="301"/>
                    </a:cubicBez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Inhaltsplatzhalter 4"/>
          <p:cNvSpPr txBox="1"/>
          <p:nvPr/>
        </p:nvSpPr>
        <p:spPr>
          <a:xfrm>
            <a:off x="1201090" y="4984790"/>
            <a:ext cx="2091843" cy="1277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4069147" y="4984790"/>
            <a:ext cx="2091843" cy="1277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6937204" y="4984790"/>
            <a:ext cx="2091843" cy="1277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9805261" y="4984790"/>
            <a:ext cx="2091843" cy="1277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277496" y="1859708"/>
            <a:ext cx="922491" cy="1401381"/>
            <a:chOff x="1277496" y="1859708"/>
            <a:chExt cx="922491" cy="1401381"/>
          </a:xfrm>
        </p:grpSpPr>
        <p:grpSp>
          <p:nvGrpSpPr>
            <p:cNvPr id="37" name="Group 36"/>
            <p:cNvGrpSpPr/>
            <p:nvPr/>
          </p:nvGrpSpPr>
          <p:grpSpPr>
            <a:xfrm>
              <a:off x="1277496" y="1859708"/>
              <a:ext cx="922491" cy="922489"/>
              <a:chOff x="7747001" y="696914"/>
              <a:chExt cx="1130300" cy="1130298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7847014" y="796926"/>
                <a:ext cx="930275" cy="930275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7747001" y="696914"/>
                <a:ext cx="1130300" cy="1130298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40" name="Straight Connector 39"/>
            <p:cNvCxnSpPr>
              <a:stCxn id="39" idx="4"/>
              <a:endCxn id="11" idx="0"/>
            </p:cNvCxnSpPr>
            <p:nvPr/>
          </p:nvCxnSpPr>
          <p:spPr>
            <a:xfrm flipH="1">
              <a:off x="1735341" y="2782197"/>
              <a:ext cx="3401" cy="47889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1488484" y="2071016"/>
            <a:ext cx="500926" cy="49912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169957" y="1859708"/>
            <a:ext cx="922491" cy="1401381"/>
            <a:chOff x="4169957" y="1859708"/>
            <a:chExt cx="922491" cy="1401381"/>
          </a:xfrm>
        </p:grpSpPr>
        <p:grpSp>
          <p:nvGrpSpPr>
            <p:cNvPr id="46" name="Group 45"/>
            <p:cNvGrpSpPr/>
            <p:nvPr/>
          </p:nvGrpSpPr>
          <p:grpSpPr>
            <a:xfrm>
              <a:off x="4169957" y="1859708"/>
              <a:ext cx="922491" cy="922489"/>
              <a:chOff x="7747001" y="696914"/>
              <a:chExt cx="1130300" cy="1130298"/>
            </a:xfrm>
          </p:grpSpPr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7847014" y="796926"/>
                <a:ext cx="930275" cy="93027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7747001" y="696914"/>
                <a:ext cx="1130300" cy="1130298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50" idx="4"/>
            </p:cNvCxnSpPr>
            <p:nvPr/>
          </p:nvCxnSpPr>
          <p:spPr>
            <a:xfrm flipH="1">
              <a:off x="4627802" y="2782197"/>
              <a:ext cx="3401" cy="478892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066479" y="1859708"/>
            <a:ext cx="922491" cy="1401381"/>
            <a:chOff x="7066479" y="1859708"/>
            <a:chExt cx="922491" cy="1401381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7148104" y="1941332"/>
              <a:ext cx="759241" cy="75924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7066479" y="1859708"/>
              <a:ext cx="922491" cy="922489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53" name="Straight Connector 52"/>
            <p:cNvCxnSpPr>
              <a:stCxn id="56" idx="4"/>
            </p:cNvCxnSpPr>
            <p:nvPr/>
          </p:nvCxnSpPr>
          <p:spPr>
            <a:xfrm flipH="1">
              <a:off x="7524324" y="2782197"/>
              <a:ext cx="3401" cy="478892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9959170" y="1859708"/>
            <a:ext cx="922491" cy="1401381"/>
            <a:chOff x="9959170" y="1859708"/>
            <a:chExt cx="922491" cy="1401381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10040795" y="1941332"/>
              <a:ext cx="759241" cy="759241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9959170" y="1859708"/>
              <a:ext cx="922491" cy="922489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cxnSp>
          <p:nvCxnSpPr>
            <p:cNvPr id="59" name="Straight Connector 58"/>
            <p:cNvCxnSpPr>
              <a:stCxn id="62" idx="4"/>
            </p:cNvCxnSpPr>
            <p:nvPr/>
          </p:nvCxnSpPr>
          <p:spPr>
            <a:xfrm flipH="1">
              <a:off x="10417015" y="2782197"/>
              <a:ext cx="3401" cy="478892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0218588" y="2089508"/>
            <a:ext cx="396853" cy="461068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68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0" name="Freeform 69"/>
          <p:cNvSpPr/>
          <p:nvPr/>
        </p:nvSpPr>
        <p:spPr bwMode="auto">
          <a:xfrm>
            <a:off x="7286694" y="2101997"/>
            <a:ext cx="460980" cy="430668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396100" y="2163974"/>
            <a:ext cx="463404" cy="340590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72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4" name="Inhaltsplatzhalter 4"/>
          <p:cNvSpPr txBox="1"/>
          <p:nvPr/>
        </p:nvSpPr>
        <p:spPr>
          <a:xfrm>
            <a:off x="7323769" y="400437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40%</a:t>
            </a:r>
            <a:endParaRPr lang="en-US" sz="2800" dirty="0" smtClean="0">
              <a:latin typeface="+mn-lt"/>
            </a:endParaRPr>
          </a:p>
        </p:txBody>
      </p:sp>
      <p:sp>
        <p:nvSpPr>
          <p:cNvPr id="75" name="Inhaltsplatzhalter 4"/>
          <p:cNvSpPr txBox="1"/>
          <p:nvPr/>
        </p:nvSpPr>
        <p:spPr>
          <a:xfrm>
            <a:off x="4435279" y="400437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76" name="Inhaltsplatzhalter 4"/>
          <p:cNvSpPr txBox="1"/>
          <p:nvPr/>
        </p:nvSpPr>
        <p:spPr>
          <a:xfrm>
            <a:off x="1546789" y="400437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70%</a:t>
            </a:r>
            <a:endParaRPr lang="en-US" sz="2800" dirty="0" smtClean="0">
              <a:latin typeface="+mn-lt"/>
            </a:endParaRPr>
          </a:p>
        </p:txBody>
      </p:sp>
      <p:sp>
        <p:nvSpPr>
          <p:cNvPr id="77" name="Inhaltsplatzhalter 4"/>
          <p:cNvSpPr txBox="1"/>
          <p:nvPr/>
        </p:nvSpPr>
        <p:spPr>
          <a:xfrm>
            <a:off x="10212258" y="4004378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41" grpId="0" animBg="1"/>
      <p:bldP spid="70" grpId="0" animBg="1"/>
      <p:bldP spid="74" grpId="0"/>
      <p:bldP spid="75" grpId="0"/>
      <p:bldP spid="76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 bwMode="auto">
          <a:xfrm>
            <a:off x="2839068" y="2184401"/>
            <a:ext cx="2161573" cy="375859"/>
          </a:xfrm>
          <a:custGeom>
            <a:avLst/>
            <a:gdLst>
              <a:gd name="T0" fmla="*/ 1409 w 1409"/>
              <a:gd name="T1" fmla="*/ 245 h 245"/>
              <a:gd name="T2" fmla="*/ 1146 w 1409"/>
              <a:gd name="T3" fmla="*/ 0 h 245"/>
              <a:gd name="T4" fmla="*/ 0 w 1409"/>
              <a:gd name="T5" fmla="*/ 0 h 245"/>
              <a:gd name="T6" fmla="*/ 0 w 1409"/>
              <a:gd name="T7" fmla="*/ 5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9" h="245">
                <a:moveTo>
                  <a:pt x="1409" y="245"/>
                </a:moveTo>
                <a:lnTo>
                  <a:pt x="1146" y="0"/>
                </a:lnTo>
                <a:lnTo>
                  <a:pt x="0" y="0"/>
                </a:lnTo>
                <a:lnTo>
                  <a:pt x="0" y="54"/>
                </a:ln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7186759" y="2184401"/>
            <a:ext cx="2160038" cy="375859"/>
          </a:xfrm>
          <a:custGeom>
            <a:avLst/>
            <a:gdLst>
              <a:gd name="T0" fmla="*/ 0 w 1408"/>
              <a:gd name="T1" fmla="*/ 245 h 245"/>
              <a:gd name="T2" fmla="*/ 265 w 1408"/>
              <a:gd name="T3" fmla="*/ 0 h 245"/>
              <a:gd name="T4" fmla="*/ 1408 w 1408"/>
              <a:gd name="T5" fmla="*/ 0 h 245"/>
              <a:gd name="T6" fmla="*/ 1408 w 1408"/>
              <a:gd name="T7" fmla="*/ 5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8" h="245">
                <a:moveTo>
                  <a:pt x="0" y="245"/>
                </a:moveTo>
                <a:lnTo>
                  <a:pt x="265" y="0"/>
                </a:lnTo>
                <a:lnTo>
                  <a:pt x="1408" y="0"/>
                </a:lnTo>
                <a:lnTo>
                  <a:pt x="1408" y="54"/>
                </a:ln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2839068" y="5639234"/>
            <a:ext cx="2161573" cy="377393"/>
          </a:xfrm>
          <a:custGeom>
            <a:avLst/>
            <a:gdLst>
              <a:gd name="T0" fmla="*/ 1409 w 1409"/>
              <a:gd name="T1" fmla="*/ 0 h 246"/>
              <a:gd name="T2" fmla="*/ 1146 w 1409"/>
              <a:gd name="T3" fmla="*/ 246 h 246"/>
              <a:gd name="T4" fmla="*/ 0 w 1409"/>
              <a:gd name="T5" fmla="*/ 246 h 246"/>
              <a:gd name="T6" fmla="*/ 0 w 1409"/>
              <a:gd name="T7" fmla="*/ 19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9" h="246">
                <a:moveTo>
                  <a:pt x="1409" y="0"/>
                </a:moveTo>
                <a:lnTo>
                  <a:pt x="1146" y="246"/>
                </a:lnTo>
                <a:lnTo>
                  <a:pt x="0" y="246"/>
                </a:lnTo>
                <a:lnTo>
                  <a:pt x="0" y="191"/>
                </a:lnTo>
              </a:path>
            </a:pathLst>
          </a:custGeom>
          <a:noFill/>
          <a:ln w="19050" cap="flat">
            <a:solidFill>
              <a:schemeClr val="accent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7186759" y="5639234"/>
            <a:ext cx="2160038" cy="377393"/>
          </a:xfrm>
          <a:custGeom>
            <a:avLst/>
            <a:gdLst>
              <a:gd name="T0" fmla="*/ 0 w 1408"/>
              <a:gd name="T1" fmla="*/ 0 h 246"/>
              <a:gd name="T2" fmla="*/ 265 w 1408"/>
              <a:gd name="T3" fmla="*/ 246 h 246"/>
              <a:gd name="T4" fmla="*/ 1408 w 1408"/>
              <a:gd name="T5" fmla="*/ 246 h 246"/>
              <a:gd name="T6" fmla="*/ 1408 w 1408"/>
              <a:gd name="T7" fmla="*/ 191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8" h="246">
                <a:moveTo>
                  <a:pt x="0" y="0"/>
                </a:moveTo>
                <a:lnTo>
                  <a:pt x="265" y="246"/>
                </a:lnTo>
                <a:lnTo>
                  <a:pt x="1408" y="246"/>
                </a:lnTo>
                <a:lnTo>
                  <a:pt x="1408" y="191"/>
                </a:ln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6092933" y="2664579"/>
            <a:ext cx="1221158" cy="1412923"/>
          </a:xfrm>
          <a:custGeom>
            <a:avLst/>
            <a:gdLst>
              <a:gd name="T0" fmla="*/ 1 w 507"/>
              <a:gd name="T1" fmla="*/ 587 h 587"/>
              <a:gd name="T2" fmla="*/ 507 w 507"/>
              <a:gd name="T3" fmla="*/ 297 h 587"/>
              <a:gd name="T4" fmla="*/ 292 w 507"/>
              <a:gd name="T5" fmla="*/ 79 h 587"/>
              <a:gd name="T6" fmla="*/ 0 w 507"/>
              <a:gd name="T7" fmla="*/ 0 h 587"/>
              <a:gd name="T8" fmla="*/ 1 w 507"/>
              <a:gd name="T9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587">
                <a:moveTo>
                  <a:pt x="1" y="587"/>
                </a:moveTo>
                <a:cubicBezTo>
                  <a:pt x="507" y="297"/>
                  <a:pt x="507" y="297"/>
                  <a:pt x="507" y="297"/>
                </a:cubicBezTo>
                <a:cubicBezTo>
                  <a:pt x="458" y="209"/>
                  <a:pt x="385" y="133"/>
                  <a:pt x="292" y="79"/>
                </a:cubicBezTo>
                <a:cubicBezTo>
                  <a:pt x="200" y="26"/>
                  <a:pt x="99" y="1"/>
                  <a:pt x="0" y="0"/>
                </a:cubicBezTo>
                <a:lnTo>
                  <a:pt x="1" y="5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4868707" y="2661511"/>
            <a:ext cx="1231897" cy="1415991"/>
          </a:xfrm>
          <a:custGeom>
            <a:avLst/>
            <a:gdLst>
              <a:gd name="T0" fmla="*/ 512 w 512"/>
              <a:gd name="T1" fmla="*/ 1 h 588"/>
              <a:gd name="T2" fmla="*/ 1 w 512"/>
              <a:gd name="T3" fmla="*/ 293 h 588"/>
              <a:gd name="T4" fmla="*/ 0 w 512"/>
              <a:gd name="T5" fmla="*/ 294 h 588"/>
              <a:gd name="T6" fmla="*/ 510 w 512"/>
              <a:gd name="T7" fmla="*/ 588 h 588"/>
              <a:gd name="T8" fmla="*/ 512 w 512"/>
              <a:gd name="T9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2" h="588">
                <a:moveTo>
                  <a:pt x="512" y="1"/>
                </a:moveTo>
                <a:cubicBezTo>
                  <a:pt x="308" y="0"/>
                  <a:pt x="110" y="105"/>
                  <a:pt x="1" y="293"/>
                </a:cubicBezTo>
                <a:cubicBezTo>
                  <a:pt x="1" y="293"/>
                  <a:pt x="1" y="294"/>
                  <a:pt x="0" y="294"/>
                </a:cubicBezTo>
                <a:cubicBezTo>
                  <a:pt x="510" y="588"/>
                  <a:pt x="510" y="588"/>
                  <a:pt x="510" y="588"/>
                </a:cubicBezTo>
                <a:lnTo>
                  <a:pt x="512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4609440" y="3365672"/>
            <a:ext cx="1486561" cy="1417525"/>
          </a:xfrm>
          <a:custGeom>
            <a:avLst/>
            <a:gdLst>
              <a:gd name="T0" fmla="*/ 618 w 618"/>
              <a:gd name="T1" fmla="*/ 296 h 589"/>
              <a:gd name="T2" fmla="*/ 110 w 618"/>
              <a:gd name="T3" fmla="*/ 0 h 589"/>
              <a:gd name="T4" fmla="*/ 109 w 618"/>
              <a:gd name="T5" fmla="*/ 1 h 589"/>
              <a:gd name="T6" fmla="*/ 110 w 618"/>
              <a:gd name="T7" fmla="*/ 589 h 589"/>
              <a:gd name="T8" fmla="*/ 618 w 618"/>
              <a:gd name="T9" fmla="*/ 296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8" h="589">
                <a:moveTo>
                  <a:pt x="618" y="296"/>
                </a:moveTo>
                <a:cubicBezTo>
                  <a:pt x="110" y="0"/>
                  <a:pt x="110" y="0"/>
                  <a:pt x="110" y="0"/>
                </a:cubicBezTo>
                <a:cubicBezTo>
                  <a:pt x="109" y="0"/>
                  <a:pt x="109" y="1"/>
                  <a:pt x="109" y="1"/>
                </a:cubicBezTo>
                <a:cubicBezTo>
                  <a:pt x="0" y="190"/>
                  <a:pt x="7" y="414"/>
                  <a:pt x="110" y="589"/>
                </a:cubicBezTo>
                <a:lnTo>
                  <a:pt x="618" y="2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4868707" y="4077502"/>
            <a:ext cx="1227295" cy="1406786"/>
          </a:xfrm>
          <a:custGeom>
            <a:avLst/>
            <a:gdLst>
              <a:gd name="T0" fmla="*/ 214 w 510"/>
              <a:gd name="T1" fmla="*/ 505 h 584"/>
              <a:gd name="T2" fmla="*/ 510 w 510"/>
              <a:gd name="T3" fmla="*/ 584 h 584"/>
              <a:gd name="T4" fmla="*/ 510 w 510"/>
              <a:gd name="T5" fmla="*/ 0 h 584"/>
              <a:gd name="T6" fmla="*/ 0 w 510"/>
              <a:gd name="T7" fmla="*/ 291 h 584"/>
              <a:gd name="T8" fmla="*/ 214 w 510"/>
              <a:gd name="T9" fmla="*/ 50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84">
                <a:moveTo>
                  <a:pt x="214" y="505"/>
                </a:moveTo>
                <a:cubicBezTo>
                  <a:pt x="307" y="559"/>
                  <a:pt x="409" y="584"/>
                  <a:pt x="510" y="584"/>
                </a:cubicBezTo>
                <a:cubicBezTo>
                  <a:pt x="510" y="0"/>
                  <a:pt x="510" y="0"/>
                  <a:pt x="510" y="0"/>
                </a:cubicBezTo>
                <a:cubicBezTo>
                  <a:pt x="0" y="291"/>
                  <a:pt x="0" y="291"/>
                  <a:pt x="0" y="291"/>
                </a:cubicBezTo>
                <a:cubicBezTo>
                  <a:pt x="50" y="377"/>
                  <a:pt x="122" y="452"/>
                  <a:pt x="214" y="5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6088330" y="4077502"/>
            <a:ext cx="1221158" cy="1406786"/>
          </a:xfrm>
          <a:custGeom>
            <a:avLst/>
            <a:gdLst>
              <a:gd name="T0" fmla="*/ 506 w 507"/>
              <a:gd name="T1" fmla="*/ 292 h 584"/>
              <a:gd name="T2" fmla="*/ 507 w 507"/>
              <a:gd name="T3" fmla="*/ 291 h 584"/>
              <a:gd name="T4" fmla="*/ 3 w 507"/>
              <a:gd name="T5" fmla="*/ 0 h 584"/>
              <a:gd name="T6" fmla="*/ 0 w 507"/>
              <a:gd name="T7" fmla="*/ 584 h 584"/>
              <a:gd name="T8" fmla="*/ 506 w 507"/>
              <a:gd name="T9" fmla="*/ 29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7" h="584">
                <a:moveTo>
                  <a:pt x="506" y="292"/>
                </a:moveTo>
                <a:cubicBezTo>
                  <a:pt x="507" y="292"/>
                  <a:pt x="507" y="291"/>
                  <a:pt x="507" y="291"/>
                </a:cubicBezTo>
                <a:cubicBezTo>
                  <a:pt x="3" y="0"/>
                  <a:pt x="3" y="0"/>
                  <a:pt x="3" y="0"/>
                </a:cubicBezTo>
                <a:cubicBezTo>
                  <a:pt x="0" y="584"/>
                  <a:pt x="0" y="584"/>
                  <a:pt x="0" y="584"/>
                </a:cubicBezTo>
                <a:cubicBezTo>
                  <a:pt x="202" y="584"/>
                  <a:pt x="398" y="479"/>
                  <a:pt x="506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6096001" y="3374876"/>
            <a:ext cx="1472753" cy="1408320"/>
          </a:xfrm>
          <a:custGeom>
            <a:avLst/>
            <a:gdLst>
              <a:gd name="T0" fmla="*/ 503 w 612"/>
              <a:gd name="T1" fmla="*/ 584 h 585"/>
              <a:gd name="T2" fmla="*/ 505 w 612"/>
              <a:gd name="T3" fmla="*/ 0 h 585"/>
              <a:gd name="T4" fmla="*/ 0 w 612"/>
              <a:gd name="T5" fmla="*/ 292 h 585"/>
              <a:gd name="T6" fmla="*/ 503 w 612"/>
              <a:gd name="T7" fmla="*/ 585 h 585"/>
              <a:gd name="T8" fmla="*/ 503 w 612"/>
              <a:gd name="T9" fmla="*/ 58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2" h="585">
                <a:moveTo>
                  <a:pt x="503" y="584"/>
                </a:moveTo>
                <a:cubicBezTo>
                  <a:pt x="612" y="397"/>
                  <a:pt x="605" y="175"/>
                  <a:pt x="505" y="0"/>
                </a:cubicBezTo>
                <a:cubicBezTo>
                  <a:pt x="0" y="292"/>
                  <a:pt x="0" y="292"/>
                  <a:pt x="0" y="292"/>
                </a:cubicBezTo>
                <a:cubicBezTo>
                  <a:pt x="503" y="585"/>
                  <a:pt x="503" y="585"/>
                  <a:pt x="503" y="585"/>
                </a:cubicBezTo>
                <a:cubicBezTo>
                  <a:pt x="503" y="585"/>
                  <a:pt x="503" y="584"/>
                  <a:pt x="503" y="5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92933" y="2343949"/>
            <a:ext cx="1495766" cy="1027859"/>
            <a:chOff x="6092933" y="2343949"/>
            <a:chExt cx="1495766" cy="1027859"/>
          </a:xfrm>
        </p:grpSpPr>
        <p:sp>
          <p:nvSpPr>
            <p:cNvPr id="5" name="Freeform 5"/>
            <p:cNvSpPr/>
            <p:nvPr/>
          </p:nvSpPr>
          <p:spPr bwMode="auto">
            <a:xfrm>
              <a:off x="6092933" y="2343949"/>
              <a:ext cx="1495766" cy="1027859"/>
            </a:xfrm>
            <a:custGeom>
              <a:avLst/>
              <a:gdLst>
                <a:gd name="T0" fmla="*/ 621 w 621"/>
                <a:gd name="T1" fmla="*/ 361 h 427"/>
                <a:gd name="T2" fmla="*/ 572 w 621"/>
                <a:gd name="T3" fmla="*/ 286 h 427"/>
                <a:gd name="T4" fmla="*/ 358 w 621"/>
                <a:gd name="T5" fmla="*/ 97 h 427"/>
                <a:gd name="T6" fmla="*/ 88 w 621"/>
                <a:gd name="T7" fmla="*/ 6 h 427"/>
                <a:gd name="T8" fmla="*/ 0 w 621"/>
                <a:gd name="T9" fmla="*/ 0 h 427"/>
                <a:gd name="T10" fmla="*/ 0 w 621"/>
                <a:gd name="T11" fmla="*/ 27 h 427"/>
                <a:gd name="T12" fmla="*/ 0 w 621"/>
                <a:gd name="T13" fmla="*/ 27 h 427"/>
                <a:gd name="T14" fmla="*/ 0 w 621"/>
                <a:gd name="T15" fmla="*/ 60 h 427"/>
                <a:gd name="T16" fmla="*/ 0 w 621"/>
                <a:gd name="T17" fmla="*/ 60 h 427"/>
                <a:gd name="T18" fmla="*/ 0 w 621"/>
                <a:gd name="T19" fmla="*/ 133 h 427"/>
                <a:gd name="T20" fmla="*/ 292 w 621"/>
                <a:gd name="T21" fmla="*/ 212 h 427"/>
                <a:gd name="T22" fmla="*/ 506 w 621"/>
                <a:gd name="T23" fmla="*/ 427 h 427"/>
                <a:gd name="T24" fmla="*/ 531 w 621"/>
                <a:gd name="T25" fmla="*/ 412 h 427"/>
                <a:gd name="T26" fmla="*/ 531 w 621"/>
                <a:gd name="T27" fmla="*/ 413 h 427"/>
                <a:gd name="T28" fmla="*/ 552 w 621"/>
                <a:gd name="T29" fmla="*/ 401 h 427"/>
                <a:gd name="T30" fmla="*/ 552 w 621"/>
                <a:gd name="T31" fmla="*/ 401 h 427"/>
                <a:gd name="T32" fmla="*/ 621 w 621"/>
                <a:gd name="T33" fmla="*/ 36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1" h="427">
                  <a:moveTo>
                    <a:pt x="621" y="361"/>
                  </a:moveTo>
                  <a:cubicBezTo>
                    <a:pt x="606" y="335"/>
                    <a:pt x="590" y="310"/>
                    <a:pt x="572" y="286"/>
                  </a:cubicBezTo>
                  <a:cubicBezTo>
                    <a:pt x="514" y="210"/>
                    <a:pt x="442" y="146"/>
                    <a:pt x="358" y="97"/>
                  </a:cubicBezTo>
                  <a:cubicBezTo>
                    <a:pt x="274" y="49"/>
                    <a:pt x="184" y="18"/>
                    <a:pt x="88" y="6"/>
                  </a:cubicBezTo>
                  <a:cubicBezTo>
                    <a:pt x="59" y="2"/>
                    <a:pt x="29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01" y="133"/>
                    <a:pt x="201" y="160"/>
                    <a:pt x="292" y="212"/>
                  </a:cubicBezTo>
                  <a:cubicBezTo>
                    <a:pt x="382" y="265"/>
                    <a:pt x="455" y="339"/>
                    <a:pt x="506" y="427"/>
                  </a:cubicBezTo>
                  <a:cubicBezTo>
                    <a:pt x="531" y="412"/>
                    <a:pt x="531" y="412"/>
                    <a:pt x="531" y="412"/>
                  </a:cubicBezTo>
                  <a:cubicBezTo>
                    <a:pt x="531" y="413"/>
                    <a:pt x="531" y="413"/>
                    <a:pt x="531" y="413"/>
                  </a:cubicBezTo>
                  <a:cubicBezTo>
                    <a:pt x="552" y="401"/>
                    <a:pt x="552" y="401"/>
                    <a:pt x="552" y="401"/>
                  </a:cubicBezTo>
                  <a:cubicBezTo>
                    <a:pt x="552" y="401"/>
                    <a:pt x="552" y="401"/>
                    <a:pt x="552" y="401"/>
                  </a:cubicBezTo>
                  <a:lnTo>
                    <a:pt x="621" y="3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92933" y="2343949"/>
              <a:ext cx="1495766" cy="964961"/>
            </a:xfrm>
            <a:custGeom>
              <a:avLst/>
              <a:gdLst>
                <a:gd name="T0" fmla="*/ 318 w 621"/>
                <a:gd name="T1" fmla="*/ 167 h 401"/>
                <a:gd name="T2" fmla="*/ 552 w 621"/>
                <a:gd name="T3" fmla="*/ 401 h 401"/>
                <a:gd name="T4" fmla="*/ 621 w 621"/>
                <a:gd name="T5" fmla="*/ 361 h 401"/>
                <a:gd name="T6" fmla="*/ 572 w 621"/>
                <a:gd name="T7" fmla="*/ 286 h 401"/>
                <a:gd name="T8" fmla="*/ 358 w 621"/>
                <a:gd name="T9" fmla="*/ 97 h 401"/>
                <a:gd name="T10" fmla="*/ 88 w 621"/>
                <a:gd name="T11" fmla="*/ 6 h 401"/>
                <a:gd name="T12" fmla="*/ 0 w 621"/>
                <a:gd name="T13" fmla="*/ 0 h 401"/>
                <a:gd name="T14" fmla="*/ 0 w 621"/>
                <a:gd name="T15" fmla="*/ 80 h 401"/>
                <a:gd name="T16" fmla="*/ 318 w 621"/>
                <a:gd name="T17" fmla="*/ 16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401">
                  <a:moveTo>
                    <a:pt x="318" y="167"/>
                  </a:moveTo>
                  <a:cubicBezTo>
                    <a:pt x="417" y="224"/>
                    <a:pt x="496" y="304"/>
                    <a:pt x="552" y="401"/>
                  </a:cubicBezTo>
                  <a:cubicBezTo>
                    <a:pt x="621" y="361"/>
                    <a:pt x="621" y="361"/>
                    <a:pt x="621" y="361"/>
                  </a:cubicBezTo>
                  <a:cubicBezTo>
                    <a:pt x="606" y="335"/>
                    <a:pt x="590" y="310"/>
                    <a:pt x="572" y="286"/>
                  </a:cubicBezTo>
                  <a:cubicBezTo>
                    <a:pt x="514" y="210"/>
                    <a:pt x="442" y="146"/>
                    <a:pt x="358" y="97"/>
                  </a:cubicBezTo>
                  <a:cubicBezTo>
                    <a:pt x="274" y="49"/>
                    <a:pt x="184" y="18"/>
                    <a:pt x="88" y="6"/>
                  </a:cubicBezTo>
                  <a:cubicBezTo>
                    <a:pt x="59" y="2"/>
                    <a:pt x="29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11" y="81"/>
                    <a:pt x="220" y="110"/>
                    <a:pt x="318" y="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92566" y="2343949"/>
            <a:ext cx="1500368" cy="1026325"/>
            <a:chOff x="4592566" y="2343949"/>
            <a:chExt cx="1500368" cy="1026325"/>
          </a:xfrm>
        </p:grpSpPr>
        <p:sp>
          <p:nvSpPr>
            <p:cNvPr id="6" name="Freeform 6"/>
            <p:cNvSpPr/>
            <p:nvPr/>
          </p:nvSpPr>
          <p:spPr bwMode="auto">
            <a:xfrm>
              <a:off x="4592566" y="2343949"/>
              <a:ext cx="1500368" cy="1026325"/>
            </a:xfrm>
            <a:custGeom>
              <a:avLst/>
              <a:gdLst>
                <a:gd name="T0" fmla="*/ 624 w 624"/>
                <a:gd name="T1" fmla="*/ 80 h 426"/>
                <a:gd name="T2" fmla="*/ 624 w 624"/>
                <a:gd name="T3" fmla="*/ 80 h 426"/>
                <a:gd name="T4" fmla="*/ 624 w 624"/>
                <a:gd name="T5" fmla="*/ 0 h 426"/>
                <a:gd name="T6" fmla="*/ 438 w 624"/>
                <a:gd name="T7" fmla="*/ 25 h 426"/>
                <a:gd name="T8" fmla="*/ 304 w 624"/>
                <a:gd name="T9" fmla="*/ 75 h 426"/>
                <a:gd name="T10" fmla="*/ 225 w 624"/>
                <a:gd name="T11" fmla="*/ 120 h 426"/>
                <a:gd name="T12" fmla="*/ 190 w 624"/>
                <a:gd name="T13" fmla="*/ 145 h 426"/>
                <a:gd name="T14" fmla="*/ 1 w 624"/>
                <a:gd name="T15" fmla="*/ 358 h 426"/>
                <a:gd name="T16" fmla="*/ 0 w 624"/>
                <a:gd name="T17" fmla="*/ 360 h 426"/>
                <a:gd name="T18" fmla="*/ 23 w 624"/>
                <a:gd name="T19" fmla="*/ 373 h 426"/>
                <a:gd name="T20" fmla="*/ 23 w 624"/>
                <a:gd name="T21" fmla="*/ 373 h 426"/>
                <a:gd name="T22" fmla="*/ 52 w 624"/>
                <a:gd name="T23" fmla="*/ 390 h 426"/>
                <a:gd name="T24" fmla="*/ 52 w 624"/>
                <a:gd name="T25" fmla="*/ 390 h 426"/>
                <a:gd name="T26" fmla="*/ 115 w 624"/>
                <a:gd name="T27" fmla="*/ 426 h 426"/>
                <a:gd name="T28" fmla="*/ 116 w 624"/>
                <a:gd name="T29" fmla="*/ 425 h 426"/>
                <a:gd name="T30" fmla="*/ 472 w 624"/>
                <a:gd name="T31" fmla="*/ 153 h 426"/>
                <a:gd name="T32" fmla="*/ 624 w 624"/>
                <a:gd name="T33" fmla="*/ 133 h 426"/>
                <a:gd name="T34" fmla="*/ 624 w 624"/>
                <a:gd name="T35" fmla="*/ 104 h 426"/>
                <a:gd name="T36" fmla="*/ 624 w 624"/>
                <a:gd name="T37" fmla="*/ 104 h 426"/>
                <a:gd name="T38" fmla="*/ 624 w 624"/>
                <a:gd name="T39" fmla="*/ 8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4" h="426">
                  <a:moveTo>
                    <a:pt x="624" y="80"/>
                  </a:moveTo>
                  <a:cubicBezTo>
                    <a:pt x="624" y="80"/>
                    <a:pt x="624" y="80"/>
                    <a:pt x="624" y="8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561" y="0"/>
                    <a:pt x="499" y="8"/>
                    <a:pt x="438" y="25"/>
                  </a:cubicBezTo>
                  <a:cubicBezTo>
                    <a:pt x="391" y="37"/>
                    <a:pt x="347" y="54"/>
                    <a:pt x="304" y="75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13" y="128"/>
                    <a:pt x="202" y="136"/>
                    <a:pt x="190" y="145"/>
                  </a:cubicBezTo>
                  <a:cubicBezTo>
                    <a:pt x="113" y="203"/>
                    <a:pt x="50" y="275"/>
                    <a:pt x="1" y="358"/>
                  </a:cubicBezTo>
                  <a:cubicBezTo>
                    <a:pt x="1" y="359"/>
                    <a:pt x="0" y="360"/>
                    <a:pt x="0" y="360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23" y="373"/>
                    <a:pt x="23" y="373"/>
                    <a:pt x="23" y="373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115" y="426"/>
                    <a:pt x="115" y="426"/>
                    <a:pt x="115" y="426"/>
                  </a:cubicBezTo>
                  <a:cubicBezTo>
                    <a:pt x="116" y="426"/>
                    <a:pt x="116" y="426"/>
                    <a:pt x="116" y="425"/>
                  </a:cubicBezTo>
                  <a:cubicBezTo>
                    <a:pt x="194" y="290"/>
                    <a:pt x="321" y="193"/>
                    <a:pt x="472" y="153"/>
                  </a:cubicBezTo>
                  <a:cubicBezTo>
                    <a:pt x="522" y="140"/>
                    <a:pt x="573" y="133"/>
                    <a:pt x="624" y="133"/>
                  </a:cubicBezTo>
                  <a:cubicBezTo>
                    <a:pt x="624" y="104"/>
                    <a:pt x="624" y="104"/>
                    <a:pt x="624" y="104"/>
                  </a:cubicBezTo>
                  <a:cubicBezTo>
                    <a:pt x="624" y="104"/>
                    <a:pt x="624" y="104"/>
                    <a:pt x="624" y="104"/>
                  </a:cubicBezTo>
                  <a:lnTo>
                    <a:pt x="624" y="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4592566" y="2343949"/>
              <a:ext cx="1500368" cy="963426"/>
            </a:xfrm>
            <a:custGeom>
              <a:avLst/>
              <a:gdLst>
                <a:gd name="T0" fmla="*/ 70 w 624"/>
                <a:gd name="T1" fmla="*/ 399 h 400"/>
                <a:gd name="T2" fmla="*/ 458 w 624"/>
                <a:gd name="T3" fmla="*/ 102 h 400"/>
                <a:gd name="T4" fmla="*/ 624 w 624"/>
                <a:gd name="T5" fmla="*/ 80 h 400"/>
                <a:gd name="T6" fmla="*/ 624 w 624"/>
                <a:gd name="T7" fmla="*/ 0 h 400"/>
                <a:gd name="T8" fmla="*/ 438 w 624"/>
                <a:gd name="T9" fmla="*/ 25 h 400"/>
                <a:gd name="T10" fmla="*/ 304 w 624"/>
                <a:gd name="T11" fmla="*/ 75 h 400"/>
                <a:gd name="T12" fmla="*/ 225 w 624"/>
                <a:gd name="T13" fmla="*/ 120 h 400"/>
                <a:gd name="T14" fmla="*/ 190 w 624"/>
                <a:gd name="T15" fmla="*/ 145 h 400"/>
                <a:gd name="T16" fmla="*/ 1 w 624"/>
                <a:gd name="T17" fmla="*/ 358 h 400"/>
                <a:gd name="T18" fmla="*/ 0 w 624"/>
                <a:gd name="T19" fmla="*/ 360 h 400"/>
                <a:gd name="T20" fmla="*/ 70 w 624"/>
                <a:gd name="T21" fmla="*/ 400 h 400"/>
                <a:gd name="T22" fmla="*/ 70 w 624"/>
                <a:gd name="T23" fmla="*/ 3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4" h="400">
                  <a:moveTo>
                    <a:pt x="70" y="399"/>
                  </a:moveTo>
                  <a:cubicBezTo>
                    <a:pt x="156" y="251"/>
                    <a:pt x="294" y="146"/>
                    <a:pt x="458" y="102"/>
                  </a:cubicBezTo>
                  <a:cubicBezTo>
                    <a:pt x="513" y="88"/>
                    <a:pt x="568" y="80"/>
                    <a:pt x="624" y="80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561" y="0"/>
                    <a:pt x="499" y="8"/>
                    <a:pt x="438" y="25"/>
                  </a:cubicBezTo>
                  <a:cubicBezTo>
                    <a:pt x="391" y="37"/>
                    <a:pt x="347" y="54"/>
                    <a:pt x="304" y="75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13" y="128"/>
                    <a:pt x="202" y="136"/>
                    <a:pt x="190" y="145"/>
                  </a:cubicBezTo>
                  <a:cubicBezTo>
                    <a:pt x="113" y="203"/>
                    <a:pt x="50" y="275"/>
                    <a:pt x="1" y="358"/>
                  </a:cubicBezTo>
                  <a:cubicBezTo>
                    <a:pt x="1" y="359"/>
                    <a:pt x="0" y="360"/>
                    <a:pt x="0" y="360"/>
                  </a:cubicBezTo>
                  <a:cubicBezTo>
                    <a:pt x="70" y="400"/>
                    <a:pt x="70" y="400"/>
                    <a:pt x="70" y="400"/>
                  </a:cubicBezTo>
                  <a:cubicBezTo>
                    <a:pt x="70" y="400"/>
                    <a:pt x="70" y="399"/>
                    <a:pt x="70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62448" y="3210725"/>
            <a:ext cx="510862" cy="1735088"/>
            <a:chOff x="4362448" y="3210725"/>
            <a:chExt cx="510862" cy="1735088"/>
          </a:xfrm>
        </p:grpSpPr>
        <p:sp>
          <p:nvSpPr>
            <p:cNvPr id="7" name="Freeform 7"/>
            <p:cNvSpPr/>
            <p:nvPr/>
          </p:nvSpPr>
          <p:spPr bwMode="auto">
            <a:xfrm>
              <a:off x="4362448" y="3210725"/>
              <a:ext cx="510862" cy="1735088"/>
            </a:xfrm>
            <a:custGeom>
              <a:avLst/>
              <a:gdLst>
                <a:gd name="T0" fmla="*/ 186 w 212"/>
                <a:gd name="T1" fmla="*/ 668 h 720"/>
                <a:gd name="T2" fmla="*/ 212 w 212"/>
                <a:gd name="T3" fmla="*/ 653 h 720"/>
                <a:gd name="T4" fmla="*/ 152 w 212"/>
                <a:gd name="T5" fmla="*/ 509 h 720"/>
                <a:gd name="T6" fmla="*/ 210 w 212"/>
                <a:gd name="T7" fmla="*/ 67 h 720"/>
                <a:gd name="T8" fmla="*/ 185 w 212"/>
                <a:gd name="T9" fmla="*/ 52 h 720"/>
                <a:gd name="T10" fmla="*/ 185 w 212"/>
                <a:gd name="T11" fmla="*/ 52 h 720"/>
                <a:gd name="T12" fmla="*/ 164 w 212"/>
                <a:gd name="T13" fmla="*/ 40 h 720"/>
                <a:gd name="T14" fmla="*/ 164 w 212"/>
                <a:gd name="T15" fmla="*/ 40 h 720"/>
                <a:gd name="T16" fmla="*/ 141 w 212"/>
                <a:gd name="T17" fmla="*/ 27 h 720"/>
                <a:gd name="T18" fmla="*/ 118 w 212"/>
                <a:gd name="T19" fmla="*/ 14 h 720"/>
                <a:gd name="T20" fmla="*/ 118 w 212"/>
                <a:gd name="T21" fmla="*/ 14 h 720"/>
                <a:gd name="T22" fmla="*/ 95 w 212"/>
                <a:gd name="T23" fmla="*/ 0 h 720"/>
                <a:gd name="T24" fmla="*/ 5 w 212"/>
                <a:gd name="T25" fmla="*/ 269 h 720"/>
                <a:gd name="T26" fmla="*/ 1 w 212"/>
                <a:gd name="T27" fmla="*/ 312 h 720"/>
                <a:gd name="T28" fmla="*/ 0 w 212"/>
                <a:gd name="T29" fmla="*/ 403 h 720"/>
                <a:gd name="T30" fmla="*/ 23 w 212"/>
                <a:gd name="T31" fmla="*/ 543 h 720"/>
                <a:gd name="T32" fmla="*/ 97 w 212"/>
                <a:gd name="T33" fmla="*/ 720 h 720"/>
                <a:gd name="T34" fmla="*/ 166 w 212"/>
                <a:gd name="T35" fmla="*/ 680 h 720"/>
                <a:gd name="T36" fmla="*/ 166 w 212"/>
                <a:gd name="T37" fmla="*/ 680 h 720"/>
                <a:gd name="T38" fmla="*/ 186 w 212"/>
                <a:gd name="T39" fmla="*/ 668 h 720"/>
                <a:gd name="T40" fmla="*/ 186 w 212"/>
                <a:gd name="T41" fmla="*/ 66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720">
                  <a:moveTo>
                    <a:pt x="186" y="668"/>
                  </a:moveTo>
                  <a:cubicBezTo>
                    <a:pt x="212" y="653"/>
                    <a:pt x="212" y="653"/>
                    <a:pt x="212" y="653"/>
                  </a:cubicBezTo>
                  <a:cubicBezTo>
                    <a:pt x="186" y="609"/>
                    <a:pt x="165" y="560"/>
                    <a:pt x="152" y="509"/>
                  </a:cubicBezTo>
                  <a:cubicBezTo>
                    <a:pt x="112" y="359"/>
                    <a:pt x="133" y="202"/>
                    <a:pt x="210" y="67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7" y="84"/>
                    <a:pt x="17" y="174"/>
                    <a:pt x="5" y="269"/>
                  </a:cubicBezTo>
                  <a:cubicBezTo>
                    <a:pt x="3" y="283"/>
                    <a:pt x="2" y="297"/>
                    <a:pt x="1" y="312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3" y="450"/>
                    <a:pt x="11" y="497"/>
                    <a:pt x="23" y="543"/>
                  </a:cubicBezTo>
                  <a:cubicBezTo>
                    <a:pt x="40" y="606"/>
                    <a:pt x="65" y="665"/>
                    <a:pt x="97" y="720"/>
                  </a:cubicBezTo>
                  <a:cubicBezTo>
                    <a:pt x="166" y="680"/>
                    <a:pt x="166" y="680"/>
                    <a:pt x="166" y="680"/>
                  </a:cubicBezTo>
                  <a:cubicBezTo>
                    <a:pt x="166" y="680"/>
                    <a:pt x="166" y="680"/>
                    <a:pt x="166" y="680"/>
                  </a:cubicBezTo>
                  <a:cubicBezTo>
                    <a:pt x="186" y="668"/>
                    <a:pt x="186" y="668"/>
                    <a:pt x="186" y="668"/>
                  </a:cubicBezTo>
                  <a:cubicBezTo>
                    <a:pt x="186" y="668"/>
                    <a:pt x="186" y="668"/>
                    <a:pt x="186" y="66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362448" y="3210725"/>
              <a:ext cx="400405" cy="1735088"/>
            </a:xfrm>
            <a:custGeom>
              <a:avLst/>
              <a:gdLst>
                <a:gd name="T0" fmla="*/ 101 w 166"/>
                <a:gd name="T1" fmla="*/ 523 h 720"/>
                <a:gd name="T2" fmla="*/ 164 w 166"/>
                <a:gd name="T3" fmla="*/ 40 h 720"/>
                <a:gd name="T4" fmla="*/ 95 w 166"/>
                <a:gd name="T5" fmla="*/ 0 h 720"/>
                <a:gd name="T6" fmla="*/ 5 w 166"/>
                <a:gd name="T7" fmla="*/ 269 h 720"/>
                <a:gd name="T8" fmla="*/ 1 w 166"/>
                <a:gd name="T9" fmla="*/ 312 h 720"/>
                <a:gd name="T10" fmla="*/ 0 w 166"/>
                <a:gd name="T11" fmla="*/ 403 h 720"/>
                <a:gd name="T12" fmla="*/ 23 w 166"/>
                <a:gd name="T13" fmla="*/ 543 h 720"/>
                <a:gd name="T14" fmla="*/ 97 w 166"/>
                <a:gd name="T15" fmla="*/ 720 h 720"/>
                <a:gd name="T16" fmla="*/ 166 w 166"/>
                <a:gd name="T17" fmla="*/ 680 h 720"/>
                <a:gd name="T18" fmla="*/ 101 w 166"/>
                <a:gd name="T19" fmla="*/ 52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720">
                  <a:moveTo>
                    <a:pt x="101" y="523"/>
                  </a:moveTo>
                  <a:cubicBezTo>
                    <a:pt x="57" y="359"/>
                    <a:pt x="80" y="187"/>
                    <a:pt x="164" y="4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7" y="84"/>
                    <a:pt x="17" y="174"/>
                    <a:pt x="5" y="269"/>
                  </a:cubicBezTo>
                  <a:cubicBezTo>
                    <a:pt x="3" y="283"/>
                    <a:pt x="2" y="297"/>
                    <a:pt x="1" y="312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3" y="450"/>
                    <a:pt x="11" y="497"/>
                    <a:pt x="23" y="543"/>
                  </a:cubicBezTo>
                  <a:cubicBezTo>
                    <a:pt x="40" y="606"/>
                    <a:pt x="65" y="665"/>
                    <a:pt x="97" y="720"/>
                  </a:cubicBezTo>
                  <a:cubicBezTo>
                    <a:pt x="166" y="680"/>
                    <a:pt x="166" y="680"/>
                    <a:pt x="166" y="680"/>
                  </a:cubicBezTo>
                  <a:cubicBezTo>
                    <a:pt x="138" y="631"/>
                    <a:pt x="116" y="579"/>
                    <a:pt x="101" y="5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97168" y="4786265"/>
            <a:ext cx="1498834" cy="1018654"/>
            <a:chOff x="4597168" y="4786265"/>
            <a:chExt cx="1498834" cy="1018654"/>
          </a:xfrm>
        </p:grpSpPr>
        <p:sp>
          <p:nvSpPr>
            <p:cNvPr id="8" name="Freeform 8"/>
            <p:cNvSpPr/>
            <p:nvPr/>
          </p:nvSpPr>
          <p:spPr bwMode="auto">
            <a:xfrm>
              <a:off x="4597168" y="4786265"/>
              <a:ext cx="1498834" cy="1018654"/>
            </a:xfrm>
            <a:custGeom>
              <a:avLst/>
              <a:gdLst>
                <a:gd name="T0" fmla="*/ 623 w 623"/>
                <a:gd name="T1" fmla="*/ 343 h 423"/>
                <a:gd name="T2" fmla="*/ 623 w 623"/>
                <a:gd name="T3" fmla="*/ 343 h 423"/>
                <a:gd name="T4" fmla="*/ 623 w 623"/>
                <a:gd name="T5" fmla="*/ 319 h 423"/>
                <a:gd name="T6" fmla="*/ 623 w 623"/>
                <a:gd name="T7" fmla="*/ 319 h 423"/>
                <a:gd name="T8" fmla="*/ 623 w 623"/>
                <a:gd name="T9" fmla="*/ 290 h 423"/>
                <a:gd name="T10" fmla="*/ 327 w 623"/>
                <a:gd name="T11" fmla="*/ 211 h 423"/>
                <a:gd name="T12" fmla="*/ 115 w 623"/>
                <a:gd name="T13" fmla="*/ 0 h 423"/>
                <a:gd name="T14" fmla="*/ 51 w 623"/>
                <a:gd name="T15" fmla="*/ 37 h 423"/>
                <a:gd name="T16" fmla="*/ 51 w 623"/>
                <a:gd name="T17" fmla="*/ 37 h 423"/>
                <a:gd name="T18" fmla="*/ 23 w 623"/>
                <a:gd name="T19" fmla="*/ 53 h 423"/>
                <a:gd name="T20" fmla="*/ 23 w 623"/>
                <a:gd name="T21" fmla="*/ 53 h 423"/>
                <a:gd name="T22" fmla="*/ 0 w 623"/>
                <a:gd name="T23" fmla="*/ 67 h 423"/>
                <a:gd name="T24" fmla="*/ 47 w 623"/>
                <a:gd name="T25" fmla="*/ 137 h 423"/>
                <a:gd name="T26" fmla="*/ 260 w 623"/>
                <a:gd name="T27" fmla="*/ 326 h 423"/>
                <a:gd name="T28" fmla="*/ 530 w 623"/>
                <a:gd name="T29" fmla="*/ 417 h 423"/>
                <a:gd name="T30" fmla="*/ 623 w 623"/>
                <a:gd name="T31" fmla="*/ 423 h 423"/>
                <a:gd name="T32" fmla="*/ 623 w 623"/>
                <a:gd name="T33" fmla="*/ 34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3" h="423">
                  <a:moveTo>
                    <a:pt x="623" y="343"/>
                  </a:moveTo>
                  <a:cubicBezTo>
                    <a:pt x="623" y="343"/>
                    <a:pt x="623" y="343"/>
                    <a:pt x="623" y="343"/>
                  </a:cubicBezTo>
                  <a:cubicBezTo>
                    <a:pt x="623" y="319"/>
                    <a:pt x="623" y="319"/>
                    <a:pt x="623" y="319"/>
                  </a:cubicBezTo>
                  <a:cubicBezTo>
                    <a:pt x="623" y="319"/>
                    <a:pt x="623" y="319"/>
                    <a:pt x="623" y="31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520" y="290"/>
                    <a:pt x="418" y="264"/>
                    <a:pt x="327" y="211"/>
                  </a:cubicBezTo>
                  <a:cubicBezTo>
                    <a:pt x="238" y="159"/>
                    <a:pt x="165" y="87"/>
                    <a:pt x="115" y="0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91"/>
                    <a:pt x="30" y="114"/>
                    <a:pt x="47" y="137"/>
                  </a:cubicBezTo>
                  <a:cubicBezTo>
                    <a:pt x="104" y="214"/>
                    <a:pt x="176" y="277"/>
                    <a:pt x="260" y="326"/>
                  </a:cubicBezTo>
                  <a:cubicBezTo>
                    <a:pt x="344" y="374"/>
                    <a:pt x="435" y="405"/>
                    <a:pt x="530" y="417"/>
                  </a:cubicBezTo>
                  <a:cubicBezTo>
                    <a:pt x="561" y="421"/>
                    <a:pt x="592" y="423"/>
                    <a:pt x="623" y="423"/>
                  </a:cubicBezTo>
                  <a:lnTo>
                    <a:pt x="623" y="3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597168" y="4849163"/>
              <a:ext cx="1498834" cy="955756"/>
            </a:xfrm>
            <a:custGeom>
              <a:avLst/>
              <a:gdLst>
                <a:gd name="T0" fmla="*/ 300 w 623"/>
                <a:gd name="T1" fmla="*/ 230 h 397"/>
                <a:gd name="T2" fmla="*/ 69 w 623"/>
                <a:gd name="T3" fmla="*/ 0 h 397"/>
                <a:gd name="T4" fmla="*/ 0 w 623"/>
                <a:gd name="T5" fmla="*/ 41 h 397"/>
                <a:gd name="T6" fmla="*/ 47 w 623"/>
                <a:gd name="T7" fmla="*/ 111 h 397"/>
                <a:gd name="T8" fmla="*/ 260 w 623"/>
                <a:gd name="T9" fmla="*/ 300 h 397"/>
                <a:gd name="T10" fmla="*/ 530 w 623"/>
                <a:gd name="T11" fmla="*/ 391 h 397"/>
                <a:gd name="T12" fmla="*/ 623 w 623"/>
                <a:gd name="T13" fmla="*/ 397 h 397"/>
                <a:gd name="T14" fmla="*/ 623 w 623"/>
                <a:gd name="T15" fmla="*/ 317 h 397"/>
                <a:gd name="T16" fmla="*/ 300 w 623"/>
                <a:gd name="T17" fmla="*/ 23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397">
                  <a:moveTo>
                    <a:pt x="300" y="230"/>
                  </a:moveTo>
                  <a:cubicBezTo>
                    <a:pt x="203" y="174"/>
                    <a:pt x="124" y="95"/>
                    <a:pt x="69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65"/>
                    <a:pt x="30" y="88"/>
                    <a:pt x="47" y="111"/>
                  </a:cubicBezTo>
                  <a:cubicBezTo>
                    <a:pt x="104" y="188"/>
                    <a:pt x="176" y="251"/>
                    <a:pt x="260" y="300"/>
                  </a:cubicBezTo>
                  <a:cubicBezTo>
                    <a:pt x="344" y="348"/>
                    <a:pt x="435" y="379"/>
                    <a:pt x="530" y="391"/>
                  </a:cubicBezTo>
                  <a:cubicBezTo>
                    <a:pt x="561" y="395"/>
                    <a:pt x="592" y="397"/>
                    <a:pt x="623" y="397"/>
                  </a:cubicBezTo>
                  <a:cubicBezTo>
                    <a:pt x="623" y="317"/>
                    <a:pt x="623" y="317"/>
                    <a:pt x="623" y="317"/>
                  </a:cubicBezTo>
                  <a:cubicBezTo>
                    <a:pt x="511" y="317"/>
                    <a:pt x="400" y="288"/>
                    <a:pt x="300" y="2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1" y="4778594"/>
            <a:ext cx="1489629" cy="1026325"/>
            <a:chOff x="6096001" y="4778594"/>
            <a:chExt cx="1489629" cy="1026325"/>
          </a:xfrm>
        </p:grpSpPr>
        <p:sp>
          <p:nvSpPr>
            <p:cNvPr id="9" name="Freeform 9"/>
            <p:cNvSpPr/>
            <p:nvPr/>
          </p:nvSpPr>
          <p:spPr bwMode="auto">
            <a:xfrm>
              <a:off x="6096001" y="4778594"/>
              <a:ext cx="1489629" cy="1026325"/>
            </a:xfrm>
            <a:custGeom>
              <a:avLst/>
              <a:gdLst>
                <a:gd name="T0" fmla="*/ 596 w 619"/>
                <a:gd name="T1" fmla="*/ 53 h 426"/>
                <a:gd name="T2" fmla="*/ 596 w 619"/>
                <a:gd name="T3" fmla="*/ 53 h 426"/>
                <a:gd name="T4" fmla="*/ 568 w 619"/>
                <a:gd name="T5" fmla="*/ 36 h 426"/>
                <a:gd name="T6" fmla="*/ 568 w 619"/>
                <a:gd name="T7" fmla="*/ 36 h 426"/>
                <a:gd name="T8" fmla="*/ 537 w 619"/>
                <a:gd name="T9" fmla="*/ 19 h 426"/>
                <a:gd name="T10" fmla="*/ 529 w 619"/>
                <a:gd name="T11" fmla="*/ 14 h 426"/>
                <a:gd name="T12" fmla="*/ 529 w 619"/>
                <a:gd name="T13" fmla="*/ 14 h 426"/>
                <a:gd name="T14" fmla="*/ 504 w 619"/>
                <a:gd name="T15" fmla="*/ 0 h 426"/>
                <a:gd name="T16" fmla="*/ 503 w 619"/>
                <a:gd name="T17" fmla="*/ 1 h 426"/>
                <a:gd name="T18" fmla="*/ 148 w 619"/>
                <a:gd name="T19" fmla="*/ 273 h 426"/>
                <a:gd name="T20" fmla="*/ 0 w 619"/>
                <a:gd name="T21" fmla="*/ 293 h 426"/>
                <a:gd name="T22" fmla="*/ 0 w 619"/>
                <a:gd name="T23" fmla="*/ 366 h 426"/>
                <a:gd name="T24" fmla="*/ 0 w 619"/>
                <a:gd name="T25" fmla="*/ 366 h 426"/>
                <a:gd name="T26" fmla="*/ 0 w 619"/>
                <a:gd name="T27" fmla="*/ 399 h 426"/>
                <a:gd name="T28" fmla="*/ 1 w 619"/>
                <a:gd name="T29" fmla="*/ 399 h 426"/>
                <a:gd name="T30" fmla="*/ 1 w 619"/>
                <a:gd name="T31" fmla="*/ 426 h 426"/>
                <a:gd name="T32" fmla="*/ 182 w 619"/>
                <a:gd name="T33" fmla="*/ 401 h 426"/>
                <a:gd name="T34" fmla="*/ 429 w 619"/>
                <a:gd name="T35" fmla="*/ 281 h 426"/>
                <a:gd name="T36" fmla="*/ 618 w 619"/>
                <a:gd name="T37" fmla="*/ 68 h 426"/>
                <a:gd name="T38" fmla="*/ 619 w 619"/>
                <a:gd name="T39" fmla="*/ 66 h 426"/>
                <a:gd name="T40" fmla="*/ 596 w 619"/>
                <a:gd name="T41" fmla="*/ 53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9" h="426">
                  <a:moveTo>
                    <a:pt x="596" y="53"/>
                  </a:moveTo>
                  <a:cubicBezTo>
                    <a:pt x="596" y="53"/>
                    <a:pt x="596" y="53"/>
                    <a:pt x="596" y="53"/>
                  </a:cubicBezTo>
                  <a:cubicBezTo>
                    <a:pt x="568" y="36"/>
                    <a:pt x="568" y="36"/>
                    <a:pt x="568" y="36"/>
                  </a:cubicBezTo>
                  <a:cubicBezTo>
                    <a:pt x="568" y="36"/>
                    <a:pt x="568" y="36"/>
                    <a:pt x="568" y="36"/>
                  </a:cubicBezTo>
                  <a:cubicBezTo>
                    <a:pt x="537" y="19"/>
                    <a:pt x="537" y="19"/>
                    <a:pt x="537" y="19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29" y="14"/>
                    <a:pt x="529" y="14"/>
                    <a:pt x="529" y="14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0"/>
                    <a:pt x="504" y="1"/>
                    <a:pt x="503" y="1"/>
                  </a:cubicBezTo>
                  <a:cubicBezTo>
                    <a:pt x="425" y="136"/>
                    <a:pt x="299" y="233"/>
                    <a:pt x="148" y="273"/>
                  </a:cubicBezTo>
                  <a:cubicBezTo>
                    <a:pt x="99" y="286"/>
                    <a:pt x="49" y="293"/>
                    <a:pt x="0" y="293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399"/>
                    <a:pt x="0" y="399"/>
                    <a:pt x="1" y="399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61" y="425"/>
                    <a:pt x="122" y="417"/>
                    <a:pt x="182" y="401"/>
                  </a:cubicBezTo>
                  <a:cubicBezTo>
                    <a:pt x="272" y="377"/>
                    <a:pt x="355" y="337"/>
                    <a:pt x="429" y="281"/>
                  </a:cubicBezTo>
                  <a:cubicBezTo>
                    <a:pt x="506" y="223"/>
                    <a:pt x="570" y="152"/>
                    <a:pt x="618" y="68"/>
                  </a:cubicBezTo>
                  <a:cubicBezTo>
                    <a:pt x="619" y="67"/>
                    <a:pt x="619" y="67"/>
                    <a:pt x="619" y="66"/>
                  </a:cubicBezTo>
                  <a:lnTo>
                    <a:pt x="596" y="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096001" y="4841493"/>
              <a:ext cx="1489629" cy="963426"/>
            </a:xfrm>
            <a:custGeom>
              <a:avLst/>
              <a:gdLst>
                <a:gd name="T0" fmla="*/ 549 w 619"/>
                <a:gd name="T1" fmla="*/ 2 h 400"/>
                <a:gd name="T2" fmla="*/ 161 w 619"/>
                <a:gd name="T3" fmla="*/ 298 h 400"/>
                <a:gd name="T4" fmla="*/ 0 w 619"/>
                <a:gd name="T5" fmla="*/ 320 h 400"/>
                <a:gd name="T6" fmla="*/ 1 w 619"/>
                <a:gd name="T7" fmla="*/ 400 h 400"/>
                <a:gd name="T8" fmla="*/ 182 w 619"/>
                <a:gd name="T9" fmla="*/ 375 h 400"/>
                <a:gd name="T10" fmla="*/ 429 w 619"/>
                <a:gd name="T11" fmla="*/ 255 h 400"/>
                <a:gd name="T12" fmla="*/ 618 w 619"/>
                <a:gd name="T13" fmla="*/ 42 h 400"/>
                <a:gd name="T14" fmla="*/ 619 w 619"/>
                <a:gd name="T15" fmla="*/ 40 h 400"/>
                <a:gd name="T16" fmla="*/ 550 w 619"/>
                <a:gd name="T17" fmla="*/ 0 h 400"/>
                <a:gd name="T18" fmla="*/ 549 w 619"/>
                <a:gd name="T19" fmla="*/ 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9" h="400">
                  <a:moveTo>
                    <a:pt x="549" y="2"/>
                  </a:moveTo>
                  <a:cubicBezTo>
                    <a:pt x="464" y="149"/>
                    <a:pt x="326" y="254"/>
                    <a:pt x="161" y="298"/>
                  </a:cubicBezTo>
                  <a:cubicBezTo>
                    <a:pt x="108" y="312"/>
                    <a:pt x="54" y="319"/>
                    <a:pt x="0" y="320"/>
                  </a:cubicBezTo>
                  <a:cubicBezTo>
                    <a:pt x="1" y="400"/>
                    <a:pt x="1" y="400"/>
                    <a:pt x="1" y="400"/>
                  </a:cubicBezTo>
                  <a:cubicBezTo>
                    <a:pt x="61" y="399"/>
                    <a:pt x="122" y="391"/>
                    <a:pt x="182" y="375"/>
                  </a:cubicBezTo>
                  <a:cubicBezTo>
                    <a:pt x="272" y="351"/>
                    <a:pt x="355" y="311"/>
                    <a:pt x="429" y="255"/>
                  </a:cubicBezTo>
                  <a:cubicBezTo>
                    <a:pt x="506" y="197"/>
                    <a:pt x="570" y="126"/>
                    <a:pt x="618" y="42"/>
                  </a:cubicBezTo>
                  <a:cubicBezTo>
                    <a:pt x="619" y="41"/>
                    <a:pt x="619" y="41"/>
                    <a:pt x="619" y="40"/>
                  </a:cubicBezTo>
                  <a:cubicBezTo>
                    <a:pt x="550" y="0"/>
                    <a:pt x="550" y="0"/>
                    <a:pt x="550" y="0"/>
                  </a:cubicBezTo>
                  <a:cubicBezTo>
                    <a:pt x="550" y="1"/>
                    <a:pt x="549" y="1"/>
                    <a:pt x="549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309488" y="3213793"/>
            <a:ext cx="521601" cy="1724348"/>
            <a:chOff x="7309488" y="3213793"/>
            <a:chExt cx="521601" cy="1724348"/>
          </a:xfrm>
        </p:grpSpPr>
        <p:sp>
          <p:nvSpPr>
            <p:cNvPr id="10" name="Freeform 10"/>
            <p:cNvSpPr/>
            <p:nvPr/>
          </p:nvSpPr>
          <p:spPr bwMode="auto">
            <a:xfrm>
              <a:off x="7309488" y="3213793"/>
              <a:ext cx="521600" cy="1724348"/>
            </a:xfrm>
            <a:custGeom>
              <a:avLst/>
              <a:gdLst>
                <a:gd name="T0" fmla="*/ 187 w 217"/>
                <a:gd name="T1" fmla="*/ 173 h 716"/>
                <a:gd name="T2" fmla="*/ 116 w 217"/>
                <a:gd name="T3" fmla="*/ 0 h 716"/>
                <a:gd name="T4" fmla="*/ 93 w 217"/>
                <a:gd name="T5" fmla="*/ 13 h 716"/>
                <a:gd name="T6" fmla="*/ 93 w 217"/>
                <a:gd name="T7" fmla="*/ 13 h 716"/>
                <a:gd name="T8" fmla="*/ 65 w 217"/>
                <a:gd name="T9" fmla="*/ 30 h 716"/>
                <a:gd name="T10" fmla="*/ 64 w 217"/>
                <a:gd name="T11" fmla="*/ 30 h 716"/>
                <a:gd name="T12" fmla="*/ 1 w 217"/>
                <a:gd name="T13" fmla="*/ 66 h 716"/>
                <a:gd name="T14" fmla="*/ 59 w 217"/>
                <a:gd name="T15" fmla="*/ 207 h 716"/>
                <a:gd name="T16" fmla="*/ 0 w 217"/>
                <a:gd name="T17" fmla="*/ 649 h 716"/>
                <a:gd name="T18" fmla="*/ 64 w 217"/>
                <a:gd name="T19" fmla="*/ 686 h 716"/>
                <a:gd name="T20" fmla="*/ 64 w 217"/>
                <a:gd name="T21" fmla="*/ 686 h 716"/>
                <a:gd name="T22" fmla="*/ 65 w 217"/>
                <a:gd name="T23" fmla="*/ 687 h 716"/>
                <a:gd name="T24" fmla="*/ 115 w 217"/>
                <a:gd name="T25" fmla="*/ 716 h 716"/>
                <a:gd name="T26" fmla="*/ 206 w 217"/>
                <a:gd name="T27" fmla="*/ 448 h 716"/>
                <a:gd name="T28" fmla="*/ 187 w 217"/>
                <a:gd name="T29" fmla="*/ 17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716">
                  <a:moveTo>
                    <a:pt x="187" y="173"/>
                  </a:moveTo>
                  <a:cubicBezTo>
                    <a:pt x="171" y="112"/>
                    <a:pt x="147" y="54"/>
                    <a:pt x="116" y="0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0"/>
                    <a:pt x="64" y="30"/>
                    <a:pt x="64" y="30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26" y="110"/>
                    <a:pt x="45" y="157"/>
                    <a:pt x="59" y="207"/>
                  </a:cubicBezTo>
                  <a:cubicBezTo>
                    <a:pt x="99" y="358"/>
                    <a:pt x="78" y="515"/>
                    <a:pt x="0" y="649"/>
                  </a:cubicBezTo>
                  <a:cubicBezTo>
                    <a:pt x="64" y="686"/>
                    <a:pt x="64" y="686"/>
                    <a:pt x="64" y="686"/>
                  </a:cubicBezTo>
                  <a:cubicBezTo>
                    <a:pt x="64" y="686"/>
                    <a:pt x="64" y="686"/>
                    <a:pt x="64" y="686"/>
                  </a:cubicBezTo>
                  <a:cubicBezTo>
                    <a:pt x="65" y="687"/>
                    <a:pt x="65" y="687"/>
                    <a:pt x="65" y="687"/>
                  </a:cubicBezTo>
                  <a:cubicBezTo>
                    <a:pt x="115" y="716"/>
                    <a:pt x="115" y="716"/>
                    <a:pt x="115" y="716"/>
                  </a:cubicBezTo>
                  <a:cubicBezTo>
                    <a:pt x="163" y="632"/>
                    <a:pt x="194" y="542"/>
                    <a:pt x="206" y="448"/>
                  </a:cubicBezTo>
                  <a:cubicBezTo>
                    <a:pt x="217" y="355"/>
                    <a:pt x="211" y="263"/>
                    <a:pt x="187" y="17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419945" y="3213793"/>
              <a:ext cx="411144" cy="1724348"/>
            </a:xfrm>
            <a:custGeom>
              <a:avLst/>
              <a:gdLst>
                <a:gd name="T0" fmla="*/ 141 w 171"/>
                <a:gd name="T1" fmla="*/ 173 h 716"/>
                <a:gd name="T2" fmla="*/ 70 w 171"/>
                <a:gd name="T3" fmla="*/ 0 h 716"/>
                <a:gd name="T4" fmla="*/ 1 w 171"/>
                <a:gd name="T5" fmla="*/ 40 h 716"/>
                <a:gd name="T6" fmla="*/ 64 w 171"/>
                <a:gd name="T7" fmla="*/ 194 h 716"/>
                <a:gd name="T8" fmla="*/ 0 w 171"/>
                <a:gd name="T9" fmla="*/ 676 h 716"/>
                <a:gd name="T10" fmla="*/ 69 w 171"/>
                <a:gd name="T11" fmla="*/ 716 h 716"/>
                <a:gd name="T12" fmla="*/ 160 w 171"/>
                <a:gd name="T13" fmla="*/ 448 h 716"/>
                <a:gd name="T14" fmla="*/ 141 w 171"/>
                <a:gd name="T15" fmla="*/ 173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716">
                  <a:moveTo>
                    <a:pt x="141" y="173"/>
                  </a:moveTo>
                  <a:cubicBezTo>
                    <a:pt x="125" y="112"/>
                    <a:pt x="101" y="54"/>
                    <a:pt x="70" y="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8" y="88"/>
                    <a:pt x="49" y="139"/>
                    <a:pt x="64" y="194"/>
                  </a:cubicBezTo>
                  <a:cubicBezTo>
                    <a:pt x="107" y="358"/>
                    <a:pt x="85" y="529"/>
                    <a:pt x="0" y="676"/>
                  </a:cubicBezTo>
                  <a:cubicBezTo>
                    <a:pt x="69" y="716"/>
                    <a:pt x="69" y="716"/>
                    <a:pt x="69" y="716"/>
                  </a:cubicBezTo>
                  <a:cubicBezTo>
                    <a:pt x="117" y="632"/>
                    <a:pt x="148" y="542"/>
                    <a:pt x="160" y="448"/>
                  </a:cubicBezTo>
                  <a:cubicBezTo>
                    <a:pt x="171" y="355"/>
                    <a:pt x="165" y="263"/>
                    <a:pt x="141" y="1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268398" y="3753318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8636477" y="3753318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1283842" y="236856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7623632" y="236856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1283842" y="5140878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7623631" y="5142653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585087" y="4114955"/>
            <a:ext cx="734406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831088" y="4114955"/>
            <a:ext cx="73440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976534" y="3868630"/>
            <a:ext cx="415990" cy="346888"/>
            <a:chOff x="10987088" y="1993900"/>
            <a:chExt cx="477837" cy="398463"/>
          </a:xfrm>
          <a:solidFill>
            <a:schemeClr val="accent6"/>
          </a:solidFill>
        </p:grpSpPr>
        <p:sp>
          <p:nvSpPr>
            <p:cNvPr id="45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458659" y="4667738"/>
            <a:ext cx="403550" cy="355180"/>
            <a:chOff x="10059988" y="2759075"/>
            <a:chExt cx="463550" cy="407988"/>
          </a:xfrm>
          <a:solidFill>
            <a:schemeClr val="accent5"/>
          </a:solidFill>
        </p:grpSpPr>
        <p:sp>
          <p:nvSpPr>
            <p:cNvPr id="48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01013" y="3836221"/>
            <a:ext cx="386964" cy="382818"/>
            <a:chOff x="2587625" y="4291013"/>
            <a:chExt cx="444500" cy="439738"/>
          </a:xfrm>
          <a:solidFill>
            <a:schemeClr val="accent3"/>
          </a:solidFill>
        </p:grpSpPr>
        <p:sp>
          <p:nvSpPr>
            <p:cNvPr id="53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68700" y="3045237"/>
            <a:ext cx="313014" cy="460410"/>
            <a:chOff x="9209088" y="5059363"/>
            <a:chExt cx="300038" cy="441324"/>
          </a:xfrm>
          <a:solidFill>
            <a:schemeClr val="accent1"/>
          </a:solidFill>
        </p:grpSpPr>
        <p:sp>
          <p:nvSpPr>
            <p:cNvPr id="60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6344412" y="3094303"/>
            <a:ext cx="423494" cy="42197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343775" y="4591674"/>
            <a:ext cx="424768" cy="493500"/>
            <a:chOff x="2593975" y="4225925"/>
            <a:chExt cx="490538" cy="569912"/>
          </a:xfrm>
          <a:solidFill>
            <a:schemeClr val="accent4"/>
          </a:solidFill>
        </p:grpSpPr>
        <p:sp>
          <p:nvSpPr>
            <p:cNvPr id="68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  <p:bldP spid="40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rot="2700000">
            <a:off x="5250554" y="1803045"/>
            <a:ext cx="1690893" cy="1690893"/>
            <a:chOff x="1905000" y="2108996"/>
            <a:chExt cx="1716088" cy="1716088"/>
          </a:xfrm>
        </p:grpSpPr>
        <p:sp>
          <p:nvSpPr>
            <p:cNvPr id="33" name="Teardrop 32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5552484" y="2225533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2700000" flipH="1">
            <a:off x="6723262" y="3275752"/>
            <a:ext cx="1690894" cy="1690892"/>
            <a:chOff x="1905000" y="2108996"/>
            <a:chExt cx="1716088" cy="1716088"/>
          </a:xfrm>
        </p:grpSpPr>
        <p:sp>
          <p:nvSpPr>
            <p:cNvPr id="36" name="Teardrop 35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6904632" y="3577680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 rot="2700000" flipV="1">
            <a:off x="3777845" y="3275752"/>
            <a:ext cx="1690894" cy="1690892"/>
            <a:chOff x="1905000" y="2108996"/>
            <a:chExt cx="1716088" cy="1716088"/>
          </a:xfrm>
        </p:grpSpPr>
        <p:sp>
          <p:nvSpPr>
            <p:cNvPr id="39" name="Teardrop 38"/>
            <p:cNvSpPr/>
            <p:nvPr/>
          </p:nvSpPr>
          <p:spPr>
            <a:xfrm rot="5400000">
              <a:off x="1905000" y="2108996"/>
              <a:ext cx="1716088" cy="1716088"/>
            </a:xfrm>
            <a:prstGeom prst="teardrop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ardrop 39"/>
            <p:cNvSpPr/>
            <p:nvPr/>
          </p:nvSpPr>
          <p:spPr>
            <a:xfrm rot="5400000">
              <a:off x="2078038" y="2282033"/>
              <a:ext cx="1543050" cy="1543050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4200334" y="3577682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50554" y="4713149"/>
            <a:ext cx="1690893" cy="1726204"/>
            <a:chOff x="5250554" y="4713149"/>
            <a:chExt cx="1690893" cy="1726204"/>
          </a:xfrm>
        </p:grpSpPr>
        <p:sp>
          <p:nvSpPr>
            <p:cNvPr id="42" name="Teardrop 41"/>
            <p:cNvSpPr/>
            <p:nvPr/>
          </p:nvSpPr>
          <p:spPr>
            <a:xfrm rot="8100000" flipH="1" flipV="1">
              <a:off x="5250554" y="4748460"/>
              <a:ext cx="1690893" cy="1690893"/>
            </a:xfrm>
            <a:prstGeom prst="teardrop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ardrop 42"/>
            <p:cNvSpPr/>
            <p:nvPr/>
          </p:nvSpPr>
          <p:spPr>
            <a:xfrm rot="8100000" flipH="1" flipV="1">
              <a:off x="5335801" y="4713149"/>
              <a:ext cx="1520396" cy="152039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5550739" y="4928087"/>
            <a:ext cx="1087035" cy="1087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1943322" y="2257644"/>
            <a:ext cx="310735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8624575" y="3759558"/>
            <a:ext cx="304124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08001" y="3759557"/>
            <a:ext cx="305085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7103952" y="5329919"/>
            <a:ext cx="304124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05726" y="3843386"/>
            <a:ext cx="476250" cy="555625"/>
            <a:chOff x="10063163" y="1916113"/>
            <a:chExt cx="476250" cy="555625"/>
          </a:xfrm>
          <a:solidFill>
            <a:schemeClr val="accent4"/>
          </a:solidFill>
        </p:grpSpPr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5" name="Freeform 27"/>
          <p:cNvSpPr>
            <a:spLocks noEditPoints="1"/>
          </p:cNvSpPr>
          <p:nvPr/>
        </p:nvSpPr>
        <p:spPr bwMode="auto">
          <a:xfrm>
            <a:off x="5884864" y="2491237"/>
            <a:ext cx="422275" cy="555625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138712" y="3810876"/>
            <a:ext cx="618874" cy="620640"/>
            <a:chOff x="7216775" y="2687638"/>
            <a:chExt cx="555625" cy="557212"/>
          </a:xfrm>
          <a:solidFill>
            <a:schemeClr val="accent2"/>
          </a:solidFill>
        </p:grpSpPr>
        <p:sp>
          <p:nvSpPr>
            <p:cNvPr id="47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68831" y="5198442"/>
            <a:ext cx="450850" cy="555625"/>
            <a:chOff x="4460875" y="2689225"/>
            <a:chExt cx="450850" cy="555625"/>
          </a:xfrm>
          <a:solidFill>
            <a:schemeClr val="accent3"/>
          </a:solidFill>
        </p:grpSpPr>
        <p:sp>
          <p:nvSpPr>
            <p:cNvPr id="50" name="Freeform 142"/>
            <p:cNvSpPr>
              <a:spLocks noEditPoints="1"/>
            </p:cNvSpPr>
            <p:nvPr/>
          </p:nvSpPr>
          <p:spPr bwMode="auto">
            <a:xfrm>
              <a:off x="4460875" y="2689225"/>
              <a:ext cx="450850" cy="555625"/>
            </a:xfrm>
            <a:custGeom>
              <a:avLst/>
              <a:gdLst>
                <a:gd name="T0" fmla="*/ 1329 w 2839"/>
                <a:gd name="T1" fmla="*/ 173 h 3503"/>
                <a:gd name="T2" fmla="*/ 168 w 2839"/>
                <a:gd name="T3" fmla="*/ 523 h 3503"/>
                <a:gd name="T4" fmla="*/ 160 w 2839"/>
                <a:gd name="T5" fmla="*/ 1492 h 3503"/>
                <a:gd name="T6" fmla="*/ 186 w 2839"/>
                <a:gd name="T7" fmla="*/ 1818 h 3503"/>
                <a:gd name="T8" fmla="*/ 265 w 2839"/>
                <a:gd name="T9" fmla="*/ 2133 h 3503"/>
                <a:gd name="T10" fmla="*/ 395 w 2839"/>
                <a:gd name="T11" fmla="*/ 2431 h 3503"/>
                <a:gd name="T12" fmla="*/ 571 w 2839"/>
                <a:gd name="T13" fmla="*/ 2704 h 3503"/>
                <a:gd name="T14" fmla="*/ 784 w 2839"/>
                <a:gd name="T15" fmla="*/ 2941 h 3503"/>
                <a:gd name="T16" fmla="*/ 1030 w 2839"/>
                <a:gd name="T17" fmla="*/ 3140 h 3503"/>
                <a:gd name="T18" fmla="*/ 1307 w 2839"/>
                <a:gd name="T19" fmla="*/ 3298 h 3503"/>
                <a:gd name="T20" fmla="*/ 1434 w 2839"/>
                <a:gd name="T21" fmla="*/ 3340 h 3503"/>
                <a:gd name="T22" fmla="*/ 1719 w 2839"/>
                <a:gd name="T23" fmla="*/ 3198 h 3503"/>
                <a:gd name="T24" fmla="*/ 1976 w 2839"/>
                <a:gd name="T25" fmla="*/ 3012 h 3503"/>
                <a:gd name="T26" fmla="*/ 2200 w 2839"/>
                <a:gd name="T27" fmla="*/ 2787 h 3503"/>
                <a:gd name="T28" fmla="*/ 2390 w 2839"/>
                <a:gd name="T29" fmla="*/ 2526 h 3503"/>
                <a:gd name="T30" fmla="*/ 2536 w 2839"/>
                <a:gd name="T31" fmla="*/ 2235 h 3503"/>
                <a:gd name="T32" fmla="*/ 2631 w 2839"/>
                <a:gd name="T33" fmla="*/ 1925 h 3503"/>
                <a:gd name="T34" fmla="*/ 2676 w 2839"/>
                <a:gd name="T35" fmla="*/ 1601 h 3503"/>
                <a:gd name="T36" fmla="*/ 2677 w 2839"/>
                <a:gd name="T37" fmla="*/ 534 h 3503"/>
                <a:gd name="T38" fmla="*/ 2651 w 2839"/>
                <a:gd name="T39" fmla="*/ 509 h 3503"/>
                <a:gd name="T40" fmla="*/ 1419 w 2839"/>
                <a:gd name="T41" fmla="*/ 159 h 3503"/>
                <a:gd name="T42" fmla="*/ 1501 w 2839"/>
                <a:gd name="T43" fmla="*/ 7 h 3503"/>
                <a:gd name="T44" fmla="*/ 2726 w 2839"/>
                <a:gd name="T45" fmla="*/ 367 h 3503"/>
                <a:gd name="T46" fmla="*/ 2798 w 2839"/>
                <a:gd name="T47" fmla="*/ 428 h 3503"/>
                <a:gd name="T48" fmla="*/ 2836 w 2839"/>
                <a:gd name="T49" fmla="*/ 514 h 3503"/>
                <a:gd name="T50" fmla="*/ 2836 w 2839"/>
                <a:gd name="T51" fmla="*/ 1600 h 3503"/>
                <a:gd name="T52" fmla="*/ 2795 w 2839"/>
                <a:gd name="T53" fmla="*/ 1921 h 3503"/>
                <a:gd name="T54" fmla="*/ 2708 w 2839"/>
                <a:gd name="T55" fmla="*/ 2231 h 3503"/>
                <a:gd name="T56" fmla="*/ 2575 w 2839"/>
                <a:gd name="T57" fmla="*/ 2523 h 3503"/>
                <a:gd name="T58" fmla="*/ 2400 w 2839"/>
                <a:gd name="T59" fmla="*/ 2795 h 3503"/>
                <a:gd name="T60" fmla="*/ 2192 w 2839"/>
                <a:gd name="T61" fmla="*/ 3031 h 3503"/>
                <a:gd name="T62" fmla="*/ 1953 w 2839"/>
                <a:gd name="T63" fmla="*/ 3234 h 3503"/>
                <a:gd name="T64" fmla="*/ 1685 w 2839"/>
                <a:gd name="T65" fmla="*/ 3400 h 3503"/>
                <a:gd name="T66" fmla="*/ 1470 w 2839"/>
                <a:gd name="T67" fmla="*/ 3497 h 3503"/>
                <a:gd name="T68" fmla="*/ 1394 w 2839"/>
                <a:gd name="T69" fmla="*/ 3501 h 3503"/>
                <a:gd name="T70" fmla="*/ 1247 w 2839"/>
                <a:gd name="T71" fmla="*/ 3446 h 3503"/>
                <a:gd name="T72" fmla="*/ 972 w 2839"/>
                <a:gd name="T73" fmla="*/ 3292 h 3503"/>
                <a:gd name="T74" fmla="*/ 724 w 2839"/>
                <a:gd name="T75" fmla="*/ 3102 h 3503"/>
                <a:gd name="T76" fmla="*/ 504 w 2839"/>
                <a:gd name="T77" fmla="*/ 2877 h 3503"/>
                <a:gd name="T78" fmla="*/ 317 w 2839"/>
                <a:gd name="T79" fmla="*/ 2617 h 3503"/>
                <a:gd name="T80" fmla="*/ 169 w 2839"/>
                <a:gd name="T81" fmla="*/ 2330 h 3503"/>
                <a:gd name="T82" fmla="*/ 67 w 2839"/>
                <a:gd name="T83" fmla="*/ 2026 h 3503"/>
                <a:gd name="T84" fmla="*/ 11 w 2839"/>
                <a:gd name="T85" fmla="*/ 1709 h 3503"/>
                <a:gd name="T86" fmla="*/ 0 w 2839"/>
                <a:gd name="T87" fmla="*/ 547 h 3503"/>
                <a:gd name="T88" fmla="*/ 23 w 2839"/>
                <a:gd name="T89" fmla="*/ 455 h 3503"/>
                <a:gd name="T90" fmla="*/ 85 w 2839"/>
                <a:gd name="T91" fmla="*/ 383 h 3503"/>
                <a:gd name="T92" fmla="*/ 1284 w 2839"/>
                <a:gd name="T93" fmla="*/ 20 h 3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9" h="3503">
                  <a:moveTo>
                    <a:pt x="1419" y="159"/>
                  </a:moveTo>
                  <a:lnTo>
                    <a:pt x="1374" y="162"/>
                  </a:lnTo>
                  <a:lnTo>
                    <a:pt x="1329" y="173"/>
                  </a:lnTo>
                  <a:lnTo>
                    <a:pt x="188" y="509"/>
                  </a:lnTo>
                  <a:lnTo>
                    <a:pt x="177" y="514"/>
                  </a:lnTo>
                  <a:lnTo>
                    <a:pt x="168" y="523"/>
                  </a:lnTo>
                  <a:lnTo>
                    <a:pt x="162" y="534"/>
                  </a:lnTo>
                  <a:lnTo>
                    <a:pt x="160" y="547"/>
                  </a:lnTo>
                  <a:lnTo>
                    <a:pt x="160" y="1492"/>
                  </a:lnTo>
                  <a:lnTo>
                    <a:pt x="163" y="1601"/>
                  </a:lnTo>
                  <a:lnTo>
                    <a:pt x="171" y="1710"/>
                  </a:lnTo>
                  <a:lnTo>
                    <a:pt x="186" y="1818"/>
                  </a:lnTo>
                  <a:lnTo>
                    <a:pt x="206" y="1925"/>
                  </a:lnTo>
                  <a:lnTo>
                    <a:pt x="233" y="2030"/>
                  </a:lnTo>
                  <a:lnTo>
                    <a:pt x="265" y="2133"/>
                  </a:lnTo>
                  <a:lnTo>
                    <a:pt x="303" y="2235"/>
                  </a:lnTo>
                  <a:lnTo>
                    <a:pt x="346" y="2334"/>
                  </a:lnTo>
                  <a:lnTo>
                    <a:pt x="395" y="2431"/>
                  </a:lnTo>
                  <a:lnTo>
                    <a:pt x="449" y="2526"/>
                  </a:lnTo>
                  <a:lnTo>
                    <a:pt x="509" y="2618"/>
                  </a:lnTo>
                  <a:lnTo>
                    <a:pt x="571" y="2704"/>
                  </a:lnTo>
                  <a:lnTo>
                    <a:pt x="638" y="2787"/>
                  </a:lnTo>
                  <a:lnTo>
                    <a:pt x="709" y="2867"/>
                  </a:lnTo>
                  <a:lnTo>
                    <a:pt x="784" y="2941"/>
                  </a:lnTo>
                  <a:lnTo>
                    <a:pt x="863" y="3012"/>
                  </a:lnTo>
                  <a:lnTo>
                    <a:pt x="945" y="3079"/>
                  </a:lnTo>
                  <a:lnTo>
                    <a:pt x="1030" y="3140"/>
                  </a:lnTo>
                  <a:lnTo>
                    <a:pt x="1119" y="3198"/>
                  </a:lnTo>
                  <a:lnTo>
                    <a:pt x="1211" y="3250"/>
                  </a:lnTo>
                  <a:lnTo>
                    <a:pt x="1307" y="3298"/>
                  </a:lnTo>
                  <a:lnTo>
                    <a:pt x="1405" y="3340"/>
                  </a:lnTo>
                  <a:lnTo>
                    <a:pt x="1419" y="3343"/>
                  </a:lnTo>
                  <a:lnTo>
                    <a:pt x="1434" y="3340"/>
                  </a:lnTo>
                  <a:lnTo>
                    <a:pt x="1532" y="3298"/>
                  </a:lnTo>
                  <a:lnTo>
                    <a:pt x="1627" y="3250"/>
                  </a:lnTo>
                  <a:lnTo>
                    <a:pt x="1719" y="3198"/>
                  </a:lnTo>
                  <a:lnTo>
                    <a:pt x="1808" y="3140"/>
                  </a:lnTo>
                  <a:lnTo>
                    <a:pt x="1894" y="3079"/>
                  </a:lnTo>
                  <a:lnTo>
                    <a:pt x="1976" y="3012"/>
                  </a:lnTo>
                  <a:lnTo>
                    <a:pt x="2055" y="2941"/>
                  </a:lnTo>
                  <a:lnTo>
                    <a:pt x="2129" y="2867"/>
                  </a:lnTo>
                  <a:lnTo>
                    <a:pt x="2200" y="2787"/>
                  </a:lnTo>
                  <a:lnTo>
                    <a:pt x="2267" y="2704"/>
                  </a:lnTo>
                  <a:lnTo>
                    <a:pt x="2330" y="2618"/>
                  </a:lnTo>
                  <a:lnTo>
                    <a:pt x="2390" y="2526"/>
                  </a:lnTo>
                  <a:lnTo>
                    <a:pt x="2444" y="2431"/>
                  </a:lnTo>
                  <a:lnTo>
                    <a:pt x="2493" y="2334"/>
                  </a:lnTo>
                  <a:lnTo>
                    <a:pt x="2536" y="2235"/>
                  </a:lnTo>
                  <a:lnTo>
                    <a:pt x="2574" y="2133"/>
                  </a:lnTo>
                  <a:lnTo>
                    <a:pt x="2606" y="2030"/>
                  </a:lnTo>
                  <a:lnTo>
                    <a:pt x="2631" y="1925"/>
                  </a:lnTo>
                  <a:lnTo>
                    <a:pt x="2653" y="1818"/>
                  </a:lnTo>
                  <a:lnTo>
                    <a:pt x="2668" y="1710"/>
                  </a:lnTo>
                  <a:lnTo>
                    <a:pt x="2676" y="1601"/>
                  </a:lnTo>
                  <a:lnTo>
                    <a:pt x="2679" y="1492"/>
                  </a:lnTo>
                  <a:lnTo>
                    <a:pt x="2679" y="547"/>
                  </a:lnTo>
                  <a:lnTo>
                    <a:pt x="2677" y="534"/>
                  </a:lnTo>
                  <a:lnTo>
                    <a:pt x="2671" y="523"/>
                  </a:lnTo>
                  <a:lnTo>
                    <a:pt x="2662" y="514"/>
                  </a:lnTo>
                  <a:lnTo>
                    <a:pt x="2651" y="509"/>
                  </a:lnTo>
                  <a:lnTo>
                    <a:pt x="1510" y="173"/>
                  </a:lnTo>
                  <a:lnTo>
                    <a:pt x="1465" y="162"/>
                  </a:lnTo>
                  <a:lnTo>
                    <a:pt x="1419" y="159"/>
                  </a:lnTo>
                  <a:close/>
                  <a:moveTo>
                    <a:pt x="1392" y="0"/>
                  </a:moveTo>
                  <a:lnTo>
                    <a:pt x="1447" y="0"/>
                  </a:lnTo>
                  <a:lnTo>
                    <a:pt x="1501" y="7"/>
                  </a:lnTo>
                  <a:lnTo>
                    <a:pt x="1555" y="20"/>
                  </a:lnTo>
                  <a:lnTo>
                    <a:pt x="2695" y="356"/>
                  </a:lnTo>
                  <a:lnTo>
                    <a:pt x="2726" y="367"/>
                  </a:lnTo>
                  <a:lnTo>
                    <a:pt x="2754" y="383"/>
                  </a:lnTo>
                  <a:lnTo>
                    <a:pt x="2777" y="404"/>
                  </a:lnTo>
                  <a:lnTo>
                    <a:pt x="2798" y="428"/>
                  </a:lnTo>
                  <a:lnTo>
                    <a:pt x="2815" y="455"/>
                  </a:lnTo>
                  <a:lnTo>
                    <a:pt x="2828" y="483"/>
                  </a:lnTo>
                  <a:lnTo>
                    <a:pt x="2836" y="514"/>
                  </a:lnTo>
                  <a:lnTo>
                    <a:pt x="2839" y="547"/>
                  </a:lnTo>
                  <a:lnTo>
                    <a:pt x="2839" y="1492"/>
                  </a:lnTo>
                  <a:lnTo>
                    <a:pt x="2836" y="1600"/>
                  </a:lnTo>
                  <a:lnTo>
                    <a:pt x="2827" y="1709"/>
                  </a:lnTo>
                  <a:lnTo>
                    <a:pt x="2814" y="1815"/>
                  </a:lnTo>
                  <a:lnTo>
                    <a:pt x="2795" y="1921"/>
                  </a:lnTo>
                  <a:lnTo>
                    <a:pt x="2772" y="2026"/>
                  </a:lnTo>
                  <a:lnTo>
                    <a:pt x="2743" y="2129"/>
                  </a:lnTo>
                  <a:lnTo>
                    <a:pt x="2708" y="2231"/>
                  </a:lnTo>
                  <a:lnTo>
                    <a:pt x="2669" y="2330"/>
                  </a:lnTo>
                  <a:lnTo>
                    <a:pt x="2625" y="2428"/>
                  </a:lnTo>
                  <a:lnTo>
                    <a:pt x="2575" y="2523"/>
                  </a:lnTo>
                  <a:lnTo>
                    <a:pt x="2521" y="2617"/>
                  </a:lnTo>
                  <a:lnTo>
                    <a:pt x="2462" y="2708"/>
                  </a:lnTo>
                  <a:lnTo>
                    <a:pt x="2400" y="2795"/>
                  </a:lnTo>
                  <a:lnTo>
                    <a:pt x="2335" y="2877"/>
                  </a:lnTo>
                  <a:lnTo>
                    <a:pt x="2264" y="2955"/>
                  </a:lnTo>
                  <a:lnTo>
                    <a:pt x="2192" y="3031"/>
                  </a:lnTo>
                  <a:lnTo>
                    <a:pt x="2115" y="3102"/>
                  </a:lnTo>
                  <a:lnTo>
                    <a:pt x="2035" y="3170"/>
                  </a:lnTo>
                  <a:lnTo>
                    <a:pt x="1953" y="3234"/>
                  </a:lnTo>
                  <a:lnTo>
                    <a:pt x="1866" y="3292"/>
                  </a:lnTo>
                  <a:lnTo>
                    <a:pt x="1778" y="3349"/>
                  </a:lnTo>
                  <a:lnTo>
                    <a:pt x="1685" y="3400"/>
                  </a:lnTo>
                  <a:lnTo>
                    <a:pt x="1592" y="3446"/>
                  </a:lnTo>
                  <a:lnTo>
                    <a:pt x="1495" y="3488"/>
                  </a:lnTo>
                  <a:lnTo>
                    <a:pt x="1470" y="3497"/>
                  </a:lnTo>
                  <a:lnTo>
                    <a:pt x="1445" y="3501"/>
                  </a:lnTo>
                  <a:lnTo>
                    <a:pt x="1419" y="3503"/>
                  </a:lnTo>
                  <a:lnTo>
                    <a:pt x="1394" y="3501"/>
                  </a:lnTo>
                  <a:lnTo>
                    <a:pt x="1368" y="3497"/>
                  </a:lnTo>
                  <a:lnTo>
                    <a:pt x="1344" y="3488"/>
                  </a:lnTo>
                  <a:lnTo>
                    <a:pt x="1247" y="3446"/>
                  </a:lnTo>
                  <a:lnTo>
                    <a:pt x="1152" y="3400"/>
                  </a:lnTo>
                  <a:lnTo>
                    <a:pt x="1061" y="3349"/>
                  </a:lnTo>
                  <a:lnTo>
                    <a:pt x="972" y="3292"/>
                  </a:lnTo>
                  <a:lnTo>
                    <a:pt x="886" y="3234"/>
                  </a:lnTo>
                  <a:lnTo>
                    <a:pt x="803" y="3170"/>
                  </a:lnTo>
                  <a:lnTo>
                    <a:pt x="724" y="3102"/>
                  </a:lnTo>
                  <a:lnTo>
                    <a:pt x="647" y="3031"/>
                  </a:lnTo>
                  <a:lnTo>
                    <a:pt x="573" y="2955"/>
                  </a:lnTo>
                  <a:lnTo>
                    <a:pt x="504" y="2877"/>
                  </a:lnTo>
                  <a:lnTo>
                    <a:pt x="438" y="2795"/>
                  </a:lnTo>
                  <a:lnTo>
                    <a:pt x="377" y="2708"/>
                  </a:lnTo>
                  <a:lnTo>
                    <a:pt x="317" y="2617"/>
                  </a:lnTo>
                  <a:lnTo>
                    <a:pt x="263" y="2523"/>
                  </a:lnTo>
                  <a:lnTo>
                    <a:pt x="214" y="2428"/>
                  </a:lnTo>
                  <a:lnTo>
                    <a:pt x="169" y="2330"/>
                  </a:lnTo>
                  <a:lnTo>
                    <a:pt x="130" y="2231"/>
                  </a:lnTo>
                  <a:lnTo>
                    <a:pt x="96" y="2129"/>
                  </a:lnTo>
                  <a:lnTo>
                    <a:pt x="67" y="2026"/>
                  </a:lnTo>
                  <a:lnTo>
                    <a:pt x="42" y="1921"/>
                  </a:lnTo>
                  <a:lnTo>
                    <a:pt x="24" y="1815"/>
                  </a:lnTo>
                  <a:lnTo>
                    <a:pt x="11" y="1709"/>
                  </a:lnTo>
                  <a:lnTo>
                    <a:pt x="3" y="1600"/>
                  </a:lnTo>
                  <a:lnTo>
                    <a:pt x="0" y="1492"/>
                  </a:lnTo>
                  <a:lnTo>
                    <a:pt x="0" y="547"/>
                  </a:lnTo>
                  <a:lnTo>
                    <a:pt x="3" y="514"/>
                  </a:lnTo>
                  <a:lnTo>
                    <a:pt x="11" y="483"/>
                  </a:lnTo>
                  <a:lnTo>
                    <a:pt x="23" y="455"/>
                  </a:lnTo>
                  <a:lnTo>
                    <a:pt x="40" y="428"/>
                  </a:lnTo>
                  <a:lnTo>
                    <a:pt x="61" y="404"/>
                  </a:lnTo>
                  <a:lnTo>
                    <a:pt x="85" y="383"/>
                  </a:lnTo>
                  <a:lnTo>
                    <a:pt x="113" y="367"/>
                  </a:lnTo>
                  <a:lnTo>
                    <a:pt x="144" y="356"/>
                  </a:lnTo>
                  <a:lnTo>
                    <a:pt x="1284" y="20"/>
                  </a:lnTo>
                  <a:lnTo>
                    <a:pt x="1337" y="7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43"/>
            <p:cNvSpPr>
              <a:spLocks noEditPoints="1"/>
            </p:cNvSpPr>
            <p:nvPr/>
          </p:nvSpPr>
          <p:spPr bwMode="auto">
            <a:xfrm>
              <a:off x="4532313" y="2760663"/>
              <a:ext cx="307975" cy="406400"/>
            </a:xfrm>
            <a:custGeom>
              <a:avLst/>
              <a:gdLst>
                <a:gd name="T0" fmla="*/ 160 w 1940"/>
                <a:gd name="T1" fmla="*/ 398 h 2563"/>
                <a:gd name="T2" fmla="*/ 163 w 1940"/>
                <a:gd name="T3" fmla="*/ 1132 h 2563"/>
                <a:gd name="T4" fmla="*/ 186 w 1940"/>
                <a:gd name="T5" fmla="*/ 1321 h 2563"/>
                <a:gd name="T6" fmla="*/ 231 w 1940"/>
                <a:gd name="T7" fmla="*/ 1504 h 2563"/>
                <a:gd name="T8" fmla="*/ 299 w 1940"/>
                <a:gd name="T9" fmla="*/ 1679 h 2563"/>
                <a:gd name="T10" fmla="*/ 387 w 1940"/>
                <a:gd name="T11" fmla="*/ 1845 h 2563"/>
                <a:gd name="T12" fmla="*/ 494 w 1940"/>
                <a:gd name="T13" fmla="*/ 1997 h 2563"/>
                <a:gd name="T14" fmla="*/ 613 w 1940"/>
                <a:gd name="T15" fmla="*/ 2131 h 2563"/>
                <a:gd name="T16" fmla="*/ 747 w 1940"/>
                <a:gd name="T17" fmla="*/ 2250 h 2563"/>
                <a:gd name="T18" fmla="*/ 893 w 1940"/>
                <a:gd name="T19" fmla="*/ 2353 h 2563"/>
                <a:gd name="T20" fmla="*/ 1047 w 1940"/>
                <a:gd name="T21" fmla="*/ 2353 h 2563"/>
                <a:gd name="T22" fmla="*/ 1194 w 1940"/>
                <a:gd name="T23" fmla="*/ 2250 h 2563"/>
                <a:gd name="T24" fmla="*/ 1327 w 1940"/>
                <a:gd name="T25" fmla="*/ 2131 h 2563"/>
                <a:gd name="T26" fmla="*/ 1447 w 1940"/>
                <a:gd name="T27" fmla="*/ 1997 h 2563"/>
                <a:gd name="T28" fmla="*/ 1554 w 1940"/>
                <a:gd name="T29" fmla="*/ 1845 h 2563"/>
                <a:gd name="T30" fmla="*/ 1642 w 1940"/>
                <a:gd name="T31" fmla="*/ 1679 h 2563"/>
                <a:gd name="T32" fmla="*/ 1709 w 1940"/>
                <a:gd name="T33" fmla="*/ 1504 h 2563"/>
                <a:gd name="T34" fmla="*/ 1755 w 1940"/>
                <a:gd name="T35" fmla="*/ 1321 h 2563"/>
                <a:gd name="T36" fmla="*/ 1778 w 1940"/>
                <a:gd name="T37" fmla="*/ 1132 h 2563"/>
                <a:gd name="T38" fmla="*/ 1780 w 1940"/>
                <a:gd name="T39" fmla="*/ 398 h 2563"/>
                <a:gd name="T40" fmla="*/ 959 w 1940"/>
                <a:gd name="T41" fmla="*/ 0 h 2563"/>
                <a:gd name="T42" fmla="*/ 1004 w 1940"/>
                <a:gd name="T43" fmla="*/ 4 h 2563"/>
                <a:gd name="T44" fmla="*/ 1878 w 1940"/>
                <a:gd name="T45" fmla="*/ 264 h 2563"/>
                <a:gd name="T46" fmla="*/ 1916 w 1940"/>
                <a:gd name="T47" fmla="*/ 297 h 2563"/>
                <a:gd name="T48" fmla="*/ 1938 w 1940"/>
                <a:gd name="T49" fmla="*/ 343 h 2563"/>
                <a:gd name="T50" fmla="*/ 1940 w 1940"/>
                <a:gd name="T51" fmla="*/ 1038 h 2563"/>
                <a:gd name="T52" fmla="*/ 1929 w 1940"/>
                <a:gd name="T53" fmla="*/ 1228 h 2563"/>
                <a:gd name="T54" fmla="*/ 1898 w 1940"/>
                <a:gd name="T55" fmla="*/ 1415 h 2563"/>
                <a:gd name="T56" fmla="*/ 1846 w 1940"/>
                <a:gd name="T57" fmla="*/ 1596 h 2563"/>
                <a:gd name="T58" fmla="*/ 1775 w 1940"/>
                <a:gd name="T59" fmla="*/ 1771 h 2563"/>
                <a:gd name="T60" fmla="*/ 1684 w 1940"/>
                <a:gd name="T61" fmla="*/ 1936 h 2563"/>
                <a:gd name="T62" fmla="*/ 1577 w 1940"/>
                <a:gd name="T63" fmla="*/ 2090 h 2563"/>
                <a:gd name="T64" fmla="*/ 1458 w 1940"/>
                <a:gd name="T65" fmla="*/ 2226 h 2563"/>
                <a:gd name="T66" fmla="*/ 1325 w 1940"/>
                <a:gd name="T67" fmla="*/ 2349 h 2563"/>
                <a:gd name="T68" fmla="*/ 1181 w 1940"/>
                <a:gd name="T69" fmla="*/ 2457 h 2563"/>
                <a:gd name="T70" fmla="*/ 1026 w 1940"/>
                <a:gd name="T71" fmla="*/ 2549 h 2563"/>
                <a:gd name="T72" fmla="*/ 990 w 1940"/>
                <a:gd name="T73" fmla="*/ 2561 h 2563"/>
                <a:gd name="T74" fmla="*/ 951 w 1940"/>
                <a:gd name="T75" fmla="*/ 2561 h 2563"/>
                <a:gd name="T76" fmla="*/ 915 w 1940"/>
                <a:gd name="T77" fmla="*/ 2549 h 2563"/>
                <a:gd name="T78" fmla="*/ 760 w 1940"/>
                <a:gd name="T79" fmla="*/ 2457 h 2563"/>
                <a:gd name="T80" fmla="*/ 615 w 1940"/>
                <a:gd name="T81" fmla="*/ 2349 h 2563"/>
                <a:gd name="T82" fmla="*/ 483 w 1940"/>
                <a:gd name="T83" fmla="*/ 2226 h 2563"/>
                <a:gd name="T84" fmla="*/ 364 w 1940"/>
                <a:gd name="T85" fmla="*/ 2090 h 2563"/>
                <a:gd name="T86" fmla="*/ 256 w 1940"/>
                <a:gd name="T87" fmla="*/ 1936 h 2563"/>
                <a:gd name="T88" fmla="*/ 166 w 1940"/>
                <a:gd name="T89" fmla="*/ 1771 h 2563"/>
                <a:gd name="T90" fmla="*/ 94 w 1940"/>
                <a:gd name="T91" fmla="*/ 1596 h 2563"/>
                <a:gd name="T92" fmla="*/ 43 w 1940"/>
                <a:gd name="T93" fmla="*/ 1415 h 2563"/>
                <a:gd name="T94" fmla="*/ 11 w 1940"/>
                <a:gd name="T95" fmla="*/ 1228 h 2563"/>
                <a:gd name="T96" fmla="*/ 0 w 1940"/>
                <a:gd name="T97" fmla="*/ 1038 h 2563"/>
                <a:gd name="T98" fmla="*/ 3 w 1940"/>
                <a:gd name="T99" fmla="*/ 343 h 2563"/>
                <a:gd name="T100" fmla="*/ 24 w 1940"/>
                <a:gd name="T101" fmla="*/ 297 h 2563"/>
                <a:gd name="T102" fmla="*/ 63 w 1940"/>
                <a:gd name="T103" fmla="*/ 264 h 2563"/>
                <a:gd name="T104" fmla="*/ 936 w 1940"/>
                <a:gd name="T105" fmla="*/ 4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40" h="2563">
                  <a:moveTo>
                    <a:pt x="970" y="160"/>
                  </a:moveTo>
                  <a:lnTo>
                    <a:pt x="160" y="398"/>
                  </a:lnTo>
                  <a:lnTo>
                    <a:pt x="160" y="1038"/>
                  </a:lnTo>
                  <a:lnTo>
                    <a:pt x="163" y="1132"/>
                  </a:lnTo>
                  <a:lnTo>
                    <a:pt x="171" y="1227"/>
                  </a:lnTo>
                  <a:lnTo>
                    <a:pt x="186" y="1321"/>
                  </a:lnTo>
                  <a:lnTo>
                    <a:pt x="205" y="1413"/>
                  </a:lnTo>
                  <a:lnTo>
                    <a:pt x="231" y="1504"/>
                  </a:lnTo>
                  <a:lnTo>
                    <a:pt x="263" y="1592"/>
                  </a:lnTo>
                  <a:lnTo>
                    <a:pt x="299" y="1679"/>
                  </a:lnTo>
                  <a:lnTo>
                    <a:pt x="340" y="1763"/>
                  </a:lnTo>
                  <a:lnTo>
                    <a:pt x="387" y="1845"/>
                  </a:lnTo>
                  <a:lnTo>
                    <a:pt x="439" y="1925"/>
                  </a:lnTo>
                  <a:lnTo>
                    <a:pt x="494" y="1997"/>
                  </a:lnTo>
                  <a:lnTo>
                    <a:pt x="551" y="2065"/>
                  </a:lnTo>
                  <a:lnTo>
                    <a:pt x="613" y="2131"/>
                  </a:lnTo>
                  <a:lnTo>
                    <a:pt x="679" y="2193"/>
                  </a:lnTo>
                  <a:lnTo>
                    <a:pt x="747" y="2250"/>
                  </a:lnTo>
                  <a:lnTo>
                    <a:pt x="818" y="2303"/>
                  </a:lnTo>
                  <a:lnTo>
                    <a:pt x="893" y="2353"/>
                  </a:lnTo>
                  <a:lnTo>
                    <a:pt x="970" y="2398"/>
                  </a:lnTo>
                  <a:lnTo>
                    <a:pt x="1047" y="2353"/>
                  </a:lnTo>
                  <a:lnTo>
                    <a:pt x="1122" y="2303"/>
                  </a:lnTo>
                  <a:lnTo>
                    <a:pt x="1194" y="2250"/>
                  </a:lnTo>
                  <a:lnTo>
                    <a:pt x="1262" y="2193"/>
                  </a:lnTo>
                  <a:lnTo>
                    <a:pt x="1327" y="2131"/>
                  </a:lnTo>
                  <a:lnTo>
                    <a:pt x="1389" y="2065"/>
                  </a:lnTo>
                  <a:lnTo>
                    <a:pt x="1447" y="1997"/>
                  </a:lnTo>
                  <a:lnTo>
                    <a:pt x="1500" y="1925"/>
                  </a:lnTo>
                  <a:lnTo>
                    <a:pt x="1554" y="1845"/>
                  </a:lnTo>
                  <a:lnTo>
                    <a:pt x="1600" y="1763"/>
                  </a:lnTo>
                  <a:lnTo>
                    <a:pt x="1642" y="1679"/>
                  </a:lnTo>
                  <a:lnTo>
                    <a:pt x="1678" y="1592"/>
                  </a:lnTo>
                  <a:lnTo>
                    <a:pt x="1709" y="1504"/>
                  </a:lnTo>
                  <a:lnTo>
                    <a:pt x="1734" y="1413"/>
                  </a:lnTo>
                  <a:lnTo>
                    <a:pt x="1755" y="1321"/>
                  </a:lnTo>
                  <a:lnTo>
                    <a:pt x="1770" y="1227"/>
                  </a:lnTo>
                  <a:lnTo>
                    <a:pt x="1778" y="1132"/>
                  </a:lnTo>
                  <a:lnTo>
                    <a:pt x="1780" y="1038"/>
                  </a:lnTo>
                  <a:lnTo>
                    <a:pt x="1780" y="398"/>
                  </a:lnTo>
                  <a:lnTo>
                    <a:pt x="970" y="160"/>
                  </a:lnTo>
                  <a:close/>
                  <a:moveTo>
                    <a:pt x="959" y="0"/>
                  </a:moveTo>
                  <a:lnTo>
                    <a:pt x="982" y="0"/>
                  </a:lnTo>
                  <a:lnTo>
                    <a:pt x="1004" y="4"/>
                  </a:lnTo>
                  <a:lnTo>
                    <a:pt x="1855" y="255"/>
                  </a:lnTo>
                  <a:lnTo>
                    <a:pt x="1878" y="264"/>
                  </a:lnTo>
                  <a:lnTo>
                    <a:pt x="1899" y="279"/>
                  </a:lnTo>
                  <a:lnTo>
                    <a:pt x="1916" y="297"/>
                  </a:lnTo>
                  <a:lnTo>
                    <a:pt x="1929" y="320"/>
                  </a:lnTo>
                  <a:lnTo>
                    <a:pt x="1938" y="343"/>
                  </a:lnTo>
                  <a:lnTo>
                    <a:pt x="1940" y="369"/>
                  </a:lnTo>
                  <a:lnTo>
                    <a:pt x="1940" y="1038"/>
                  </a:lnTo>
                  <a:lnTo>
                    <a:pt x="1938" y="1133"/>
                  </a:lnTo>
                  <a:lnTo>
                    <a:pt x="1929" y="1228"/>
                  </a:lnTo>
                  <a:lnTo>
                    <a:pt x="1916" y="1322"/>
                  </a:lnTo>
                  <a:lnTo>
                    <a:pt x="1898" y="1415"/>
                  </a:lnTo>
                  <a:lnTo>
                    <a:pt x="1875" y="1507"/>
                  </a:lnTo>
                  <a:lnTo>
                    <a:pt x="1846" y="1596"/>
                  </a:lnTo>
                  <a:lnTo>
                    <a:pt x="1813" y="1684"/>
                  </a:lnTo>
                  <a:lnTo>
                    <a:pt x="1775" y="1771"/>
                  </a:lnTo>
                  <a:lnTo>
                    <a:pt x="1732" y="1855"/>
                  </a:lnTo>
                  <a:lnTo>
                    <a:pt x="1684" y="1936"/>
                  </a:lnTo>
                  <a:lnTo>
                    <a:pt x="1631" y="2016"/>
                  </a:lnTo>
                  <a:lnTo>
                    <a:pt x="1577" y="2090"/>
                  </a:lnTo>
                  <a:lnTo>
                    <a:pt x="1519" y="2159"/>
                  </a:lnTo>
                  <a:lnTo>
                    <a:pt x="1458" y="2226"/>
                  </a:lnTo>
                  <a:lnTo>
                    <a:pt x="1393" y="2289"/>
                  </a:lnTo>
                  <a:lnTo>
                    <a:pt x="1325" y="2349"/>
                  </a:lnTo>
                  <a:lnTo>
                    <a:pt x="1255" y="2404"/>
                  </a:lnTo>
                  <a:lnTo>
                    <a:pt x="1181" y="2457"/>
                  </a:lnTo>
                  <a:lnTo>
                    <a:pt x="1104" y="2505"/>
                  </a:lnTo>
                  <a:lnTo>
                    <a:pt x="1026" y="2549"/>
                  </a:lnTo>
                  <a:lnTo>
                    <a:pt x="1008" y="2557"/>
                  </a:lnTo>
                  <a:lnTo>
                    <a:pt x="990" y="2561"/>
                  </a:lnTo>
                  <a:lnTo>
                    <a:pt x="970" y="2563"/>
                  </a:lnTo>
                  <a:lnTo>
                    <a:pt x="951" y="2561"/>
                  </a:lnTo>
                  <a:lnTo>
                    <a:pt x="933" y="2557"/>
                  </a:lnTo>
                  <a:lnTo>
                    <a:pt x="915" y="2549"/>
                  </a:lnTo>
                  <a:lnTo>
                    <a:pt x="836" y="2505"/>
                  </a:lnTo>
                  <a:lnTo>
                    <a:pt x="760" y="2457"/>
                  </a:lnTo>
                  <a:lnTo>
                    <a:pt x="686" y="2404"/>
                  </a:lnTo>
                  <a:lnTo>
                    <a:pt x="615" y="2349"/>
                  </a:lnTo>
                  <a:lnTo>
                    <a:pt x="548" y="2289"/>
                  </a:lnTo>
                  <a:lnTo>
                    <a:pt x="483" y="2226"/>
                  </a:lnTo>
                  <a:lnTo>
                    <a:pt x="421" y="2159"/>
                  </a:lnTo>
                  <a:lnTo>
                    <a:pt x="364" y="2090"/>
                  </a:lnTo>
                  <a:lnTo>
                    <a:pt x="310" y="2016"/>
                  </a:lnTo>
                  <a:lnTo>
                    <a:pt x="256" y="1936"/>
                  </a:lnTo>
                  <a:lnTo>
                    <a:pt x="209" y="1855"/>
                  </a:lnTo>
                  <a:lnTo>
                    <a:pt x="166" y="1771"/>
                  </a:lnTo>
                  <a:lnTo>
                    <a:pt x="128" y="1684"/>
                  </a:lnTo>
                  <a:lnTo>
                    <a:pt x="94" y="1596"/>
                  </a:lnTo>
                  <a:lnTo>
                    <a:pt x="66" y="1507"/>
                  </a:lnTo>
                  <a:lnTo>
                    <a:pt x="43" y="1415"/>
                  </a:lnTo>
                  <a:lnTo>
                    <a:pt x="24" y="1322"/>
                  </a:lnTo>
                  <a:lnTo>
                    <a:pt x="11" y="1228"/>
                  </a:lnTo>
                  <a:lnTo>
                    <a:pt x="3" y="1133"/>
                  </a:lnTo>
                  <a:lnTo>
                    <a:pt x="0" y="1038"/>
                  </a:lnTo>
                  <a:lnTo>
                    <a:pt x="0" y="369"/>
                  </a:lnTo>
                  <a:lnTo>
                    <a:pt x="3" y="343"/>
                  </a:lnTo>
                  <a:lnTo>
                    <a:pt x="12" y="320"/>
                  </a:lnTo>
                  <a:lnTo>
                    <a:pt x="24" y="297"/>
                  </a:lnTo>
                  <a:lnTo>
                    <a:pt x="41" y="279"/>
                  </a:lnTo>
                  <a:lnTo>
                    <a:pt x="63" y="264"/>
                  </a:lnTo>
                  <a:lnTo>
                    <a:pt x="86" y="255"/>
                  </a:lnTo>
                  <a:lnTo>
                    <a:pt x="936" y="4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28" grpId="0"/>
      <p:bldP spid="29" grpId="0"/>
      <p:bldP spid="30" grpId="0"/>
      <p:bldP spid="31" grpId="0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32897" y="2129346"/>
            <a:ext cx="2674483" cy="2788873"/>
            <a:chOff x="1563688" y="1454150"/>
            <a:chExt cx="3414713" cy="3560763"/>
          </a:xfrm>
        </p:grpSpPr>
        <p:sp>
          <p:nvSpPr>
            <p:cNvPr id="52" name="Freeform 36"/>
            <p:cNvSpPr/>
            <p:nvPr/>
          </p:nvSpPr>
          <p:spPr bwMode="auto">
            <a:xfrm>
              <a:off x="1563688" y="1454150"/>
              <a:ext cx="3089275" cy="3560763"/>
            </a:xfrm>
            <a:custGeom>
              <a:avLst/>
              <a:gdLst>
                <a:gd name="T0" fmla="*/ 704 w 1408"/>
                <a:gd name="T1" fmla="*/ 0 h 1623"/>
                <a:gd name="T2" fmla="*/ 0 w 1408"/>
                <a:gd name="T3" fmla="*/ 704 h 1623"/>
                <a:gd name="T4" fmla="*/ 303 w 1408"/>
                <a:gd name="T5" fmla="*/ 1283 h 1623"/>
                <a:gd name="T6" fmla="*/ 303 w 1408"/>
                <a:gd name="T7" fmla="*/ 1623 h 1623"/>
                <a:gd name="T8" fmla="*/ 623 w 1408"/>
                <a:gd name="T9" fmla="*/ 1403 h 1623"/>
                <a:gd name="T10" fmla="*/ 704 w 1408"/>
                <a:gd name="T11" fmla="*/ 1408 h 1623"/>
                <a:gd name="T12" fmla="*/ 1408 w 1408"/>
                <a:gd name="T13" fmla="*/ 704 h 1623"/>
                <a:gd name="T14" fmla="*/ 704 w 1408"/>
                <a:gd name="T1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623">
                  <a:moveTo>
                    <a:pt x="704" y="0"/>
                  </a:moveTo>
                  <a:cubicBezTo>
                    <a:pt x="315" y="0"/>
                    <a:pt x="0" y="315"/>
                    <a:pt x="0" y="704"/>
                  </a:cubicBezTo>
                  <a:cubicBezTo>
                    <a:pt x="0" y="944"/>
                    <a:pt x="120" y="1156"/>
                    <a:pt x="303" y="1283"/>
                  </a:cubicBezTo>
                  <a:cubicBezTo>
                    <a:pt x="303" y="1623"/>
                    <a:pt x="303" y="1623"/>
                    <a:pt x="303" y="1623"/>
                  </a:cubicBezTo>
                  <a:cubicBezTo>
                    <a:pt x="623" y="1403"/>
                    <a:pt x="623" y="1403"/>
                    <a:pt x="623" y="1403"/>
                  </a:cubicBezTo>
                  <a:cubicBezTo>
                    <a:pt x="649" y="1406"/>
                    <a:pt x="676" y="1408"/>
                    <a:pt x="704" y="1408"/>
                  </a:cubicBezTo>
                  <a:cubicBezTo>
                    <a:pt x="1092" y="1408"/>
                    <a:pt x="1408" y="1093"/>
                    <a:pt x="1408" y="704"/>
                  </a:cubicBezTo>
                  <a:cubicBezTo>
                    <a:pt x="1408" y="315"/>
                    <a:pt x="1092" y="0"/>
                    <a:pt x="70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590800" y="2495550"/>
              <a:ext cx="2387601" cy="1841500"/>
              <a:chOff x="2590800" y="2495550"/>
              <a:chExt cx="2387601" cy="1841500"/>
            </a:xfrm>
          </p:grpSpPr>
          <p:sp>
            <p:nvSpPr>
              <p:cNvPr id="61" name="Freeform 60"/>
              <p:cNvSpPr/>
              <p:nvPr/>
            </p:nvSpPr>
            <p:spPr bwMode="auto">
              <a:xfrm>
                <a:off x="4302926" y="3598863"/>
                <a:ext cx="675475" cy="378112"/>
              </a:xfrm>
              <a:custGeom>
                <a:avLst/>
                <a:gdLst>
                  <a:gd name="connsiteX0" fmla="*/ 675475 w 675475"/>
                  <a:gd name="connsiteY0" fmla="*/ 0 h 378112"/>
                  <a:gd name="connsiteX1" fmla="*/ 0 w 675475"/>
                  <a:gd name="connsiteY1" fmla="*/ 378112 h 378112"/>
                  <a:gd name="connsiteX2" fmla="*/ 85770 w 675475"/>
                  <a:gd name="connsiteY2" fmla="*/ 263568 h 378112"/>
                  <a:gd name="connsiteX3" fmla="*/ 163251 w 675475"/>
                  <a:gd name="connsiteY3" fmla="*/ 136223 h 378112"/>
                  <a:gd name="connsiteX4" fmla="*/ 177176 w 675475"/>
                  <a:gd name="connsiteY4" fmla="*/ 107362 h 3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475" h="378112">
                    <a:moveTo>
                      <a:pt x="675475" y="0"/>
                    </a:moveTo>
                    <a:lnTo>
                      <a:pt x="0" y="378112"/>
                    </a:lnTo>
                    <a:lnTo>
                      <a:pt x="85770" y="263568"/>
                    </a:lnTo>
                    <a:cubicBezTo>
                      <a:pt x="113564" y="222485"/>
                      <a:pt x="139435" y="179994"/>
                      <a:pt x="163251" y="136223"/>
                    </a:cubicBezTo>
                    <a:lnTo>
                      <a:pt x="177176" y="10736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590800" y="2495550"/>
                <a:ext cx="2387600" cy="1841500"/>
                <a:chOff x="2590800" y="2495550"/>
                <a:chExt cx="2387600" cy="1841500"/>
              </a:xfrm>
            </p:grpSpPr>
            <p:sp>
              <p:nvSpPr>
                <p:cNvPr id="63" name="Freeform 62"/>
                <p:cNvSpPr/>
                <p:nvPr/>
              </p:nvSpPr>
              <p:spPr bwMode="auto">
                <a:xfrm>
                  <a:off x="2797174" y="3598863"/>
                  <a:ext cx="2181226" cy="738187"/>
                </a:xfrm>
                <a:custGeom>
                  <a:avLst/>
                  <a:gdLst>
                    <a:gd name="connsiteX0" fmla="*/ 1681163 w 2181226"/>
                    <a:gd name="connsiteY0" fmla="*/ 106362 h 738187"/>
                    <a:gd name="connsiteX1" fmla="*/ 1641709 w 2181226"/>
                    <a:gd name="connsiteY1" fmla="*/ 183146 h 738187"/>
                    <a:gd name="connsiteX2" fmla="*/ 0 w 2181226"/>
                    <a:gd name="connsiteY2" fmla="*/ 738187 h 738187"/>
                    <a:gd name="connsiteX3" fmla="*/ 30686 w 2181226"/>
                    <a:gd name="connsiteY3" fmla="*/ 463958 h 738187"/>
                    <a:gd name="connsiteX4" fmla="*/ 1681163 w 2181226"/>
                    <a:gd name="connsiteY4" fmla="*/ 106362 h 738187"/>
                    <a:gd name="connsiteX5" fmla="*/ 2181226 w 2181226"/>
                    <a:gd name="connsiteY5" fmla="*/ 0 h 738187"/>
                    <a:gd name="connsiteX6" fmla="*/ 1643063 w 2181226"/>
                    <a:gd name="connsiteY6" fmla="*/ 184150 h 738187"/>
                    <a:gd name="connsiteX7" fmla="*/ 1682441 w 2181226"/>
                    <a:gd name="connsiteY7" fmla="*/ 107421 h 738187"/>
                    <a:gd name="connsiteX8" fmla="*/ 2181226 w 2181226"/>
                    <a:gd name="connsiteY8" fmla="*/ 0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6" h="738187">
                      <a:moveTo>
                        <a:pt x="1681163" y="106362"/>
                      </a:moveTo>
                      <a:cubicBezTo>
                        <a:pt x="1668012" y="132688"/>
                        <a:pt x="1654861" y="159014"/>
                        <a:pt x="1641709" y="183146"/>
                      </a:cubicBezTo>
                      <a:cubicBezTo>
                        <a:pt x="1641709" y="183146"/>
                        <a:pt x="1641709" y="183146"/>
                        <a:pt x="0" y="738187"/>
                      </a:cubicBezTo>
                      <a:cubicBezTo>
                        <a:pt x="0" y="738187"/>
                        <a:pt x="0" y="738187"/>
                        <a:pt x="30686" y="463958"/>
                      </a:cubicBezTo>
                      <a:cubicBezTo>
                        <a:pt x="30686" y="463958"/>
                        <a:pt x="30686" y="463958"/>
                        <a:pt x="1681163" y="106362"/>
                      </a:cubicBezTo>
                      <a:close/>
                      <a:moveTo>
                        <a:pt x="2181226" y="0"/>
                      </a:moveTo>
                      <a:cubicBezTo>
                        <a:pt x="2181226" y="0"/>
                        <a:pt x="2181226" y="0"/>
                        <a:pt x="1643063" y="184150"/>
                      </a:cubicBezTo>
                      <a:cubicBezTo>
                        <a:pt x="1656189" y="160035"/>
                        <a:pt x="1669315" y="133728"/>
                        <a:pt x="1682441" y="107421"/>
                      </a:cubicBezTo>
                      <a:cubicBezTo>
                        <a:pt x="1682441" y="107421"/>
                        <a:pt x="1682441" y="107421"/>
                        <a:pt x="218122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9"/>
                <p:cNvSpPr/>
                <p:nvPr/>
              </p:nvSpPr>
              <p:spPr bwMode="auto">
                <a:xfrm>
                  <a:off x="2590800" y="2495550"/>
                  <a:ext cx="2387600" cy="1617663"/>
                </a:xfrm>
                <a:custGeom>
                  <a:avLst/>
                  <a:gdLst>
                    <a:gd name="T0" fmla="*/ 70 w 1504"/>
                    <a:gd name="T1" fmla="*/ 51 h 1019"/>
                    <a:gd name="T2" fmla="*/ 0 w 1504"/>
                    <a:gd name="T3" fmla="*/ 1019 h 1019"/>
                    <a:gd name="T4" fmla="*/ 1504 w 1504"/>
                    <a:gd name="T5" fmla="*/ 695 h 1019"/>
                    <a:gd name="T6" fmla="*/ 1467 w 1504"/>
                    <a:gd name="T7" fmla="*/ 0 h 1019"/>
                    <a:gd name="T8" fmla="*/ 70 w 1504"/>
                    <a:gd name="T9" fmla="*/ 51 h 1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4" h="1019">
                      <a:moveTo>
                        <a:pt x="70" y="51"/>
                      </a:moveTo>
                      <a:lnTo>
                        <a:pt x="0" y="1019"/>
                      </a:lnTo>
                      <a:lnTo>
                        <a:pt x="1504" y="695"/>
                      </a:lnTo>
                      <a:lnTo>
                        <a:pt x="1467" y="0"/>
                      </a:lnTo>
                      <a:lnTo>
                        <a:pt x="70" y="5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7" name="Group 66"/>
          <p:cNvGrpSpPr/>
          <p:nvPr/>
        </p:nvGrpSpPr>
        <p:grpSpPr>
          <a:xfrm>
            <a:off x="3350138" y="2129346"/>
            <a:ext cx="2674483" cy="2788873"/>
            <a:chOff x="1563688" y="1454150"/>
            <a:chExt cx="3414713" cy="3560763"/>
          </a:xfrm>
        </p:grpSpPr>
        <p:sp>
          <p:nvSpPr>
            <p:cNvPr id="68" name="Freeform 36"/>
            <p:cNvSpPr/>
            <p:nvPr/>
          </p:nvSpPr>
          <p:spPr bwMode="auto">
            <a:xfrm>
              <a:off x="1563688" y="1454150"/>
              <a:ext cx="3089275" cy="3560763"/>
            </a:xfrm>
            <a:custGeom>
              <a:avLst/>
              <a:gdLst>
                <a:gd name="T0" fmla="*/ 704 w 1408"/>
                <a:gd name="T1" fmla="*/ 0 h 1623"/>
                <a:gd name="T2" fmla="*/ 0 w 1408"/>
                <a:gd name="T3" fmla="*/ 704 h 1623"/>
                <a:gd name="T4" fmla="*/ 303 w 1408"/>
                <a:gd name="T5" fmla="*/ 1283 h 1623"/>
                <a:gd name="T6" fmla="*/ 303 w 1408"/>
                <a:gd name="T7" fmla="*/ 1623 h 1623"/>
                <a:gd name="T8" fmla="*/ 623 w 1408"/>
                <a:gd name="T9" fmla="*/ 1403 h 1623"/>
                <a:gd name="T10" fmla="*/ 704 w 1408"/>
                <a:gd name="T11" fmla="*/ 1408 h 1623"/>
                <a:gd name="T12" fmla="*/ 1408 w 1408"/>
                <a:gd name="T13" fmla="*/ 704 h 1623"/>
                <a:gd name="T14" fmla="*/ 704 w 1408"/>
                <a:gd name="T1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623">
                  <a:moveTo>
                    <a:pt x="704" y="0"/>
                  </a:moveTo>
                  <a:cubicBezTo>
                    <a:pt x="315" y="0"/>
                    <a:pt x="0" y="315"/>
                    <a:pt x="0" y="704"/>
                  </a:cubicBezTo>
                  <a:cubicBezTo>
                    <a:pt x="0" y="944"/>
                    <a:pt x="120" y="1156"/>
                    <a:pt x="303" y="1283"/>
                  </a:cubicBezTo>
                  <a:cubicBezTo>
                    <a:pt x="303" y="1623"/>
                    <a:pt x="303" y="1623"/>
                    <a:pt x="303" y="1623"/>
                  </a:cubicBezTo>
                  <a:cubicBezTo>
                    <a:pt x="623" y="1403"/>
                    <a:pt x="623" y="1403"/>
                    <a:pt x="623" y="1403"/>
                  </a:cubicBezTo>
                  <a:cubicBezTo>
                    <a:pt x="649" y="1406"/>
                    <a:pt x="676" y="1408"/>
                    <a:pt x="704" y="1408"/>
                  </a:cubicBezTo>
                  <a:cubicBezTo>
                    <a:pt x="1092" y="1408"/>
                    <a:pt x="1408" y="1093"/>
                    <a:pt x="1408" y="704"/>
                  </a:cubicBezTo>
                  <a:cubicBezTo>
                    <a:pt x="1408" y="315"/>
                    <a:pt x="1092" y="0"/>
                    <a:pt x="70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590800" y="2495550"/>
              <a:ext cx="2387601" cy="1841500"/>
              <a:chOff x="2590800" y="2495550"/>
              <a:chExt cx="2387601" cy="1841500"/>
            </a:xfrm>
          </p:grpSpPr>
          <p:sp>
            <p:nvSpPr>
              <p:cNvPr id="70" name="Freeform 69"/>
              <p:cNvSpPr/>
              <p:nvPr/>
            </p:nvSpPr>
            <p:spPr bwMode="auto">
              <a:xfrm>
                <a:off x="4302926" y="3598863"/>
                <a:ext cx="675475" cy="378112"/>
              </a:xfrm>
              <a:custGeom>
                <a:avLst/>
                <a:gdLst>
                  <a:gd name="connsiteX0" fmla="*/ 675475 w 675475"/>
                  <a:gd name="connsiteY0" fmla="*/ 0 h 378112"/>
                  <a:gd name="connsiteX1" fmla="*/ 0 w 675475"/>
                  <a:gd name="connsiteY1" fmla="*/ 378112 h 378112"/>
                  <a:gd name="connsiteX2" fmla="*/ 85770 w 675475"/>
                  <a:gd name="connsiteY2" fmla="*/ 263568 h 378112"/>
                  <a:gd name="connsiteX3" fmla="*/ 163251 w 675475"/>
                  <a:gd name="connsiteY3" fmla="*/ 136223 h 378112"/>
                  <a:gd name="connsiteX4" fmla="*/ 177176 w 675475"/>
                  <a:gd name="connsiteY4" fmla="*/ 107362 h 3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475" h="378112">
                    <a:moveTo>
                      <a:pt x="675475" y="0"/>
                    </a:moveTo>
                    <a:lnTo>
                      <a:pt x="0" y="378112"/>
                    </a:lnTo>
                    <a:lnTo>
                      <a:pt x="85770" y="263568"/>
                    </a:lnTo>
                    <a:cubicBezTo>
                      <a:pt x="113564" y="222485"/>
                      <a:pt x="139435" y="179994"/>
                      <a:pt x="163251" y="136223"/>
                    </a:cubicBezTo>
                    <a:lnTo>
                      <a:pt x="177176" y="1073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2590800" y="2495550"/>
                <a:ext cx="2387600" cy="1841500"/>
                <a:chOff x="2590800" y="2495550"/>
                <a:chExt cx="2387600" cy="1841500"/>
              </a:xfrm>
            </p:grpSpPr>
            <p:sp>
              <p:nvSpPr>
                <p:cNvPr id="72" name="Freeform 71"/>
                <p:cNvSpPr/>
                <p:nvPr/>
              </p:nvSpPr>
              <p:spPr bwMode="auto">
                <a:xfrm>
                  <a:off x="2797174" y="3598863"/>
                  <a:ext cx="2181226" cy="738187"/>
                </a:xfrm>
                <a:custGeom>
                  <a:avLst/>
                  <a:gdLst>
                    <a:gd name="connsiteX0" fmla="*/ 1681163 w 2181226"/>
                    <a:gd name="connsiteY0" fmla="*/ 106362 h 738187"/>
                    <a:gd name="connsiteX1" fmla="*/ 1641709 w 2181226"/>
                    <a:gd name="connsiteY1" fmla="*/ 183146 h 738187"/>
                    <a:gd name="connsiteX2" fmla="*/ 0 w 2181226"/>
                    <a:gd name="connsiteY2" fmla="*/ 738187 h 738187"/>
                    <a:gd name="connsiteX3" fmla="*/ 30686 w 2181226"/>
                    <a:gd name="connsiteY3" fmla="*/ 463958 h 738187"/>
                    <a:gd name="connsiteX4" fmla="*/ 1681163 w 2181226"/>
                    <a:gd name="connsiteY4" fmla="*/ 106362 h 738187"/>
                    <a:gd name="connsiteX5" fmla="*/ 2181226 w 2181226"/>
                    <a:gd name="connsiteY5" fmla="*/ 0 h 738187"/>
                    <a:gd name="connsiteX6" fmla="*/ 1643063 w 2181226"/>
                    <a:gd name="connsiteY6" fmla="*/ 184150 h 738187"/>
                    <a:gd name="connsiteX7" fmla="*/ 1682441 w 2181226"/>
                    <a:gd name="connsiteY7" fmla="*/ 107421 h 738187"/>
                    <a:gd name="connsiteX8" fmla="*/ 2181226 w 2181226"/>
                    <a:gd name="connsiteY8" fmla="*/ 0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6" h="738187">
                      <a:moveTo>
                        <a:pt x="1681163" y="106362"/>
                      </a:moveTo>
                      <a:cubicBezTo>
                        <a:pt x="1668012" y="132688"/>
                        <a:pt x="1654861" y="159014"/>
                        <a:pt x="1641709" y="183146"/>
                      </a:cubicBezTo>
                      <a:cubicBezTo>
                        <a:pt x="1641709" y="183146"/>
                        <a:pt x="1641709" y="183146"/>
                        <a:pt x="0" y="738187"/>
                      </a:cubicBezTo>
                      <a:cubicBezTo>
                        <a:pt x="0" y="738187"/>
                        <a:pt x="0" y="738187"/>
                        <a:pt x="30686" y="463958"/>
                      </a:cubicBezTo>
                      <a:cubicBezTo>
                        <a:pt x="30686" y="463958"/>
                        <a:pt x="30686" y="463958"/>
                        <a:pt x="1681163" y="106362"/>
                      </a:cubicBezTo>
                      <a:close/>
                      <a:moveTo>
                        <a:pt x="2181226" y="0"/>
                      </a:moveTo>
                      <a:cubicBezTo>
                        <a:pt x="2181226" y="0"/>
                        <a:pt x="2181226" y="0"/>
                        <a:pt x="1643063" y="184150"/>
                      </a:cubicBezTo>
                      <a:cubicBezTo>
                        <a:pt x="1656189" y="160035"/>
                        <a:pt x="1669315" y="133728"/>
                        <a:pt x="1682441" y="107421"/>
                      </a:cubicBezTo>
                      <a:cubicBezTo>
                        <a:pt x="1682441" y="107421"/>
                        <a:pt x="1682441" y="107421"/>
                        <a:pt x="218122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9"/>
                <p:cNvSpPr/>
                <p:nvPr/>
              </p:nvSpPr>
              <p:spPr bwMode="auto">
                <a:xfrm>
                  <a:off x="2590800" y="2495550"/>
                  <a:ext cx="2387600" cy="1617663"/>
                </a:xfrm>
                <a:custGeom>
                  <a:avLst/>
                  <a:gdLst>
                    <a:gd name="T0" fmla="*/ 70 w 1504"/>
                    <a:gd name="T1" fmla="*/ 51 h 1019"/>
                    <a:gd name="T2" fmla="*/ 0 w 1504"/>
                    <a:gd name="T3" fmla="*/ 1019 h 1019"/>
                    <a:gd name="T4" fmla="*/ 1504 w 1504"/>
                    <a:gd name="T5" fmla="*/ 695 h 1019"/>
                    <a:gd name="T6" fmla="*/ 1467 w 1504"/>
                    <a:gd name="T7" fmla="*/ 0 h 1019"/>
                    <a:gd name="T8" fmla="*/ 70 w 1504"/>
                    <a:gd name="T9" fmla="*/ 51 h 1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4" h="1019">
                      <a:moveTo>
                        <a:pt x="70" y="51"/>
                      </a:moveTo>
                      <a:lnTo>
                        <a:pt x="0" y="1019"/>
                      </a:lnTo>
                      <a:lnTo>
                        <a:pt x="1504" y="695"/>
                      </a:lnTo>
                      <a:lnTo>
                        <a:pt x="1467" y="0"/>
                      </a:lnTo>
                      <a:lnTo>
                        <a:pt x="70" y="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4" name="Group 73"/>
          <p:cNvGrpSpPr/>
          <p:nvPr/>
        </p:nvGrpSpPr>
        <p:grpSpPr>
          <a:xfrm>
            <a:off x="6167379" y="2129346"/>
            <a:ext cx="2674483" cy="2788873"/>
            <a:chOff x="1563688" y="1454150"/>
            <a:chExt cx="3414713" cy="3560763"/>
          </a:xfrm>
        </p:grpSpPr>
        <p:sp>
          <p:nvSpPr>
            <p:cNvPr id="75" name="Freeform 36"/>
            <p:cNvSpPr/>
            <p:nvPr/>
          </p:nvSpPr>
          <p:spPr bwMode="auto">
            <a:xfrm>
              <a:off x="1563688" y="1454150"/>
              <a:ext cx="3089275" cy="3560763"/>
            </a:xfrm>
            <a:custGeom>
              <a:avLst/>
              <a:gdLst>
                <a:gd name="T0" fmla="*/ 704 w 1408"/>
                <a:gd name="T1" fmla="*/ 0 h 1623"/>
                <a:gd name="T2" fmla="*/ 0 w 1408"/>
                <a:gd name="T3" fmla="*/ 704 h 1623"/>
                <a:gd name="T4" fmla="*/ 303 w 1408"/>
                <a:gd name="T5" fmla="*/ 1283 h 1623"/>
                <a:gd name="T6" fmla="*/ 303 w 1408"/>
                <a:gd name="T7" fmla="*/ 1623 h 1623"/>
                <a:gd name="T8" fmla="*/ 623 w 1408"/>
                <a:gd name="T9" fmla="*/ 1403 h 1623"/>
                <a:gd name="T10" fmla="*/ 704 w 1408"/>
                <a:gd name="T11" fmla="*/ 1408 h 1623"/>
                <a:gd name="T12" fmla="*/ 1408 w 1408"/>
                <a:gd name="T13" fmla="*/ 704 h 1623"/>
                <a:gd name="T14" fmla="*/ 704 w 1408"/>
                <a:gd name="T1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623">
                  <a:moveTo>
                    <a:pt x="704" y="0"/>
                  </a:moveTo>
                  <a:cubicBezTo>
                    <a:pt x="315" y="0"/>
                    <a:pt x="0" y="315"/>
                    <a:pt x="0" y="704"/>
                  </a:cubicBezTo>
                  <a:cubicBezTo>
                    <a:pt x="0" y="944"/>
                    <a:pt x="120" y="1156"/>
                    <a:pt x="303" y="1283"/>
                  </a:cubicBezTo>
                  <a:cubicBezTo>
                    <a:pt x="303" y="1623"/>
                    <a:pt x="303" y="1623"/>
                    <a:pt x="303" y="1623"/>
                  </a:cubicBezTo>
                  <a:cubicBezTo>
                    <a:pt x="623" y="1403"/>
                    <a:pt x="623" y="1403"/>
                    <a:pt x="623" y="1403"/>
                  </a:cubicBezTo>
                  <a:cubicBezTo>
                    <a:pt x="649" y="1406"/>
                    <a:pt x="676" y="1408"/>
                    <a:pt x="704" y="1408"/>
                  </a:cubicBezTo>
                  <a:cubicBezTo>
                    <a:pt x="1092" y="1408"/>
                    <a:pt x="1408" y="1093"/>
                    <a:pt x="1408" y="704"/>
                  </a:cubicBezTo>
                  <a:cubicBezTo>
                    <a:pt x="1408" y="315"/>
                    <a:pt x="1092" y="0"/>
                    <a:pt x="70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90800" y="2495550"/>
              <a:ext cx="2387601" cy="1841500"/>
              <a:chOff x="2590800" y="2495550"/>
              <a:chExt cx="2387601" cy="1841500"/>
            </a:xfrm>
          </p:grpSpPr>
          <p:sp>
            <p:nvSpPr>
              <p:cNvPr id="77" name="Freeform 76"/>
              <p:cNvSpPr/>
              <p:nvPr/>
            </p:nvSpPr>
            <p:spPr bwMode="auto">
              <a:xfrm>
                <a:off x="4302926" y="3598863"/>
                <a:ext cx="675475" cy="378112"/>
              </a:xfrm>
              <a:custGeom>
                <a:avLst/>
                <a:gdLst>
                  <a:gd name="connsiteX0" fmla="*/ 675475 w 675475"/>
                  <a:gd name="connsiteY0" fmla="*/ 0 h 378112"/>
                  <a:gd name="connsiteX1" fmla="*/ 0 w 675475"/>
                  <a:gd name="connsiteY1" fmla="*/ 378112 h 378112"/>
                  <a:gd name="connsiteX2" fmla="*/ 85770 w 675475"/>
                  <a:gd name="connsiteY2" fmla="*/ 263568 h 378112"/>
                  <a:gd name="connsiteX3" fmla="*/ 163251 w 675475"/>
                  <a:gd name="connsiteY3" fmla="*/ 136223 h 378112"/>
                  <a:gd name="connsiteX4" fmla="*/ 177176 w 675475"/>
                  <a:gd name="connsiteY4" fmla="*/ 107362 h 3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475" h="378112">
                    <a:moveTo>
                      <a:pt x="675475" y="0"/>
                    </a:moveTo>
                    <a:lnTo>
                      <a:pt x="0" y="378112"/>
                    </a:lnTo>
                    <a:lnTo>
                      <a:pt x="85770" y="263568"/>
                    </a:lnTo>
                    <a:cubicBezTo>
                      <a:pt x="113564" y="222485"/>
                      <a:pt x="139435" y="179994"/>
                      <a:pt x="163251" y="136223"/>
                    </a:cubicBezTo>
                    <a:lnTo>
                      <a:pt x="177176" y="10736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590800" y="2495550"/>
                <a:ext cx="2387600" cy="1841500"/>
                <a:chOff x="2590800" y="2495550"/>
                <a:chExt cx="2387600" cy="1841500"/>
              </a:xfrm>
            </p:grpSpPr>
            <p:sp>
              <p:nvSpPr>
                <p:cNvPr id="79" name="Freeform 78"/>
                <p:cNvSpPr/>
                <p:nvPr/>
              </p:nvSpPr>
              <p:spPr bwMode="auto">
                <a:xfrm>
                  <a:off x="2797174" y="3598863"/>
                  <a:ext cx="2181226" cy="738187"/>
                </a:xfrm>
                <a:custGeom>
                  <a:avLst/>
                  <a:gdLst>
                    <a:gd name="connsiteX0" fmla="*/ 1681163 w 2181226"/>
                    <a:gd name="connsiteY0" fmla="*/ 106362 h 738187"/>
                    <a:gd name="connsiteX1" fmla="*/ 1641709 w 2181226"/>
                    <a:gd name="connsiteY1" fmla="*/ 183146 h 738187"/>
                    <a:gd name="connsiteX2" fmla="*/ 0 w 2181226"/>
                    <a:gd name="connsiteY2" fmla="*/ 738187 h 738187"/>
                    <a:gd name="connsiteX3" fmla="*/ 30686 w 2181226"/>
                    <a:gd name="connsiteY3" fmla="*/ 463958 h 738187"/>
                    <a:gd name="connsiteX4" fmla="*/ 1681163 w 2181226"/>
                    <a:gd name="connsiteY4" fmla="*/ 106362 h 738187"/>
                    <a:gd name="connsiteX5" fmla="*/ 2181226 w 2181226"/>
                    <a:gd name="connsiteY5" fmla="*/ 0 h 738187"/>
                    <a:gd name="connsiteX6" fmla="*/ 1643063 w 2181226"/>
                    <a:gd name="connsiteY6" fmla="*/ 184150 h 738187"/>
                    <a:gd name="connsiteX7" fmla="*/ 1682441 w 2181226"/>
                    <a:gd name="connsiteY7" fmla="*/ 107421 h 738187"/>
                    <a:gd name="connsiteX8" fmla="*/ 2181226 w 2181226"/>
                    <a:gd name="connsiteY8" fmla="*/ 0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6" h="738187">
                      <a:moveTo>
                        <a:pt x="1681163" y="106362"/>
                      </a:moveTo>
                      <a:cubicBezTo>
                        <a:pt x="1668012" y="132688"/>
                        <a:pt x="1654861" y="159014"/>
                        <a:pt x="1641709" y="183146"/>
                      </a:cubicBezTo>
                      <a:cubicBezTo>
                        <a:pt x="1641709" y="183146"/>
                        <a:pt x="1641709" y="183146"/>
                        <a:pt x="0" y="738187"/>
                      </a:cubicBezTo>
                      <a:cubicBezTo>
                        <a:pt x="0" y="738187"/>
                        <a:pt x="0" y="738187"/>
                        <a:pt x="30686" y="463958"/>
                      </a:cubicBezTo>
                      <a:cubicBezTo>
                        <a:pt x="30686" y="463958"/>
                        <a:pt x="30686" y="463958"/>
                        <a:pt x="1681163" y="106362"/>
                      </a:cubicBezTo>
                      <a:close/>
                      <a:moveTo>
                        <a:pt x="2181226" y="0"/>
                      </a:moveTo>
                      <a:cubicBezTo>
                        <a:pt x="2181226" y="0"/>
                        <a:pt x="2181226" y="0"/>
                        <a:pt x="1643063" y="184150"/>
                      </a:cubicBezTo>
                      <a:cubicBezTo>
                        <a:pt x="1656189" y="160035"/>
                        <a:pt x="1669315" y="133728"/>
                        <a:pt x="1682441" y="107421"/>
                      </a:cubicBezTo>
                      <a:cubicBezTo>
                        <a:pt x="1682441" y="107421"/>
                        <a:pt x="1682441" y="107421"/>
                        <a:pt x="218122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9"/>
                <p:cNvSpPr/>
                <p:nvPr/>
              </p:nvSpPr>
              <p:spPr bwMode="auto">
                <a:xfrm>
                  <a:off x="2590800" y="2495550"/>
                  <a:ext cx="2387600" cy="1617663"/>
                </a:xfrm>
                <a:custGeom>
                  <a:avLst/>
                  <a:gdLst>
                    <a:gd name="T0" fmla="*/ 70 w 1504"/>
                    <a:gd name="T1" fmla="*/ 51 h 1019"/>
                    <a:gd name="T2" fmla="*/ 0 w 1504"/>
                    <a:gd name="T3" fmla="*/ 1019 h 1019"/>
                    <a:gd name="T4" fmla="*/ 1504 w 1504"/>
                    <a:gd name="T5" fmla="*/ 695 h 1019"/>
                    <a:gd name="T6" fmla="*/ 1467 w 1504"/>
                    <a:gd name="T7" fmla="*/ 0 h 1019"/>
                    <a:gd name="T8" fmla="*/ 70 w 1504"/>
                    <a:gd name="T9" fmla="*/ 51 h 1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4" h="1019">
                      <a:moveTo>
                        <a:pt x="70" y="51"/>
                      </a:moveTo>
                      <a:lnTo>
                        <a:pt x="0" y="1019"/>
                      </a:lnTo>
                      <a:lnTo>
                        <a:pt x="1504" y="695"/>
                      </a:lnTo>
                      <a:lnTo>
                        <a:pt x="1467" y="0"/>
                      </a:lnTo>
                      <a:lnTo>
                        <a:pt x="70" y="5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1" name="Group 80"/>
          <p:cNvGrpSpPr/>
          <p:nvPr/>
        </p:nvGrpSpPr>
        <p:grpSpPr>
          <a:xfrm>
            <a:off x="8984621" y="2129346"/>
            <a:ext cx="2674483" cy="2788873"/>
            <a:chOff x="1563688" y="1454150"/>
            <a:chExt cx="3414713" cy="3560763"/>
          </a:xfrm>
        </p:grpSpPr>
        <p:sp>
          <p:nvSpPr>
            <p:cNvPr id="82" name="Freeform 36"/>
            <p:cNvSpPr/>
            <p:nvPr/>
          </p:nvSpPr>
          <p:spPr bwMode="auto">
            <a:xfrm>
              <a:off x="1563688" y="1454150"/>
              <a:ext cx="3089275" cy="3560763"/>
            </a:xfrm>
            <a:custGeom>
              <a:avLst/>
              <a:gdLst>
                <a:gd name="T0" fmla="*/ 704 w 1408"/>
                <a:gd name="T1" fmla="*/ 0 h 1623"/>
                <a:gd name="T2" fmla="*/ 0 w 1408"/>
                <a:gd name="T3" fmla="*/ 704 h 1623"/>
                <a:gd name="T4" fmla="*/ 303 w 1408"/>
                <a:gd name="T5" fmla="*/ 1283 h 1623"/>
                <a:gd name="T6" fmla="*/ 303 w 1408"/>
                <a:gd name="T7" fmla="*/ 1623 h 1623"/>
                <a:gd name="T8" fmla="*/ 623 w 1408"/>
                <a:gd name="T9" fmla="*/ 1403 h 1623"/>
                <a:gd name="T10" fmla="*/ 704 w 1408"/>
                <a:gd name="T11" fmla="*/ 1408 h 1623"/>
                <a:gd name="T12" fmla="*/ 1408 w 1408"/>
                <a:gd name="T13" fmla="*/ 704 h 1623"/>
                <a:gd name="T14" fmla="*/ 704 w 1408"/>
                <a:gd name="T15" fmla="*/ 0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623">
                  <a:moveTo>
                    <a:pt x="704" y="0"/>
                  </a:moveTo>
                  <a:cubicBezTo>
                    <a:pt x="315" y="0"/>
                    <a:pt x="0" y="315"/>
                    <a:pt x="0" y="704"/>
                  </a:cubicBezTo>
                  <a:cubicBezTo>
                    <a:pt x="0" y="944"/>
                    <a:pt x="120" y="1156"/>
                    <a:pt x="303" y="1283"/>
                  </a:cubicBezTo>
                  <a:cubicBezTo>
                    <a:pt x="303" y="1623"/>
                    <a:pt x="303" y="1623"/>
                    <a:pt x="303" y="1623"/>
                  </a:cubicBezTo>
                  <a:cubicBezTo>
                    <a:pt x="623" y="1403"/>
                    <a:pt x="623" y="1403"/>
                    <a:pt x="623" y="1403"/>
                  </a:cubicBezTo>
                  <a:cubicBezTo>
                    <a:pt x="649" y="1406"/>
                    <a:pt x="676" y="1408"/>
                    <a:pt x="704" y="1408"/>
                  </a:cubicBezTo>
                  <a:cubicBezTo>
                    <a:pt x="1092" y="1408"/>
                    <a:pt x="1408" y="1093"/>
                    <a:pt x="1408" y="704"/>
                  </a:cubicBezTo>
                  <a:cubicBezTo>
                    <a:pt x="1408" y="315"/>
                    <a:pt x="1092" y="0"/>
                    <a:pt x="70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590800" y="2495550"/>
              <a:ext cx="2387601" cy="1841500"/>
              <a:chOff x="2590800" y="2495550"/>
              <a:chExt cx="2387601" cy="1841500"/>
            </a:xfrm>
          </p:grpSpPr>
          <p:sp>
            <p:nvSpPr>
              <p:cNvPr id="84" name="Freeform 83"/>
              <p:cNvSpPr/>
              <p:nvPr/>
            </p:nvSpPr>
            <p:spPr bwMode="auto">
              <a:xfrm>
                <a:off x="4302926" y="3598863"/>
                <a:ext cx="675475" cy="378112"/>
              </a:xfrm>
              <a:custGeom>
                <a:avLst/>
                <a:gdLst>
                  <a:gd name="connsiteX0" fmla="*/ 675475 w 675475"/>
                  <a:gd name="connsiteY0" fmla="*/ 0 h 378112"/>
                  <a:gd name="connsiteX1" fmla="*/ 0 w 675475"/>
                  <a:gd name="connsiteY1" fmla="*/ 378112 h 378112"/>
                  <a:gd name="connsiteX2" fmla="*/ 85770 w 675475"/>
                  <a:gd name="connsiteY2" fmla="*/ 263568 h 378112"/>
                  <a:gd name="connsiteX3" fmla="*/ 163251 w 675475"/>
                  <a:gd name="connsiteY3" fmla="*/ 136223 h 378112"/>
                  <a:gd name="connsiteX4" fmla="*/ 177176 w 675475"/>
                  <a:gd name="connsiteY4" fmla="*/ 107362 h 37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475" h="378112">
                    <a:moveTo>
                      <a:pt x="675475" y="0"/>
                    </a:moveTo>
                    <a:lnTo>
                      <a:pt x="0" y="378112"/>
                    </a:lnTo>
                    <a:lnTo>
                      <a:pt x="85770" y="263568"/>
                    </a:lnTo>
                    <a:cubicBezTo>
                      <a:pt x="113564" y="222485"/>
                      <a:pt x="139435" y="179994"/>
                      <a:pt x="163251" y="136223"/>
                    </a:cubicBezTo>
                    <a:lnTo>
                      <a:pt x="177176" y="10736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2590800" y="2495550"/>
                <a:ext cx="2387600" cy="1841500"/>
                <a:chOff x="2590800" y="2495550"/>
                <a:chExt cx="2387600" cy="1841500"/>
              </a:xfrm>
            </p:grpSpPr>
            <p:sp>
              <p:nvSpPr>
                <p:cNvPr id="86" name="Freeform 85"/>
                <p:cNvSpPr/>
                <p:nvPr/>
              </p:nvSpPr>
              <p:spPr bwMode="auto">
                <a:xfrm>
                  <a:off x="2797174" y="3598863"/>
                  <a:ext cx="2181226" cy="738187"/>
                </a:xfrm>
                <a:custGeom>
                  <a:avLst/>
                  <a:gdLst>
                    <a:gd name="connsiteX0" fmla="*/ 1681163 w 2181226"/>
                    <a:gd name="connsiteY0" fmla="*/ 106362 h 738187"/>
                    <a:gd name="connsiteX1" fmla="*/ 1641709 w 2181226"/>
                    <a:gd name="connsiteY1" fmla="*/ 183146 h 738187"/>
                    <a:gd name="connsiteX2" fmla="*/ 0 w 2181226"/>
                    <a:gd name="connsiteY2" fmla="*/ 738187 h 738187"/>
                    <a:gd name="connsiteX3" fmla="*/ 30686 w 2181226"/>
                    <a:gd name="connsiteY3" fmla="*/ 463958 h 738187"/>
                    <a:gd name="connsiteX4" fmla="*/ 1681163 w 2181226"/>
                    <a:gd name="connsiteY4" fmla="*/ 106362 h 738187"/>
                    <a:gd name="connsiteX5" fmla="*/ 2181226 w 2181226"/>
                    <a:gd name="connsiteY5" fmla="*/ 0 h 738187"/>
                    <a:gd name="connsiteX6" fmla="*/ 1643063 w 2181226"/>
                    <a:gd name="connsiteY6" fmla="*/ 184150 h 738187"/>
                    <a:gd name="connsiteX7" fmla="*/ 1682441 w 2181226"/>
                    <a:gd name="connsiteY7" fmla="*/ 107421 h 738187"/>
                    <a:gd name="connsiteX8" fmla="*/ 2181226 w 2181226"/>
                    <a:gd name="connsiteY8" fmla="*/ 0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1226" h="738187">
                      <a:moveTo>
                        <a:pt x="1681163" y="106362"/>
                      </a:moveTo>
                      <a:cubicBezTo>
                        <a:pt x="1668012" y="132688"/>
                        <a:pt x="1654861" y="159014"/>
                        <a:pt x="1641709" y="183146"/>
                      </a:cubicBezTo>
                      <a:cubicBezTo>
                        <a:pt x="1641709" y="183146"/>
                        <a:pt x="1641709" y="183146"/>
                        <a:pt x="0" y="738187"/>
                      </a:cubicBezTo>
                      <a:cubicBezTo>
                        <a:pt x="0" y="738187"/>
                        <a:pt x="0" y="738187"/>
                        <a:pt x="30686" y="463958"/>
                      </a:cubicBezTo>
                      <a:cubicBezTo>
                        <a:pt x="30686" y="463958"/>
                        <a:pt x="30686" y="463958"/>
                        <a:pt x="1681163" y="106362"/>
                      </a:cubicBezTo>
                      <a:close/>
                      <a:moveTo>
                        <a:pt x="2181226" y="0"/>
                      </a:moveTo>
                      <a:cubicBezTo>
                        <a:pt x="2181226" y="0"/>
                        <a:pt x="2181226" y="0"/>
                        <a:pt x="1643063" y="184150"/>
                      </a:cubicBezTo>
                      <a:cubicBezTo>
                        <a:pt x="1656189" y="160035"/>
                        <a:pt x="1669315" y="133728"/>
                        <a:pt x="1682441" y="107421"/>
                      </a:cubicBezTo>
                      <a:cubicBezTo>
                        <a:pt x="1682441" y="107421"/>
                        <a:pt x="1682441" y="107421"/>
                        <a:pt x="218122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9"/>
                <p:cNvSpPr/>
                <p:nvPr/>
              </p:nvSpPr>
              <p:spPr bwMode="auto">
                <a:xfrm>
                  <a:off x="2590800" y="2495550"/>
                  <a:ext cx="2387600" cy="1617663"/>
                </a:xfrm>
                <a:custGeom>
                  <a:avLst/>
                  <a:gdLst>
                    <a:gd name="T0" fmla="*/ 70 w 1504"/>
                    <a:gd name="T1" fmla="*/ 51 h 1019"/>
                    <a:gd name="T2" fmla="*/ 0 w 1504"/>
                    <a:gd name="T3" fmla="*/ 1019 h 1019"/>
                    <a:gd name="T4" fmla="*/ 1504 w 1504"/>
                    <a:gd name="T5" fmla="*/ 695 h 1019"/>
                    <a:gd name="T6" fmla="*/ 1467 w 1504"/>
                    <a:gd name="T7" fmla="*/ 0 h 1019"/>
                    <a:gd name="T8" fmla="*/ 70 w 1504"/>
                    <a:gd name="T9" fmla="*/ 51 h 10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04" h="1019">
                      <a:moveTo>
                        <a:pt x="70" y="51"/>
                      </a:moveTo>
                      <a:lnTo>
                        <a:pt x="0" y="1019"/>
                      </a:lnTo>
                      <a:lnTo>
                        <a:pt x="1504" y="695"/>
                      </a:lnTo>
                      <a:lnTo>
                        <a:pt x="1467" y="0"/>
                      </a:lnTo>
                      <a:lnTo>
                        <a:pt x="70" y="5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2" name="Inhaltsplatzhalter 4"/>
          <p:cNvSpPr txBox="1"/>
          <p:nvPr/>
        </p:nvSpPr>
        <p:spPr>
          <a:xfrm>
            <a:off x="9484741" y="5069780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rgbClr val="39639D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rgbClr val="39639D"/>
                </a:solidFill>
                <a:latin typeface="+mj-lt"/>
              </a:rPr>
            </a:br>
            <a:r>
              <a:rPr lang="en-US" sz="1400" b="1" dirty="0" smtClean="0">
                <a:solidFill>
                  <a:srgbClr val="39639D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rgbClr val="39639D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3834661" y="5069780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6659701" y="5069780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1009621" y="5069780"/>
            <a:ext cx="1942868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45546" y="3189345"/>
            <a:ext cx="614363" cy="61277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Freeform 91"/>
          <p:cNvSpPr>
            <a:spLocks noEditPoints="1"/>
          </p:cNvSpPr>
          <p:nvPr/>
        </p:nvSpPr>
        <p:spPr bwMode="auto">
          <a:xfrm>
            <a:off x="7600461" y="3189345"/>
            <a:ext cx="612775" cy="612775"/>
          </a:xfrm>
          <a:custGeom>
            <a:avLst/>
            <a:gdLst>
              <a:gd name="T0" fmla="*/ 1133 w 3474"/>
              <a:gd name="T1" fmla="*/ 1077 h 3475"/>
              <a:gd name="T2" fmla="*/ 1072 w 3474"/>
              <a:gd name="T3" fmla="*/ 1158 h 3475"/>
              <a:gd name="T4" fmla="*/ 1124 w 3474"/>
              <a:gd name="T5" fmla="*/ 1172 h 3475"/>
              <a:gd name="T6" fmla="*/ 1180 w 3474"/>
              <a:gd name="T7" fmla="*/ 1194 h 3475"/>
              <a:gd name="T8" fmla="*/ 1199 w 3474"/>
              <a:gd name="T9" fmla="*/ 1253 h 3475"/>
              <a:gd name="T10" fmla="*/ 1167 w 3474"/>
              <a:gd name="T11" fmla="*/ 1309 h 3475"/>
              <a:gd name="T12" fmla="*/ 1228 w 3474"/>
              <a:gd name="T13" fmla="*/ 1326 h 3475"/>
              <a:gd name="T14" fmla="*/ 1315 w 3474"/>
              <a:gd name="T15" fmla="*/ 1268 h 3475"/>
              <a:gd name="T16" fmla="*/ 1334 w 3474"/>
              <a:gd name="T17" fmla="*/ 1166 h 3475"/>
              <a:gd name="T18" fmla="*/ 1287 w 3474"/>
              <a:gd name="T19" fmla="*/ 1085 h 3475"/>
              <a:gd name="T20" fmla="*/ 1210 w 3474"/>
              <a:gd name="T21" fmla="*/ 1057 h 3475"/>
              <a:gd name="T22" fmla="*/ 736 w 3474"/>
              <a:gd name="T23" fmla="*/ 1040 h 3475"/>
              <a:gd name="T24" fmla="*/ 924 w 3474"/>
              <a:gd name="T25" fmla="*/ 1147 h 3475"/>
              <a:gd name="T26" fmla="*/ 978 w 3474"/>
              <a:gd name="T27" fmla="*/ 1020 h 3475"/>
              <a:gd name="T28" fmla="*/ 1094 w 3474"/>
              <a:gd name="T29" fmla="*/ 934 h 3475"/>
              <a:gd name="T30" fmla="*/ 1236 w 3474"/>
              <a:gd name="T31" fmla="*/ 916 h 3475"/>
              <a:gd name="T32" fmla="*/ 1372 w 3474"/>
              <a:gd name="T33" fmla="*/ 968 h 3475"/>
              <a:gd name="T34" fmla="*/ 1464 w 3474"/>
              <a:gd name="T35" fmla="*/ 1085 h 3475"/>
              <a:gd name="T36" fmla="*/ 1482 w 3474"/>
              <a:gd name="T37" fmla="*/ 1227 h 3475"/>
              <a:gd name="T38" fmla="*/ 1427 w 3474"/>
              <a:gd name="T39" fmla="*/ 1363 h 3475"/>
              <a:gd name="T40" fmla="*/ 1310 w 3474"/>
              <a:gd name="T41" fmla="*/ 1452 h 3475"/>
              <a:gd name="T42" fmla="*/ 1165 w 3474"/>
              <a:gd name="T43" fmla="*/ 1471 h 3475"/>
              <a:gd name="T44" fmla="*/ 1031 w 3474"/>
              <a:gd name="T45" fmla="*/ 1415 h 3475"/>
              <a:gd name="T46" fmla="*/ 942 w 3474"/>
              <a:gd name="T47" fmla="*/ 1299 h 3475"/>
              <a:gd name="T48" fmla="*/ 719 w 3474"/>
              <a:gd name="T49" fmla="*/ 1199 h 3475"/>
              <a:gd name="T50" fmla="*/ 3298 w 3474"/>
              <a:gd name="T51" fmla="*/ 2319 h 3475"/>
              <a:gd name="T52" fmla="*/ 208 w 3474"/>
              <a:gd name="T53" fmla="*/ 148 h 3475"/>
              <a:gd name="T54" fmla="*/ 147 w 3474"/>
              <a:gd name="T55" fmla="*/ 208 h 3475"/>
              <a:gd name="T56" fmla="*/ 151 w 3474"/>
              <a:gd name="T57" fmla="*/ 322 h 3475"/>
              <a:gd name="T58" fmla="*/ 214 w 3474"/>
              <a:gd name="T59" fmla="*/ 473 h 3475"/>
              <a:gd name="T60" fmla="*/ 329 w 3474"/>
              <a:gd name="T61" fmla="*/ 647 h 3475"/>
              <a:gd name="T62" fmla="*/ 489 w 3474"/>
              <a:gd name="T63" fmla="*/ 830 h 3475"/>
              <a:gd name="T64" fmla="*/ 602 w 3474"/>
              <a:gd name="T65" fmla="*/ 609 h 3475"/>
              <a:gd name="T66" fmla="*/ 649 w 3474"/>
              <a:gd name="T67" fmla="*/ 577 h 3475"/>
              <a:gd name="T68" fmla="*/ 734 w 3474"/>
              <a:gd name="T69" fmla="*/ 408 h 3475"/>
              <a:gd name="T70" fmla="*/ 555 w 3474"/>
              <a:gd name="T71" fmla="*/ 269 h 3475"/>
              <a:gd name="T72" fmla="*/ 392 w 3474"/>
              <a:gd name="T73" fmla="*/ 177 h 3475"/>
              <a:gd name="T74" fmla="*/ 259 w 3474"/>
              <a:gd name="T75" fmla="*/ 142 h 3475"/>
              <a:gd name="T76" fmla="*/ 336 w 3474"/>
              <a:gd name="T77" fmla="*/ 15 h 3475"/>
              <a:gd name="T78" fmla="*/ 524 w 3474"/>
              <a:gd name="T79" fmla="*/ 87 h 3475"/>
              <a:gd name="T80" fmla="*/ 726 w 3474"/>
              <a:gd name="T81" fmla="*/ 213 h 3475"/>
              <a:gd name="T82" fmla="*/ 929 w 3474"/>
              <a:gd name="T83" fmla="*/ 389 h 3475"/>
              <a:gd name="T84" fmla="*/ 1592 w 3474"/>
              <a:gd name="T85" fmla="*/ 427 h 3475"/>
              <a:gd name="T86" fmla="*/ 1645 w 3474"/>
              <a:gd name="T87" fmla="*/ 452 h 3475"/>
              <a:gd name="T88" fmla="*/ 3474 w 3474"/>
              <a:gd name="T89" fmla="*/ 2318 h 3475"/>
              <a:gd name="T90" fmla="*/ 2375 w 3474"/>
              <a:gd name="T91" fmla="*/ 3452 h 3475"/>
              <a:gd name="T92" fmla="*/ 2323 w 3474"/>
              <a:gd name="T93" fmla="*/ 3475 h 3475"/>
              <a:gd name="T94" fmla="*/ 2272 w 3474"/>
              <a:gd name="T95" fmla="*/ 3452 h 3475"/>
              <a:gd name="T96" fmla="*/ 443 w 3474"/>
              <a:gd name="T97" fmla="*/ 1592 h 3475"/>
              <a:gd name="T98" fmla="*/ 430 w 3474"/>
              <a:gd name="T99" fmla="*/ 978 h 3475"/>
              <a:gd name="T100" fmla="*/ 249 w 3474"/>
              <a:gd name="T101" fmla="*/ 781 h 3475"/>
              <a:gd name="T102" fmla="*/ 111 w 3474"/>
              <a:gd name="T103" fmla="*/ 575 h 3475"/>
              <a:gd name="T104" fmla="*/ 26 w 3474"/>
              <a:gd name="T105" fmla="*/ 381 h 3475"/>
              <a:gd name="T106" fmla="*/ 0 w 3474"/>
              <a:gd name="T107" fmla="*/ 212 h 3475"/>
              <a:gd name="T108" fmla="*/ 39 w 3474"/>
              <a:gd name="T109" fmla="*/ 83 h 3475"/>
              <a:gd name="T110" fmla="*/ 142 w 3474"/>
              <a:gd name="T111" fmla="*/ 11 h 3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74" h="3475">
                <a:moveTo>
                  <a:pt x="1210" y="1057"/>
                </a:moveTo>
                <a:lnTo>
                  <a:pt x="1184" y="1059"/>
                </a:lnTo>
                <a:lnTo>
                  <a:pt x="1159" y="1065"/>
                </a:lnTo>
                <a:lnTo>
                  <a:pt x="1133" y="1077"/>
                </a:lnTo>
                <a:lnTo>
                  <a:pt x="1107" y="1097"/>
                </a:lnTo>
                <a:lnTo>
                  <a:pt x="1091" y="1115"/>
                </a:lnTo>
                <a:lnTo>
                  <a:pt x="1080" y="1136"/>
                </a:lnTo>
                <a:lnTo>
                  <a:pt x="1072" y="1158"/>
                </a:lnTo>
                <a:lnTo>
                  <a:pt x="1068" y="1181"/>
                </a:lnTo>
                <a:lnTo>
                  <a:pt x="1088" y="1180"/>
                </a:lnTo>
                <a:lnTo>
                  <a:pt x="1106" y="1176"/>
                </a:lnTo>
                <a:lnTo>
                  <a:pt x="1124" y="1172"/>
                </a:lnTo>
                <a:lnTo>
                  <a:pt x="1141" y="1172"/>
                </a:lnTo>
                <a:lnTo>
                  <a:pt x="1157" y="1176"/>
                </a:lnTo>
                <a:lnTo>
                  <a:pt x="1170" y="1183"/>
                </a:lnTo>
                <a:lnTo>
                  <a:pt x="1180" y="1194"/>
                </a:lnTo>
                <a:lnTo>
                  <a:pt x="1190" y="1207"/>
                </a:lnTo>
                <a:lnTo>
                  <a:pt x="1195" y="1222"/>
                </a:lnTo>
                <a:lnTo>
                  <a:pt x="1199" y="1237"/>
                </a:lnTo>
                <a:lnTo>
                  <a:pt x="1199" y="1253"/>
                </a:lnTo>
                <a:lnTo>
                  <a:pt x="1196" y="1269"/>
                </a:lnTo>
                <a:lnTo>
                  <a:pt x="1191" y="1283"/>
                </a:lnTo>
                <a:lnTo>
                  <a:pt x="1181" y="1297"/>
                </a:lnTo>
                <a:lnTo>
                  <a:pt x="1167" y="1309"/>
                </a:lnTo>
                <a:lnTo>
                  <a:pt x="1151" y="1317"/>
                </a:lnTo>
                <a:lnTo>
                  <a:pt x="1175" y="1325"/>
                </a:lnTo>
                <a:lnTo>
                  <a:pt x="1201" y="1328"/>
                </a:lnTo>
                <a:lnTo>
                  <a:pt x="1228" y="1326"/>
                </a:lnTo>
                <a:lnTo>
                  <a:pt x="1253" y="1318"/>
                </a:lnTo>
                <a:lnTo>
                  <a:pt x="1277" y="1306"/>
                </a:lnTo>
                <a:lnTo>
                  <a:pt x="1298" y="1289"/>
                </a:lnTo>
                <a:lnTo>
                  <a:pt x="1315" y="1268"/>
                </a:lnTo>
                <a:lnTo>
                  <a:pt x="1328" y="1244"/>
                </a:lnTo>
                <a:lnTo>
                  <a:pt x="1334" y="1219"/>
                </a:lnTo>
                <a:lnTo>
                  <a:pt x="1337" y="1193"/>
                </a:lnTo>
                <a:lnTo>
                  <a:pt x="1334" y="1166"/>
                </a:lnTo>
                <a:lnTo>
                  <a:pt x="1328" y="1141"/>
                </a:lnTo>
                <a:lnTo>
                  <a:pt x="1315" y="1117"/>
                </a:lnTo>
                <a:lnTo>
                  <a:pt x="1298" y="1097"/>
                </a:lnTo>
                <a:lnTo>
                  <a:pt x="1287" y="1085"/>
                </a:lnTo>
                <a:lnTo>
                  <a:pt x="1271" y="1074"/>
                </a:lnTo>
                <a:lnTo>
                  <a:pt x="1253" y="1066"/>
                </a:lnTo>
                <a:lnTo>
                  <a:pt x="1232" y="1060"/>
                </a:lnTo>
                <a:lnTo>
                  <a:pt x="1210" y="1057"/>
                </a:lnTo>
                <a:close/>
                <a:moveTo>
                  <a:pt x="1572" y="585"/>
                </a:moveTo>
                <a:lnTo>
                  <a:pt x="730" y="718"/>
                </a:lnTo>
                <a:lnTo>
                  <a:pt x="686" y="1004"/>
                </a:lnTo>
                <a:lnTo>
                  <a:pt x="736" y="1040"/>
                </a:lnTo>
                <a:lnTo>
                  <a:pt x="785" y="1073"/>
                </a:lnTo>
                <a:lnTo>
                  <a:pt x="834" y="1102"/>
                </a:lnTo>
                <a:lnTo>
                  <a:pt x="879" y="1126"/>
                </a:lnTo>
                <a:lnTo>
                  <a:pt x="924" y="1147"/>
                </a:lnTo>
                <a:lnTo>
                  <a:pt x="931" y="1114"/>
                </a:lnTo>
                <a:lnTo>
                  <a:pt x="944" y="1081"/>
                </a:lnTo>
                <a:lnTo>
                  <a:pt x="959" y="1049"/>
                </a:lnTo>
                <a:lnTo>
                  <a:pt x="978" y="1020"/>
                </a:lnTo>
                <a:lnTo>
                  <a:pt x="1003" y="992"/>
                </a:lnTo>
                <a:lnTo>
                  <a:pt x="1030" y="968"/>
                </a:lnTo>
                <a:lnTo>
                  <a:pt x="1061" y="949"/>
                </a:lnTo>
                <a:lnTo>
                  <a:pt x="1094" y="934"/>
                </a:lnTo>
                <a:lnTo>
                  <a:pt x="1128" y="922"/>
                </a:lnTo>
                <a:lnTo>
                  <a:pt x="1163" y="916"/>
                </a:lnTo>
                <a:lnTo>
                  <a:pt x="1200" y="914"/>
                </a:lnTo>
                <a:lnTo>
                  <a:pt x="1236" y="916"/>
                </a:lnTo>
                <a:lnTo>
                  <a:pt x="1272" y="922"/>
                </a:lnTo>
                <a:lnTo>
                  <a:pt x="1308" y="934"/>
                </a:lnTo>
                <a:lnTo>
                  <a:pt x="1341" y="949"/>
                </a:lnTo>
                <a:lnTo>
                  <a:pt x="1372" y="968"/>
                </a:lnTo>
                <a:lnTo>
                  <a:pt x="1402" y="992"/>
                </a:lnTo>
                <a:lnTo>
                  <a:pt x="1427" y="1021"/>
                </a:lnTo>
                <a:lnTo>
                  <a:pt x="1448" y="1052"/>
                </a:lnTo>
                <a:lnTo>
                  <a:pt x="1464" y="1085"/>
                </a:lnTo>
                <a:lnTo>
                  <a:pt x="1476" y="1120"/>
                </a:lnTo>
                <a:lnTo>
                  <a:pt x="1482" y="1156"/>
                </a:lnTo>
                <a:lnTo>
                  <a:pt x="1485" y="1192"/>
                </a:lnTo>
                <a:lnTo>
                  <a:pt x="1482" y="1227"/>
                </a:lnTo>
                <a:lnTo>
                  <a:pt x="1476" y="1263"/>
                </a:lnTo>
                <a:lnTo>
                  <a:pt x="1464" y="1298"/>
                </a:lnTo>
                <a:lnTo>
                  <a:pt x="1448" y="1331"/>
                </a:lnTo>
                <a:lnTo>
                  <a:pt x="1427" y="1363"/>
                </a:lnTo>
                <a:lnTo>
                  <a:pt x="1402" y="1392"/>
                </a:lnTo>
                <a:lnTo>
                  <a:pt x="1374" y="1415"/>
                </a:lnTo>
                <a:lnTo>
                  <a:pt x="1344" y="1435"/>
                </a:lnTo>
                <a:lnTo>
                  <a:pt x="1310" y="1452"/>
                </a:lnTo>
                <a:lnTo>
                  <a:pt x="1275" y="1464"/>
                </a:lnTo>
                <a:lnTo>
                  <a:pt x="1239" y="1471"/>
                </a:lnTo>
                <a:lnTo>
                  <a:pt x="1202" y="1473"/>
                </a:lnTo>
                <a:lnTo>
                  <a:pt x="1165" y="1471"/>
                </a:lnTo>
                <a:lnTo>
                  <a:pt x="1129" y="1464"/>
                </a:lnTo>
                <a:lnTo>
                  <a:pt x="1095" y="1452"/>
                </a:lnTo>
                <a:lnTo>
                  <a:pt x="1062" y="1435"/>
                </a:lnTo>
                <a:lnTo>
                  <a:pt x="1031" y="1415"/>
                </a:lnTo>
                <a:lnTo>
                  <a:pt x="1003" y="1392"/>
                </a:lnTo>
                <a:lnTo>
                  <a:pt x="978" y="1363"/>
                </a:lnTo>
                <a:lnTo>
                  <a:pt x="957" y="1332"/>
                </a:lnTo>
                <a:lnTo>
                  <a:pt x="942" y="1299"/>
                </a:lnTo>
                <a:lnTo>
                  <a:pt x="889" y="1281"/>
                </a:lnTo>
                <a:lnTo>
                  <a:pt x="833" y="1258"/>
                </a:lnTo>
                <a:lnTo>
                  <a:pt x="777" y="1231"/>
                </a:lnTo>
                <a:lnTo>
                  <a:pt x="719" y="1199"/>
                </a:lnTo>
                <a:lnTo>
                  <a:pt x="661" y="1162"/>
                </a:lnTo>
                <a:lnTo>
                  <a:pt x="597" y="1563"/>
                </a:lnTo>
                <a:lnTo>
                  <a:pt x="2323" y="3296"/>
                </a:lnTo>
                <a:lnTo>
                  <a:pt x="3298" y="2319"/>
                </a:lnTo>
                <a:lnTo>
                  <a:pt x="1572" y="585"/>
                </a:lnTo>
                <a:close/>
                <a:moveTo>
                  <a:pt x="259" y="142"/>
                </a:moveTo>
                <a:lnTo>
                  <a:pt x="231" y="144"/>
                </a:lnTo>
                <a:lnTo>
                  <a:pt x="208" y="148"/>
                </a:lnTo>
                <a:lnTo>
                  <a:pt x="187" y="157"/>
                </a:lnTo>
                <a:lnTo>
                  <a:pt x="169" y="170"/>
                </a:lnTo>
                <a:lnTo>
                  <a:pt x="156" y="188"/>
                </a:lnTo>
                <a:lnTo>
                  <a:pt x="147" y="208"/>
                </a:lnTo>
                <a:lnTo>
                  <a:pt x="142" y="232"/>
                </a:lnTo>
                <a:lnTo>
                  <a:pt x="141" y="260"/>
                </a:lnTo>
                <a:lnTo>
                  <a:pt x="145" y="289"/>
                </a:lnTo>
                <a:lnTo>
                  <a:pt x="151" y="322"/>
                </a:lnTo>
                <a:lnTo>
                  <a:pt x="161" y="357"/>
                </a:lnTo>
                <a:lnTo>
                  <a:pt x="176" y="394"/>
                </a:lnTo>
                <a:lnTo>
                  <a:pt x="193" y="433"/>
                </a:lnTo>
                <a:lnTo>
                  <a:pt x="214" y="473"/>
                </a:lnTo>
                <a:lnTo>
                  <a:pt x="239" y="515"/>
                </a:lnTo>
                <a:lnTo>
                  <a:pt x="266" y="558"/>
                </a:lnTo>
                <a:lnTo>
                  <a:pt x="296" y="603"/>
                </a:lnTo>
                <a:lnTo>
                  <a:pt x="329" y="647"/>
                </a:lnTo>
                <a:lnTo>
                  <a:pt x="365" y="692"/>
                </a:lnTo>
                <a:lnTo>
                  <a:pt x="403" y="739"/>
                </a:lnTo>
                <a:lnTo>
                  <a:pt x="444" y="784"/>
                </a:lnTo>
                <a:lnTo>
                  <a:pt x="489" y="830"/>
                </a:lnTo>
                <a:lnTo>
                  <a:pt x="550" y="889"/>
                </a:lnTo>
                <a:lnTo>
                  <a:pt x="590" y="637"/>
                </a:lnTo>
                <a:lnTo>
                  <a:pt x="594" y="623"/>
                </a:lnTo>
                <a:lnTo>
                  <a:pt x="602" y="609"/>
                </a:lnTo>
                <a:lnTo>
                  <a:pt x="611" y="596"/>
                </a:lnTo>
                <a:lnTo>
                  <a:pt x="622" y="587"/>
                </a:lnTo>
                <a:lnTo>
                  <a:pt x="634" y="581"/>
                </a:lnTo>
                <a:lnTo>
                  <a:pt x="649" y="577"/>
                </a:lnTo>
                <a:lnTo>
                  <a:pt x="870" y="543"/>
                </a:lnTo>
                <a:lnTo>
                  <a:pt x="824" y="494"/>
                </a:lnTo>
                <a:lnTo>
                  <a:pt x="779" y="450"/>
                </a:lnTo>
                <a:lnTo>
                  <a:pt x="734" y="408"/>
                </a:lnTo>
                <a:lnTo>
                  <a:pt x="688" y="369"/>
                </a:lnTo>
                <a:lnTo>
                  <a:pt x="644" y="334"/>
                </a:lnTo>
                <a:lnTo>
                  <a:pt x="600" y="300"/>
                </a:lnTo>
                <a:lnTo>
                  <a:pt x="555" y="269"/>
                </a:lnTo>
                <a:lnTo>
                  <a:pt x="513" y="242"/>
                </a:lnTo>
                <a:lnTo>
                  <a:pt x="471" y="216"/>
                </a:lnTo>
                <a:lnTo>
                  <a:pt x="431" y="195"/>
                </a:lnTo>
                <a:lnTo>
                  <a:pt x="392" y="177"/>
                </a:lnTo>
                <a:lnTo>
                  <a:pt x="356" y="164"/>
                </a:lnTo>
                <a:lnTo>
                  <a:pt x="321" y="153"/>
                </a:lnTo>
                <a:lnTo>
                  <a:pt x="288" y="146"/>
                </a:lnTo>
                <a:lnTo>
                  <a:pt x="259" y="142"/>
                </a:lnTo>
                <a:close/>
                <a:moveTo>
                  <a:pt x="212" y="0"/>
                </a:moveTo>
                <a:lnTo>
                  <a:pt x="251" y="1"/>
                </a:lnTo>
                <a:lnTo>
                  <a:pt x="292" y="6"/>
                </a:lnTo>
                <a:lnTo>
                  <a:pt x="336" y="15"/>
                </a:lnTo>
                <a:lnTo>
                  <a:pt x="380" y="27"/>
                </a:lnTo>
                <a:lnTo>
                  <a:pt x="426" y="43"/>
                </a:lnTo>
                <a:lnTo>
                  <a:pt x="474" y="63"/>
                </a:lnTo>
                <a:lnTo>
                  <a:pt x="524" y="87"/>
                </a:lnTo>
                <a:lnTo>
                  <a:pt x="573" y="113"/>
                </a:lnTo>
                <a:lnTo>
                  <a:pt x="624" y="144"/>
                </a:lnTo>
                <a:lnTo>
                  <a:pt x="674" y="176"/>
                </a:lnTo>
                <a:lnTo>
                  <a:pt x="726" y="213"/>
                </a:lnTo>
                <a:lnTo>
                  <a:pt x="777" y="253"/>
                </a:lnTo>
                <a:lnTo>
                  <a:pt x="829" y="296"/>
                </a:lnTo>
                <a:lnTo>
                  <a:pt x="879" y="341"/>
                </a:lnTo>
                <a:lnTo>
                  <a:pt x="929" y="389"/>
                </a:lnTo>
                <a:lnTo>
                  <a:pt x="987" y="452"/>
                </a:lnTo>
                <a:lnTo>
                  <a:pt x="1042" y="515"/>
                </a:lnTo>
                <a:lnTo>
                  <a:pt x="1578" y="430"/>
                </a:lnTo>
                <a:lnTo>
                  <a:pt x="1592" y="427"/>
                </a:lnTo>
                <a:lnTo>
                  <a:pt x="1606" y="430"/>
                </a:lnTo>
                <a:lnTo>
                  <a:pt x="1618" y="435"/>
                </a:lnTo>
                <a:lnTo>
                  <a:pt x="1632" y="443"/>
                </a:lnTo>
                <a:lnTo>
                  <a:pt x="1645" y="452"/>
                </a:lnTo>
                <a:lnTo>
                  <a:pt x="3453" y="2267"/>
                </a:lnTo>
                <a:lnTo>
                  <a:pt x="3464" y="2282"/>
                </a:lnTo>
                <a:lnTo>
                  <a:pt x="3472" y="2300"/>
                </a:lnTo>
                <a:lnTo>
                  <a:pt x="3474" y="2318"/>
                </a:lnTo>
                <a:lnTo>
                  <a:pt x="3472" y="2337"/>
                </a:lnTo>
                <a:lnTo>
                  <a:pt x="3464" y="2355"/>
                </a:lnTo>
                <a:lnTo>
                  <a:pt x="3453" y="2371"/>
                </a:lnTo>
                <a:lnTo>
                  <a:pt x="2375" y="3452"/>
                </a:lnTo>
                <a:lnTo>
                  <a:pt x="2365" y="3462"/>
                </a:lnTo>
                <a:lnTo>
                  <a:pt x="2352" y="3468"/>
                </a:lnTo>
                <a:lnTo>
                  <a:pt x="2339" y="3472"/>
                </a:lnTo>
                <a:lnTo>
                  <a:pt x="2323" y="3475"/>
                </a:lnTo>
                <a:lnTo>
                  <a:pt x="2309" y="3472"/>
                </a:lnTo>
                <a:lnTo>
                  <a:pt x="2295" y="3468"/>
                </a:lnTo>
                <a:lnTo>
                  <a:pt x="2283" y="3462"/>
                </a:lnTo>
                <a:lnTo>
                  <a:pt x="2272" y="3452"/>
                </a:lnTo>
                <a:lnTo>
                  <a:pt x="464" y="1637"/>
                </a:lnTo>
                <a:lnTo>
                  <a:pt x="455" y="1624"/>
                </a:lnTo>
                <a:lnTo>
                  <a:pt x="448" y="1610"/>
                </a:lnTo>
                <a:lnTo>
                  <a:pt x="443" y="1592"/>
                </a:lnTo>
                <a:lnTo>
                  <a:pt x="442" y="1571"/>
                </a:lnTo>
                <a:lnTo>
                  <a:pt x="524" y="1061"/>
                </a:lnTo>
                <a:lnTo>
                  <a:pt x="476" y="1021"/>
                </a:lnTo>
                <a:lnTo>
                  <a:pt x="430" y="978"/>
                </a:lnTo>
                <a:lnTo>
                  <a:pt x="384" y="934"/>
                </a:lnTo>
                <a:lnTo>
                  <a:pt x="336" y="883"/>
                </a:lnTo>
                <a:lnTo>
                  <a:pt x="291" y="833"/>
                </a:lnTo>
                <a:lnTo>
                  <a:pt x="249" y="781"/>
                </a:lnTo>
                <a:lnTo>
                  <a:pt x="209" y="729"/>
                </a:lnTo>
                <a:lnTo>
                  <a:pt x="173" y="678"/>
                </a:lnTo>
                <a:lnTo>
                  <a:pt x="140" y="626"/>
                </a:lnTo>
                <a:lnTo>
                  <a:pt x="111" y="575"/>
                </a:lnTo>
                <a:lnTo>
                  <a:pt x="84" y="526"/>
                </a:lnTo>
                <a:lnTo>
                  <a:pt x="61" y="476"/>
                </a:lnTo>
                <a:lnTo>
                  <a:pt x="42" y="427"/>
                </a:lnTo>
                <a:lnTo>
                  <a:pt x="26" y="381"/>
                </a:lnTo>
                <a:lnTo>
                  <a:pt x="14" y="336"/>
                </a:lnTo>
                <a:lnTo>
                  <a:pt x="5" y="292"/>
                </a:lnTo>
                <a:lnTo>
                  <a:pt x="1" y="251"/>
                </a:lnTo>
                <a:lnTo>
                  <a:pt x="0" y="212"/>
                </a:lnTo>
                <a:lnTo>
                  <a:pt x="4" y="175"/>
                </a:lnTo>
                <a:lnTo>
                  <a:pt x="12" y="141"/>
                </a:lnTo>
                <a:lnTo>
                  <a:pt x="23" y="111"/>
                </a:lnTo>
                <a:lnTo>
                  <a:pt x="39" y="83"/>
                </a:lnTo>
                <a:lnTo>
                  <a:pt x="59" y="59"/>
                </a:lnTo>
                <a:lnTo>
                  <a:pt x="83" y="38"/>
                </a:lnTo>
                <a:lnTo>
                  <a:pt x="112" y="22"/>
                </a:lnTo>
                <a:lnTo>
                  <a:pt x="142" y="11"/>
                </a:lnTo>
                <a:lnTo>
                  <a:pt x="176" y="3"/>
                </a:lnTo>
                <a:lnTo>
                  <a:pt x="21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782426" y="3195695"/>
            <a:ext cx="614363" cy="600075"/>
            <a:chOff x="5305425" y="1893888"/>
            <a:chExt cx="614363" cy="600075"/>
          </a:xfrm>
          <a:solidFill>
            <a:schemeClr val="bg1"/>
          </a:solidFill>
        </p:grpSpPr>
        <p:sp>
          <p:nvSpPr>
            <p:cNvPr id="47" name="Freeform 153"/>
            <p:cNvSpPr>
              <a:spLocks noEditPoints="1"/>
            </p:cNvSpPr>
            <p:nvPr/>
          </p:nvSpPr>
          <p:spPr bwMode="auto">
            <a:xfrm>
              <a:off x="5484813" y="1992313"/>
              <a:ext cx="434975" cy="228600"/>
            </a:xfrm>
            <a:custGeom>
              <a:avLst/>
              <a:gdLst>
                <a:gd name="T0" fmla="*/ 403 w 2470"/>
                <a:gd name="T1" fmla="*/ 911 h 1295"/>
                <a:gd name="T2" fmla="*/ 471 w 2470"/>
                <a:gd name="T3" fmla="*/ 1140 h 1295"/>
                <a:gd name="T4" fmla="*/ 2013 w 2470"/>
                <a:gd name="T5" fmla="*/ 1140 h 1295"/>
                <a:gd name="T6" fmla="*/ 2080 w 2470"/>
                <a:gd name="T7" fmla="*/ 911 h 1295"/>
                <a:gd name="T8" fmla="*/ 403 w 2470"/>
                <a:gd name="T9" fmla="*/ 911 h 1295"/>
                <a:gd name="T10" fmla="*/ 291 w 2470"/>
                <a:gd name="T11" fmla="*/ 533 h 1295"/>
                <a:gd name="T12" fmla="*/ 356 w 2470"/>
                <a:gd name="T13" fmla="*/ 762 h 1295"/>
                <a:gd name="T14" fmla="*/ 2117 w 2470"/>
                <a:gd name="T15" fmla="*/ 762 h 1295"/>
                <a:gd name="T16" fmla="*/ 2184 w 2470"/>
                <a:gd name="T17" fmla="*/ 533 h 1295"/>
                <a:gd name="T18" fmla="*/ 291 w 2470"/>
                <a:gd name="T19" fmla="*/ 533 h 1295"/>
                <a:gd name="T20" fmla="*/ 181 w 2470"/>
                <a:gd name="T21" fmla="*/ 149 h 1295"/>
                <a:gd name="T22" fmla="*/ 247 w 2470"/>
                <a:gd name="T23" fmla="*/ 378 h 1295"/>
                <a:gd name="T24" fmla="*/ 2228 w 2470"/>
                <a:gd name="T25" fmla="*/ 378 h 1295"/>
                <a:gd name="T26" fmla="*/ 2296 w 2470"/>
                <a:gd name="T27" fmla="*/ 149 h 1295"/>
                <a:gd name="T28" fmla="*/ 181 w 2470"/>
                <a:gd name="T29" fmla="*/ 149 h 1295"/>
                <a:gd name="T30" fmla="*/ 77 w 2470"/>
                <a:gd name="T31" fmla="*/ 0 h 1295"/>
                <a:gd name="T32" fmla="*/ 2391 w 2470"/>
                <a:gd name="T33" fmla="*/ 0 h 1295"/>
                <a:gd name="T34" fmla="*/ 2412 w 2470"/>
                <a:gd name="T35" fmla="*/ 2 h 1295"/>
                <a:gd name="T36" fmla="*/ 2429 w 2470"/>
                <a:gd name="T37" fmla="*/ 9 h 1295"/>
                <a:gd name="T38" fmla="*/ 2443 w 2470"/>
                <a:gd name="T39" fmla="*/ 17 h 1295"/>
                <a:gd name="T40" fmla="*/ 2454 w 2470"/>
                <a:gd name="T41" fmla="*/ 29 h 1295"/>
                <a:gd name="T42" fmla="*/ 2462 w 2470"/>
                <a:gd name="T43" fmla="*/ 41 h 1295"/>
                <a:gd name="T44" fmla="*/ 2467 w 2470"/>
                <a:gd name="T45" fmla="*/ 55 h 1295"/>
                <a:gd name="T46" fmla="*/ 2470 w 2470"/>
                <a:gd name="T47" fmla="*/ 70 h 1295"/>
                <a:gd name="T48" fmla="*/ 2468 w 2470"/>
                <a:gd name="T49" fmla="*/ 84 h 1295"/>
                <a:gd name="T50" fmla="*/ 2465 w 2470"/>
                <a:gd name="T51" fmla="*/ 97 h 1295"/>
                <a:gd name="T52" fmla="*/ 2139 w 2470"/>
                <a:gd name="T53" fmla="*/ 1243 h 1295"/>
                <a:gd name="T54" fmla="*/ 2132 w 2470"/>
                <a:gd name="T55" fmla="*/ 1260 h 1295"/>
                <a:gd name="T56" fmla="*/ 2120 w 2470"/>
                <a:gd name="T57" fmla="*/ 1274 h 1295"/>
                <a:gd name="T58" fmla="*/ 2106 w 2470"/>
                <a:gd name="T59" fmla="*/ 1286 h 1295"/>
                <a:gd name="T60" fmla="*/ 2086 w 2470"/>
                <a:gd name="T61" fmla="*/ 1292 h 1295"/>
                <a:gd name="T62" fmla="*/ 2065 w 2470"/>
                <a:gd name="T63" fmla="*/ 1295 h 1295"/>
                <a:gd name="T64" fmla="*/ 411 w 2470"/>
                <a:gd name="T65" fmla="*/ 1295 h 1295"/>
                <a:gd name="T66" fmla="*/ 390 w 2470"/>
                <a:gd name="T67" fmla="*/ 1292 h 1295"/>
                <a:gd name="T68" fmla="*/ 371 w 2470"/>
                <a:gd name="T69" fmla="*/ 1286 h 1295"/>
                <a:gd name="T70" fmla="*/ 355 w 2470"/>
                <a:gd name="T71" fmla="*/ 1274 h 1295"/>
                <a:gd name="T72" fmla="*/ 344 w 2470"/>
                <a:gd name="T73" fmla="*/ 1260 h 1295"/>
                <a:gd name="T74" fmla="*/ 337 w 2470"/>
                <a:gd name="T75" fmla="*/ 1243 h 1295"/>
                <a:gd name="T76" fmla="*/ 3 w 2470"/>
                <a:gd name="T77" fmla="*/ 97 h 1295"/>
                <a:gd name="T78" fmla="*/ 0 w 2470"/>
                <a:gd name="T79" fmla="*/ 73 h 1295"/>
                <a:gd name="T80" fmla="*/ 2 w 2470"/>
                <a:gd name="T81" fmla="*/ 53 h 1295"/>
                <a:gd name="T82" fmla="*/ 9 w 2470"/>
                <a:gd name="T83" fmla="*/ 35 h 1295"/>
                <a:gd name="T84" fmla="*/ 20 w 2470"/>
                <a:gd name="T85" fmla="*/ 20 h 1295"/>
                <a:gd name="T86" fmla="*/ 36 w 2470"/>
                <a:gd name="T87" fmla="*/ 10 h 1295"/>
                <a:gd name="T88" fmla="*/ 55 w 2470"/>
                <a:gd name="T89" fmla="*/ 2 h 1295"/>
                <a:gd name="T90" fmla="*/ 77 w 2470"/>
                <a:gd name="T91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70" h="1295">
                  <a:moveTo>
                    <a:pt x="403" y="911"/>
                  </a:moveTo>
                  <a:lnTo>
                    <a:pt x="471" y="1140"/>
                  </a:lnTo>
                  <a:lnTo>
                    <a:pt x="2013" y="1140"/>
                  </a:lnTo>
                  <a:lnTo>
                    <a:pt x="2080" y="911"/>
                  </a:lnTo>
                  <a:lnTo>
                    <a:pt x="403" y="911"/>
                  </a:lnTo>
                  <a:close/>
                  <a:moveTo>
                    <a:pt x="291" y="533"/>
                  </a:moveTo>
                  <a:lnTo>
                    <a:pt x="356" y="762"/>
                  </a:lnTo>
                  <a:lnTo>
                    <a:pt x="2117" y="762"/>
                  </a:lnTo>
                  <a:lnTo>
                    <a:pt x="2184" y="533"/>
                  </a:lnTo>
                  <a:lnTo>
                    <a:pt x="291" y="533"/>
                  </a:lnTo>
                  <a:close/>
                  <a:moveTo>
                    <a:pt x="181" y="149"/>
                  </a:moveTo>
                  <a:lnTo>
                    <a:pt x="247" y="378"/>
                  </a:lnTo>
                  <a:lnTo>
                    <a:pt x="2228" y="378"/>
                  </a:lnTo>
                  <a:lnTo>
                    <a:pt x="2296" y="149"/>
                  </a:lnTo>
                  <a:lnTo>
                    <a:pt x="181" y="149"/>
                  </a:lnTo>
                  <a:close/>
                  <a:moveTo>
                    <a:pt x="77" y="0"/>
                  </a:moveTo>
                  <a:lnTo>
                    <a:pt x="2391" y="0"/>
                  </a:lnTo>
                  <a:lnTo>
                    <a:pt x="2412" y="2"/>
                  </a:lnTo>
                  <a:lnTo>
                    <a:pt x="2429" y="9"/>
                  </a:lnTo>
                  <a:lnTo>
                    <a:pt x="2443" y="17"/>
                  </a:lnTo>
                  <a:lnTo>
                    <a:pt x="2454" y="29"/>
                  </a:lnTo>
                  <a:lnTo>
                    <a:pt x="2462" y="41"/>
                  </a:lnTo>
                  <a:lnTo>
                    <a:pt x="2467" y="55"/>
                  </a:lnTo>
                  <a:lnTo>
                    <a:pt x="2470" y="70"/>
                  </a:lnTo>
                  <a:lnTo>
                    <a:pt x="2468" y="84"/>
                  </a:lnTo>
                  <a:lnTo>
                    <a:pt x="2465" y="97"/>
                  </a:lnTo>
                  <a:lnTo>
                    <a:pt x="2139" y="1243"/>
                  </a:lnTo>
                  <a:lnTo>
                    <a:pt x="2132" y="1260"/>
                  </a:lnTo>
                  <a:lnTo>
                    <a:pt x="2120" y="1274"/>
                  </a:lnTo>
                  <a:lnTo>
                    <a:pt x="2106" y="1286"/>
                  </a:lnTo>
                  <a:lnTo>
                    <a:pt x="2086" y="1292"/>
                  </a:lnTo>
                  <a:lnTo>
                    <a:pt x="2065" y="1295"/>
                  </a:lnTo>
                  <a:lnTo>
                    <a:pt x="411" y="1295"/>
                  </a:lnTo>
                  <a:lnTo>
                    <a:pt x="390" y="1292"/>
                  </a:lnTo>
                  <a:lnTo>
                    <a:pt x="371" y="1286"/>
                  </a:lnTo>
                  <a:lnTo>
                    <a:pt x="355" y="1274"/>
                  </a:lnTo>
                  <a:lnTo>
                    <a:pt x="344" y="1260"/>
                  </a:lnTo>
                  <a:lnTo>
                    <a:pt x="337" y="1243"/>
                  </a:lnTo>
                  <a:lnTo>
                    <a:pt x="3" y="97"/>
                  </a:lnTo>
                  <a:lnTo>
                    <a:pt x="0" y="73"/>
                  </a:lnTo>
                  <a:lnTo>
                    <a:pt x="2" y="53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6" y="10"/>
                  </a:lnTo>
                  <a:lnTo>
                    <a:pt x="55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54"/>
            <p:cNvSpPr/>
            <p:nvPr/>
          </p:nvSpPr>
          <p:spPr bwMode="auto">
            <a:xfrm>
              <a:off x="5305425" y="1893888"/>
              <a:ext cx="544513" cy="393700"/>
            </a:xfrm>
            <a:custGeom>
              <a:avLst/>
              <a:gdLst>
                <a:gd name="T0" fmla="*/ 0 w 3086"/>
                <a:gd name="T1" fmla="*/ 0 h 2234"/>
                <a:gd name="T2" fmla="*/ 610 w 3086"/>
                <a:gd name="T3" fmla="*/ 0 h 2234"/>
                <a:gd name="T4" fmla="*/ 628 w 3086"/>
                <a:gd name="T5" fmla="*/ 2 h 2234"/>
                <a:gd name="T6" fmla="*/ 643 w 3086"/>
                <a:gd name="T7" fmla="*/ 7 h 2234"/>
                <a:gd name="T8" fmla="*/ 657 w 3086"/>
                <a:gd name="T9" fmla="*/ 16 h 2234"/>
                <a:gd name="T10" fmla="*/ 669 w 3086"/>
                <a:gd name="T11" fmla="*/ 27 h 2234"/>
                <a:gd name="T12" fmla="*/ 677 w 3086"/>
                <a:gd name="T13" fmla="*/ 42 h 2234"/>
                <a:gd name="T14" fmla="*/ 684 w 3086"/>
                <a:gd name="T15" fmla="*/ 59 h 2234"/>
                <a:gd name="T16" fmla="*/ 1187 w 3086"/>
                <a:gd name="T17" fmla="*/ 2079 h 2234"/>
                <a:gd name="T18" fmla="*/ 3086 w 3086"/>
                <a:gd name="T19" fmla="*/ 2079 h 2234"/>
                <a:gd name="T20" fmla="*/ 3086 w 3086"/>
                <a:gd name="T21" fmla="*/ 2234 h 2234"/>
                <a:gd name="T22" fmla="*/ 1127 w 3086"/>
                <a:gd name="T23" fmla="*/ 2234 h 2234"/>
                <a:gd name="T24" fmla="*/ 1110 w 3086"/>
                <a:gd name="T25" fmla="*/ 2232 h 2234"/>
                <a:gd name="T26" fmla="*/ 1093 w 3086"/>
                <a:gd name="T27" fmla="*/ 2227 h 2234"/>
                <a:gd name="T28" fmla="*/ 1079 w 3086"/>
                <a:gd name="T29" fmla="*/ 2218 h 2234"/>
                <a:gd name="T30" fmla="*/ 1068 w 3086"/>
                <a:gd name="T31" fmla="*/ 2207 h 2234"/>
                <a:gd name="T32" fmla="*/ 1059 w 3086"/>
                <a:gd name="T33" fmla="*/ 2192 h 2234"/>
                <a:gd name="T34" fmla="*/ 1054 w 3086"/>
                <a:gd name="T35" fmla="*/ 2175 h 2234"/>
                <a:gd name="T36" fmla="*/ 549 w 3086"/>
                <a:gd name="T37" fmla="*/ 149 h 2234"/>
                <a:gd name="T38" fmla="*/ 0 w 3086"/>
                <a:gd name="T39" fmla="*/ 149 h 2234"/>
                <a:gd name="T40" fmla="*/ 0 w 3086"/>
                <a:gd name="T41" fmla="*/ 0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86" h="2234">
                  <a:moveTo>
                    <a:pt x="0" y="0"/>
                  </a:moveTo>
                  <a:lnTo>
                    <a:pt x="610" y="0"/>
                  </a:lnTo>
                  <a:lnTo>
                    <a:pt x="628" y="2"/>
                  </a:lnTo>
                  <a:lnTo>
                    <a:pt x="643" y="7"/>
                  </a:lnTo>
                  <a:lnTo>
                    <a:pt x="657" y="16"/>
                  </a:lnTo>
                  <a:lnTo>
                    <a:pt x="669" y="27"/>
                  </a:lnTo>
                  <a:lnTo>
                    <a:pt x="677" y="42"/>
                  </a:lnTo>
                  <a:lnTo>
                    <a:pt x="684" y="59"/>
                  </a:lnTo>
                  <a:lnTo>
                    <a:pt x="1187" y="2079"/>
                  </a:lnTo>
                  <a:lnTo>
                    <a:pt x="3086" y="2079"/>
                  </a:lnTo>
                  <a:lnTo>
                    <a:pt x="3086" y="2234"/>
                  </a:lnTo>
                  <a:lnTo>
                    <a:pt x="1127" y="2234"/>
                  </a:lnTo>
                  <a:lnTo>
                    <a:pt x="1110" y="2232"/>
                  </a:lnTo>
                  <a:lnTo>
                    <a:pt x="1093" y="2227"/>
                  </a:lnTo>
                  <a:lnTo>
                    <a:pt x="1079" y="2218"/>
                  </a:lnTo>
                  <a:lnTo>
                    <a:pt x="1068" y="2207"/>
                  </a:lnTo>
                  <a:lnTo>
                    <a:pt x="1059" y="2192"/>
                  </a:lnTo>
                  <a:lnTo>
                    <a:pt x="1054" y="2175"/>
                  </a:lnTo>
                  <a:lnTo>
                    <a:pt x="54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Rectangle 155"/>
            <p:cNvSpPr>
              <a:spLocks noChangeArrowheads="1"/>
            </p:cNvSpPr>
            <p:nvPr/>
          </p:nvSpPr>
          <p:spPr bwMode="auto">
            <a:xfrm>
              <a:off x="5503863" y="2328863"/>
              <a:ext cx="3048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56"/>
            <p:cNvSpPr>
              <a:spLocks noEditPoints="1"/>
            </p:cNvSpPr>
            <p:nvPr/>
          </p:nvSpPr>
          <p:spPr bwMode="auto">
            <a:xfrm>
              <a:off x="5741988" y="2389188"/>
              <a:ext cx="103188" cy="104775"/>
            </a:xfrm>
            <a:custGeom>
              <a:avLst/>
              <a:gdLst>
                <a:gd name="T0" fmla="*/ 267 w 592"/>
                <a:gd name="T1" fmla="*/ 158 h 591"/>
                <a:gd name="T2" fmla="*/ 216 w 592"/>
                <a:gd name="T3" fmla="*/ 180 h 591"/>
                <a:gd name="T4" fmla="*/ 179 w 592"/>
                <a:gd name="T5" fmla="*/ 219 h 591"/>
                <a:gd name="T6" fmla="*/ 159 w 592"/>
                <a:gd name="T7" fmla="*/ 269 h 591"/>
                <a:gd name="T8" fmla="*/ 159 w 592"/>
                <a:gd name="T9" fmla="*/ 322 h 591"/>
                <a:gd name="T10" fmla="*/ 181 w 592"/>
                <a:gd name="T11" fmla="*/ 372 h 591"/>
                <a:gd name="T12" fmla="*/ 219 w 592"/>
                <a:gd name="T13" fmla="*/ 411 h 591"/>
                <a:gd name="T14" fmla="*/ 269 w 592"/>
                <a:gd name="T15" fmla="*/ 433 h 591"/>
                <a:gd name="T16" fmla="*/ 324 w 592"/>
                <a:gd name="T17" fmla="*/ 433 h 591"/>
                <a:gd name="T18" fmla="*/ 373 w 592"/>
                <a:gd name="T19" fmla="*/ 411 h 591"/>
                <a:gd name="T20" fmla="*/ 413 w 592"/>
                <a:gd name="T21" fmla="*/ 372 h 591"/>
                <a:gd name="T22" fmla="*/ 435 w 592"/>
                <a:gd name="T23" fmla="*/ 322 h 591"/>
                <a:gd name="T24" fmla="*/ 435 w 592"/>
                <a:gd name="T25" fmla="*/ 269 h 591"/>
                <a:gd name="T26" fmla="*/ 414 w 592"/>
                <a:gd name="T27" fmla="*/ 219 h 591"/>
                <a:gd name="T28" fmla="*/ 377 w 592"/>
                <a:gd name="T29" fmla="*/ 180 h 591"/>
                <a:gd name="T30" fmla="*/ 326 w 592"/>
                <a:gd name="T31" fmla="*/ 158 h 591"/>
                <a:gd name="T32" fmla="*/ 296 w 592"/>
                <a:gd name="T33" fmla="*/ 0 h 591"/>
                <a:gd name="T34" fmla="*/ 382 w 592"/>
                <a:gd name="T35" fmla="*/ 12 h 591"/>
                <a:gd name="T36" fmla="*/ 458 w 592"/>
                <a:gd name="T37" fmla="*/ 47 h 591"/>
                <a:gd name="T38" fmla="*/ 520 w 592"/>
                <a:gd name="T39" fmla="*/ 101 h 591"/>
                <a:gd name="T40" fmla="*/ 565 w 592"/>
                <a:gd name="T41" fmla="*/ 171 h 591"/>
                <a:gd name="T42" fmla="*/ 589 w 592"/>
                <a:gd name="T43" fmla="*/ 252 h 591"/>
                <a:gd name="T44" fmla="*/ 589 w 592"/>
                <a:gd name="T45" fmla="*/ 338 h 591"/>
                <a:gd name="T46" fmla="*/ 565 w 592"/>
                <a:gd name="T47" fmla="*/ 420 h 591"/>
                <a:gd name="T48" fmla="*/ 519 w 592"/>
                <a:gd name="T49" fmla="*/ 488 h 591"/>
                <a:gd name="T50" fmla="*/ 457 w 592"/>
                <a:gd name="T51" fmla="*/ 543 h 591"/>
                <a:gd name="T52" fmla="*/ 382 w 592"/>
                <a:gd name="T53" fmla="*/ 578 h 591"/>
                <a:gd name="T54" fmla="*/ 296 w 592"/>
                <a:gd name="T55" fmla="*/ 591 h 591"/>
                <a:gd name="T56" fmla="*/ 211 w 592"/>
                <a:gd name="T57" fmla="*/ 578 h 591"/>
                <a:gd name="T58" fmla="*/ 135 w 592"/>
                <a:gd name="T59" fmla="*/ 543 h 591"/>
                <a:gd name="T60" fmla="*/ 73 w 592"/>
                <a:gd name="T61" fmla="*/ 489 h 591"/>
                <a:gd name="T62" fmla="*/ 27 w 592"/>
                <a:gd name="T63" fmla="*/ 420 h 591"/>
                <a:gd name="T64" fmla="*/ 3 w 592"/>
                <a:gd name="T65" fmla="*/ 338 h 591"/>
                <a:gd name="T66" fmla="*/ 3 w 592"/>
                <a:gd name="T67" fmla="*/ 252 h 591"/>
                <a:gd name="T68" fmla="*/ 27 w 592"/>
                <a:gd name="T69" fmla="*/ 171 h 591"/>
                <a:gd name="T70" fmla="*/ 73 w 592"/>
                <a:gd name="T71" fmla="*/ 101 h 591"/>
                <a:gd name="T72" fmla="*/ 135 w 592"/>
                <a:gd name="T73" fmla="*/ 47 h 591"/>
                <a:gd name="T74" fmla="*/ 210 w 592"/>
                <a:gd name="T75" fmla="*/ 12 h 591"/>
                <a:gd name="T76" fmla="*/ 296 w 592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2" h="591">
                  <a:moveTo>
                    <a:pt x="296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6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9" y="269"/>
                  </a:lnTo>
                  <a:lnTo>
                    <a:pt x="155" y="296"/>
                  </a:lnTo>
                  <a:lnTo>
                    <a:pt x="159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8" y="393"/>
                  </a:lnTo>
                  <a:lnTo>
                    <a:pt x="219" y="411"/>
                  </a:lnTo>
                  <a:lnTo>
                    <a:pt x="243" y="425"/>
                  </a:lnTo>
                  <a:lnTo>
                    <a:pt x="269" y="433"/>
                  </a:lnTo>
                  <a:lnTo>
                    <a:pt x="296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5" y="393"/>
                  </a:lnTo>
                  <a:lnTo>
                    <a:pt x="413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7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4" y="219"/>
                  </a:lnTo>
                  <a:lnTo>
                    <a:pt x="398" y="198"/>
                  </a:lnTo>
                  <a:lnTo>
                    <a:pt x="377" y="180"/>
                  </a:lnTo>
                  <a:lnTo>
                    <a:pt x="353" y="167"/>
                  </a:lnTo>
                  <a:lnTo>
                    <a:pt x="326" y="158"/>
                  </a:lnTo>
                  <a:lnTo>
                    <a:pt x="296" y="156"/>
                  </a:lnTo>
                  <a:close/>
                  <a:moveTo>
                    <a:pt x="296" y="0"/>
                  </a:moveTo>
                  <a:lnTo>
                    <a:pt x="341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89" y="252"/>
                  </a:lnTo>
                  <a:lnTo>
                    <a:pt x="592" y="295"/>
                  </a:lnTo>
                  <a:lnTo>
                    <a:pt x="589" y="338"/>
                  </a:lnTo>
                  <a:lnTo>
                    <a:pt x="580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19" y="488"/>
                  </a:lnTo>
                  <a:lnTo>
                    <a:pt x="491" y="518"/>
                  </a:lnTo>
                  <a:lnTo>
                    <a:pt x="457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6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1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7" y="455"/>
                  </a:lnTo>
                  <a:lnTo>
                    <a:pt x="27" y="420"/>
                  </a:lnTo>
                  <a:lnTo>
                    <a:pt x="13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3" y="210"/>
                  </a:lnTo>
                  <a:lnTo>
                    <a:pt x="27" y="171"/>
                  </a:lnTo>
                  <a:lnTo>
                    <a:pt x="47" y="135"/>
                  </a:lnTo>
                  <a:lnTo>
                    <a:pt x="73" y="101"/>
                  </a:lnTo>
                  <a:lnTo>
                    <a:pt x="101" y="72"/>
                  </a:lnTo>
                  <a:lnTo>
                    <a:pt x="135" y="47"/>
                  </a:lnTo>
                  <a:lnTo>
                    <a:pt x="171" y="27"/>
                  </a:lnTo>
                  <a:lnTo>
                    <a:pt x="210" y="12"/>
                  </a:lnTo>
                  <a:lnTo>
                    <a:pt x="253" y="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157"/>
            <p:cNvSpPr>
              <a:spLocks noEditPoints="1"/>
            </p:cNvSpPr>
            <p:nvPr/>
          </p:nvSpPr>
          <p:spPr bwMode="auto">
            <a:xfrm>
              <a:off x="5487988" y="2389188"/>
              <a:ext cx="104775" cy="104775"/>
            </a:xfrm>
            <a:custGeom>
              <a:avLst/>
              <a:gdLst>
                <a:gd name="T0" fmla="*/ 267 w 593"/>
                <a:gd name="T1" fmla="*/ 158 h 591"/>
                <a:gd name="T2" fmla="*/ 216 w 593"/>
                <a:gd name="T3" fmla="*/ 180 h 591"/>
                <a:gd name="T4" fmla="*/ 179 w 593"/>
                <a:gd name="T5" fmla="*/ 219 h 591"/>
                <a:gd name="T6" fmla="*/ 158 w 593"/>
                <a:gd name="T7" fmla="*/ 269 h 591"/>
                <a:gd name="T8" fmla="*/ 158 w 593"/>
                <a:gd name="T9" fmla="*/ 322 h 591"/>
                <a:gd name="T10" fmla="*/ 181 w 593"/>
                <a:gd name="T11" fmla="*/ 372 h 591"/>
                <a:gd name="T12" fmla="*/ 220 w 593"/>
                <a:gd name="T13" fmla="*/ 411 h 591"/>
                <a:gd name="T14" fmla="*/ 270 w 593"/>
                <a:gd name="T15" fmla="*/ 433 h 591"/>
                <a:gd name="T16" fmla="*/ 324 w 593"/>
                <a:gd name="T17" fmla="*/ 433 h 591"/>
                <a:gd name="T18" fmla="*/ 373 w 593"/>
                <a:gd name="T19" fmla="*/ 411 h 591"/>
                <a:gd name="T20" fmla="*/ 412 w 593"/>
                <a:gd name="T21" fmla="*/ 372 h 591"/>
                <a:gd name="T22" fmla="*/ 435 w 593"/>
                <a:gd name="T23" fmla="*/ 322 h 591"/>
                <a:gd name="T24" fmla="*/ 435 w 593"/>
                <a:gd name="T25" fmla="*/ 269 h 591"/>
                <a:gd name="T26" fmla="*/ 412 w 593"/>
                <a:gd name="T27" fmla="*/ 219 h 591"/>
                <a:gd name="T28" fmla="*/ 373 w 593"/>
                <a:gd name="T29" fmla="*/ 180 h 591"/>
                <a:gd name="T30" fmla="*/ 324 w 593"/>
                <a:gd name="T31" fmla="*/ 158 h 591"/>
                <a:gd name="T32" fmla="*/ 297 w 593"/>
                <a:gd name="T33" fmla="*/ 0 h 591"/>
                <a:gd name="T34" fmla="*/ 382 w 593"/>
                <a:gd name="T35" fmla="*/ 12 h 591"/>
                <a:gd name="T36" fmla="*/ 458 w 593"/>
                <a:gd name="T37" fmla="*/ 47 h 591"/>
                <a:gd name="T38" fmla="*/ 520 w 593"/>
                <a:gd name="T39" fmla="*/ 101 h 591"/>
                <a:gd name="T40" fmla="*/ 565 w 593"/>
                <a:gd name="T41" fmla="*/ 171 h 591"/>
                <a:gd name="T42" fmla="*/ 590 w 593"/>
                <a:gd name="T43" fmla="*/ 252 h 591"/>
                <a:gd name="T44" fmla="*/ 590 w 593"/>
                <a:gd name="T45" fmla="*/ 338 h 591"/>
                <a:gd name="T46" fmla="*/ 565 w 593"/>
                <a:gd name="T47" fmla="*/ 420 h 591"/>
                <a:gd name="T48" fmla="*/ 520 w 593"/>
                <a:gd name="T49" fmla="*/ 488 h 591"/>
                <a:gd name="T50" fmla="*/ 458 w 593"/>
                <a:gd name="T51" fmla="*/ 543 h 591"/>
                <a:gd name="T52" fmla="*/ 382 w 593"/>
                <a:gd name="T53" fmla="*/ 578 h 591"/>
                <a:gd name="T54" fmla="*/ 297 w 593"/>
                <a:gd name="T55" fmla="*/ 591 h 591"/>
                <a:gd name="T56" fmla="*/ 211 w 593"/>
                <a:gd name="T57" fmla="*/ 578 h 591"/>
                <a:gd name="T58" fmla="*/ 135 w 593"/>
                <a:gd name="T59" fmla="*/ 543 h 591"/>
                <a:gd name="T60" fmla="*/ 73 w 593"/>
                <a:gd name="T61" fmla="*/ 489 h 591"/>
                <a:gd name="T62" fmla="*/ 28 w 593"/>
                <a:gd name="T63" fmla="*/ 420 h 591"/>
                <a:gd name="T64" fmla="*/ 3 w 593"/>
                <a:gd name="T65" fmla="*/ 338 h 591"/>
                <a:gd name="T66" fmla="*/ 3 w 593"/>
                <a:gd name="T67" fmla="*/ 252 h 591"/>
                <a:gd name="T68" fmla="*/ 27 w 593"/>
                <a:gd name="T69" fmla="*/ 171 h 591"/>
                <a:gd name="T70" fmla="*/ 73 w 593"/>
                <a:gd name="T71" fmla="*/ 101 h 591"/>
                <a:gd name="T72" fmla="*/ 135 w 593"/>
                <a:gd name="T73" fmla="*/ 47 h 591"/>
                <a:gd name="T74" fmla="*/ 211 w 593"/>
                <a:gd name="T75" fmla="*/ 12 h 591"/>
                <a:gd name="T76" fmla="*/ 297 w 593"/>
                <a:gd name="T7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3" h="591">
                  <a:moveTo>
                    <a:pt x="297" y="156"/>
                  </a:moveTo>
                  <a:lnTo>
                    <a:pt x="267" y="158"/>
                  </a:lnTo>
                  <a:lnTo>
                    <a:pt x="240" y="167"/>
                  </a:lnTo>
                  <a:lnTo>
                    <a:pt x="216" y="180"/>
                  </a:lnTo>
                  <a:lnTo>
                    <a:pt x="195" y="198"/>
                  </a:lnTo>
                  <a:lnTo>
                    <a:pt x="179" y="219"/>
                  </a:lnTo>
                  <a:lnTo>
                    <a:pt x="166" y="242"/>
                  </a:lnTo>
                  <a:lnTo>
                    <a:pt x="158" y="269"/>
                  </a:lnTo>
                  <a:lnTo>
                    <a:pt x="156" y="296"/>
                  </a:lnTo>
                  <a:lnTo>
                    <a:pt x="158" y="322"/>
                  </a:lnTo>
                  <a:lnTo>
                    <a:pt x="167" y="349"/>
                  </a:lnTo>
                  <a:lnTo>
                    <a:pt x="181" y="372"/>
                  </a:lnTo>
                  <a:lnTo>
                    <a:pt x="199" y="393"/>
                  </a:lnTo>
                  <a:lnTo>
                    <a:pt x="220" y="411"/>
                  </a:lnTo>
                  <a:lnTo>
                    <a:pt x="243" y="425"/>
                  </a:lnTo>
                  <a:lnTo>
                    <a:pt x="270" y="433"/>
                  </a:lnTo>
                  <a:lnTo>
                    <a:pt x="297" y="436"/>
                  </a:lnTo>
                  <a:lnTo>
                    <a:pt x="324" y="433"/>
                  </a:lnTo>
                  <a:lnTo>
                    <a:pt x="350" y="425"/>
                  </a:lnTo>
                  <a:lnTo>
                    <a:pt x="373" y="411"/>
                  </a:lnTo>
                  <a:lnTo>
                    <a:pt x="394" y="393"/>
                  </a:lnTo>
                  <a:lnTo>
                    <a:pt x="412" y="372"/>
                  </a:lnTo>
                  <a:lnTo>
                    <a:pt x="426" y="349"/>
                  </a:lnTo>
                  <a:lnTo>
                    <a:pt x="435" y="322"/>
                  </a:lnTo>
                  <a:lnTo>
                    <a:pt x="438" y="296"/>
                  </a:lnTo>
                  <a:lnTo>
                    <a:pt x="435" y="269"/>
                  </a:lnTo>
                  <a:lnTo>
                    <a:pt x="426" y="242"/>
                  </a:lnTo>
                  <a:lnTo>
                    <a:pt x="412" y="219"/>
                  </a:lnTo>
                  <a:lnTo>
                    <a:pt x="394" y="198"/>
                  </a:lnTo>
                  <a:lnTo>
                    <a:pt x="373" y="180"/>
                  </a:lnTo>
                  <a:lnTo>
                    <a:pt x="350" y="167"/>
                  </a:lnTo>
                  <a:lnTo>
                    <a:pt x="324" y="158"/>
                  </a:lnTo>
                  <a:lnTo>
                    <a:pt x="297" y="156"/>
                  </a:lnTo>
                  <a:close/>
                  <a:moveTo>
                    <a:pt x="297" y="0"/>
                  </a:moveTo>
                  <a:lnTo>
                    <a:pt x="340" y="3"/>
                  </a:lnTo>
                  <a:lnTo>
                    <a:pt x="382" y="12"/>
                  </a:lnTo>
                  <a:lnTo>
                    <a:pt x="421" y="27"/>
                  </a:lnTo>
                  <a:lnTo>
                    <a:pt x="458" y="47"/>
                  </a:lnTo>
                  <a:lnTo>
                    <a:pt x="491" y="72"/>
                  </a:lnTo>
                  <a:lnTo>
                    <a:pt x="520" y="101"/>
                  </a:lnTo>
                  <a:lnTo>
                    <a:pt x="545" y="135"/>
                  </a:lnTo>
                  <a:lnTo>
                    <a:pt x="565" y="171"/>
                  </a:lnTo>
                  <a:lnTo>
                    <a:pt x="581" y="210"/>
                  </a:lnTo>
                  <a:lnTo>
                    <a:pt x="590" y="252"/>
                  </a:lnTo>
                  <a:lnTo>
                    <a:pt x="593" y="295"/>
                  </a:lnTo>
                  <a:lnTo>
                    <a:pt x="590" y="338"/>
                  </a:lnTo>
                  <a:lnTo>
                    <a:pt x="581" y="379"/>
                  </a:lnTo>
                  <a:lnTo>
                    <a:pt x="565" y="420"/>
                  </a:lnTo>
                  <a:lnTo>
                    <a:pt x="545" y="455"/>
                  </a:lnTo>
                  <a:lnTo>
                    <a:pt x="520" y="488"/>
                  </a:lnTo>
                  <a:lnTo>
                    <a:pt x="491" y="518"/>
                  </a:lnTo>
                  <a:lnTo>
                    <a:pt x="458" y="543"/>
                  </a:lnTo>
                  <a:lnTo>
                    <a:pt x="421" y="563"/>
                  </a:lnTo>
                  <a:lnTo>
                    <a:pt x="382" y="578"/>
                  </a:lnTo>
                  <a:lnTo>
                    <a:pt x="340" y="587"/>
                  </a:lnTo>
                  <a:lnTo>
                    <a:pt x="297" y="591"/>
                  </a:lnTo>
                  <a:lnTo>
                    <a:pt x="253" y="587"/>
                  </a:lnTo>
                  <a:lnTo>
                    <a:pt x="211" y="578"/>
                  </a:lnTo>
                  <a:lnTo>
                    <a:pt x="172" y="563"/>
                  </a:lnTo>
                  <a:lnTo>
                    <a:pt x="135" y="543"/>
                  </a:lnTo>
                  <a:lnTo>
                    <a:pt x="102" y="518"/>
                  </a:lnTo>
                  <a:lnTo>
                    <a:pt x="73" y="489"/>
                  </a:lnTo>
                  <a:lnTo>
                    <a:pt x="48" y="455"/>
                  </a:lnTo>
                  <a:lnTo>
                    <a:pt x="28" y="420"/>
                  </a:lnTo>
                  <a:lnTo>
                    <a:pt x="12" y="381"/>
                  </a:lnTo>
                  <a:lnTo>
                    <a:pt x="3" y="338"/>
                  </a:lnTo>
                  <a:lnTo>
                    <a:pt x="0" y="295"/>
                  </a:lnTo>
                  <a:lnTo>
                    <a:pt x="3" y="252"/>
                  </a:lnTo>
                  <a:lnTo>
                    <a:pt x="12" y="210"/>
                  </a:lnTo>
                  <a:lnTo>
                    <a:pt x="27" y="171"/>
                  </a:lnTo>
                  <a:lnTo>
                    <a:pt x="48" y="135"/>
                  </a:lnTo>
                  <a:lnTo>
                    <a:pt x="73" y="101"/>
                  </a:lnTo>
                  <a:lnTo>
                    <a:pt x="102" y="72"/>
                  </a:lnTo>
                  <a:lnTo>
                    <a:pt x="135" y="47"/>
                  </a:lnTo>
                  <a:lnTo>
                    <a:pt x="172" y="27"/>
                  </a:lnTo>
                  <a:lnTo>
                    <a:pt x="211" y="12"/>
                  </a:lnTo>
                  <a:lnTo>
                    <a:pt x="253" y="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456175" y="3236939"/>
            <a:ext cx="516112" cy="517586"/>
            <a:chOff x="7216775" y="2687638"/>
            <a:chExt cx="555625" cy="557212"/>
          </a:xfrm>
          <a:solidFill>
            <a:schemeClr val="bg1"/>
          </a:solidFill>
        </p:grpSpPr>
        <p:sp>
          <p:nvSpPr>
            <p:cNvPr id="54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6" name="Inhaltsplatzhalter 4"/>
          <p:cNvSpPr txBox="1"/>
          <p:nvPr/>
        </p:nvSpPr>
        <p:spPr>
          <a:xfrm>
            <a:off x="1295254" y="235012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4114101" y="235012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8" name="Inhaltsplatzhalter 4"/>
          <p:cNvSpPr txBox="1"/>
          <p:nvPr/>
        </p:nvSpPr>
        <p:spPr>
          <a:xfrm>
            <a:off x="6932948" y="235012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9" name="Inhaltsplatzhalter 4"/>
          <p:cNvSpPr txBox="1"/>
          <p:nvPr/>
        </p:nvSpPr>
        <p:spPr>
          <a:xfrm>
            <a:off x="9751796" y="235012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39639D"/>
                </a:solidFill>
                <a:latin typeface="+mj-lt"/>
              </a:rPr>
              <a:t>50%</a:t>
            </a:r>
            <a:endParaRPr lang="en-US" sz="2800" dirty="0" smtClean="0">
              <a:solidFill>
                <a:srgbClr val="39639D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accel="20000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accel="20000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20000" decel="7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7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42" grpId="0" animBg="1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4895715" y="4134047"/>
            <a:ext cx="1482391" cy="1487715"/>
          </a:xfrm>
          <a:custGeom>
            <a:avLst/>
            <a:gdLst>
              <a:gd name="T0" fmla="*/ 218 w 218"/>
              <a:gd name="T1" fmla="*/ 0 h 218"/>
              <a:gd name="T2" fmla="*/ 135 w 218"/>
              <a:gd name="T3" fmla="*/ 0 h 218"/>
              <a:gd name="T4" fmla="*/ 0 w 218"/>
              <a:gd name="T5" fmla="*/ 136 h 218"/>
              <a:gd name="T6" fmla="*/ 0 w 218"/>
              <a:gd name="T7" fmla="*/ 218 h 218"/>
              <a:gd name="T8" fmla="*/ 218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218" y="0"/>
                </a:moveTo>
                <a:cubicBezTo>
                  <a:pt x="135" y="0"/>
                  <a:pt x="135" y="0"/>
                  <a:pt x="135" y="0"/>
                </a:cubicBezTo>
                <a:cubicBezTo>
                  <a:pt x="135" y="75"/>
                  <a:pt x="74" y="136"/>
                  <a:pt x="0" y="136"/>
                </a:cubicBezTo>
                <a:cubicBezTo>
                  <a:pt x="0" y="218"/>
                  <a:pt x="0" y="218"/>
                  <a:pt x="0" y="218"/>
                </a:cubicBezTo>
                <a:cubicBezTo>
                  <a:pt x="120" y="218"/>
                  <a:pt x="218" y="120"/>
                  <a:pt x="2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5813893" y="2647664"/>
            <a:ext cx="1482391" cy="1486384"/>
          </a:xfrm>
          <a:custGeom>
            <a:avLst/>
            <a:gdLst>
              <a:gd name="T0" fmla="*/ 218 w 218"/>
              <a:gd name="T1" fmla="*/ 0 h 218"/>
              <a:gd name="T2" fmla="*/ 0 w 218"/>
              <a:gd name="T3" fmla="*/ 218 h 218"/>
              <a:gd name="T4" fmla="*/ 83 w 218"/>
              <a:gd name="T5" fmla="*/ 218 h 218"/>
              <a:gd name="T6" fmla="*/ 218 w 218"/>
              <a:gd name="T7" fmla="*/ 83 h 218"/>
              <a:gd name="T8" fmla="*/ 218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218" y="0"/>
                </a:moveTo>
                <a:cubicBezTo>
                  <a:pt x="98" y="0"/>
                  <a:pt x="0" y="98"/>
                  <a:pt x="0" y="218"/>
                </a:cubicBezTo>
                <a:cubicBezTo>
                  <a:pt x="83" y="218"/>
                  <a:pt x="83" y="218"/>
                  <a:pt x="83" y="218"/>
                </a:cubicBezTo>
                <a:cubicBezTo>
                  <a:pt x="83" y="143"/>
                  <a:pt x="144" y="83"/>
                  <a:pt x="218" y="83"/>
                </a:cubicBezTo>
                <a:lnTo>
                  <a:pt x="2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5813893" y="4134047"/>
            <a:ext cx="1482391" cy="1487715"/>
          </a:xfrm>
          <a:custGeom>
            <a:avLst/>
            <a:gdLst>
              <a:gd name="T0" fmla="*/ 0 w 218"/>
              <a:gd name="T1" fmla="*/ 0 h 218"/>
              <a:gd name="T2" fmla="*/ 83 w 218"/>
              <a:gd name="T3" fmla="*/ 0 h 218"/>
              <a:gd name="T4" fmla="*/ 218 w 218"/>
              <a:gd name="T5" fmla="*/ 136 h 218"/>
              <a:gd name="T6" fmla="*/ 218 w 218"/>
              <a:gd name="T7" fmla="*/ 218 h 218"/>
              <a:gd name="T8" fmla="*/ 0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0" y="0"/>
                </a:moveTo>
                <a:cubicBezTo>
                  <a:pt x="83" y="0"/>
                  <a:pt x="83" y="0"/>
                  <a:pt x="83" y="0"/>
                </a:cubicBezTo>
                <a:cubicBezTo>
                  <a:pt x="83" y="75"/>
                  <a:pt x="144" y="136"/>
                  <a:pt x="218" y="136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98" y="218"/>
                  <a:pt x="0" y="12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7296285" y="2647664"/>
            <a:ext cx="1482391" cy="1486384"/>
          </a:xfrm>
          <a:custGeom>
            <a:avLst/>
            <a:gdLst>
              <a:gd name="T0" fmla="*/ 0 w 218"/>
              <a:gd name="T1" fmla="*/ 0 h 218"/>
              <a:gd name="T2" fmla="*/ 218 w 218"/>
              <a:gd name="T3" fmla="*/ 218 h 218"/>
              <a:gd name="T4" fmla="*/ 136 w 218"/>
              <a:gd name="T5" fmla="*/ 218 h 218"/>
              <a:gd name="T6" fmla="*/ 0 w 218"/>
              <a:gd name="T7" fmla="*/ 83 h 218"/>
              <a:gd name="T8" fmla="*/ 0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0" y="0"/>
                </a:moveTo>
                <a:cubicBezTo>
                  <a:pt x="121" y="0"/>
                  <a:pt x="218" y="98"/>
                  <a:pt x="218" y="218"/>
                </a:cubicBezTo>
                <a:cubicBezTo>
                  <a:pt x="136" y="218"/>
                  <a:pt x="136" y="218"/>
                  <a:pt x="136" y="218"/>
                </a:cubicBezTo>
                <a:cubicBezTo>
                  <a:pt x="136" y="143"/>
                  <a:pt x="75" y="83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296285" y="4134047"/>
            <a:ext cx="1482391" cy="1487715"/>
          </a:xfrm>
          <a:custGeom>
            <a:avLst/>
            <a:gdLst>
              <a:gd name="T0" fmla="*/ 218 w 218"/>
              <a:gd name="T1" fmla="*/ 0 h 218"/>
              <a:gd name="T2" fmla="*/ 136 w 218"/>
              <a:gd name="T3" fmla="*/ 0 h 218"/>
              <a:gd name="T4" fmla="*/ 0 w 218"/>
              <a:gd name="T5" fmla="*/ 136 h 218"/>
              <a:gd name="T6" fmla="*/ 0 w 218"/>
              <a:gd name="T7" fmla="*/ 218 h 218"/>
              <a:gd name="T8" fmla="*/ 218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218" y="0"/>
                </a:moveTo>
                <a:cubicBezTo>
                  <a:pt x="136" y="0"/>
                  <a:pt x="136" y="0"/>
                  <a:pt x="136" y="0"/>
                </a:cubicBezTo>
                <a:cubicBezTo>
                  <a:pt x="136" y="75"/>
                  <a:pt x="75" y="136"/>
                  <a:pt x="0" y="136"/>
                </a:cubicBezTo>
                <a:cubicBezTo>
                  <a:pt x="0" y="218"/>
                  <a:pt x="0" y="218"/>
                  <a:pt x="0" y="218"/>
                </a:cubicBezTo>
                <a:cubicBezTo>
                  <a:pt x="121" y="218"/>
                  <a:pt x="218" y="120"/>
                  <a:pt x="2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3413324" y="4134047"/>
            <a:ext cx="1482391" cy="1487715"/>
          </a:xfrm>
          <a:custGeom>
            <a:avLst/>
            <a:gdLst>
              <a:gd name="T0" fmla="*/ 0 w 218"/>
              <a:gd name="T1" fmla="*/ 0 h 218"/>
              <a:gd name="T2" fmla="*/ 82 w 218"/>
              <a:gd name="T3" fmla="*/ 0 h 218"/>
              <a:gd name="T4" fmla="*/ 218 w 218"/>
              <a:gd name="T5" fmla="*/ 136 h 218"/>
              <a:gd name="T6" fmla="*/ 218 w 218"/>
              <a:gd name="T7" fmla="*/ 218 h 218"/>
              <a:gd name="T8" fmla="*/ 0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0" y="0"/>
                </a:moveTo>
                <a:cubicBezTo>
                  <a:pt x="82" y="0"/>
                  <a:pt x="82" y="0"/>
                  <a:pt x="82" y="0"/>
                </a:cubicBezTo>
                <a:cubicBezTo>
                  <a:pt x="82" y="75"/>
                  <a:pt x="143" y="136"/>
                  <a:pt x="218" y="136"/>
                </a:cubicBezTo>
                <a:cubicBezTo>
                  <a:pt x="218" y="218"/>
                  <a:pt x="218" y="218"/>
                  <a:pt x="218" y="218"/>
                </a:cubicBezTo>
                <a:cubicBezTo>
                  <a:pt x="97" y="218"/>
                  <a:pt x="0" y="12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95715" y="2647664"/>
            <a:ext cx="1482391" cy="1486384"/>
          </a:xfrm>
          <a:custGeom>
            <a:avLst/>
            <a:gdLst>
              <a:gd name="T0" fmla="*/ 0 w 218"/>
              <a:gd name="T1" fmla="*/ 0 h 218"/>
              <a:gd name="T2" fmla="*/ 218 w 218"/>
              <a:gd name="T3" fmla="*/ 218 h 218"/>
              <a:gd name="T4" fmla="*/ 135 w 218"/>
              <a:gd name="T5" fmla="*/ 218 h 218"/>
              <a:gd name="T6" fmla="*/ 0 w 218"/>
              <a:gd name="T7" fmla="*/ 83 h 218"/>
              <a:gd name="T8" fmla="*/ 0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0" y="0"/>
                </a:moveTo>
                <a:cubicBezTo>
                  <a:pt x="120" y="0"/>
                  <a:pt x="218" y="98"/>
                  <a:pt x="218" y="218"/>
                </a:cubicBezTo>
                <a:cubicBezTo>
                  <a:pt x="135" y="218"/>
                  <a:pt x="135" y="218"/>
                  <a:pt x="135" y="218"/>
                </a:cubicBezTo>
                <a:cubicBezTo>
                  <a:pt x="135" y="143"/>
                  <a:pt x="74" y="83"/>
                  <a:pt x="0" y="8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413324" y="2647664"/>
            <a:ext cx="1482391" cy="1486384"/>
          </a:xfrm>
          <a:custGeom>
            <a:avLst/>
            <a:gdLst>
              <a:gd name="T0" fmla="*/ 218 w 218"/>
              <a:gd name="T1" fmla="*/ 0 h 218"/>
              <a:gd name="T2" fmla="*/ 0 w 218"/>
              <a:gd name="T3" fmla="*/ 218 h 218"/>
              <a:gd name="T4" fmla="*/ 82 w 218"/>
              <a:gd name="T5" fmla="*/ 218 h 218"/>
              <a:gd name="T6" fmla="*/ 218 w 218"/>
              <a:gd name="T7" fmla="*/ 83 h 218"/>
              <a:gd name="T8" fmla="*/ 218 w 218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" h="218">
                <a:moveTo>
                  <a:pt x="218" y="0"/>
                </a:moveTo>
                <a:cubicBezTo>
                  <a:pt x="97" y="0"/>
                  <a:pt x="0" y="98"/>
                  <a:pt x="0" y="218"/>
                </a:cubicBezTo>
                <a:cubicBezTo>
                  <a:pt x="82" y="218"/>
                  <a:pt x="82" y="218"/>
                  <a:pt x="82" y="218"/>
                </a:cubicBezTo>
                <a:cubicBezTo>
                  <a:pt x="82" y="143"/>
                  <a:pt x="143" y="83"/>
                  <a:pt x="218" y="83"/>
                </a:cubicBezTo>
                <a:lnTo>
                  <a:pt x="2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5" name="Inhaltsplatzhalter 4"/>
          <p:cNvSpPr txBox="1"/>
          <p:nvPr/>
        </p:nvSpPr>
        <p:spPr>
          <a:xfrm rot="18690151">
            <a:off x="3858607" y="3192362"/>
            <a:ext cx="1400419" cy="1122299"/>
          </a:xfrm>
          <a:prstGeom prst="rect">
            <a:avLst/>
          </a:prstGeom>
        </p:spPr>
        <p:txBody>
          <a:bodyPr wrap="square" lIns="0" tIns="0" rIns="0" bIns="0">
            <a:prstTxWarp prst="textArchUp">
              <a:avLst/>
            </a:prstTxWarp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latin typeface="+mj-lt"/>
              </a:rPr>
              <a:t>Option 01</a:t>
            </a:r>
            <a:endParaRPr lang="en-US" sz="1400" dirty="0" smtClean="0">
              <a:latin typeface="+mn-lt"/>
            </a:endParaRPr>
          </a:p>
        </p:txBody>
      </p:sp>
      <p:sp>
        <p:nvSpPr>
          <p:cNvPr id="16" name="Inhaltsplatzhalter 4"/>
          <p:cNvSpPr txBox="1"/>
          <p:nvPr/>
        </p:nvSpPr>
        <p:spPr>
          <a:xfrm rot="2700000">
            <a:off x="4503987" y="3226644"/>
            <a:ext cx="1400419" cy="1122299"/>
          </a:xfrm>
          <a:prstGeom prst="rect">
            <a:avLst/>
          </a:prstGeom>
        </p:spPr>
        <p:txBody>
          <a:bodyPr wrap="square" lIns="0" tIns="0" rIns="0" bIns="0">
            <a:prstTxWarp prst="textArchUp">
              <a:avLst/>
            </a:prstTxWarp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dirty="0" smtClean="0">
                <a:latin typeface="+mj-lt"/>
              </a:rPr>
              <a:t>Option 02</a:t>
            </a:r>
            <a:endParaRPr lang="en-US" sz="1400" dirty="0" smtClean="0">
              <a:latin typeface="+mn-lt"/>
            </a:endParaRPr>
          </a:p>
        </p:txBody>
      </p:sp>
      <p:sp>
        <p:nvSpPr>
          <p:cNvPr id="18" name="Inhaltsplatzhalter 4"/>
          <p:cNvSpPr txBox="1"/>
          <p:nvPr/>
        </p:nvSpPr>
        <p:spPr>
          <a:xfrm rot="18915335">
            <a:off x="6950051" y="4087744"/>
            <a:ext cx="1801840" cy="1122299"/>
          </a:xfrm>
          <a:prstGeom prst="rect">
            <a:avLst/>
          </a:prstGeom>
        </p:spPr>
        <p:txBody>
          <a:bodyPr wrap="square" lIns="0" tIns="0" rIns="0" bIns="0">
            <a:prstTxWarp prst="textArchDown">
              <a:avLst>
                <a:gd name="adj" fmla="val 1183520"/>
              </a:avLst>
            </a:prstTxWarp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spc="300" dirty="0" smtClean="0">
                <a:latin typeface="+mj-lt"/>
              </a:rPr>
              <a:t>Option 04</a:t>
            </a:r>
            <a:endParaRPr lang="en-US" sz="1400" spc="300" dirty="0" smtClean="0">
              <a:latin typeface="+mn-lt"/>
            </a:endParaRPr>
          </a:p>
        </p:txBody>
      </p:sp>
      <p:sp>
        <p:nvSpPr>
          <p:cNvPr id="19" name="Inhaltsplatzhalter 4"/>
          <p:cNvSpPr txBox="1"/>
          <p:nvPr/>
        </p:nvSpPr>
        <p:spPr>
          <a:xfrm rot="2700000">
            <a:off x="5880343" y="4142812"/>
            <a:ext cx="1801840" cy="1122299"/>
          </a:xfrm>
          <a:prstGeom prst="rect">
            <a:avLst/>
          </a:prstGeom>
        </p:spPr>
        <p:txBody>
          <a:bodyPr wrap="square" lIns="0" tIns="0" rIns="0" bIns="0">
            <a:prstTxWarp prst="textArchDown">
              <a:avLst>
                <a:gd name="adj" fmla="val 1183520"/>
              </a:avLst>
            </a:prstTxWarp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b="1" spc="300" dirty="0" smtClean="0">
                <a:latin typeface="+mj-lt"/>
              </a:rPr>
              <a:t>Option 03</a:t>
            </a:r>
            <a:endParaRPr lang="en-US" sz="1400" spc="300" dirty="0" smtClean="0">
              <a:latin typeface="+mn-lt"/>
            </a:endParaRPr>
          </a:p>
        </p:txBody>
      </p:sp>
      <p:sp>
        <p:nvSpPr>
          <p:cNvPr id="22" name="Inhaltsplatzhalter 4"/>
          <p:cNvSpPr txBox="1"/>
          <p:nvPr/>
        </p:nvSpPr>
        <p:spPr>
          <a:xfrm>
            <a:off x="5011227" y="1876885"/>
            <a:ext cx="3214198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3046086" y="2518852"/>
            <a:ext cx="699048" cy="579949"/>
          </a:xfrm>
          <a:prstGeom prst="bentConnector3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H="1">
            <a:off x="8388692" y="2518852"/>
            <a:ext cx="699048" cy="579949"/>
          </a:xfrm>
          <a:prstGeom prst="bentConnector3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8388692" y="5186705"/>
            <a:ext cx="699048" cy="579949"/>
          </a:xfrm>
          <a:prstGeom prst="bentConnector3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3046086" y="5186706"/>
            <a:ext cx="699048" cy="579949"/>
          </a:xfrm>
          <a:prstGeom prst="bentConnector3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4"/>
          <p:cNvSpPr txBox="1"/>
          <p:nvPr/>
        </p:nvSpPr>
        <p:spPr>
          <a:xfrm>
            <a:off x="686323" y="2141824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1" name="Inhaltsplatzhalter 4"/>
          <p:cNvSpPr txBox="1"/>
          <p:nvPr/>
        </p:nvSpPr>
        <p:spPr>
          <a:xfrm>
            <a:off x="9230670" y="2129124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9230670" y="5351528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28" name="Inhaltsplatzhalter 4"/>
          <p:cNvSpPr txBox="1"/>
          <p:nvPr/>
        </p:nvSpPr>
        <p:spPr>
          <a:xfrm>
            <a:off x="686323" y="5364228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895715" y="1866900"/>
            <a:ext cx="0" cy="74266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08984" y="5665054"/>
            <a:ext cx="0" cy="6976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nhaltsplatzhalter 4"/>
          <p:cNvSpPr txBox="1"/>
          <p:nvPr/>
        </p:nvSpPr>
        <p:spPr>
          <a:xfrm>
            <a:off x="3974847" y="5791787"/>
            <a:ext cx="3214198" cy="5847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6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956266" y="3086100"/>
            <a:ext cx="353424" cy="294716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38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flipH="1">
            <a:off x="5324277" y="5013062"/>
            <a:ext cx="363568" cy="31999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41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01890" y="2965855"/>
            <a:ext cx="379910" cy="375840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6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97221" y="4736138"/>
            <a:ext cx="282136" cy="414994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53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9" name="Inhaltsplatzhalter 4"/>
          <p:cNvSpPr txBox="1"/>
          <p:nvPr/>
        </p:nvSpPr>
        <p:spPr>
          <a:xfrm>
            <a:off x="9230670" y="3740326"/>
            <a:ext cx="2269014" cy="75405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6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8" grpId="0"/>
      <p:bldP spid="19" grpId="0"/>
      <p:bldP spid="22" grpId="0"/>
      <p:bldP spid="20" grpId="0"/>
      <p:bldP spid="21" grpId="0"/>
      <p:bldP spid="26" grpId="0"/>
      <p:bldP spid="28" grpId="0"/>
      <p:bldP spid="36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723464" y="4282480"/>
            <a:ext cx="1286043" cy="1499218"/>
          </a:xfrm>
          <a:custGeom>
            <a:avLst/>
            <a:gdLst>
              <a:gd name="T0" fmla="*/ 0 w 736"/>
              <a:gd name="T1" fmla="*/ 858 h 858"/>
              <a:gd name="T2" fmla="*/ 736 w 736"/>
              <a:gd name="T3" fmla="*/ 0 h 858"/>
              <a:gd name="T4" fmla="*/ 0 w 736"/>
              <a:gd name="T5" fmla="*/ 85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6" h="858">
                <a:moveTo>
                  <a:pt x="0" y="858"/>
                </a:moveTo>
                <a:lnTo>
                  <a:pt x="736" y="0"/>
                </a:lnTo>
                <a:lnTo>
                  <a:pt x="0" y="858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723464" y="4282480"/>
            <a:ext cx="1286043" cy="1499218"/>
          </a:xfrm>
          <a:prstGeom prst="line">
            <a:avLst/>
          </a:prstGeom>
          <a:noFill/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207999" y="3228833"/>
            <a:ext cx="1801509" cy="1053647"/>
          </a:xfrm>
          <a:custGeom>
            <a:avLst/>
            <a:gdLst>
              <a:gd name="T0" fmla="*/ 0 w 1031"/>
              <a:gd name="T1" fmla="*/ 0 h 603"/>
              <a:gd name="T2" fmla="*/ 1031 w 1031"/>
              <a:gd name="T3" fmla="*/ 603 h 603"/>
              <a:gd name="T4" fmla="*/ 0 w 1031"/>
              <a:gd name="T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1" h="603">
                <a:moveTo>
                  <a:pt x="0" y="0"/>
                </a:moveTo>
                <a:lnTo>
                  <a:pt x="1031" y="603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207999" y="3228833"/>
            <a:ext cx="1801509" cy="1053647"/>
          </a:xfrm>
          <a:prstGeom prst="line">
            <a:avLst/>
          </a:prstGeom>
          <a:noFill/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6014749" y="2605033"/>
            <a:ext cx="683211" cy="1677446"/>
          </a:xfrm>
          <a:custGeom>
            <a:avLst/>
            <a:gdLst>
              <a:gd name="T0" fmla="*/ 391 w 391"/>
              <a:gd name="T1" fmla="*/ 0 h 960"/>
              <a:gd name="T2" fmla="*/ 0 w 391"/>
              <a:gd name="T3" fmla="*/ 960 h 960"/>
              <a:gd name="T4" fmla="*/ 391 w 391"/>
              <a:gd name="T5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" h="960">
                <a:moveTo>
                  <a:pt x="391" y="0"/>
                </a:moveTo>
                <a:lnTo>
                  <a:pt x="0" y="960"/>
                </a:lnTo>
                <a:lnTo>
                  <a:pt x="39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014749" y="2605033"/>
            <a:ext cx="683211" cy="1677446"/>
          </a:xfrm>
          <a:prstGeom prst="line">
            <a:avLst/>
          </a:prstGeom>
          <a:noFill/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6014749" y="4282480"/>
            <a:ext cx="1991969" cy="337237"/>
          </a:xfrm>
          <a:custGeom>
            <a:avLst/>
            <a:gdLst>
              <a:gd name="T0" fmla="*/ 1140 w 1140"/>
              <a:gd name="T1" fmla="*/ 193 h 193"/>
              <a:gd name="T2" fmla="*/ 0 w 1140"/>
              <a:gd name="T3" fmla="*/ 0 h 193"/>
              <a:gd name="T4" fmla="*/ 1140 w 1140"/>
              <a:gd name="T5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0" h="193">
                <a:moveTo>
                  <a:pt x="1140" y="193"/>
                </a:moveTo>
                <a:lnTo>
                  <a:pt x="0" y="0"/>
                </a:lnTo>
                <a:lnTo>
                  <a:pt x="1140" y="193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6014749" y="4282480"/>
            <a:ext cx="1991969" cy="337237"/>
          </a:xfrm>
          <a:prstGeom prst="line">
            <a:avLst/>
          </a:prstGeom>
          <a:noFill/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118363" y="3391336"/>
            <a:ext cx="1780541" cy="1782287"/>
          </a:xfrm>
          <a:prstGeom prst="ellipse">
            <a:avLst/>
          </a:prstGeom>
          <a:solidFill>
            <a:schemeClr val="accent5"/>
          </a:solidFill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7431842" y="4043094"/>
            <a:ext cx="1149750" cy="1151498"/>
          </a:xfrm>
          <a:prstGeom prst="ellipse">
            <a:avLst/>
          </a:prstGeom>
          <a:solidFill>
            <a:schemeClr val="accent3"/>
          </a:solidFill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098603" y="2004061"/>
            <a:ext cx="1195218" cy="1196704"/>
          </a:xfrm>
          <a:prstGeom prst="ellipse">
            <a:avLst/>
          </a:prstGeom>
          <a:solidFill>
            <a:schemeClr val="accent2"/>
          </a:solidFill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610408" y="2626001"/>
            <a:ext cx="1193434" cy="1200423"/>
          </a:xfrm>
          <a:prstGeom prst="ellipse">
            <a:avLst/>
          </a:prstGeom>
          <a:solidFill>
            <a:schemeClr val="accent1"/>
          </a:solidFill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230047" y="5288280"/>
            <a:ext cx="979846" cy="979844"/>
          </a:xfrm>
          <a:prstGeom prst="ellipse">
            <a:avLst/>
          </a:prstGeom>
          <a:solidFill>
            <a:schemeClr val="accent4"/>
          </a:solidFill>
          <a:ln w="58738" cap="flat">
            <a:solidFill>
              <a:schemeClr val="bg1">
                <a:lumMod val="9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913995" y="2933604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6435506" y="232290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752613" y="4320777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Inhaltsplatzhalter 4"/>
          <p:cNvSpPr txBox="1"/>
          <p:nvPr/>
        </p:nvSpPr>
        <p:spPr>
          <a:xfrm>
            <a:off x="525846" y="267221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7506566" y="2048415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8744545" y="4064845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7" name="Freeform 206"/>
          <p:cNvSpPr>
            <a:spLocks noEditPoints="1"/>
          </p:cNvSpPr>
          <p:nvPr/>
        </p:nvSpPr>
        <p:spPr bwMode="auto">
          <a:xfrm>
            <a:off x="4460472" y="5545496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8" name="Inhaltsplatzhalter 4"/>
          <p:cNvSpPr txBox="1"/>
          <p:nvPr/>
        </p:nvSpPr>
        <p:spPr>
          <a:xfrm>
            <a:off x="1084973" y="522420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642821" y="3817872"/>
            <a:ext cx="731624" cy="929214"/>
            <a:chOff x="9136063" y="1916113"/>
            <a:chExt cx="434976" cy="552451"/>
          </a:xfrm>
          <a:solidFill>
            <a:schemeClr val="bg1"/>
          </a:solidFill>
        </p:grpSpPr>
        <p:sp>
          <p:nvSpPr>
            <p:cNvPr id="50" name="Freeform 30"/>
            <p:cNvSpPr/>
            <p:nvPr/>
          </p:nvSpPr>
          <p:spPr bwMode="auto">
            <a:xfrm>
              <a:off x="9136063" y="1916113"/>
              <a:ext cx="425450" cy="455613"/>
            </a:xfrm>
            <a:custGeom>
              <a:avLst/>
              <a:gdLst>
                <a:gd name="T0" fmla="*/ 1511 w 2678"/>
                <a:gd name="T1" fmla="*/ 13 h 2875"/>
                <a:gd name="T2" fmla="*/ 1714 w 2678"/>
                <a:gd name="T3" fmla="*/ 104 h 2875"/>
                <a:gd name="T4" fmla="*/ 1862 w 2678"/>
                <a:gd name="T5" fmla="*/ 267 h 2875"/>
                <a:gd name="T6" fmla="*/ 1932 w 2678"/>
                <a:gd name="T7" fmla="*/ 480 h 2875"/>
                <a:gd name="T8" fmla="*/ 1926 w 2678"/>
                <a:gd name="T9" fmla="*/ 1135 h 2875"/>
                <a:gd name="T10" fmla="*/ 1857 w 2678"/>
                <a:gd name="T11" fmla="*/ 1263 h 2875"/>
                <a:gd name="T12" fmla="*/ 1881 w 2678"/>
                <a:gd name="T13" fmla="*/ 1754 h 2875"/>
                <a:gd name="T14" fmla="*/ 2031 w 2678"/>
                <a:gd name="T15" fmla="*/ 1836 h 2875"/>
                <a:gd name="T16" fmla="*/ 2226 w 2678"/>
                <a:gd name="T17" fmla="*/ 1956 h 2875"/>
                <a:gd name="T18" fmla="*/ 2447 w 2678"/>
                <a:gd name="T19" fmla="*/ 2110 h 2875"/>
                <a:gd name="T20" fmla="*/ 2616 w 2678"/>
                <a:gd name="T21" fmla="*/ 2258 h 2875"/>
                <a:gd name="T22" fmla="*/ 2676 w 2678"/>
                <a:gd name="T23" fmla="*/ 2406 h 2875"/>
                <a:gd name="T24" fmla="*/ 2668 w 2678"/>
                <a:gd name="T25" fmla="*/ 2840 h 2875"/>
                <a:gd name="T26" fmla="*/ 2608 w 2678"/>
                <a:gd name="T27" fmla="*/ 2875 h 2875"/>
                <a:gd name="T28" fmla="*/ 2547 w 2678"/>
                <a:gd name="T29" fmla="*/ 2840 h 2875"/>
                <a:gd name="T30" fmla="*/ 2534 w 2678"/>
                <a:gd name="T31" fmla="*/ 2416 h 2875"/>
                <a:gd name="T32" fmla="*/ 2470 w 2678"/>
                <a:gd name="T33" fmla="*/ 2307 h 2875"/>
                <a:gd name="T34" fmla="*/ 2258 w 2678"/>
                <a:gd name="T35" fmla="*/ 2147 h 2875"/>
                <a:gd name="T36" fmla="*/ 2058 w 2678"/>
                <a:gd name="T37" fmla="*/ 2016 h 2875"/>
                <a:gd name="T38" fmla="*/ 1890 w 2678"/>
                <a:gd name="T39" fmla="*/ 1918 h 2875"/>
                <a:gd name="T40" fmla="*/ 1774 w 2678"/>
                <a:gd name="T41" fmla="*/ 1857 h 2875"/>
                <a:gd name="T42" fmla="*/ 1709 w 2678"/>
                <a:gd name="T43" fmla="*/ 1815 h 2875"/>
                <a:gd name="T44" fmla="*/ 1689 w 2678"/>
                <a:gd name="T45" fmla="*/ 1255 h 2875"/>
                <a:gd name="T46" fmla="*/ 1721 w 2678"/>
                <a:gd name="T47" fmla="*/ 1197 h 2875"/>
                <a:gd name="T48" fmla="*/ 1785 w 2678"/>
                <a:gd name="T49" fmla="*/ 1113 h 2875"/>
                <a:gd name="T50" fmla="*/ 1791 w 2678"/>
                <a:gd name="T51" fmla="*/ 489 h 2875"/>
                <a:gd name="T52" fmla="*/ 1723 w 2678"/>
                <a:gd name="T53" fmla="*/ 312 h 2875"/>
                <a:gd name="T54" fmla="*/ 1582 w 2678"/>
                <a:gd name="T55" fmla="*/ 188 h 2875"/>
                <a:gd name="T56" fmla="*/ 1395 w 2678"/>
                <a:gd name="T57" fmla="*/ 140 h 2875"/>
                <a:gd name="T58" fmla="*/ 1138 w 2678"/>
                <a:gd name="T59" fmla="*/ 168 h 2875"/>
                <a:gd name="T60" fmla="*/ 984 w 2678"/>
                <a:gd name="T61" fmla="*/ 274 h 2875"/>
                <a:gd name="T62" fmla="*/ 895 w 2678"/>
                <a:gd name="T63" fmla="*/ 441 h 2875"/>
                <a:gd name="T64" fmla="*/ 885 w 2678"/>
                <a:gd name="T65" fmla="*/ 1086 h 2875"/>
                <a:gd name="T66" fmla="*/ 934 w 2678"/>
                <a:gd name="T67" fmla="*/ 1179 h 2875"/>
                <a:gd name="T68" fmla="*/ 985 w 2678"/>
                <a:gd name="T69" fmla="*/ 1237 h 2875"/>
                <a:gd name="T70" fmla="*/ 979 w 2678"/>
                <a:gd name="T71" fmla="*/ 1797 h 2875"/>
                <a:gd name="T72" fmla="*/ 922 w 2678"/>
                <a:gd name="T73" fmla="*/ 1847 h 2875"/>
                <a:gd name="T74" fmla="*/ 822 w 2678"/>
                <a:gd name="T75" fmla="*/ 1899 h 2875"/>
                <a:gd name="T76" fmla="*/ 665 w 2678"/>
                <a:gd name="T77" fmla="*/ 1988 h 2875"/>
                <a:gd name="T78" fmla="*/ 470 w 2678"/>
                <a:gd name="T79" fmla="*/ 2111 h 2875"/>
                <a:gd name="T80" fmla="*/ 259 w 2678"/>
                <a:gd name="T81" fmla="*/ 2264 h 2875"/>
                <a:gd name="T82" fmla="*/ 151 w 2678"/>
                <a:gd name="T83" fmla="*/ 2384 h 2875"/>
                <a:gd name="T84" fmla="*/ 137 w 2678"/>
                <a:gd name="T85" fmla="*/ 2823 h 2875"/>
                <a:gd name="T86" fmla="*/ 88 w 2678"/>
                <a:gd name="T87" fmla="*/ 2872 h 2875"/>
                <a:gd name="T88" fmla="*/ 19 w 2678"/>
                <a:gd name="T89" fmla="*/ 2854 h 2875"/>
                <a:gd name="T90" fmla="*/ 0 w 2678"/>
                <a:gd name="T91" fmla="*/ 2448 h 2875"/>
                <a:gd name="T92" fmla="*/ 39 w 2678"/>
                <a:gd name="T93" fmla="*/ 2292 h 2875"/>
                <a:gd name="T94" fmla="*/ 173 w 2678"/>
                <a:gd name="T95" fmla="*/ 2153 h 2875"/>
                <a:gd name="T96" fmla="*/ 397 w 2678"/>
                <a:gd name="T97" fmla="*/ 1992 h 2875"/>
                <a:gd name="T98" fmla="*/ 601 w 2678"/>
                <a:gd name="T99" fmla="*/ 1863 h 2875"/>
                <a:gd name="T100" fmla="*/ 765 w 2678"/>
                <a:gd name="T101" fmla="*/ 1771 h 2875"/>
                <a:gd name="T102" fmla="*/ 847 w 2678"/>
                <a:gd name="T103" fmla="*/ 1290 h 2875"/>
                <a:gd name="T104" fmla="*/ 762 w 2678"/>
                <a:gd name="T105" fmla="*/ 1169 h 2875"/>
                <a:gd name="T106" fmla="*/ 742 w 2678"/>
                <a:gd name="T107" fmla="*/ 539 h 2875"/>
                <a:gd name="T108" fmla="*/ 791 w 2678"/>
                <a:gd name="T109" fmla="*/ 316 h 2875"/>
                <a:gd name="T110" fmla="*/ 921 w 2678"/>
                <a:gd name="T111" fmla="*/ 139 h 2875"/>
                <a:gd name="T112" fmla="*/ 1112 w 2678"/>
                <a:gd name="T113" fmla="*/ 2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8" h="2875">
                  <a:moveTo>
                    <a:pt x="1282" y="0"/>
                  </a:moveTo>
                  <a:lnTo>
                    <a:pt x="1395" y="0"/>
                  </a:lnTo>
                  <a:lnTo>
                    <a:pt x="1454" y="3"/>
                  </a:lnTo>
                  <a:lnTo>
                    <a:pt x="1511" y="13"/>
                  </a:lnTo>
                  <a:lnTo>
                    <a:pt x="1566" y="27"/>
                  </a:lnTo>
                  <a:lnTo>
                    <a:pt x="1617" y="49"/>
                  </a:lnTo>
                  <a:lnTo>
                    <a:pt x="1667" y="74"/>
                  </a:lnTo>
                  <a:lnTo>
                    <a:pt x="1714" y="104"/>
                  </a:lnTo>
                  <a:lnTo>
                    <a:pt x="1757" y="139"/>
                  </a:lnTo>
                  <a:lnTo>
                    <a:pt x="1796" y="178"/>
                  </a:lnTo>
                  <a:lnTo>
                    <a:pt x="1831" y="220"/>
                  </a:lnTo>
                  <a:lnTo>
                    <a:pt x="1862" y="267"/>
                  </a:lnTo>
                  <a:lnTo>
                    <a:pt x="1887" y="316"/>
                  </a:lnTo>
                  <a:lnTo>
                    <a:pt x="1908" y="369"/>
                  </a:lnTo>
                  <a:lnTo>
                    <a:pt x="1923" y="424"/>
                  </a:lnTo>
                  <a:lnTo>
                    <a:pt x="1932" y="480"/>
                  </a:lnTo>
                  <a:lnTo>
                    <a:pt x="1936" y="539"/>
                  </a:lnTo>
                  <a:lnTo>
                    <a:pt x="1936" y="1060"/>
                  </a:lnTo>
                  <a:lnTo>
                    <a:pt x="1933" y="1098"/>
                  </a:lnTo>
                  <a:lnTo>
                    <a:pt x="1926" y="1135"/>
                  </a:lnTo>
                  <a:lnTo>
                    <a:pt x="1915" y="1169"/>
                  </a:lnTo>
                  <a:lnTo>
                    <a:pt x="1900" y="1203"/>
                  </a:lnTo>
                  <a:lnTo>
                    <a:pt x="1881" y="1235"/>
                  </a:lnTo>
                  <a:lnTo>
                    <a:pt x="1857" y="1263"/>
                  </a:lnTo>
                  <a:lnTo>
                    <a:pt x="1831" y="1290"/>
                  </a:lnTo>
                  <a:lnTo>
                    <a:pt x="1831" y="1728"/>
                  </a:lnTo>
                  <a:lnTo>
                    <a:pt x="1853" y="1739"/>
                  </a:lnTo>
                  <a:lnTo>
                    <a:pt x="1881" y="1754"/>
                  </a:lnTo>
                  <a:lnTo>
                    <a:pt x="1912" y="1771"/>
                  </a:lnTo>
                  <a:lnTo>
                    <a:pt x="1948" y="1791"/>
                  </a:lnTo>
                  <a:lnTo>
                    <a:pt x="1987" y="1812"/>
                  </a:lnTo>
                  <a:lnTo>
                    <a:pt x="2031" y="1836"/>
                  </a:lnTo>
                  <a:lnTo>
                    <a:pt x="2076" y="1863"/>
                  </a:lnTo>
                  <a:lnTo>
                    <a:pt x="2124" y="1892"/>
                  </a:lnTo>
                  <a:lnTo>
                    <a:pt x="2174" y="1923"/>
                  </a:lnTo>
                  <a:lnTo>
                    <a:pt x="2226" y="1956"/>
                  </a:lnTo>
                  <a:lnTo>
                    <a:pt x="2280" y="1992"/>
                  </a:lnTo>
                  <a:lnTo>
                    <a:pt x="2335" y="2030"/>
                  </a:lnTo>
                  <a:lnTo>
                    <a:pt x="2391" y="2069"/>
                  </a:lnTo>
                  <a:lnTo>
                    <a:pt x="2447" y="2110"/>
                  </a:lnTo>
                  <a:lnTo>
                    <a:pt x="2504" y="2153"/>
                  </a:lnTo>
                  <a:lnTo>
                    <a:pt x="2560" y="2199"/>
                  </a:lnTo>
                  <a:lnTo>
                    <a:pt x="2590" y="2227"/>
                  </a:lnTo>
                  <a:lnTo>
                    <a:pt x="2616" y="2258"/>
                  </a:lnTo>
                  <a:lnTo>
                    <a:pt x="2637" y="2292"/>
                  </a:lnTo>
                  <a:lnTo>
                    <a:pt x="2655" y="2328"/>
                  </a:lnTo>
                  <a:lnTo>
                    <a:pt x="2668" y="2366"/>
                  </a:lnTo>
                  <a:lnTo>
                    <a:pt x="2676" y="2406"/>
                  </a:lnTo>
                  <a:lnTo>
                    <a:pt x="2678" y="2448"/>
                  </a:lnTo>
                  <a:lnTo>
                    <a:pt x="2678" y="2805"/>
                  </a:lnTo>
                  <a:lnTo>
                    <a:pt x="2676" y="2823"/>
                  </a:lnTo>
                  <a:lnTo>
                    <a:pt x="2668" y="2840"/>
                  </a:lnTo>
                  <a:lnTo>
                    <a:pt x="2658" y="2855"/>
                  </a:lnTo>
                  <a:lnTo>
                    <a:pt x="2643" y="2865"/>
                  </a:lnTo>
                  <a:lnTo>
                    <a:pt x="2626" y="2873"/>
                  </a:lnTo>
                  <a:lnTo>
                    <a:pt x="2608" y="2875"/>
                  </a:lnTo>
                  <a:lnTo>
                    <a:pt x="2589" y="2873"/>
                  </a:lnTo>
                  <a:lnTo>
                    <a:pt x="2572" y="2865"/>
                  </a:lnTo>
                  <a:lnTo>
                    <a:pt x="2557" y="2855"/>
                  </a:lnTo>
                  <a:lnTo>
                    <a:pt x="2547" y="2840"/>
                  </a:lnTo>
                  <a:lnTo>
                    <a:pt x="2539" y="2823"/>
                  </a:lnTo>
                  <a:lnTo>
                    <a:pt x="2537" y="2805"/>
                  </a:lnTo>
                  <a:lnTo>
                    <a:pt x="2537" y="2448"/>
                  </a:lnTo>
                  <a:lnTo>
                    <a:pt x="2534" y="2416"/>
                  </a:lnTo>
                  <a:lnTo>
                    <a:pt x="2525" y="2385"/>
                  </a:lnTo>
                  <a:lnTo>
                    <a:pt x="2512" y="2356"/>
                  </a:lnTo>
                  <a:lnTo>
                    <a:pt x="2494" y="2331"/>
                  </a:lnTo>
                  <a:lnTo>
                    <a:pt x="2470" y="2307"/>
                  </a:lnTo>
                  <a:lnTo>
                    <a:pt x="2418" y="2265"/>
                  </a:lnTo>
                  <a:lnTo>
                    <a:pt x="2365" y="2224"/>
                  </a:lnTo>
                  <a:lnTo>
                    <a:pt x="2311" y="2185"/>
                  </a:lnTo>
                  <a:lnTo>
                    <a:pt x="2258" y="2147"/>
                  </a:lnTo>
                  <a:lnTo>
                    <a:pt x="2206" y="2111"/>
                  </a:lnTo>
                  <a:lnTo>
                    <a:pt x="2155" y="2077"/>
                  </a:lnTo>
                  <a:lnTo>
                    <a:pt x="2106" y="2046"/>
                  </a:lnTo>
                  <a:lnTo>
                    <a:pt x="2058" y="2016"/>
                  </a:lnTo>
                  <a:lnTo>
                    <a:pt x="2013" y="1989"/>
                  </a:lnTo>
                  <a:lnTo>
                    <a:pt x="1968" y="1963"/>
                  </a:lnTo>
                  <a:lnTo>
                    <a:pt x="1928" y="1939"/>
                  </a:lnTo>
                  <a:lnTo>
                    <a:pt x="1890" y="1918"/>
                  </a:lnTo>
                  <a:lnTo>
                    <a:pt x="1855" y="1899"/>
                  </a:lnTo>
                  <a:lnTo>
                    <a:pt x="1825" y="1882"/>
                  </a:lnTo>
                  <a:lnTo>
                    <a:pt x="1797" y="1869"/>
                  </a:lnTo>
                  <a:lnTo>
                    <a:pt x="1774" y="1857"/>
                  </a:lnTo>
                  <a:lnTo>
                    <a:pt x="1756" y="1848"/>
                  </a:lnTo>
                  <a:lnTo>
                    <a:pt x="1742" y="1841"/>
                  </a:lnTo>
                  <a:lnTo>
                    <a:pt x="1724" y="1830"/>
                  </a:lnTo>
                  <a:lnTo>
                    <a:pt x="1709" y="1815"/>
                  </a:lnTo>
                  <a:lnTo>
                    <a:pt x="1699" y="1798"/>
                  </a:lnTo>
                  <a:lnTo>
                    <a:pt x="1692" y="1778"/>
                  </a:lnTo>
                  <a:lnTo>
                    <a:pt x="1689" y="1757"/>
                  </a:lnTo>
                  <a:lnTo>
                    <a:pt x="1689" y="1255"/>
                  </a:lnTo>
                  <a:lnTo>
                    <a:pt x="1691" y="1238"/>
                  </a:lnTo>
                  <a:lnTo>
                    <a:pt x="1698" y="1222"/>
                  </a:lnTo>
                  <a:lnTo>
                    <a:pt x="1707" y="1207"/>
                  </a:lnTo>
                  <a:lnTo>
                    <a:pt x="1721" y="1197"/>
                  </a:lnTo>
                  <a:lnTo>
                    <a:pt x="1742" y="1179"/>
                  </a:lnTo>
                  <a:lnTo>
                    <a:pt x="1760" y="1159"/>
                  </a:lnTo>
                  <a:lnTo>
                    <a:pt x="1775" y="1137"/>
                  </a:lnTo>
                  <a:lnTo>
                    <a:pt x="1785" y="1113"/>
                  </a:lnTo>
                  <a:lnTo>
                    <a:pt x="1792" y="1086"/>
                  </a:lnTo>
                  <a:lnTo>
                    <a:pt x="1794" y="1060"/>
                  </a:lnTo>
                  <a:lnTo>
                    <a:pt x="1794" y="539"/>
                  </a:lnTo>
                  <a:lnTo>
                    <a:pt x="1791" y="489"/>
                  </a:lnTo>
                  <a:lnTo>
                    <a:pt x="1782" y="441"/>
                  </a:lnTo>
                  <a:lnTo>
                    <a:pt x="1767" y="395"/>
                  </a:lnTo>
                  <a:lnTo>
                    <a:pt x="1747" y="352"/>
                  </a:lnTo>
                  <a:lnTo>
                    <a:pt x="1723" y="312"/>
                  </a:lnTo>
                  <a:lnTo>
                    <a:pt x="1693" y="274"/>
                  </a:lnTo>
                  <a:lnTo>
                    <a:pt x="1660" y="241"/>
                  </a:lnTo>
                  <a:lnTo>
                    <a:pt x="1623" y="212"/>
                  </a:lnTo>
                  <a:lnTo>
                    <a:pt x="1582" y="188"/>
                  </a:lnTo>
                  <a:lnTo>
                    <a:pt x="1539" y="168"/>
                  </a:lnTo>
                  <a:lnTo>
                    <a:pt x="1493" y="153"/>
                  </a:lnTo>
                  <a:lnTo>
                    <a:pt x="1445" y="143"/>
                  </a:lnTo>
                  <a:lnTo>
                    <a:pt x="1395" y="140"/>
                  </a:lnTo>
                  <a:lnTo>
                    <a:pt x="1282" y="140"/>
                  </a:lnTo>
                  <a:lnTo>
                    <a:pt x="1233" y="143"/>
                  </a:lnTo>
                  <a:lnTo>
                    <a:pt x="1184" y="153"/>
                  </a:lnTo>
                  <a:lnTo>
                    <a:pt x="1138" y="168"/>
                  </a:lnTo>
                  <a:lnTo>
                    <a:pt x="1095" y="188"/>
                  </a:lnTo>
                  <a:lnTo>
                    <a:pt x="1055" y="212"/>
                  </a:lnTo>
                  <a:lnTo>
                    <a:pt x="1017" y="241"/>
                  </a:lnTo>
                  <a:lnTo>
                    <a:pt x="984" y="274"/>
                  </a:lnTo>
                  <a:lnTo>
                    <a:pt x="955" y="312"/>
                  </a:lnTo>
                  <a:lnTo>
                    <a:pt x="930" y="352"/>
                  </a:lnTo>
                  <a:lnTo>
                    <a:pt x="910" y="395"/>
                  </a:lnTo>
                  <a:lnTo>
                    <a:pt x="895" y="441"/>
                  </a:lnTo>
                  <a:lnTo>
                    <a:pt x="886" y="489"/>
                  </a:lnTo>
                  <a:lnTo>
                    <a:pt x="883" y="539"/>
                  </a:lnTo>
                  <a:lnTo>
                    <a:pt x="883" y="1059"/>
                  </a:lnTo>
                  <a:lnTo>
                    <a:pt x="885" y="1086"/>
                  </a:lnTo>
                  <a:lnTo>
                    <a:pt x="892" y="1113"/>
                  </a:lnTo>
                  <a:lnTo>
                    <a:pt x="903" y="1137"/>
                  </a:lnTo>
                  <a:lnTo>
                    <a:pt x="917" y="1159"/>
                  </a:lnTo>
                  <a:lnTo>
                    <a:pt x="934" y="1179"/>
                  </a:lnTo>
                  <a:lnTo>
                    <a:pt x="957" y="1196"/>
                  </a:lnTo>
                  <a:lnTo>
                    <a:pt x="969" y="1207"/>
                  </a:lnTo>
                  <a:lnTo>
                    <a:pt x="979" y="1221"/>
                  </a:lnTo>
                  <a:lnTo>
                    <a:pt x="985" y="1237"/>
                  </a:lnTo>
                  <a:lnTo>
                    <a:pt x="987" y="1254"/>
                  </a:lnTo>
                  <a:lnTo>
                    <a:pt x="987" y="1756"/>
                  </a:lnTo>
                  <a:lnTo>
                    <a:pt x="985" y="1777"/>
                  </a:lnTo>
                  <a:lnTo>
                    <a:pt x="979" y="1797"/>
                  </a:lnTo>
                  <a:lnTo>
                    <a:pt x="967" y="1814"/>
                  </a:lnTo>
                  <a:lnTo>
                    <a:pt x="954" y="1829"/>
                  </a:lnTo>
                  <a:lnTo>
                    <a:pt x="936" y="1840"/>
                  </a:lnTo>
                  <a:lnTo>
                    <a:pt x="922" y="1847"/>
                  </a:lnTo>
                  <a:lnTo>
                    <a:pt x="903" y="1856"/>
                  </a:lnTo>
                  <a:lnTo>
                    <a:pt x="881" y="1868"/>
                  </a:lnTo>
                  <a:lnTo>
                    <a:pt x="853" y="1882"/>
                  </a:lnTo>
                  <a:lnTo>
                    <a:pt x="822" y="1899"/>
                  </a:lnTo>
                  <a:lnTo>
                    <a:pt x="788" y="1918"/>
                  </a:lnTo>
                  <a:lnTo>
                    <a:pt x="749" y="1939"/>
                  </a:lnTo>
                  <a:lnTo>
                    <a:pt x="708" y="1963"/>
                  </a:lnTo>
                  <a:lnTo>
                    <a:pt x="665" y="1988"/>
                  </a:lnTo>
                  <a:lnTo>
                    <a:pt x="619" y="2015"/>
                  </a:lnTo>
                  <a:lnTo>
                    <a:pt x="571" y="2046"/>
                  </a:lnTo>
                  <a:lnTo>
                    <a:pt x="522" y="2077"/>
                  </a:lnTo>
                  <a:lnTo>
                    <a:pt x="470" y="2111"/>
                  </a:lnTo>
                  <a:lnTo>
                    <a:pt x="419" y="2146"/>
                  </a:lnTo>
                  <a:lnTo>
                    <a:pt x="366" y="2184"/>
                  </a:lnTo>
                  <a:lnTo>
                    <a:pt x="313" y="2223"/>
                  </a:lnTo>
                  <a:lnTo>
                    <a:pt x="259" y="2264"/>
                  </a:lnTo>
                  <a:lnTo>
                    <a:pt x="206" y="2306"/>
                  </a:lnTo>
                  <a:lnTo>
                    <a:pt x="183" y="2329"/>
                  </a:lnTo>
                  <a:lnTo>
                    <a:pt x="165" y="2356"/>
                  </a:lnTo>
                  <a:lnTo>
                    <a:pt x="151" y="2384"/>
                  </a:lnTo>
                  <a:lnTo>
                    <a:pt x="143" y="2415"/>
                  </a:lnTo>
                  <a:lnTo>
                    <a:pt x="140" y="2448"/>
                  </a:lnTo>
                  <a:lnTo>
                    <a:pt x="140" y="2804"/>
                  </a:lnTo>
                  <a:lnTo>
                    <a:pt x="137" y="2823"/>
                  </a:lnTo>
                  <a:lnTo>
                    <a:pt x="130" y="2840"/>
                  </a:lnTo>
                  <a:lnTo>
                    <a:pt x="119" y="2854"/>
                  </a:lnTo>
                  <a:lnTo>
                    <a:pt x="105" y="2864"/>
                  </a:lnTo>
                  <a:lnTo>
                    <a:pt x="88" y="2872"/>
                  </a:lnTo>
                  <a:lnTo>
                    <a:pt x="70" y="2875"/>
                  </a:lnTo>
                  <a:lnTo>
                    <a:pt x="51" y="2872"/>
                  </a:lnTo>
                  <a:lnTo>
                    <a:pt x="34" y="2865"/>
                  </a:lnTo>
                  <a:lnTo>
                    <a:pt x="19" y="2854"/>
                  </a:lnTo>
                  <a:lnTo>
                    <a:pt x="8" y="2840"/>
                  </a:lnTo>
                  <a:lnTo>
                    <a:pt x="2" y="2823"/>
                  </a:lnTo>
                  <a:lnTo>
                    <a:pt x="0" y="2805"/>
                  </a:lnTo>
                  <a:lnTo>
                    <a:pt x="0" y="2448"/>
                  </a:lnTo>
                  <a:lnTo>
                    <a:pt x="2" y="2406"/>
                  </a:lnTo>
                  <a:lnTo>
                    <a:pt x="10" y="2366"/>
                  </a:lnTo>
                  <a:lnTo>
                    <a:pt x="22" y="2328"/>
                  </a:lnTo>
                  <a:lnTo>
                    <a:pt x="39" y="2292"/>
                  </a:lnTo>
                  <a:lnTo>
                    <a:pt x="61" y="2258"/>
                  </a:lnTo>
                  <a:lnTo>
                    <a:pt x="87" y="2227"/>
                  </a:lnTo>
                  <a:lnTo>
                    <a:pt x="117" y="2199"/>
                  </a:lnTo>
                  <a:lnTo>
                    <a:pt x="173" y="2153"/>
                  </a:lnTo>
                  <a:lnTo>
                    <a:pt x="229" y="2110"/>
                  </a:lnTo>
                  <a:lnTo>
                    <a:pt x="286" y="2069"/>
                  </a:lnTo>
                  <a:lnTo>
                    <a:pt x="343" y="2030"/>
                  </a:lnTo>
                  <a:lnTo>
                    <a:pt x="397" y="1992"/>
                  </a:lnTo>
                  <a:lnTo>
                    <a:pt x="450" y="1956"/>
                  </a:lnTo>
                  <a:lnTo>
                    <a:pt x="503" y="1923"/>
                  </a:lnTo>
                  <a:lnTo>
                    <a:pt x="554" y="1892"/>
                  </a:lnTo>
                  <a:lnTo>
                    <a:pt x="601" y="1863"/>
                  </a:lnTo>
                  <a:lnTo>
                    <a:pt x="647" y="1836"/>
                  </a:lnTo>
                  <a:lnTo>
                    <a:pt x="690" y="1812"/>
                  </a:lnTo>
                  <a:lnTo>
                    <a:pt x="729" y="1791"/>
                  </a:lnTo>
                  <a:lnTo>
                    <a:pt x="765" y="1771"/>
                  </a:lnTo>
                  <a:lnTo>
                    <a:pt x="797" y="1754"/>
                  </a:lnTo>
                  <a:lnTo>
                    <a:pt x="825" y="1739"/>
                  </a:lnTo>
                  <a:lnTo>
                    <a:pt x="847" y="1728"/>
                  </a:lnTo>
                  <a:lnTo>
                    <a:pt x="847" y="1290"/>
                  </a:lnTo>
                  <a:lnTo>
                    <a:pt x="820" y="1263"/>
                  </a:lnTo>
                  <a:lnTo>
                    <a:pt x="797" y="1235"/>
                  </a:lnTo>
                  <a:lnTo>
                    <a:pt x="778" y="1203"/>
                  </a:lnTo>
                  <a:lnTo>
                    <a:pt x="762" y="1169"/>
                  </a:lnTo>
                  <a:lnTo>
                    <a:pt x="752" y="1134"/>
                  </a:lnTo>
                  <a:lnTo>
                    <a:pt x="744" y="1098"/>
                  </a:lnTo>
                  <a:lnTo>
                    <a:pt x="742" y="1060"/>
                  </a:lnTo>
                  <a:lnTo>
                    <a:pt x="742" y="539"/>
                  </a:lnTo>
                  <a:lnTo>
                    <a:pt x="745" y="481"/>
                  </a:lnTo>
                  <a:lnTo>
                    <a:pt x="755" y="424"/>
                  </a:lnTo>
                  <a:lnTo>
                    <a:pt x="770" y="369"/>
                  </a:lnTo>
                  <a:lnTo>
                    <a:pt x="791" y="316"/>
                  </a:lnTo>
                  <a:lnTo>
                    <a:pt x="816" y="268"/>
                  </a:lnTo>
                  <a:lnTo>
                    <a:pt x="847" y="221"/>
                  </a:lnTo>
                  <a:lnTo>
                    <a:pt x="882" y="178"/>
                  </a:lnTo>
                  <a:lnTo>
                    <a:pt x="921" y="139"/>
                  </a:lnTo>
                  <a:lnTo>
                    <a:pt x="963" y="104"/>
                  </a:lnTo>
                  <a:lnTo>
                    <a:pt x="1010" y="74"/>
                  </a:lnTo>
                  <a:lnTo>
                    <a:pt x="1059" y="49"/>
                  </a:lnTo>
                  <a:lnTo>
                    <a:pt x="1112" y="27"/>
                  </a:lnTo>
                  <a:lnTo>
                    <a:pt x="1167" y="13"/>
                  </a:lnTo>
                  <a:lnTo>
                    <a:pt x="1223" y="3"/>
                  </a:lnTo>
                  <a:lnTo>
                    <a:pt x="1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31"/>
            <p:cNvSpPr>
              <a:spLocks noEditPoints="1"/>
            </p:cNvSpPr>
            <p:nvPr/>
          </p:nvSpPr>
          <p:spPr bwMode="auto">
            <a:xfrm>
              <a:off x="9309101" y="2206626"/>
              <a:ext cx="77788" cy="261938"/>
            </a:xfrm>
            <a:custGeom>
              <a:avLst/>
              <a:gdLst>
                <a:gd name="T0" fmla="*/ 144 w 487"/>
                <a:gd name="T1" fmla="*/ 1400 h 1649"/>
                <a:gd name="T2" fmla="*/ 334 w 487"/>
                <a:gd name="T3" fmla="*/ 1398 h 1649"/>
                <a:gd name="T4" fmla="*/ 264 w 487"/>
                <a:gd name="T5" fmla="*/ 312 h 1649"/>
                <a:gd name="T6" fmla="*/ 217 w 487"/>
                <a:gd name="T7" fmla="*/ 311 h 1649"/>
                <a:gd name="T8" fmla="*/ 71 w 487"/>
                <a:gd name="T9" fmla="*/ 0 h 1649"/>
                <a:gd name="T10" fmla="*/ 107 w 487"/>
                <a:gd name="T11" fmla="*/ 9 h 1649"/>
                <a:gd name="T12" fmla="*/ 132 w 487"/>
                <a:gd name="T13" fmla="*/ 33 h 1649"/>
                <a:gd name="T14" fmla="*/ 142 w 487"/>
                <a:gd name="T15" fmla="*/ 69 h 1649"/>
                <a:gd name="T16" fmla="*/ 152 w 487"/>
                <a:gd name="T17" fmla="*/ 115 h 1649"/>
                <a:gd name="T18" fmla="*/ 180 w 487"/>
                <a:gd name="T19" fmla="*/ 149 h 1649"/>
                <a:gd name="T20" fmla="*/ 221 w 487"/>
                <a:gd name="T21" fmla="*/ 169 h 1649"/>
                <a:gd name="T22" fmla="*/ 264 w 487"/>
                <a:gd name="T23" fmla="*/ 169 h 1649"/>
                <a:gd name="T24" fmla="*/ 301 w 487"/>
                <a:gd name="T25" fmla="*/ 154 h 1649"/>
                <a:gd name="T26" fmla="*/ 309 w 487"/>
                <a:gd name="T27" fmla="*/ 147 h 1649"/>
                <a:gd name="T28" fmla="*/ 327 w 487"/>
                <a:gd name="T29" fmla="*/ 128 h 1649"/>
                <a:gd name="T30" fmla="*/ 344 w 487"/>
                <a:gd name="T31" fmla="*/ 91 h 1649"/>
                <a:gd name="T32" fmla="*/ 348 w 487"/>
                <a:gd name="T33" fmla="*/ 50 h 1649"/>
                <a:gd name="T34" fmla="*/ 366 w 487"/>
                <a:gd name="T35" fmla="*/ 20 h 1649"/>
                <a:gd name="T36" fmla="*/ 398 w 487"/>
                <a:gd name="T37" fmla="*/ 2 h 1649"/>
                <a:gd name="T38" fmla="*/ 435 w 487"/>
                <a:gd name="T39" fmla="*/ 2 h 1649"/>
                <a:gd name="T40" fmla="*/ 466 w 487"/>
                <a:gd name="T41" fmla="*/ 20 h 1649"/>
                <a:gd name="T42" fmla="*/ 484 w 487"/>
                <a:gd name="T43" fmla="*/ 50 h 1649"/>
                <a:gd name="T44" fmla="*/ 484 w 487"/>
                <a:gd name="T45" fmla="*/ 106 h 1649"/>
                <a:gd name="T46" fmla="*/ 463 w 487"/>
                <a:gd name="T47" fmla="*/ 175 h 1649"/>
                <a:gd name="T48" fmla="*/ 423 w 487"/>
                <a:gd name="T49" fmla="*/ 233 h 1649"/>
                <a:gd name="T50" fmla="*/ 477 w 487"/>
                <a:gd name="T51" fmla="*/ 1439 h 1649"/>
                <a:gd name="T52" fmla="*/ 464 w 487"/>
                <a:gd name="T53" fmla="*/ 1468 h 1649"/>
                <a:gd name="T54" fmla="*/ 286 w 487"/>
                <a:gd name="T55" fmla="*/ 1631 h 1649"/>
                <a:gd name="T56" fmla="*/ 256 w 487"/>
                <a:gd name="T57" fmla="*/ 1647 h 1649"/>
                <a:gd name="T58" fmla="*/ 222 w 487"/>
                <a:gd name="T59" fmla="*/ 1647 h 1649"/>
                <a:gd name="T60" fmla="*/ 192 w 487"/>
                <a:gd name="T61" fmla="*/ 1631 h 1649"/>
                <a:gd name="T62" fmla="*/ 16 w 487"/>
                <a:gd name="T63" fmla="*/ 1471 h 1649"/>
                <a:gd name="T64" fmla="*/ 4 w 487"/>
                <a:gd name="T65" fmla="*/ 1442 h 1649"/>
                <a:gd name="T66" fmla="*/ 55 w 487"/>
                <a:gd name="T67" fmla="*/ 221 h 1649"/>
                <a:gd name="T68" fmla="*/ 21 w 487"/>
                <a:gd name="T69" fmla="*/ 166 h 1649"/>
                <a:gd name="T70" fmla="*/ 3 w 487"/>
                <a:gd name="T71" fmla="*/ 103 h 1649"/>
                <a:gd name="T72" fmla="*/ 3 w 487"/>
                <a:gd name="T73" fmla="*/ 50 h 1649"/>
                <a:gd name="T74" fmla="*/ 21 w 487"/>
                <a:gd name="T75" fmla="*/ 20 h 1649"/>
                <a:gd name="T76" fmla="*/ 52 w 487"/>
                <a:gd name="T77" fmla="*/ 2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7" h="1649">
                  <a:moveTo>
                    <a:pt x="191" y="307"/>
                  </a:moveTo>
                  <a:lnTo>
                    <a:pt x="144" y="1400"/>
                  </a:lnTo>
                  <a:lnTo>
                    <a:pt x="238" y="1484"/>
                  </a:lnTo>
                  <a:lnTo>
                    <a:pt x="334" y="1398"/>
                  </a:lnTo>
                  <a:lnTo>
                    <a:pt x="284" y="309"/>
                  </a:lnTo>
                  <a:lnTo>
                    <a:pt x="264" y="312"/>
                  </a:lnTo>
                  <a:lnTo>
                    <a:pt x="243" y="313"/>
                  </a:lnTo>
                  <a:lnTo>
                    <a:pt x="217" y="311"/>
                  </a:lnTo>
                  <a:lnTo>
                    <a:pt x="191" y="307"/>
                  </a:lnTo>
                  <a:close/>
                  <a:moveTo>
                    <a:pt x="71" y="0"/>
                  </a:moveTo>
                  <a:lnTo>
                    <a:pt x="90" y="2"/>
                  </a:lnTo>
                  <a:lnTo>
                    <a:pt x="107" y="9"/>
                  </a:lnTo>
                  <a:lnTo>
                    <a:pt x="121" y="20"/>
                  </a:lnTo>
                  <a:lnTo>
                    <a:pt x="132" y="33"/>
                  </a:lnTo>
                  <a:lnTo>
                    <a:pt x="139" y="50"/>
                  </a:lnTo>
                  <a:lnTo>
                    <a:pt x="142" y="69"/>
                  </a:lnTo>
                  <a:lnTo>
                    <a:pt x="144" y="94"/>
                  </a:lnTo>
                  <a:lnTo>
                    <a:pt x="152" y="115"/>
                  </a:lnTo>
                  <a:lnTo>
                    <a:pt x="164" y="134"/>
                  </a:lnTo>
                  <a:lnTo>
                    <a:pt x="180" y="149"/>
                  </a:lnTo>
                  <a:lnTo>
                    <a:pt x="199" y="161"/>
                  </a:lnTo>
                  <a:lnTo>
                    <a:pt x="221" y="169"/>
                  </a:lnTo>
                  <a:lnTo>
                    <a:pt x="244" y="172"/>
                  </a:lnTo>
                  <a:lnTo>
                    <a:pt x="264" y="169"/>
                  </a:lnTo>
                  <a:lnTo>
                    <a:pt x="283" y="163"/>
                  </a:lnTo>
                  <a:lnTo>
                    <a:pt x="301" y="154"/>
                  </a:lnTo>
                  <a:lnTo>
                    <a:pt x="305" y="150"/>
                  </a:lnTo>
                  <a:lnTo>
                    <a:pt x="309" y="147"/>
                  </a:lnTo>
                  <a:lnTo>
                    <a:pt x="313" y="144"/>
                  </a:lnTo>
                  <a:lnTo>
                    <a:pt x="327" y="128"/>
                  </a:lnTo>
                  <a:lnTo>
                    <a:pt x="337" y="111"/>
                  </a:lnTo>
                  <a:lnTo>
                    <a:pt x="344" y="91"/>
                  </a:lnTo>
                  <a:lnTo>
                    <a:pt x="346" y="69"/>
                  </a:lnTo>
                  <a:lnTo>
                    <a:pt x="348" y="50"/>
                  </a:lnTo>
                  <a:lnTo>
                    <a:pt x="355" y="33"/>
                  </a:lnTo>
                  <a:lnTo>
                    <a:pt x="366" y="20"/>
                  </a:lnTo>
                  <a:lnTo>
                    <a:pt x="381" y="9"/>
                  </a:lnTo>
                  <a:lnTo>
                    <a:pt x="398" y="2"/>
                  </a:lnTo>
                  <a:lnTo>
                    <a:pt x="417" y="0"/>
                  </a:lnTo>
                  <a:lnTo>
                    <a:pt x="435" y="2"/>
                  </a:lnTo>
                  <a:lnTo>
                    <a:pt x="451" y="9"/>
                  </a:lnTo>
                  <a:lnTo>
                    <a:pt x="466" y="20"/>
                  </a:lnTo>
                  <a:lnTo>
                    <a:pt x="477" y="33"/>
                  </a:lnTo>
                  <a:lnTo>
                    <a:pt x="484" y="50"/>
                  </a:lnTo>
                  <a:lnTo>
                    <a:pt x="487" y="69"/>
                  </a:lnTo>
                  <a:lnTo>
                    <a:pt x="484" y="106"/>
                  </a:lnTo>
                  <a:lnTo>
                    <a:pt x="477" y="142"/>
                  </a:lnTo>
                  <a:lnTo>
                    <a:pt x="463" y="175"/>
                  </a:lnTo>
                  <a:lnTo>
                    <a:pt x="445" y="205"/>
                  </a:lnTo>
                  <a:lnTo>
                    <a:pt x="423" y="233"/>
                  </a:lnTo>
                  <a:lnTo>
                    <a:pt x="478" y="1424"/>
                  </a:lnTo>
                  <a:lnTo>
                    <a:pt x="477" y="1439"/>
                  </a:lnTo>
                  <a:lnTo>
                    <a:pt x="472" y="1454"/>
                  </a:lnTo>
                  <a:lnTo>
                    <a:pt x="464" y="1468"/>
                  </a:lnTo>
                  <a:lnTo>
                    <a:pt x="454" y="1479"/>
                  </a:lnTo>
                  <a:lnTo>
                    <a:pt x="286" y="1631"/>
                  </a:lnTo>
                  <a:lnTo>
                    <a:pt x="272" y="1641"/>
                  </a:lnTo>
                  <a:lnTo>
                    <a:pt x="256" y="1647"/>
                  </a:lnTo>
                  <a:lnTo>
                    <a:pt x="239" y="1649"/>
                  </a:lnTo>
                  <a:lnTo>
                    <a:pt x="222" y="1647"/>
                  </a:lnTo>
                  <a:lnTo>
                    <a:pt x="206" y="1642"/>
                  </a:lnTo>
                  <a:lnTo>
                    <a:pt x="192" y="1631"/>
                  </a:lnTo>
                  <a:lnTo>
                    <a:pt x="27" y="1482"/>
                  </a:lnTo>
                  <a:lnTo>
                    <a:pt x="16" y="1471"/>
                  </a:lnTo>
                  <a:lnTo>
                    <a:pt x="9" y="1457"/>
                  </a:lnTo>
                  <a:lnTo>
                    <a:pt x="4" y="1442"/>
                  </a:lnTo>
                  <a:lnTo>
                    <a:pt x="2" y="1426"/>
                  </a:lnTo>
                  <a:lnTo>
                    <a:pt x="55" y="221"/>
                  </a:lnTo>
                  <a:lnTo>
                    <a:pt x="36" y="195"/>
                  </a:lnTo>
                  <a:lnTo>
                    <a:pt x="21" y="166"/>
                  </a:lnTo>
                  <a:lnTo>
                    <a:pt x="10" y="136"/>
                  </a:lnTo>
                  <a:lnTo>
                    <a:pt x="3" y="103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9474201" y="2038351"/>
              <a:ext cx="96838" cy="174625"/>
            </a:xfrm>
            <a:custGeom>
              <a:avLst/>
              <a:gdLst>
                <a:gd name="T0" fmla="*/ 326 w 612"/>
                <a:gd name="T1" fmla="*/ 2 h 1095"/>
                <a:gd name="T2" fmla="*/ 356 w 612"/>
                <a:gd name="T3" fmla="*/ 20 h 1095"/>
                <a:gd name="T4" fmla="*/ 374 w 612"/>
                <a:gd name="T5" fmla="*/ 51 h 1095"/>
                <a:gd name="T6" fmla="*/ 377 w 612"/>
                <a:gd name="T7" fmla="*/ 154 h 1095"/>
                <a:gd name="T8" fmla="*/ 512 w 612"/>
                <a:gd name="T9" fmla="*/ 157 h 1095"/>
                <a:gd name="T10" fmla="*/ 543 w 612"/>
                <a:gd name="T11" fmla="*/ 175 h 1095"/>
                <a:gd name="T12" fmla="*/ 561 w 612"/>
                <a:gd name="T13" fmla="*/ 205 h 1095"/>
                <a:gd name="T14" fmla="*/ 561 w 612"/>
                <a:gd name="T15" fmla="*/ 243 h 1095"/>
                <a:gd name="T16" fmla="*/ 543 w 612"/>
                <a:gd name="T17" fmla="*/ 274 h 1095"/>
                <a:gd name="T18" fmla="*/ 512 w 612"/>
                <a:gd name="T19" fmla="*/ 292 h 1095"/>
                <a:gd name="T20" fmla="*/ 233 w 612"/>
                <a:gd name="T21" fmla="*/ 295 h 1095"/>
                <a:gd name="T22" fmla="*/ 187 w 612"/>
                <a:gd name="T23" fmla="*/ 307 h 1095"/>
                <a:gd name="T24" fmla="*/ 153 w 612"/>
                <a:gd name="T25" fmla="*/ 339 h 1095"/>
                <a:gd name="T26" fmla="*/ 142 w 612"/>
                <a:gd name="T27" fmla="*/ 386 h 1095"/>
                <a:gd name="T28" fmla="*/ 150 w 612"/>
                <a:gd name="T29" fmla="*/ 425 h 1095"/>
                <a:gd name="T30" fmla="*/ 175 w 612"/>
                <a:gd name="T31" fmla="*/ 456 h 1095"/>
                <a:gd name="T32" fmla="*/ 211 w 612"/>
                <a:gd name="T33" fmla="*/ 474 h 1095"/>
                <a:gd name="T34" fmla="*/ 379 w 612"/>
                <a:gd name="T35" fmla="*/ 476 h 1095"/>
                <a:gd name="T36" fmla="*/ 453 w 612"/>
                <a:gd name="T37" fmla="*/ 488 h 1095"/>
                <a:gd name="T38" fmla="*/ 517 w 612"/>
                <a:gd name="T39" fmla="*/ 521 h 1095"/>
                <a:gd name="T40" fmla="*/ 567 w 612"/>
                <a:gd name="T41" fmla="*/ 571 h 1095"/>
                <a:gd name="T42" fmla="*/ 600 w 612"/>
                <a:gd name="T43" fmla="*/ 635 h 1095"/>
                <a:gd name="T44" fmla="*/ 612 w 612"/>
                <a:gd name="T45" fmla="*/ 707 h 1095"/>
                <a:gd name="T46" fmla="*/ 600 w 612"/>
                <a:gd name="T47" fmla="*/ 781 h 1095"/>
                <a:gd name="T48" fmla="*/ 567 w 612"/>
                <a:gd name="T49" fmla="*/ 845 h 1095"/>
                <a:gd name="T50" fmla="*/ 517 w 612"/>
                <a:gd name="T51" fmla="*/ 895 h 1095"/>
                <a:gd name="T52" fmla="*/ 453 w 612"/>
                <a:gd name="T53" fmla="*/ 928 h 1095"/>
                <a:gd name="T54" fmla="*/ 379 w 612"/>
                <a:gd name="T55" fmla="*/ 939 h 1095"/>
                <a:gd name="T56" fmla="*/ 376 w 612"/>
                <a:gd name="T57" fmla="*/ 1026 h 1095"/>
                <a:gd name="T58" fmla="*/ 367 w 612"/>
                <a:gd name="T59" fmla="*/ 1061 h 1095"/>
                <a:gd name="T60" fmla="*/ 341 w 612"/>
                <a:gd name="T61" fmla="*/ 1086 h 1095"/>
                <a:gd name="T62" fmla="*/ 305 w 612"/>
                <a:gd name="T63" fmla="*/ 1095 h 1095"/>
                <a:gd name="T64" fmla="*/ 270 w 612"/>
                <a:gd name="T65" fmla="*/ 1086 h 1095"/>
                <a:gd name="T66" fmla="*/ 245 w 612"/>
                <a:gd name="T67" fmla="*/ 1061 h 1095"/>
                <a:gd name="T68" fmla="*/ 236 w 612"/>
                <a:gd name="T69" fmla="*/ 1026 h 1095"/>
                <a:gd name="T70" fmla="*/ 114 w 612"/>
                <a:gd name="T71" fmla="*/ 939 h 1095"/>
                <a:gd name="T72" fmla="*/ 78 w 612"/>
                <a:gd name="T73" fmla="*/ 930 h 1095"/>
                <a:gd name="T74" fmla="*/ 53 w 612"/>
                <a:gd name="T75" fmla="*/ 905 h 1095"/>
                <a:gd name="T76" fmla="*/ 43 w 612"/>
                <a:gd name="T77" fmla="*/ 869 h 1095"/>
                <a:gd name="T78" fmla="*/ 53 w 612"/>
                <a:gd name="T79" fmla="*/ 834 h 1095"/>
                <a:gd name="T80" fmla="*/ 78 w 612"/>
                <a:gd name="T81" fmla="*/ 809 h 1095"/>
                <a:gd name="T82" fmla="*/ 114 w 612"/>
                <a:gd name="T83" fmla="*/ 799 h 1095"/>
                <a:gd name="T84" fmla="*/ 404 w 612"/>
                <a:gd name="T85" fmla="*/ 796 h 1095"/>
                <a:gd name="T86" fmla="*/ 444 w 612"/>
                <a:gd name="T87" fmla="*/ 772 h 1095"/>
                <a:gd name="T88" fmla="*/ 467 w 612"/>
                <a:gd name="T89" fmla="*/ 732 h 1095"/>
                <a:gd name="T90" fmla="*/ 468 w 612"/>
                <a:gd name="T91" fmla="*/ 687 h 1095"/>
                <a:gd name="T92" fmla="*/ 451 w 612"/>
                <a:gd name="T93" fmla="*/ 652 h 1095"/>
                <a:gd name="T94" fmla="*/ 420 w 612"/>
                <a:gd name="T95" fmla="*/ 626 h 1095"/>
                <a:gd name="T96" fmla="*/ 379 w 612"/>
                <a:gd name="T97" fmla="*/ 617 h 1095"/>
                <a:gd name="T98" fmla="*/ 194 w 612"/>
                <a:gd name="T99" fmla="*/ 614 h 1095"/>
                <a:gd name="T100" fmla="*/ 126 w 612"/>
                <a:gd name="T101" fmla="*/ 591 h 1095"/>
                <a:gd name="T102" fmla="*/ 69 w 612"/>
                <a:gd name="T103" fmla="*/ 549 h 1095"/>
                <a:gd name="T104" fmla="*/ 26 w 612"/>
                <a:gd name="T105" fmla="*/ 492 h 1095"/>
                <a:gd name="T106" fmla="*/ 3 w 612"/>
                <a:gd name="T107" fmla="*/ 423 h 1095"/>
                <a:gd name="T108" fmla="*/ 3 w 612"/>
                <a:gd name="T109" fmla="*/ 348 h 1095"/>
                <a:gd name="T110" fmla="*/ 26 w 612"/>
                <a:gd name="T111" fmla="*/ 279 h 1095"/>
                <a:gd name="T112" fmla="*/ 69 w 612"/>
                <a:gd name="T113" fmla="*/ 221 h 1095"/>
                <a:gd name="T114" fmla="*/ 126 w 612"/>
                <a:gd name="T115" fmla="*/ 180 h 1095"/>
                <a:gd name="T116" fmla="*/ 194 w 612"/>
                <a:gd name="T117" fmla="*/ 157 h 1095"/>
                <a:gd name="T118" fmla="*/ 236 w 612"/>
                <a:gd name="T119" fmla="*/ 154 h 1095"/>
                <a:gd name="T120" fmla="*/ 239 w 612"/>
                <a:gd name="T121" fmla="*/ 51 h 1095"/>
                <a:gd name="T122" fmla="*/ 257 w 612"/>
                <a:gd name="T123" fmla="*/ 20 h 1095"/>
                <a:gd name="T124" fmla="*/ 287 w 612"/>
                <a:gd name="T125" fmla="*/ 2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2" h="1095">
                  <a:moveTo>
                    <a:pt x="306" y="0"/>
                  </a:moveTo>
                  <a:lnTo>
                    <a:pt x="326" y="2"/>
                  </a:lnTo>
                  <a:lnTo>
                    <a:pt x="342" y="9"/>
                  </a:lnTo>
                  <a:lnTo>
                    <a:pt x="356" y="20"/>
                  </a:lnTo>
                  <a:lnTo>
                    <a:pt x="367" y="35"/>
                  </a:lnTo>
                  <a:lnTo>
                    <a:pt x="374" y="51"/>
                  </a:lnTo>
                  <a:lnTo>
                    <a:pt x="377" y="70"/>
                  </a:lnTo>
                  <a:lnTo>
                    <a:pt x="377" y="154"/>
                  </a:lnTo>
                  <a:lnTo>
                    <a:pt x="493" y="154"/>
                  </a:lnTo>
                  <a:lnTo>
                    <a:pt x="512" y="157"/>
                  </a:lnTo>
                  <a:lnTo>
                    <a:pt x="528" y="163"/>
                  </a:lnTo>
                  <a:lnTo>
                    <a:pt x="543" y="175"/>
                  </a:lnTo>
                  <a:lnTo>
                    <a:pt x="554" y="189"/>
                  </a:lnTo>
                  <a:lnTo>
                    <a:pt x="561" y="205"/>
                  </a:lnTo>
                  <a:lnTo>
                    <a:pt x="563" y="224"/>
                  </a:lnTo>
                  <a:lnTo>
                    <a:pt x="561" y="243"/>
                  </a:lnTo>
                  <a:lnTo>
                    <a:pt x="554" y="260"/>
                  </a:lnTo>
                  <a:lnTo>
                    <a:pt x="543" y="274"/>
                  </a:lnTo>
                  <a:lnTo>
                    <a:pt x="528" y="285"/>
                  </a:lnTo>
                  <a:lnTo>
                    <a:pt x="512" y="292"/>
                  </a:lnTo>
                  <a:lnTo>
                    <a:pt x="493" y="295"/>
                  </a:lnTo>
                  <a:lnTo>
                    <a:pt x="233" y="295"/>
                  </a:lnTo>
                  <a:lnTo>
                    <a:pt x="208" y="298"/>
                  </a:lnTo>
                  <a:lnTo>
                    <a:pt x="187" y="307"/>
                  </a:lnTo>
                  <a:lnTo>
                    <a:pt x="168" y="321"/>
                  </a:lnTo>
                  <a:lnTo>
                    <a:pt x="153" y="339"/>
                  </a:lnTo>
                  <a:lnTo>
                    <a:pt x="145" y="362"/>
                  </a:lnTo>
                  <a:lnTo>
                    <a:pt x="142" y="386"/>
                  </a:lnTo>
                  <a:lnTo>
                    <a:pt x="144" y="406"/>
                  </a:lnTo>
                  <a:lnTo>
                    <a:pt x="150" y="425"/>
                  </a:lnTo>
                  <a:lnTo>
                    <a:pt x="161" y="442"/>
                  </a:lnTo>
                  <a:lnTo>
                    <a:pt x="175" y="456"/>
                  </a:lnTo>
                  <a:lnTo>
                    <a:pt x="192" y="467"/>
                  </a:lnTo>
                  <a:lnTo>
                    <a:pt x="211" y="474"/>
                  </a:lnTo>
                  <a:lnTo>
                    <a:pt x="233" y="476"/>
                  </a:lnTo>
                  <a:lnTo>
                    <a:pt x="379" y="476"/>
                  </a:lnTo>
                  <a:lnTo>
                    <a:pt x="417" y="480"/>
                  </a:lnTo>
                  <a:lnTo>
                    <a:pt x="453" y="488"/>
                  </a:lnTo>
                  <a:lnTo>
                    <a:pt x="486" y="502"/>
                  </a:lnTo>
                  <a:lnTo>
                    <a:pt x="517" y="521"/>
                  </a:lnTo>
                  <a:lnTo>
                    <a:pt x="543" y="544"/>
                  </a:lnTo>
                  <a:lnTo>
                    <a:pt x="567" y="571"/>
                  </a:lnTo>
                  <a:lnTo>
                    <a:pt x="586" y="602"/>
                  </a:lnTo>
                  <a:lnTo>
                    <a:pt x="600" y="635"/>
                  </a:lnTo>
                  <a:lnTo>
                    <a:pt x="609" y="671"/>
                  </a:lnTo>
                  <a:lnTo>
                    <a:pt x="612" y="707"/>
                  </a:lnTo>
                  <a:lnTo>
                    <a:pt x="609" y="745"/>
                  </a:lnTo>
                  <a:lnTo>
                    <a:pt x="600" y="781"/>
                  </a:lnTo>
                  <a:lnTo>
                    <a:pt x="586" y="814"/>
                  </a:lnTo>
                  <a:lnTo>
                    <a:pt x="567" y="845"/>
                  </a:lnTo>
                  <a:lnTo>
                    <a:pt x="543" y="872"/>
                  </a:lnTo>
                  <a:lnTo>
                    <a:pt x="517" y="895"/>
                  </a:lnTo>
                  <a:lnTo>
                    <a:pt x="486" y="914"/>
                  </a:lnTo>
                  <a:lnTo>
                    <a:pt x="453" y="928"/>
                  </a:lnTo>
                  <a:lnTo>
                    <a:pt x="417" y="936"/>
                  </a:lnTo>
                  <a:lnTo>
                    <a:pt x="379" y="939"/>
                  </a:lnTo>
                  <a:lnTo>
                    <a:pt x="376" y="939"/>
                  </a:lnTo>
                  <a:lnTo>
                    <a:pt x="376" y="1026"/>
                  </a:lnTo>
                  <a:lnTo>
                    <a:pt x="373" y="1044"/>
                  </a:lnTo>
                  <a:lnTo>
                    <a:pt x="367" y="1061"/>
                  </a:lnTo>
                  <a:lnTo>
                    <a:pt x="355" y="1075"/>
                  </a:lnTo>
                  <a:lnTo>
                    <a:pt x="341" y="1086"/>
                  </a:lnTo>
                  <a:lnTo>
                    <a:pt x="324" y="1093"/>
                  </a:lnTo>
                  <a:lnTo>
                    <a:pt x="305" y="1095"/>
                  </a:lnTo>
                  <a:lnTo>
                    <a:pt x="286" y="1093"/>
                  </a:lnTo>
                  <a:lnTo>
                    <a:pt x="270" y="1086"/>
                  </a:lnTo>
                  <a:lnTo>
                    <a:pt x="256" y="1075"/>
                  </a:lnTo>
                  <a:lnTo>
                    <a:pt x="245" y="1061"/>
                  </a:lnTo>
                  <a:lnTo>
                    <a:pt x="238" y="1044"/>
                  </a:lnTo>
                  <a:lnTo>
                    <a:pt x="236" y="1026"/>
                  </a:lnTo>
                  <a:lnTo>
                    <a:pt x="236" y="939"/>
                  </a:lnTo>
                  <a:lnTo>
                    <a:pt x="114" y="939"/>
                  </a:lnTo>
                  <a:lnTo>
                    <a:pt x="95" y="937"/>
                  </a:lnTo>
                  <a:lnTo>
                    <a:pt x="78" y="930"/>
                  </a:lnTo>
                  <a:lnTo>
                    <a:pt x="64" y="919"/>
                  </a:lnTo>
                  <a:lnTo>
                    <a:pt x="53" y="905"/>
                  </a:lnTo>
                  <a:lnTo>
                    <a:pt x="46" y="888"/>
                  </a:lnTo>
                  <a:lnTo>
                    <a:pt x="43" y="869"/>
                  </a:lnTo>
                  <a:lnTo>
                    <a:pt x="46" y="851"/>
                  </a:lnTo>
                  <a:lnTo>
                    <a:pt x="53" y="834"/>
                  </a:lnTo>
                  <a:lnTo>
                    <a:pt x="64" y="819"/>
                  </a:lnTo>
                  <a:lnTo>
                    <a:pt x="78" y="809"/>
                  </a:lnTo>
                  <a:lnTo>
                    <a:pt x="95" y="801"/>
                  </a:lnTo>
                  <a:lnTo>
                    <a:pt x="114" y="799"/>
                  </a:lnTo>
                  <a:lnTo>
                    <a:pt x="379" y="799"/>
                  </a:lnTo>
                  <a:lnTo>
                    <a:pt x="404" y="796"/>
                  </a:lnTo>
                  <a:lnTo>
                    <a:pt x="426" y="787"/>
                  </a:lnTo>
                  <a:lnTo>
                    <a:pt x="444" y="772"/>
                  </a:lnTo>
                  <a:lnTo>
                    <a:pt x="459" y="754"/>
                  </a:lnTo>
                  <a:lnTo>
                    <a:pt x="467" y="732"/>
                  </a:lnTo>
                  <a:lnTo>
                    <a:pt x="470" y="707"/>
                  </a:lnTo>
                  <a:lnTo>
                    <a:pt x="468" y="687"/>
                  </a:lnTo>
                  <a:lnTo>
                    <a:pt x="462" y="668"/>
                  </a:lnTo>
                  <a:lnTo>
                    <a:pt x="451" y="652"/>
                  </a:lnTo>
                  <a:lnTo>
                    <a:pt x="437" y="637"/>
                  </a:lnTo>
                  <a:lnTo>
                    <a:pt x="420" y="626"/>
                  </a:lnTo>
                  <a:lnTo>
                    <a:pt x="401" y="620"/>
                  </a:lnTo>
                  <a:lnTo>
                    <a:pt x="379" y="617"/>
                  </a:lnTo>
                  <a:lnTo>
                    <a:pt x="233" y="617"/>
                  </a:lnTo>
                  <a:lnTo>
                    <a:pt x="194" y="614"/>
                  </a:lnTo>
                  <a:lnTo>
                    <a:pt x="159" y="605"/>
                  </a:lnTo>
                  <a:lnTo>
                    <a:pt x="126" y="591"/>
                  </a:lnTo>
                  <a:lnTo>
                    <a:pt x="95" y="572"/>
                  </a:lnTo>
                  <a:lnTo>
                    <a:pt x="69" y="549"/>
                  </a:lnTo>
                  <a:lnTo>
                    <a:pt x="45" y="522"/>
                  </a:lnTo>
                  <a:lnTo>
                    <a:pt x="26" y="492"/>
                  </a:lnTo>
                  <a:lnTo>
                    <a:pt x="12" y="459"/>
                  </a:lnTo>
                  <a:lnTo>
                    <a:pt x="3" y="423"/>
                  </a:lnTo>
                  <a:lnTo>
                    <a:pt x="0" y="386"/>
                  </a:lnTo>
                  <a:lnTo>
                    <a:pt x="3" y="348"/>
                  </a:lnTo>
                  <a:lnTo>
                    <a:pt x="12" y="312"/>
                  </a:lnTo>
                  <a:lnTo>
                    <a:pt x="26" y="279"/>
                  </a:lnTo>
                  <a:lnTo>
                    <a:pt x="45" y="249"/>
                  </a:lnTo>
                  <a:lnTo>
                    <a:pt x="69" y="221"/>
                  </a:lnTo>
                  <a:lnTo>
                    <a:pt x="95" y="199"/>
                  </a:lnTo>
                  <a:lnTo>
                    <a:pt x="126" y="180"/>
                  </a:lnTo>
                  <a:lnTo>
                    <a:pt x="159" y="165"/>
                  </a:lnTo>
                  <a:lnTo>
                    <a:pt x="194" y="157"/>
                  </a:lnTo>
                  <a:lnTo>
                    <a:pt x="233" y="154"/>
                  </a:lnTo>
                  <a:lnTo>
                    <a:pt x="236" y="154"/>
                  </a:lnTo>
                  <a:lnTo>
                    <a:pt x="236" y="70"/>
                  </a:lnTo>
                  <a:lnTo>
                    <a:pt x="239" y="51"/>
                  </a:lnTo>
                  <a:lnTo>
                    <a:pt x="245" y="35"/>
                  </a:lnTo>
                  <a:lnTo>
                    <a:pt x="257" y="20"/>
                  </a:lnTo>
                  <a:lnTo>
                    <a:pt x="271" y="9"/>
                  </a:lnTo>
                  <a:lnTo>
                    <a:pt x="287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40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96"/>
          <p:cNvSpPr/>
          <p:nvPr/>
        </p:nvSpPr>
        <p:spPr bwMode="auto">
          <a:xfrm>
            <a:off x="4158397" y="2612169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 bwMode="auto">
          <a:xfrm>
            <a:off x="4158397" y="2612169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 bwMode="auto">
          <a:xfrm>
            <a:off x="4158397" y="3616153"/>
            <a:ext cx="1043668" cy="305560"/>
          </a:xfrm>
          <a:custGeom>
            <a:avLst/>
            <a:gdLst>
              <a:gd name="T0" fmla="*/ 789 w 789"/>
              <a:gd name="T1" fmla="*/ 115 h 231"/>
              <a:gd name="T2" fmla="*/ 394 w 789"/>
              <a:gd name="T3" fmla="*/ 0 h 231"/>
              <a:gd name="T4" fmla="*/ 0 w 789"/>
              <a:gd name="T5" fmla="*/ 115 h 231"/>
              <a:gd name="T6" fmla="*/ 394 w 789"/>
              <a:gd name="T7" fmla="*/ 231 h 231"/>
              <a:gd name="T8" fmla="*/ 789 w 789"/>
              <a:gd name="T9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1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1"/>
                </a:lnTo>
                <a:lnTo>
                  <a:pt x="789" y="11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 bwMode="auto">
          <a:xfrm>
            <a:off x="4158397" y="3616153"/>
            <a:ext cx="1043668" cy="305560"/>
          </a:xfrm>
          <a:custGeom>
            <a:avLst/>
            <a:gdLst>
              <a:gd name="T0" fmla="*/ 789 w 789"/>
              <a:gd name="T1" fmla="*/ 115 h 231"/>
              <a:gd name="T2" fmla="*/ 394 w 789"/>
              <a:gd name="T3" fmla="*/ 0 h 231"/>
              <a:gd name="T4" fmla="*/ 0 w 789"/>
              <a:gd name="T5" fmla="*/ 115 h 231"/>
              <a:gd name="T6" fmla="*/ 394 w 789"/>
              <a:gd name="T7" fmla="*/ 231 h 231"/>
              <a:gd name="T8" fmla="*/ 789 w 789"/>
              <a:gd name="T9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1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1"/>
                </a:lnTo>
                <a:lnTo>
                  <a:pt x="78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0" name="Freeform 100"/>
          <p:cNvSpPr/>
          <p:nvPr/>
        </p:nvSpPr>
        <p:spPr bwMode="auto">
          <a:xfrm>
            <a:off x="4158397" y="4618815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1" name="Freeform 101"/>
          <p:cNvSpPr/>
          <p:nvPr/>
        </p:nvSpPr>
        <p:spPr bwMode="auto">
          <a:xfrm>
            <a:off x="4158397" y="4618815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2" name="Freeform 102"/>
          <p:cNvSpPr/>
          <p:nvPr/>
        </p:nvSpPr>
        <p:spPr bwMode="auto">
          <a:xfrm>
            <a:off x="4158397" y="5622800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" name="Freeform 103"/>
          <p:cNvSpPr/>
          <p:nvPr/>
        </p:nvSpPr>
        <p:spPr bwMode="auto">
          <a:xfrm>
            <a:off x="4158397" y="5622800"/>
            <a:ext cx="1043668" cy="306883"/>
          </a:xfrm>
          <a:custGeom>
            <a:avLst/>
            <a:gdLst>
              <a:gd name="T0" fmla="*/ 789 w 789"/>
              <a:gd name="T1" fmla="*/ 115 h 232"/>
              <a:gd name="T2" fmla="*/ 394 w 789"/>
              <a:gd name="T3" fmla="*/ 0 h 232"/>
              <a:gd name="T4" fmla="*/ 0 w 789"/>
              <a:gd name="T5" fmla="*/ 115 h 232"/>
              <a:gd name="T6" fmla="*/ 394 w 789"/>
              <a:gd name="T7" fmla="*/ 232 h 232"/>
              <a:gd name="T8" fmla="*/ 789 w 789"/>
              <a:gd name="T9" fmla="*/ 11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5"/>
                </a:moveTo>
                <a:lnTo>
                  <a:pt x="394" y="0"/>
                </a:lnTo>
                <a:lnTo>
                  <a:pt x="0" y="115"/>
                </a:lnTo>
                <a:lnTo>
                  <a:pt x="394" y="232"/>
                </a:lnTo>
                <a:lnTo>
                  <a:pt x="789" y="1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4" name="Freeform 104"/>
          <p:cNvSpPr/>
          <p:nvPr/>
        </p:nvSpPr>
        <p:spPr bwMode="auto">
          <a:xfrm>
            <a:off x="4158397" y="1608184"/>
            <a:ext cx="1043668" cy="306883"/>
          </a:xfrm>
          <a:custGeom>
            <a:avLst/>
            <a:gdLst>
              <a:gd name="T0" fmla="*/ 789 w 789"/>
              <a:gd name="T1" fmla="*/ 114 h 232"/>
              <a:gd name="T2" fmla="*/ 394 w 789"/>
              <a:gd name="T3" fmla="*/ 0 h 232"/>
              <a:gd name="T4" fmla="*/ 0 w 789"/>
              <a:gd name="T5" fmla="*/ 114 h 232"/>
              <a:gd name="T6" fmla="*/ 394 w 789"/>
              <a:gd name="T7" fmla="*/ 232 h 232"/>
              <a:gd name="T8" fmla="*/ 789 w 789"/>
              <a:gd name="T9" fmla="*/ 11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4"/>
                </a:moveTo>
                <a:lnTo>
                  <a:pt x="394" y="0"/>
                </a:lnTo>
                <a:lnTo>
                  <a:pt x="0" y="114"/>
                </a:lnTo>
                <a:lnTo>
                  <a:pt x="394" y="232"/>
                </a:lnTo>
                <a:lnTo>
                  <a:pt x="789" y="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5" name="Freeform 105"/>
          <p:cNvSpPr/>
          <p:nvPr/>
        </p:nvSpPr>
        <p:spPr bwMode="auto">
          <a:xfrm>
            <a:off x="4158397" y="1608184"/>
            <a:ext cx="1043668" cy="306883"/>
          </a:xfrm>
          <a:custGeom>
            <a:avLst/>
            <a:gdLst>
              <a:gd name="T0" fmla="*/ 789 w 789"/>
              <a:gd name="T1" fmla="*/ 114 h 232"/>
              <a:gd name="T2" fmla="*/ 394 w 789"/>
              <a:gd name="T3" fmla="*/ 0 h 232"/>
              <a:gd name="T4" fmla="*/ 0 w 789"/>
              <a:gd name="T5" fmla="*/ 114 h 232"/>
              <a:gd name="T6" fmla="*/ 394 w 789"/>
              <a:gd name="T7" fmla="*/ 232 h 232"/>
              <a:gd name="T8" fmla="*/ 789 w 789"/>
              <a:gd name="T9" fmla="*/ 11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9" h="232">
                <a:moveTo>
                  <a:pt x="789" y="114"/>
                </a:moveTo>
                <a:lnTo>
                  <a:pt x="394" y="0"/>
                </a:lnTo>
                <a:lnTo>
                  <a:pt x="0" y="114"/>
                </a:lnTo>
                <a:lnTo>
                  <a:pt x="394" y="232"/>
                </a:lnTo>
                <a:lnTo>
                  <a:pt x="789" y="1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7" name="Freeform 107"/>
          <p:cNvSpPr>
            <a:spLocks noEditPoints="1"/>
          </p:cNvSpPr>
          <p:nvPr/>
        </p:nvSpPr>
        <p:spPr bwMode="auto">
          <a:xfrm>
            <a:off x="4158397" y="2703440"/>
            <a:ext cx="1043668" cy="123017"/>
          </a:xfrm>
          <a:custGeom>
            <a:avLst/>
            <a:gdLst>
              <a:gd name="T0" fmla="*/ 156 w 789"/>
              <a:gd name="T1" fmla="*/ 0 h 93"/>
              <a:gd name="T2" fmla="*/ 0 w 789"/>
              <a:gd name="T3" fmla="*/ 46 h 93"/>
              <a:gd name="T4" fmla="*/ 156 w 789"/>
              <a:gd name="T5" fmla="*/ 93 h 93"/>
              <a:gd name="T6" fmla="*/ 156 w 789"/>
              <a:gd name="T7" fmla="*/ 0 h 93"/>
              <a:gd name="T8" fmla="*/ 633 w 789"/>
              <a:gd name="T9" fmla="*/ 0 h 93"/>
              <a:gd name="T10" fmla="*/ 633 w 789"/>
              <a:gd name="T11" fmla="*/ 93 h 93"/>
              <a:gd name="T12" fmla="*/ 789 w 789"/>
              <a:gd name="T13" fmla="*/ 46 h 93"/>
              <a:gd name="T14" fmla="*/ 633 w 789"/>
              <a:gd name="T1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93">
                <a:moveTo>
                  <a:pt x="156" y="0"/>
                </a:moveTo>
                <a:lnTo>
                  <a:pt x="0" y="46"/>
                </a:lnTo>
                <a:lnTo>
                  <a:pt x="156" y="93"/>
                </a:lnTo>
                <a:lnTo>
                  <a:pt x="156" y="0"/>
                </a:lnTo>
                <a:moveTo>
                  <a:pt x="633" y="0"/>
                </a:moveTo>
                <a:lnTo>
                  <a:pt x="633" y="93"/>
                </a:lnTo>
                <a:lnTo>
                  <a:pt x="789" y="46"/>
                </a:lnTo>
                <a:lnTo>
                  <a:pt x="6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9" name="Freeform 109"/>
          <p:cNvSpPr>
            <a:spLocks noEditPoints="1"/>
          </p:cNvSpPr>
          <p:nvPr/>
        </p:nvSpPr>
        <p:spPr bwMode="auto">
          <a:xfrm>
            <a:off x="4158397" y="3707425"/>
            <a:ext cx="1043668" cy="120372"/>
          </a:xfrm>
          <a:custGeom>
            <a:avLst/>
            <a:gdLst>
              <a:gd name="T0" fmla="*/ 156 w 789"/>
              <a:gd name="T1" fmla="*/ 0 h 91"/>
              <a:gd name="T2" fmla="*/ 0 w 789"/>
              <a:gd name="T3" fmla="*/ 46 h 91"/>
              <a:gd name="T4" fmla="*/ 156 w 789"/>
              <a:gd name="T5" fmla="*/ 91 h 91"/>
              <a:gd name="T6" fmla="*/ 156 w 789"/>
              <a:gd name="T7" fmla="*/ 0 h 91"/>
              <a:gd name="T8" fmla="*/ 633 w 789"/>
              <a:gd name="T9" fmla="*/ 0 h 91"/>
              <a:gd name="T10" fmla="*/ 633 w 789"/>
              <a:gd name="T11" fmla="*/ 91 h 91"/>
              <a:gd name="T12" fmla="*/ 789 w 789"/>
              <a:gd name="T13" fmla="*/ 46 h 91"/>
              <a:gd name="T14" fmla="*/ 633 w 789"/>
              <a:gd name="T1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91">
                <a:moveTo>
                  <a:pt x="156" y="0"/>
                </a:moveTo>
                <a:lnTo>
                  <a:pt x="0" y="46"/>
                </a:lnTo>
                <a:lnTo>
                  <a:pt x="156" y="91"/>
                </a:lnTo>
                <a:lnTo>
                  <a:pt x="156" y="0"/>
                </a:lnTo>
                <a:moveTo>
                  <a:pt x="633" y="0"/>
                </a:moveTo>
                <a:lnTo>
                  <a:pt x="633" y="91"/>
                </a:lnTo>
                <a:lnTo>
                  <a:pt x="789" y="46"/>
                </a:lnTo>
                <a:lnTo>
                  <a:pt x="6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1" name="Freeform 111"/>
          <p:cNvSpPr>
            <a:spLocks noEditPoints="1"/>
          </p:cNvSpPr>
          <p:nvPr/>
        </p:nvSpPr>
        <p:spPr bwMode="auto">
          <a:xfrm>
            <a:off x="4158397" y="4711409"/>
            <a:ext cx="1043668" cy="121695"/>
          </a:xfrm>
          <a:custGeom>
            <a:avLst/>
            <a:gdLst>
              <a:gd name="T0" fmla="*/ 156 w 789"/>
              <a:gd name="T1" fmla="*/ 0 h 92"/>
              <a:gd name="T2" fmla="*/ 0 w 789"/>
              <a:gd name="T3" fmla="*/ 45 h 92"/>
              <a:gd name="T4" fmla="*/ 156 w 789"/>
              <a:gd name="T5" fmla="*/ 92 h 92"/>
              <a:gd name="T6" fmla="*/ 156 w 789"/>
              <a:gd name="T7" fmla="*/ 0 h 92"/>
              <a:gd name="T8" fmla="*/ 633 w 789"/>
              <a:gd name="T9" fmla="*/ 0 h 92"/>
              <a:gd name="T10" fmla="*/ 633 w 789"/>
              <a:gd name="T11" fmla="*/ 92 h 92"/>
              <a:gd name="T12" fmla="*/ 789 w 789"/>
              <a:gd name="T13" fmla="*/ 45 h 92"/>
              <a:gd name="T14" fmla="*/ 633 w 789"/>
              <a:gd name="T1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" h="92">
                <a:moveTo>
                  <a:pt x="156" y="0"/>
                </a:moveTo>
                <a:lnTo>
                  <a:pt x="0" y="45"/>
                </a:lnTo>
                <a:lnTo>
                  <a:pt x="156" y="92"/>
                </a:lnTo>
                <a:lnTo>
                  <a:pt x="156" y="0"/>
                </a:lnTo>
                <a:moveTo>
                  <a:pt x="633" y="0"/>
                </a:moveTo>
                <a:lnTo>
                  <a:pt x="633" y="92"/>
                </a:lnTo>
                <a:lnTo>
                  <a:pt x="789" y="45"/>
                </a:lnTo>
                <a:lnTo>
                  <a:pt x="6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3" name="Freeform 113"/>
          <p:cNvSpPr/>
          <p:nvPr/>
        </p:nvSpPr>
        <p:spPr bwMode="auto">
          <a:xfrm>
            <a:off x="4995712" y="5714071"/>
            <a:ext cx="206353" cy="123017"/>
          </a:xfrm>
          <a:custGeom>
            <a:avLst/>
            <a:gdLst>
              <a:gd name="T0" fmla="*/ 0 w 156"/>
              <a:gd name="T1" fmla="*/ 0 h 93"/>
              <a:gd name="T2" fmla="*/ 0 w 156"/>
              <a:gd name="T3" fmla="*/ 93 h 93"/>
              <a:gd name="T4" fmla="*/ 156 w 156"/>
              <a:gd name="T5" fmla="*/ 46 h 93"/>
              <a:gd name="T6" fmla="*/ 0 w 156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93">
                <a:moveTo>
                  <a:pt x="0" y="0"/>
                </a:moveTo>
                <a:lnTo>
                  <a:pt x="0" y="93"/>
                </a:lnTo>
                <a:lnTo>
                  <a:pt x="156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5" name="Freeform 115"/>
          <p:cNvSpPr/>
          <p:nvPr/>
        </p:nvSpPr>
        <p:spPr bwMode="auto">
          <a:xfrm>
            <a:off x="4158397" y="5714071"/>
            <a:ext cx="206353" cy="123017"/>
          </a:xfrm>
          <a:custGeom>
            <a:avLst/>
            <a:gdLst>
              <a:gd name="T0" fmla="*/ 156 w 156"/>
              <a:gd name="T1" fmla="*/ 0 h 93"/>
              <a:gd name="T2" fmla="*/ 0 w 156"/>
              <a:gd name="T3" fmla="*/ 46 h 93"/>
              <a:gd name="T4" fmla="*/ 156 w 156"/>
              <a:gd name="T5" fmla="*/ 93 h 93"/>
              <a:gd name="T6" fmla="*/ 156 w 156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93">
                <a:moveTo>
                  <a:pt x="156" y="0"/>
                </a:moveTo>
                <a:lnTo>
                  <a:pt x="0" y="46"/>
                </a:lnTo>
                <a:lnTo>
                  <a:pt x="156" y="93"/>
                </a:lnTo>
                <a:lnTo>
                  <a:pt x="1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7" name="Freeform 117"/>
          <p:cNvSpPr/>
          <p:nvPr/>
        </p:nvSpPr>
        <p:spPr bwMode="auto">
          <a:xfrm>
            <a:off x="4995712" y="1699456"/>
            <a:ext cx="206353" cy="123017"/>
          </a:xfrm>
          <a:custGeom>
            <a:avLst/>
            <a:gdLst>
              <a:gd name="T0" fmla="*/ 0 w 156"/>
              <a:gd name="T1" fmla="*/ 0 h 93"/>
              <a:gd name="T2" fmla="*/ 0 w 156"/>
              <a:gd name="T3" fmla="*/ 93 h 93"/>
              <a:gd name="T4" fmla="*/ 156 w 156"/>
              <a:gd name="T5" fmla="*/ 45 h 93"/>
              <a:gd name="T6" fmla="*/ 0 w 156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93">
                <a:moveTo>
                  <a:pt x="0" y="0"/>
                </a:moveTo>
                <a:lnTo>
                  <a:pt x="0" y="93"/>
                </a:lnTo>
                <a:lnTo>
                  <a:pt x="156" y="4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9" name="Freeform 119"/>
          <p:cNvSpPr/>
          <p:nvPr/>
        </p:nvSpPr>
        <p:spPr bwMode="auto">
          <a:xfrm>
            <a:off x="4158397" y="1699456"/>
            <a:ext cx="206353" cy="123017"/>
          </a:xfrm>
          <a:custGeom>
            <a:avLst/>
            <a:gdLst>
              <a:gd name="T0" fmla="*/ 156 w 156"/>
              <a:gd name="T1" fmla="*/ 0 h 93"/>
              <a:gd name="T2" fmla="*/ 0 w 156"/>
              <a:gd name="T3" fmla="*/ 45 h 93"/>
              <a:gd name="T4" fmla="*/ 156 w 156"/>
              <a:gd name="T5" fmla="*/ 93 h 93"/>
              <a:gd name="T6" fmla="*/ 156 w 156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93">
                <a:moveTo>
                  <a:pt x="156" y="0"/>
                </a:moveTo>
                <a:lnTo>
                  <a:pt x="0" y="45"/>
                </a:lnTo>
                <a:lnTo>
                  <a:pt x="156" y="93"/>
                </a:lnTo>
                <a:lnTo>
                  <a:pt x="15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1" name="Freeform 121"/>
          <p:cNvSpPr/>
          <p:nvPr/>
        </p:nvSpPr>
        <p:spPr bwMode="auto">
          <a:xfrm>
            <a:off x="4364750" y="1419028"/>
            <a:ext cx="630963" cy="5486862"/>
          </a:xfrm>
          <a:custGeom>
            <a:avLst/>
            <a:gdLst>
              <a:gd name="T0" fmla="*/ 0 w 477"/>
              <a:gd name="T1" fmla="*/ 71 h 4148"/>
              <a:gd name="T2" fmla="*/ 238 w 477"/>
              <a:gd name="T3" fmla="*/ 0 h 4148"/>
              <a:gd name="T4" fmla="*/ 477 w 477"/>
              <a:gd name="T5" fmla="*/ 71 h 4148"/>
              <a:gd name="T6" fmla="*/ 477 w 477"/>
              <a:gd name="T7" fmla="*/ 4148 h 4148"/>
              <a:gd name="T8" fmla="*/ 0 w 477"/>
              <a:gd name="T9" fmla="*/ 4148 h 4148"/>
              <a:gd name="T10" fmla="*/ 0 w 477"/>
              <a:gd name="T11" fmla="*/ 71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7" h="4148">
                <a:moveTo>
                  <a:pt x="0" y="71"/>
                </a:moveTo>
                <a:lnTo>
                  <a:pt x="238" y="0"/>
                </a:lnTo>
                <a:lnTo>
                  <a:pt x="477" y="71"/>
                </a:lnTo>
                <a:lnTo>
                  <a:pt x="477" y="4148"/>
                </a:lnTo>
                <a:lnTo>
                  <a:pt x="0" y="4148"/>
                </a:lnTo>
                <a:lnTo>
                  <a:pt x="0" y="7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9" name="Group 188"/>
          <p:cNvGrpSpPr/>
          <p:nvPr/>
        </p:nvGrpSpPr>
        <p:grpSpPr>
          <a:xfrm>
            <a:off x="4364750" y="1419028"/>
            <a:ext cx="630963" cy="5486862"/>
            <a:chOff x="7375525" y="192088"/>
            <a:chExt cx="757238" cy="6584950"/>
          </a:xfrm>
        </p:grpSpPr>
        <p:sp>
          <p:nvSpPr>
            <p:cNvPr id="120" name="Freeform 120"/>
            <p:cNvSpPr/>
            <p:nvPr/>
          </p:nvSpPr>
          <p:spPr bwMode="auto">
            <a:xfrm>
              <a:off x="7375525" y="192088"/>
              <a:ext cx="757238" cy="6584950"/>
            </a:xfrm>
            <a:custGeom>
              <a:avLst/>
              <a:gdLst>
                <a:gd name="T0" fmla="*/ 0 w 477"/>
                <a:gd name="T1" fmla="*/ 71 h 4148"/>
                <a:gd name="T2" fmla="*/ 238 w 477"/>
                <a:gd name="T3" fmla="*/ 0 h 4148"/>
                <a:gd name="T4" fmla="*/ 477 w 477"/>
                <a:gd name="T5" fmla="*/ 71 h 4148"/>
                <a:gd name="T6" fmla="*/ 477 w 477"/>
                <a:gd name="T7" fmla="*/ 4148 h 4148"/>
                <a:gd name="T8" fmla="*/ 0 w 477"/>
                <a:gd name="T9" fmla="*/ 4148 h 4148"/>
                <a:gd name="T10" fmla="*/ 0 w 477"/>
                <a:gd name="T11" fmla="*/ 71 h 4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7" h="4148">
                  <a:moveTo>
                    <a:pt x="0" y="71"/>
                  </a:moveTo>
                  <a:lnTo>
                    <a:pt x="238" y="0"/>
                  </a:lnTo>
                  <a:lnTo>
                    <a:pt x="477" y="71"/>
                  </a:lnTo>
                  <a:lnTo>
                    <a:pt x="477" y="4148"/>
                  </a:lnTo>
                  <a:lnTo>
                    <a:pt x="0" y="414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 noEditPoints="1"/>
            </p:cNvSpPr>
            <p:nvPr/>
          </p:nvSpPr>
          <p:spPr bwMode="auto">
            <a:xfrm>
              <a:off x="7375525" y="192088"/>
              <a:ext cx="377825" cy="6584950"/>
            </a:xfrm>
            <a:custGeom>
              <a:avLst/>
              <a:gdLst>
                <a:gd name="T0" fmla="*/ 0 w 238"/>
                <a:gd name="T1" fmla="*/ 3867 h 4148"/>
                <a:gd name="T2" fmla="*/ 0 w 238"/>
                <a:gd name="T3" fmla="*/ 4148 h 4148"/>
                <a:gd name="T4" fmla="*/ 238 w 238"/>
                <a:gd name="T5" fmla="*/ 4148 h 4148"/>
                <a:gd name="T6" fmla="*/ 238 w 238"/>
                <a:gd name="T7" fmla="*/ 3937 h 4148"/>
                <a:gd name="T8" fmla="*/ 0 w 238"/>
                <a:gd name="T9" fmla="*/ 3867 h 4148"/>
                <a:gd name="T10" fmla="*/ 0 w 238"/>
                <a:gd name="T11" fmla="*/ 3107 h 4148"/>
                <a:gd name="T12" fmla="*/ 0 w 238"/>
                <a:gd name="T13" fmla="*/ 3340 h 4148"/>
                <a:gd name="T14" fmla="*/ 238 w 238"/>
                <a:gd name="T15" fmla="*/ 3410 h 4148"/>
                <a:gd name="T16" fmla="*/ 238 w 238"/>
                <a:gd name="T17" fmla="*/ 3178 h 4148"/>
                <a:gd name="T18" fmla="*/ 0 w 238"/>
                <a:gd name="T19" fmla="*/ 3107 h 4148"/>
                <a:gd name="T20" fmla="*/ 0 w 238"/>
                <a:gd name="T21" fmla="*/ 2348 h 4148"/>
                <a:gd name="T22" fmla="*/ 0 w 238"/>
                <a:gd name="T23" fmla="*/ 2581 h 4148"/>
                <a:gd name="T24" fmla="*/ 238 w 238"/>
                <a:gd name="T25" fmla="*/ 2651 h 4148"/>
                <a:gd name="T26" fmla="*/ 238 w 238"/>
                <a:gd name="T27" fmla="*/ 2419 h 4148"/>
                <a:gd name="T28" fmla="*/ 0 w 238"/>
                <a:gd name="T29" fmla="*/ 2348 h 4148"/>
                <a:gd name="T30" fmla="*/ 0 w 238"/>
                <a:gd name="T31" fmla="*/ 1590 h 4148"/>
                <a:gd name="T32" fmla="*/ 0 w 238"/>
                <a:gd name="T33" fmla="*/ 1821 h 4148"/>
                <a:gd name="T34" fmla="*/ 238 w 238"/>
                <a:gd name="T35" fmla="*/ 1892 h 4148"/>
                <a:gd name="T36" fmla="*/ 238 w 238"/>
                <a:gd name="T37" fmla="*/ 1661 h 4148"/>
                <a:gd name="T38" fmla="*/ 0 w 238"/>
                <a:gd name="T39" fmla="*/ 1590 h 4148"/>
                <a:gd name="T40" fmla="*/ 0 w 238"/>
                <a:gd name="T41" fmla="*/ 831 h 4148"/>
                <a:gd name="T42" fmla="*/ 0 w 238"/>
                <a:gd name="T43" fmla="*/ 1064 h 4148"/>
                <a:gd name="T44" fmla="*/ 238 w 238"/>
                <a:gd name="T45" fmla="*/ 1134 h 4148"/>
                <a:gd name="T46" fmla="*/ 238 w 238"/>
                <a:gd name="T47" fmla="*/ 902 h 4148"/>
                <a:gd name="T48" fmla="*/ 0 w 238"/>
                <a:gd name="T49" fmla="*/ 831 h 4148"/>
                <a:gd name="T50" fmla="*/ 238 w 238"/>
                <a:gd name="T51" fmla="*/ 0 h 4148"/>
                <a:gd name="T52" fmla="*/ 0 w 238"/>
                <a:gd name="T53" fmla="*/ 71 h 4148"/>
                <a:gd name="T54" fmla="*/ 0 w 238"/>
                <a:gd name="T55" fmla="*/ 305 h 4148"/>
                <a:gd name="T56" fmla="*/ 238 w 238"/>
                <a:gd name="T57" fmla="*/ 375 h 4148"/>
                <a:gd name="T58" fmla="*/ 238 w 238"/>
                <a:gd name="T59" fmla="*/ 0 h 4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8" h="4148">
                  <a:moveTo>
                    <a:pt x="0" y="3867"/>
                  </a:moveTo>
                  <a:lnTo>
                    <a:pt x="0" y="4148"/>
                  </a:lnTo>
                  <a:lnTo>
                    <a:pt x="238" y="4148"/>
                  </a:lnTo>
                  <a:lnTo>
                    <a:pt x="238" y="3937"/>
                  </a:lnTo>
                  <a:lnTo>
                    <a:pt x="0" y="3867"/>
                  </a:lnTo>
                  <a:close/>
                  <a:moveTo>
                    <a:pt x="0" y="3107"/>
                  </a:moveTo>
                  <a:lnTo>
                    <a:pt x="0" y="3340"/>
                  </a:lnTo>
                  <a:lnTo>
                    <a:pt x="238" y="3410"/>
                  </a:lnTo>
                  <a:lnTo>
                    <a:pt x="238" y="3178"/>
                  </a:lnTo>
                  <a:lnTo>
                    <a:pt x="0" y="3107"/>
                  </a:lnTo>
                  <a:close/>
                  <a:moveTo>
                    <a:pt x="0" y="2348"/>
                  </a:moveTo>
                  <a:lnTo>
                    <a:pt x="0" y="2581"/>
                  </a:lnTo>
                  <a:lnTo>
                    <a:pt x="238" y="2651"/>
                  </a:lnTo>
                  <a:lnTo>
                    <a:pt x="238" y="2419"/>
                  </a:lnTo>
                  <a:lnTo>
                    <a:pt x="0" y="2348"/>
                  </a:lnTo>
                  <a:close/>
                  <a:moveTo>
                    <a:pt x="0" y="1590"/>
                  </a:moveTo>
                  <a:lnTo>
                    <a:pt x="0" y="1821"/>
                  </a:lnTo>
                  <a:lnTo>
                    <a:pt x="238" y="1892"/>
                  </a:lnTo>
                  <a:lnTo>
                    <a:pt x="238" y="1661"/>
                  </a:lnTo>
                  <a:lnTo>
                    <a:pt x="0" y="1590"/>
                  </a:lnTo>
                  <a:close/>
                  <a:moveTo>
                    <a:pt x="0" y="831"/>
                  </a:moveTo>
                  <a:lnTo>
                    <a:pt x="0" y="1064"/>
                  </a:lnTo>
                  <a:lnTo>
                    <a:pt x="238" y="1134"/>
                  </a:lnTo>
                  <a:lnTo>
                    <a:pt x="238" y="902"/>
                  </a:lnTo>
                  <a:lnTo>
                    <a:pt x="0" y="831"/>
                  </a:lnTo>
                  <a:close/>
                  <a:moveTo>
                    <a:pt x="238" y="0"/>
                  </a:moveTo>
                  <a:lnTo>
                    <a:pt x="0" y="71"/>
                  </a:lnTo>
                  <a:lnTo>
                    <a:pt x="0" y="305"/>
                  </a:lnTo>
                  <a:lnTo>
                    <a:pt x="238" y="375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4364750" y="1419028"/>
            <a:ext cx="314820" cy="5486862"/>
          </a:xfrm>
          <a:custGeom>
            <a:avLst/>
            <a:gdLst>
              <a:gd name="T0" fmla="*/ 0 w 238"/>
              <a:gd name="T1" fmla="*/ 3867 h 4148"/>
              <a:gd name="T2" fmla="*/ 0 w 238"/>
              <a:gd name="T3" fmla="*/ 4148 h 4148"/>
              <a:gd name="T4" fmla="*/ 238 w 238"/>
              <a:gd name="T5" fmla="*/ 4148 h 4148"/>
              <a:gd name="T6" fmla="*/ 238 w 238"/>
              <a:gd name="T7" fmla="*/ 3937 h 4148"/>
              <a:gd name="T8" fmla="*/ 0 w 238"/>
              <a:gd name="T9" fmla="*/ 3867 h 4148"/>
              <a:gd name="T10" fmla="*/ 0 w 238"/>
              <a:gd name="T11" fmla="*/ 3107 h 4148"/>
              <a:gd name="T12" fmla="*/ 0 w 238"/>
              <a:gd name="T13" fmla="*/ 3340 h 4148"/>
              <a:gd name="T14" fmla="*/ 238 w 238"/>
              <a:gd name="T15" fmla="*/ 3410 h 4148"/>
              <a:gd name="T16" fmla="*/ 238 w 238"/>
              <a:gd name="T17" fmla="*/ 3178 h 4148"/>
              <a:gd name="T18" fmla="*/ 0 w 238"/>
              <a:gd name="T19" fmla="*/ 3107 h 4148"/>
              <a:gd name="T20" fmla="*/ 0 w 238"/>
              <a:gd name="T21" fmla="*/ 2348 h 4148"/>
              <a:gd name="T22" fmla="*/ 0 w 238"/>
              <a:gd name="T23" fmla="*/ 2581 h 4148"/>
              <a:gd name="T24" fmla="*/ 238 w 238"/>
              <a:gd name="T25" fmla="*/ 2651 h 4148"/>
              <a:gd name="T26" fmla="*/ 238 w 238"/>
              <a:gd name="T27" fmla="*/ 2419 h 4148"/>
              <a:gd name="T28" fmla="*/ 0 w 238"/>
              <a:gd name="T29" fmla="*/ 2348 h 4148"/>
              <a:gd name="T30" fmla="*/ 0 w 238"/>
              <a:gd name="T31" fmla="*/ 1590 h 4148"/>
              <a:gd name="T32" fmla="*/ 0 w 238"/>
              <a:gd name="T33" fmla="*/ 1821 h 4148"/>
              <a:gd name="T34" fmla="*/ 238 w 238"/>
              <a:gd name="T35" fmla="*/ 1892 h 4148"/>
              <a:gd name="T36" fmla="*/ 238 w 238"/>
              <a:gd name="T37" fmla="*/ 1661 h 4148"/>
              <a:gd name="T38" fmla="*/ 0 w 238"/>
              <a:gd name="T39" fmla="*/ 1590 h 4148"/>
              <a:gd name="T40" fmla="*/ 0 w 238"/>
              <a:gd name="T41" fmla="*/ 831 h 4148"/>
              <a:gd name="T42" fmla="*/ 0 w 238"/>
              <a:gd name="T43" fmla="*/ 1064 h 4148"/>
              <a:gd name="T44" fmla="*/ 238 w 238"/>
              <a:gd name="T45" fmla="*/ 1134 h 4148"/>
              <a:gd name="T46" fmla="*/ 238 w 238"/>
              <a:gd name="T47" fmla="*/ 902 h 4148"/>
              <a:gd name="T48" fmla="*/ 0 w 238"/>
              <a:gd name="T49" fmla="*/ 831 h 4148"/>
              <a:gd name="T50" fmla="*/ 238 w 238"/>
              <a:gd name="T51" fmla="*/ 0 h 4148"/>
              <a:gd name="T52" fmla="*/ 0 w 238"/>
              <a:gd name="T53" fmla="*/ 71 h 4148"/>
              <a:gd name="T54" fmla="*/ 0 w 238"/>
              <a:gd name="T55" fmla="*/ 305 h 4148"/>
              <a:gd name="T56" fmla="*/ 238 w 238"/>
              <a:gd name="T57" fmla="*/ 375 h 4148"/>
              <a:gd name="T58" fmla="*/ 238 w 238"/>
              <a:gd name="T59" fmla="*/ 0 h 4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8" h="4148">
                <a:moveTo>
                  <a:pt x="0" y="3867"/>
                </a:moveTo>
                <a:lnTo>
                  <a:pt x="0" y="4148"/>
                </a:lnTo>
                <a:lnTo>
                  <a:pt x="238" y="4148"/>
                </a:lnTo>
                <a:lnTo>
                  <a:pt x="238" y="3937"/>
                </a:lnTo>
                <a:lnTo>
                  <a:pt x="0" y="3867"/>
                </a:lnTo>
                <a:moveTo>
                  <a:pt x="0" y="3107"/>
                </a:moveTo>
                <a:lnTo>
                  <a:pt x="0" y="3340"/>
                </a:lnTo>
                <a:lnTo>
                  <a:pt x="238" y="3410"/>
                </a:lnTo>
                <a:lnTo>
                  <a:pt x="238" y="3178"/>
                </a:lnTo>
                <a:lnTo>
                  <a:pt x="0" y="3107"/>
                </a:lnTo>
                <a:moveTo>
                  <a:pt x="0" y="2348"/>
                </a:moveTo>
                <a:lnTo>
                  <a:pt x="0" y="2581"/>
                </a:lnTo>
                <a:lnTo>
                  <a:pt x="238" y="2651"/>
                </a:lnTo>
                <a:lnTo>
                  <a:pt x="238" y="2419"/>
                </a:lnTo>
                <a:lnTo>
                  <a:pt x="0" y="2348"/>
                </a:lnTo>
                <a:moveTo>
                  <a:pt x="0" y="1590"/>
                </a:moveTo>
                <a:lnTo>
                  <a:pt x="0" y="1821"/>
                </a:lnTo>
                <a:lnTo>
                  <a:pt x="238" y="1892"/>
                </a:lnTo>
                <a:lnTo>
                  <a:pt x="238" y="1661"/>
                </a:lnTo>
                <a:lnTo>
                  <a:pt x="0" y="1590"/>
                </a:lnTo>
                <a:moveTo>
                  <a:pt x="0" y="831"/>
                </a:moveTo>
                <a:lnTo>
                  <a:pt x="0" y="1064"/>
                </a:lnTo>
                <a:lnTo>
                  <a:pt x="238" y="1134"/>
                </a:lnTo>
                <a:lnTo>
                  <a:pt x="238" y="902"/>
                </a:lnTo>
                <a:lnTo>
                  <a:pt x="0" y="831"/>
                </a:lnTo>
                <a:moveTo>
                  <a:pt x="238" y="0"/>
                </a:moveTo>
                <a:lnTo>
                  <a:pt x="0" y="71"/>
                </a:lnTo>
                <a:lnTo>
                  <a:pt x="0" y="305"/>
                </a:lnTo>
                <a:lnTo>
                  <a:pt x="238" y="375"/>
                </a:lnTo>
                <a:lnTo>
                  <a:pt x="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5" name="Freeform 125"/>
          <p:cNvSpPr/>
          <p:nvPr/>
        </p:nvSpPr>
        <p:spPr bwMode="auto">
          <a:xfrm>
            <a:off x="4158397" y="1758980"/>
            <a:ext cx="1043668" cy="853188"/>
          </a:xfrm>
          <a:custGeom>
            <a:avLst/>
            <a:gdLst>
              <a:gd name="T0" fmla="*/ 0 w 789"/>
              <a:gd name="T1" fmla="*/ 527 h 645"/>
              <a:gd name="T2" fmla="*/ 394 w 789"/>
              <a:gd name="T3" fmla="*/ 645 h 645"/>
              <a:gd name="T4" fmla="*/ 789 w 789"/>
              <a:gd name="T5" fmla="*/ 527 h 645"/>
              <a:gd name="T6" fmla="*/ 789 w 789"/>
              <a:gd name="T7" fmla="*/ 0 h 645"/>
              <a:gd name="T8" fmla="*/ 394 w 789"/>
              <a:gd name="T9" fmla="*/ 118 h 645"/>
              <a:gd name="T10" fmla="*/ 0 w 789"/>
              <a:gd name="T11" fmla="*/ 0 h 645"/>
              <a:gd name="T12" fmla="*/ 0 w 789"/>
              <a:gd name="T13" fmla="*/ 52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645">
                <a:moveTo>
                  <a:pt x="0" y="527"/>
                </a:moveTo>
                <a:lnTo>
                  <a:pt x="394" y="645"/>
                </a:lnTo>
                <a:lnTo>
                  <a:pt x="789" y="527"/>
                </a:lnTo>
                <a:lnTo>
                  <a:pt x="789" y="0"/>
                </a:lnTo>
                <a:lnTo>
                  <a:pt x="394" y="118"/>
                </a:lnTo>
                <a:lnTo>
                  <a:pt x="0" y="0"/>
                </a:lnTo>
                <a:lnTo>
                  <a:pt x="0" y="5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7" name="Freeform 127"/>
          <p:cNvSpPr/>
          <p:nvPr/>
        </p:nvSpPr>
        <p:spPr bwMode="auto">
          <a:xfrm>
            <a:off x="4158397" y="1758980"/>
            <a:ext cx="521172" cy="853188"/>
          </a:xfrm>
          <a:custGeom>
            <a:avLst/>
            <a:gdLst>
              <a:gd name="T0" fmla="*/ 0 w 394"/>
              <a:gd name="T1" fmla="*/ 0 h 645"/>
              <a:gd name="T2" fmla="*/ 0 w 394"/>
              <a:gd name="T3" fmla="*/ 527 h 645"/>
              <a:gd name="T4" fmla="*/ 394 w 394"/>
              <a:gd name="T5" fmla="*/ 645 h 645"/>
              <a:gd name="T6" fmla="*/ 394 w 394"/>
              <a:gd name="T7" fmla="*/ 118 h 645"/>
              <a:gd name="T8" fmla="*/ 156 w 394"/>
              <a:gd name="T9" fmla="*/ 48 h 645"/>
              <a:gd name="T10" fmla="*/ 0 w 394"/>
              <a:gd name="T11" fmla="*/ 0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645">
                <a:moveTo>
                  <a:pt x="0" y="0"/>
                </a:moveTo>
                <a:lnTo>
                  <a:pt x="0" y="527"/>
                </a:lnTo>
                <a:lnTo>
                  <a:pt x="394" y="645"/>
                </a:lnTo>
                <a:lnTo>
                  <a:pt x="394" y="118"/>
                </a:lnTo>
                <a:lnTo>
                  <a:pt x="156" y="4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9" name="Freeform 129"/>
          <p:cNvSpPr/>
          <p:nvPr/>
        </p:nvSpPr>
        <p:spPr bwMode="auto">
          <a:xfrm>
            <a:off x="4158397" y="2764288"/>
            <a:ext cx="1043668" cy="851866"/>
          </a:xfrm>
          <a:custGeom>
            <a:avLst/>
            <a:gdLst>
              <a:gd name="T0" fmla="*/ 0 w 789"/>
              <a:gd name="T1" fmla="*/ 526 h 644"/>
              <a:gd name="T2" fmla="*/ 394 w 789"/>
              <a:gd name="T3" fmla="*/ 644 h 644"/>
              <a:gd name="T4" fmla="*/ 789 w 789"/>
              <a:gd name="T5" fmla="*/ 526 h 644"/>
              <a:gd name="T6" fmla="*/ 789 w 789"/>
              <a:gd name="T7" fmla="*/ 0 h 644"/>
              <a:gd name="T8" fmla="*/ 394 w 789"/>
              <a:gd name="T9" fmla="*/ 117 h 644"/>
              <a:gd name="T10" fmla="*/ 0 w 789"/>
              <a:gd name="T11" fmla="*/ 0 h 644"/>
              <a:gd name="T12" fmla="*/ 0 w 789"/>
              <a:gd name="T13" fmla="*/ 52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644">
                <a:moveTo>
                  <a:pt x="0" y="526"/>
                </a:moveTo>
                <a:lnTo>
                  <a:pt x="394" y="644"/>
                </a:lnTo>
                <a:lnTo>
                  <a:pt x="789" y="526"/>
                </a:lnTo>
                <a:lnTo>
                  <a:pt x="789" y="0"/>
                </a:lnTo>
                <a:lnTo>
                  <a:pt x="394" y="117"/>
                </a:lnTo>
                <a:lnTo>
                  <a:pt x="0" y="0"/>
                </a:lnTo>
                <a:lnTo>
                  <a:pt x="0" y="5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1" name="Freeform 131"/>
          <p:cNvSpPr/>
          <p:nvPr/>
        </p:nvSpPr>
        <p:spPr bwMode="auto">
          <a:xfrm>
            <a:off x="4158397" y="2764288"/>
            <a:ext cx="521172" cy="851866"/>
          </a:xfrm>
          <a:custGeom>
            <a:avLst/>
            <a:gdLst>
              <a:gd name="T0" fmla="*/ 0 w 394"/>
              <a:gd name="T1" fmla="*/ 0 h 644"/>
              <a:gd name="T2" fmla="*/ 0 w 394"/>
              <a:gd name="T3" fmla="*/ 526 h 644"/>
              <a:gd name="T4" fmla="*/ 394 w 394"/>
              <a:gd name="T5" fmla="*/ 644 h 644"/>
              <a:gd name="T6" fmla="*/ 394 w 394"/>
              <a:gd name="T7" fmla="*/ 117 h 644"/>
              <a:gd name="T8" fmla="*/ 156 w 394"/>
              <a:gd name="T9" fmla="*/ 47 h 644"/>
              <a:gd name="T10" fmla="*/ 0 w 394"/>
              <a:gd name="T11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644">
                <a:moveTo>
                  <a:pt x="0" y="0"/>
                </a:moveTo>
                <a:lnTo>
                  <a:pt x="0" y="526"/>
                </a:lnTo>
                <a:lnTo>
                  <a:pt x="394" y="644"/>
                </a:lnTo>
                <a:lnTo>
                  <a:pt x="394" y="117"/>
                </a:lnTo>
                <a:lnTo>
                  <a:pt x="156" y="4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3" name="Freeform 133"/>
          <p:cNvSpPr/>
          <p:nvPr/>
        </p:nvSpPr>
        <p:spPr bwMode="auto">
          <a:xfrm>
            <a:off x="4158397" y="3768273"/>
            <a:ext cx="1043668" cy="850543"/>
          </a:xfrm>
          <a:custGeom>
            <a:avLst/>
            <a:gdLst>
              <a:gd name="T0" fmla="*/ 0 w 789"/>
              <a:gd name="T1" fmla="*/ 527 h 643"/>
              <a:gd name="T2" fmla="*/ 394 w 789"/>
              <a:gd name="T3" fmla="*/ 643 h 643"/>
              <a:gd name="T4" fmla="*/ 789 w 789"/>
              <a:gd name="T5" fmla="*/ 527 h 643"/>
              <a:gd name="T6" fmla="*/ 789 w 789"/>
              <a:gd name="T7" fmla="*/ 0 h 643"/>
              <a:gd name="T8" fmla="*/ 394 w 789"/>
              <a:gd name="T9" fmla="*/ 116 h 643"/>
              <a:gd name="T10" fmla="*/ 0 w 789"/>
              <a:gd name="T11" fmla="*/ 0 h 643"/>
              <a:gd name="T12" fmla="*/ 0 w 789"/>
              <a:gd name="T13" fmla="*/ 527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643">
                <a:moveTo>
                  <a:pt x="0" y="527"/>
                </a:moveTo>
                <a:lnTo>
                  <a:pt x="394" y="643"/>
                </a:lnTo>
                <a:lnTo>
                  <a:pt x="789" y="527"/>
                </a:lnTo>
                <a:lnTo>
                  <a:pt x="789" y="0"/>
                </a:lnTo>
                <a:lnTo>
                  <a:pt x="394" y="116"/>
                </a:lnTo>
                <a:lnTo>
                  <a:pt x="0" y="0"/>
                </a:lnTo>
                <a:lnTo>
                  <a:pt x="0" y="5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5" name="Freeform 135"/>
          <p:cNvSpPr/>
          <p:nvPr/>
        </p:nvSpPr>
        <p:spPr bwMode="auto">
          <a:xfrm>
            <a:off x="4158397" y="3768273"/>
            <a:ext cx="521172" cy="850543"/>
          </a:xfrm>
          <a:custGeom>
            <a:avLst/>
            <a:gdLst>
              <a:gd name="T0" fmla="*/ 0 w 394"/>
              <a:gd name="T1" fmla="*/ 0 h 643"/>
              <a:gd name="T2" fmla="*/ 0 w 394"/>
              <a:gd name="T3" fmla="*/ 527 h 643"/>
              <a:gd name="T4" fmla="*/ 394 w 394"/>
              <a:gd name="T5" fmla="*/ 643 h 643"/>
              <a:gd name="T6" fmla="*/ 394 w 394"/>
              <a:gd name="T7" fmla="*/ 116 h 643"/>
              <a:gd name="T8" fmla="*/ 156 w 394"/>
              <a:gd name="T9" fmla="*/ 45 h 643"/>
              <a:gd name="T10" fmla="*/ 0 w 394"/>
              <a:gd name="T11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643">
                <a:moveTo>
                  <a:pt x="0" y="0"/>
                </a:moveTo>
                <a:lnTo>
                  <a:pt x="0" y="527"/>
                </a:lnTo>
                <a:lnTo>
                  <a:pt x="394" y="643"/>
                </a:lnTo>
                <a:lnTo>
                  <a:pt x="394" y="116"/>
                </a:lnTo>
                <a:lnTo>
                  <a:pt x="156" y="4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7" name="Freeform 137"/>
          <p:cNvSpPr/>
          <p:nvPr/>
        </p:nvSpPr>
        <p:spPr bwMode="auto">
          <a:xfrm>
            <a:off x="4158397" y="4770935"/>
            <a:ext cx="1043668" cy="851866"/>
          </a:xfrm>
          <a:custGeom>
            <a:avLst/>
            <a:gdLst>
              <a:gd name="T0" fmla="*/ 0 w 789"/>
              <a:gd name="T1" fmla="*/ 528 h 644"/>
              <a:gd name="T2" fmla="*/ 394 w 789"/>
              <a:gd name="T3" fmla="*/ 644 h 644"/>
              <a:gd name="T4" fmla="*/ 789 w 789"/>
              <a:gd name="T5" fmla="*/ 528 h 644"/>
              <a:gd name="T6" fmla="*/ 789 w 789"/>
              <a:gd name="T7" fmla="*/ 0 h 644"/>
              <a:gd name="T8" fmla="*/ 394 w 789"/>
              <a:gd name="T9" fmla="*/ 117 h 644"/>
              <a:gd name="T10" fmla="*/ 0 w 789"/>
              <a:gd name="T11" fmla="*/ 0 h 644"/>
              <a:gd name="T12" fmla="*/ 0 w 789"/>
              <a:gd name="T13" fmla="*/ 52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644">
                <a:moveTo>
                  <a:pt x="0" y="528"/>
                </a:moveTo>
                <a:lnTo>
                  <a:pt x="394" y="644"/>
                </a:lnTo>
                <a:lnTo>
                  <a:pt x="789" y="528"/>
                </a:lnTo>
                <a:lnTo>
                  <a:pt x="789" y="0"/>
                </a:lnTo>
                <a:lnTo>
                  <a:pt x="394" y="117"/>
                </a:lnTo>
                <a:lnTo>
                  <a:pt x="0" y="0"/>
                </a:lnTo>
                <a:lnTo>
                  <a:pt x="0" y="5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9" name="Freeform 139"/>
          <p:cNvSpPr/>
          <p:nvPr/>
        </p:nvSpPr>
        <p:spPr bwMode="auto">
          <a:xfrm>
            <a:off x="4158397" y="4770935"/>
            <a:ext cx="521172" cy="851866"/>
          </a:xfrm>
          <a:custGeom>
            <a:avLst/>
            <a:gdLst>
              <a:gd name="T0" fmla="*/ 0 w 394"/>
              <a:gd name="T1" fmla="*/ 0 h 644"/>
              <a:gd name="T2" fmla="*/ 0 w 394"/>
              <a:gd name="T3" fmla="*/ 528 h 644"/>
              <a:gd name="T4" fmla="*/ 394 w 394"/>
              <a:gd name="T5" fmla="*/ 644 h 644"/>
              <a:gd name="T6" fmla="*/ 394 w 394"/>
              <a:gd name="T7" fmla="*/ 117 h 644"/>
              <a:gd name="T8" fmla="*/ 156 w 394"/>
              <a:gd name="T9" fmla="*/ 47 h 644"/>
              <a:gd name="T10" fmla="*/ 0 w 394"/>
              <a:gd name="T11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644">
                <a:moveTo>
                  <a:pt x="0" y="0"/>
                </a:moveTo>
                <a:lnTo>
                  <a:pt x="0" y="528"/>
                </a:lnTo>
                <a:lnTo>
                  <a:pt x="394" y="644"/>
                </a:lnTo>
                <a:lnTo>
                  <a:pt x="394" y="117"/>
                </a:lnTo>
                <a:lnTo>
                  <a:pt x="156" y="4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1" name="Freeform 141"/>
          <p:cNvSpPr/>
          <p:nvPr/>
        </p:nvSpPr>
        <p:spPr bwMode="auto">
          <a:xfrm>
            <a:off x="4158397" y="5774919"/>
            <a:ext cx="1043668" cy="851866"/>
          </a:xfrm>
          <a:custGeom>
            <a:avLst/>
            <a:gdLst>
              <a:gd name="T0" fmla="*/ 0 w 789"/>
              <a:gd name="T1" fmla="*/ 526 h 644"/>
              <a:gd name="T2" fmla="*/ 394 w 789"/>
              <a:gd name="T3" fmla="*/ 644 h 644"/>
              <a:gd name="T4" fmla="*/ 789 w 789"/>
              <a:gd name="T5" fmla="*/ 526 h 644"/>
              <a:gd name="T6" fmla="*/ 789 w 789"/>
              <a:gd name="T7" fmla="*/ 0 h 644"/>
              <a:gd name="T8" fmla="*/ 394 w 789"/>
              <a:gd name="T9" fmla="*/ 117 h 644"/>
              <a:gd name="T10" fmla="*/ 0 w 789"/>
              <a:gd name="T11" fmla="*/ 0 h 644"/>
              <a:gd name="T12" fmla="*/ 0 w 789"/>
              <a:gd name="T13" fmla="*/ 52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9" h="644">
                <a:moveTo>
                  <a:pt x="0" y="526"/>
                </a:moveTo>
                <a:lnTo>
                  <a:pt x="394" y="644"/>
                </a:lnTo>
                <a:lnTo>
                  <a:pt x="789" y="526"/>
                </a:lnTo>
                <a:lnTo>
                  <a:pt x="789" y="0"/>
                </a:lnTo>
                <a:lnTo>
                  <a:pt x="394" y="117"/>
                </a:lnTo>
                <a:lnTo>
                  <a:pt x="0" y="0"/>
                </a:lnTo>
                <a:lnTo>
                  <a:pt x="0" y="5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" name="Freeform 143"/>
          <p:cNvSpPr/>
          <p:nvPr/>
        </p:nvSpPr>
        <p:spPr bwMode="auto">
          <a:xfrm>
            <a:off x="4158397" y="5774919"/>
            <a:ext cx="521172" cy="851866"/>
          </a:xfrm>
          <a:custGeom>
            <a:avLst/>
            <a:gdLst>
              <a:gd name="T0" fmla="*/ 0 w 394"/>
              <a:gd name="T1" fmla="*/ 0 h 644"/>
              <a:gd name="T2" fmla="*/ 0 w 394"/>
              <a:gd name="T3" fmla="*/ 526 h 644"/>
              <a:gd name="T4" fmla="*/ 394 w 394"/>
              <a:gd name="T5" fmla="*/ 644 h 644"/>
              <a:gd name="T6" fmla="*/ 394 w 394"/>
              <a:gd name="T7" fmla="*/ 117 h 644"/>
              <a:gd name="T8" fmla="*/ 156 w 394"/>
              <a:gd name="T9" fmla="*/ 47 h 644"/>
              <a:gd name="T10" fmla="*/ 0 w 394"/>
              <a:gd name="T11" fmla="*/ 0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644">
                <a:moveTo>
                  <a:pt x="0" y="0"/>
                </a:moveTo>
                <a:lnTo>
                  <a:pt x="0" y="526"/>
                </a:lnTo>
                <a:lnTo>
                  <a:pt x="394" y="644"/>
                </a:lnTo>
                <a:lnTo>
                  <a:pt x="394" y="117"/>
                </a:lnTo>
                <a:lnTo>
                  <a:pt x="156" y="4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4" name="Group 183"/>
          <p:cNvGrpSpPr/>
          <p:nvPr/>
        </p:nvGrpSpPr>
        <p:grpSpPr>
          <a:xfrm>
            <a:off x="508001" y="1633855"/>
            <a:ext cx="2028676" cy="717420"/>
            <a:chOff x="3146425" y="525463"/>
            <a:chExt cx="1752600" cy="688975"/>
          </a:xfrm>
        </p:grpSpPr>
        <p:sp>
          <p:nvSpPr>
            <p:cNvPr id="147" name="Freeform 147"/>
            <p:cNvSpPr/>
            <p:nvPr/>
          </p:nvSpPr>
          <p:spPr bwMode="auto">
            <a:xfrm>
              <a:off x="3146425" y="52546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7 h 434"/>
                <a:gd name="T10" fmla="*/ 1104 w 1104"/>
                <a:gd name="T11" fmla="*/ 312 h 434"/>
                <a:gd name="T12" fmla="*/ 1042 w 1104"/>
                <a:gd name="T13" fmla="*/ 258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7"/>
                  </a:lnTo>
                  <a:lnTo>
                    <a:pt x="1104" y="312"/>
                  </a:lnTo>
                  <a:lnTo>
                    <a:pt x="1042" y="258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Option 01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3146425" y="52546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7 h 434"/>
                <a:gd name="T10" fmla="*/ 1104 w 1104"/>
                <a:gd name="T11" fmla="*/ 312 h 434"/>
                <a:gd name="T12" fmla="*/ 1042 w 1104"/>
                <a:gd name="T13" fmla="*/ 258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7"/>
                  </a:lnTo>
                  <a:lnTo>
                    <a:pt x="1104" y="312"/>
                  </a:lnTo>
                  <a:lnTo>
                    <a:pt x="1042" y="258"/>
                  </a:lnTo>
                  <a:lnTo>
                    <a:pt x="10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3146425" y="525463"/>
              <a:ext cx="68263" cy="688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3214688" y="525463"/>
              <a:ext cx="15859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08001" y="2645105"/>
            <a:ext cx="2028676" cy="717420"/>
            <a:chOff x="3146425" y="1731963"/>
            <a:chExt cx="1752600" cy="688975"/>
          </a:xfrm>
        </p:grpSpPr>
        <p:sp>
          <p:nvSpPr>
            <p:cNvPr id="155" name="Freeform 155"/>
            <p:cNvSpPr/>
            <p:nvPr/>
          </p:nvSpPr>
          <p:spPr bwMode="auto">
            <a:xfrm>
              <a:off x="3146425" y="173196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4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4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Option </a:t>
              </a:r>
              <a:r>
                <a:rPr lang="en-US" b="1" dirty="0" smtClean="0">
                  <a:solidFill>
                    <a:schemeClr val="accent2"/>
                  </a:solidFill>
                </a:rPr>
                <a:t>02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3146425" y="173196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4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4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3146425" y="1731963"/>
              <a:ext cx="68263" cy="688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3214688" y="1731963"/>
              <a:ext cx="1585913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08001" y="3656355"/>
            <a:ext cx="2028676" cy="717420"/>
            <a:chOff x="3146425" y="2936875"/>
            <a:chExt cx="1752600" cy="688975"/>
          </a:xfrm>
        </p:grpSpPr>
        <p:sp>
          <p:nvSpPr>
            <p:cNvPr id="163" name="Freeform 163"/>
            <p:cNvSpPr/>
            <p:nvPr/>
          </p:nvSpPr>
          <p:spPr bwMode="auto">
            <a:xfrm>
              <a:off x="3146425" y="2936875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5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5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Option </a:t>
              </a:r>
              <a:r>
                <a:rPr lang="en-US" b="1" dirty="0" smtClean="0">
                  <a:solidFill>
                    <a:schemeClr val="accent3"/>
                  </a:solidFill>
                </a:rPr>
                <a:t>03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3146425" y="2936875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5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5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3146425" y="2936875"/>
              <a:ext cx="68263" cy="688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3214688" y="2936875"/>
              <a:ext cx="1585913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08001" y="4667605"/>
            <a:ext cx="2028676" cy="720724"/>
            <a:chOff x="3146425" y="4138613"/>
            <a:chExt cx="1752600" cy="692150"/>
          </a:xfrm>
        </p:grpSpPr>
        <p:sp>
          <p:nvSpPr>
            <p:cNvPr id="171" name="Freeform 171"/>
            <p:cNvSpPr/>
            <p:nvPr/>
          </p:nvSpPr>
          <p:spPr bwMode="auto">
            <a:xfrm>
              <a:off x="3146425" y="4138613"/>
              <a:ext cx="1752600" cy="692150"/>
            </a:xfrm>
            <a:custGeom>
              <a:avLst/>
              <a:gdLst>
                <a:gd name="T0" fmla="*/ 1042 w 1104"/>
                <a:gd name="T1" fmla="*/ 0 h 436"/>
                <a:gd name="T2" fmla="*/ 0 w 1104"/>
                <a:gd name="T3" fmla="*/ 0 h 436"/>
                <a:gd name="T4" fmla="*/ 0 w 1104"/>
                <a:gd name="T5" fmla="*/ 436 h 436"/>
                <a:gd name="T6" fmla="*/ 1042 w 1104"/>
                <a:gd name="T7" fmla="*/ 436 h 436"/>
                <a:gd name="T8" fmla="*/ 1042 w 1104"/>
                <a:gd name="T9" fmla="*/ 367 h 436"/>
                <a:gd name="T10" fmla="*/ 1104 w 1104"/>
                <a:gd name="T11" fmla="*/ 312 h 436"/>
                <a:gd name="T12" fmla="*/ 1042 w 1104"/>
                <a:gd name="T13" fmla="*/ 258 h 436"/>
                <a:gd name="T14" fmla="*/ 1042 w 1104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6">
                  <a:moveTo>
                    <a:pt x="1042" y="0"/>
                  </a:moveTo>
                  <a:lnTo>
                    <a:pt x="0" y="0"/>
                  </a:lnTo>
                  <a:lnTo>
                    <a:pt x="0" y="436"/>
                  </a:lnTo>
                  <a:lnTo>
                    <a:pt x="1042" y="436"/>
                  </a:lnTo>
                  <a:lnTo>
                    <a:pt x="1042" y="367"/>
                  </a:lnTo>
                  <a:lnTo>
                    <a:pt x="1104" y="312"/>
                  </a:lnTo>
                  <a:lnTo>
                    <a:pt x="1042" y="258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>
                  <a:solidFill>
                    <a:schemeClr val="accent4"/>
                  </a:solidFill>
                </a:rPr>
                <a:t>Option </a:t>
              </a:r>
              <a:r>
                <a:rPr lang="en-US" b="1" dirty="0" smtClean="0">
                  <a:solidFill>
                    <a:schemeClr val="accent4"/>
                  </a:solidFill>
                </a:rPr>
                <a:t>04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172" name="Freeform 172"/>
            <p:cNvSpPr/>
            <p:nvPr/>
          </p:nvSpPr>
          <p:spPr bwMode="auto">
            <a:xfrm>
              <a:off x="3146425" y="4138613"/>
              <a:ext cx="1752600" cy="692150"/>
            </a:xfrm>
            <a:custGeom>
              <a:avLst/>
              <a:gdLst>
                <a:gd name="T0" fmla="*/ 1042 w 1104"/>
                <a:gd name="T1" fmla="*/ 0 h 436"/>
                <a:gd name="T2" fmla="*/ 0 w 1104"/>
                <a:gd name="T3" fmla="*/ 0 h 436"/>
                <a:gd name="T4" fmla="*/ 0 w 1104"/>
                <a:gd name="T5" fmla="*/ 436 h 436"/>
                <a:gd name="T6" fmla="*/ 1042 w 1104"/>
                <a:gd name="T7" fmla="*/ 436 h 436"/>
                <a:gd name="T8" fmla="*/ 1042 w 1104"/>
                <a:gd name="T9" fmla="*/ 367 h 436"/>
                <a:gd name="T10" fmla="*/ 1104 w 1104"/>
                <a:gd name="T11" fmla="*/ 312 h 436"/>
                <a:gd name="T12" fmla="*/ 1042 w 1104"/>
                <a:gd name="T13" fmla="*/ 258 h 436"/>
                <a:gd name="T14" fmla="*/ 1042 w 1104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6">
                  <a:moveTo>
                    <a:pt x="1042" y="0"/>
                  </a:moveTo>
                  <a:lnTo>
                    <a:pt x="0" y="0"/>
                  </a:lnTo>
                  <a:lnTo>
                    <a:pt x="0" y="436"/>
                  </a:lnTo>
                  <a:lnTo>
                    <a:pt x="1042" y="436"/>
                  </a:lnTo>
                  <a:lnTo>
                    <a:pt x="1042" y="367"/>
                  </a:lnTo>
                  <a:lnTo>
                    <a:pt x="1104" y="312"/>
                  </a:lnTo>
                  <a:lnTo>
                    <a:pt x="1042" y="258"/>
                  </a:lnTo>
                  <a:lnTo>
                    <a:pt x="10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3146425" y="4138613"/>
              <a:ext cx="68263" cy="692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75" name="Rectangle 175"/>
            <p:cNvSpPr>
              <a:spLocks noChangeArrowheads="1"/>
            </p:cNvSpPr>
            <p:nvPr/>
          </p:nvSpPr>
          <p:spPr bwMode="auto">
            <a:xfrm>
              <a:off x="3214688" y="4138613"/>
              <a:ext cx="1585913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08001" y="5682159"/>
            <a:ext cx="2028676" cy="717420"/>
            <a:chOff x="3146425" y="5345113"/>
            <a:chExt cx="1752600" cy="688975"/>
          </a:xfrm>
        </p:grpSpPr>
        <p:sp>
          <p:nvSpPr>
            <p:cNvPr id="179" name="Freeform 179"/>
            <p:cNvSpPr/>
            <p:nvPr/>
          </p:nvSpPr>
          <p:spPr bwMode="auto">
            <a:xfrm>
              <a:off x="3146425" y="534511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5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5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b="1" dirty="0">
                  <a:solidFill>
                    <a:schemeClr val="accent5"/>
                  </a:solidFill>
                </a:rPr>
                <a:t>Option </a:t>
              </a:r>
              <a:r>
                <a:rPr lang="en-US" b="1" dirty="0" smtClean="0">
                  <a:solidFill>
                    <a:schemeClr val="accent5"/>
                  </a:solidFill>
                </a:rPr>
                <a:t>05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  <p:sp>
          <p:nvSpPr>
            <p:cNvPr id="180" name="Freeform 180"/>
            <p:cNvSpPr/>
            <p:nvPr/>
          </p:nvSpPr>
          <p:spPr bwMode="auto">
            <a:xfrm>
              <a:off x="3146425" y="5345113"/>
              <a:ext cx="1752600" cy="688975"/>
            </a:xfrm>
            <a:custGeom>
              <a:avLst/>
              <a:gdLst>
                <a:gd name="T0" fmla="*/ 1042 w 1104"/>
                <a:gd name="T1" fmla="*/ 0 h 434"/>
                <a:gd name="T2" fmla="*/ 0 w 1104"/>
                <a:gd name="T3" fmla="*/ 0 h 434"/>
                <a:gd name="T4" fmla="*/ 0 w 1104"/>
                <a:gd name="T5" fmla="*/ 434 h 434"/>
                <a:gd name="T6" fmla="*/ 1042 w 1104"/>
                <a:gd name="T7" fmla="*/ 434 h 434"/>
                <a:gd name="T8" fmla="*/ 1042 w 1104"/>
                <a:gd name="T9" fmla="*/ 365 h 434"/>
                <a:gd name="T10" fmla="*/ 1104 w 1104"/>
                <a:gd name="T11" fmla="*/ 310 h 434"/>
                <a:gd name="T12" fmla="*/ 1042 w 1104"/>
                <a:gd name="T13" fmla="*/ 256 h 434"/>
                <a:gd name="T14" fmla="*/ 1042 w 1104"/>
                <a:gd name="T15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4" h="434">
                  <a:moveTo>
                    <a:pt x="1042" y="0"/>
                  </a:moveTo>
                  <a:lnTo>
                    <a:pt x="0" y="0"/>
                  </a:lnTo>
                  <a:lnTo>
                    <a:pt x="0" y="434"/>
                  </a:lnTo>
                  <a:lnTo>
                    <a:pt x="1042" y="434"/>
                  </a:lnTo>
                  <a:lnTo>
                    <a:pt x="1042" y="365"/>
                  </a:lnTo>
                  <a:lnTo>
                    <a:pt x="1104" y="310"/>
                  </a:lnTo>
                  <a:lnTo>
                    <a:pt x="1042" y="256"/>
                  </a:lnTo>
                  <a:lnTo>
                    <a:pt x="10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81" name="Rectangle 181"/>
            <p:cNvSpPr>
              <a:spLocks noChangeArrowheads="1"/>
            </p:cNvSpPr>
            <p:nvPr/>
          </p:nvSpPr>
          <p:spPr bwMode="auto">
            <a:xfrm>
              <a:off x="3146425" y="5345113"/>
              <a:ext cx="68263" cy="6889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  <p:sp>
          <p:nvSpPr>
            <p:cNvPr id="183" name="Rectangle 183"/>
            <p:cNvSpPr>
              <a:spLocks noChangeArrowheads="1"/>
            </p:cNvSpPr>
            <p:nvPr/>
          </p:nvSpPr>
          <p:spPr bwMode="auto">
            <a:xfrm>
              <a:off x="3214688" y="5345113"/>
              <a:ext cx="1585913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b="1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94269" y="2185574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694269" y="3156470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694269" y="4162459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694269" y="5196868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694269" y="6200852"/>
            <a:ext cx="1304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998796" y="1758980"/>
            <a:ext cx="1203269" cy="853188"/>
            <a:chOff x="3998796" y="1758980"/>
            <a:chExt cx="1203269" cy="853188"/>
          </a:xfrm>
        </p:grpSpPr>
        <p:grpSp>
          <p:nvGrpSpPr>
            <p:cNvPr id="196" name="Group 195"/>
            <p:cNvGrpSpPr/>
            <p:nvPr/>
          </p:nvGrpSpPr>
          <p:grpSpPr>
            <a:xfrm>
              <a:off x="4158397" y="1758980"/>
              <a:ext cx="1043668" cy="853188"/>
              <a:chOff x="7127875" y="600075"/>
              <a:chExt cx="1252538" cy="1023937"/>
            </a:xfrm>
          </p:grpSpPr>
          <p:sp>
            <p:nvSpPr>
              <p:cNvPr id="124" name="Freeform 124"/>
              <p:cNvSpPr/>
              <p:nvPr/>
            </p:nvSpPr>
            <p:spPr bwMode="auto">
              <a:xfrm>
                <a:off x="7127875" y="600075"/>
                <a:ext cx="1252538" cy="1023937"/>
              </a:xfrm>
              <a:custGeom>
                <a:avLst/>
                <a:gdLst>
                  <a:gd name="T0" fmla="*/ 0 w 789"/>
                  <a:gd name="T1" fmla="*/ 527 h 645"/>
                  <a:gd name="T2" fmla="*/ 394 w 789"/>
                  <a:gd name="T3" fmla="*/ 645 h 645"/>
                  <a:gd name="T4" fmla="*/ 789 w 789"/>
                  <a:gd name="T5" fmla="*/ 527 h 645"/>
                  <a:gd name="T6" fmla="*/ 789 w 789"/>
                  <a:gd name="T7" fmla="*/ 0 h 645"/>
                  <a:gd name="T8" fmla="*/ 394 w 789"/>
                  <a:gd name="T9" fmla="*/ 118 h 645"/>
                  <a:gd name="T10" fmla="*/ 0 w 789"/>
                  <a:gd name="T11" fmla="*/ 0 h 645"/>
                  <a:gd name="T12" fmla="*/ 0 w 789"/>
                  <a:gd name="T13" fmla="*/ 527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645">
                    <a:moveTo>
                      <a:pt x="0" y="527"/>
                    </a:moveTo>
                    <a:lnTo>
                      <a:pt x="394" y="645"/>
                    </a:lnTo>
                    <a:lnTo>
                      <a:pt x="789" y="527"/>
                    </a:lnTo>
                    <a:lnTo>
                      <a:pt x="789" y="0"/>
                    </a:lnTo>
                    <a:lnTo>
                      <a:pt x="394" y="118"/>
                    </a:lnTo>
                    <a:lnTo>
                      <a:pt x="0" y="0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126"/>
              <p:cNvSpPr/>
              <p:nvPr/>
            </p:nvSpPr>
            <p:spPr bwMode="auto">
              <a:xfrm>
                <a:off x="7127875" y="600075"/>
                <a:ext cx="625475" cy="1023937"/>
              </a:xfrm>
              <a:custGeom>
                <a:avLst/>
                <a:gdLst>
                  <a:gd name="T0" fmla="*/ 0 w 394"/>
                  <a:gd name="T1" fmla="*/ 0 h 645"/>
                  <a:gd name="T2" fmla="*/ 0 w 394"/>
                  <a:gd name="T3" fmla="*/ 527 h 645"/>
                  <a:gd name="T4" fmla="*/ 394 w 394"/>
                  <a:gd name="T5" fmla="*/ 645 h 645"/>
                  <a:gd name="T6" fmla="*/ 394 w 394"/>
                  <a:gd name="T7" fmla="*/ 118 h 645"/>
                  <a:gd name="T8" fmla="*/ 156 w 394"/>
                  <a:gd name="T9" fmla="*/ 48 h 645"/>
                  <a:gd name="T10" fmla="*/ 0 w 394"/>
                  <a:gd name="T11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645">
                    <a:moveTo>
                      <a:pt x="0" y="0"/>
                    </a:moveTo>
                    <a:lnTo>
                      <a:pt x="0" y="527"/>
                    </a:lnTo>
                    <a:lnTo>
                      <a:pt x="394" y="645"/>
                    </a:lnTo>
                    <a:lnTo>
                      <a:pt x="394" y="118"/>
                    </a:lnTo>
                    <a:lnTo>
                      <a:pt x="156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44" name="Inhaltsplatzhalter 4"/>
            <p:cNvSpPr txBox="1"/>
            <p:nvPr/>
          </p:nvSpPr>
          <p:spPr>
            <a:xfrm>
              <a:off x="3998796" y="1945713"/>
              <a:ext cx="8852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2Left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 smtClean="0">
                  <a:latin typeface="+mj-lt"/>
                </a:rPr>
                <a:t>01</a:t>
              </a:r>
              <a:endParaRPr lang="en-US" sz="2400" dirty="0" smtClean="0"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79746" y="2764288"/>
            <a:ext cx="1222319" cy="851866"/>
            <a:chOff x="3979746" y="2764288"/>
            <a:chExt cx="1222319" cy="851866"/>
          </a:xfrm>
        </p:grpSpPr>
        <p:grpSp>
          <p:nvGrpSpPr>
            <p:cNvPr id="194" name="Group 193"/>
            <p:cNvGrpSpPr/>
            <p:nvPr/>
          </p:nvGrpSpPr>
          <p:grpSpPr>
            <a:xfrm>
              <a:off x="4158397" y="2764288"/>
              <a:ext cx="1043668" cy="851866"/>
              <a:chOff x="7127875" y="1806575"/>
              <a:chExt cx="1252538" cy="1022350"/>
            </a:xfrm>
          </p:grpSpPr>
          <p:sp>
            <p:nvSpPr>
              <p:cNvPr id="128" name="Freeform 128"/>
              <p:cNvSpPr/>
              <p:nvPr/>
            </p:nvSpPr>
            <p:spPr bwMode="auto">
              <a:xfrm>
                <a:off x="7127875" y="1806575"/>
                <a:ext cx="1252538" cy="1022350"/>
              </a:xfrm>
              <a:custGeom>
                <a:avLst/>
                <a:gdLst>
                  <a:gd name="T0" fmla="*/ 0 w 789"/>
                  <a:gd name="T1" fmla="*/ 526 h 644"/>
                  <a:gd name="T2" fmla="*/ 394 w 789"/>
                  <a:gd name="T3" fmla="*/ 644 h 644"/>
                  <a:gd name="T4" fmla="*/ 789 w 789"/>
                  <a:gd name="T5" fmla="*/ 526 h 644"/>
                  <a:gd name="T6" fmla="*/ 789 w 789"/>
                  <a:gd name="T7" fmla="*/ 0 h 644"/>
                  <a:gd name="T8" fmla="*/ 394 w 789"/>
                  <a:gd name="T9" fmla="*/ 117 h 644"/>
                  <a:gd name="T10" fmla="*/ 0 w 789"/>
                  <a:gd name="T11" fmla="*/ 0 h 644"/>
                  <a:gd name="T12" fmla="*/ 0 w 789"/>
                  <a:gd name="T13" fmla="*/ 52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644">
                    <a:moveTo>
                      <a:pt x="0" y="526"/>
                    </a:moveTo>
                    <a:lnTo>
                      <a:pt x="394" y="644"/>
                    </a:lnTo>
                    <a:lnTo>
                      <a:pt x="789" y="526"/>
                    </a:lnTo>
                    <a:lnTo>
                      <a:pt x="789" y="0"/>
                    </a:lnTo>
                    <a:lnTo>
                      <a:pt x="394" y="117"/>
                    </a:lnTo>
                    <a:lnTo>
                      <a:pt x="0" y="0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0" name="Freeform 130"/>
              <p:cNvSpPr/>
              <p:nvPr/>
            </p:nvSpPr>
            <p:spPr bwMode="auto">
              <a:xfrm>
                <a:off x="7127875" y="1806575"/>
                <a:ext cx="625475" cy="1022350"/>
              </a:xfrm>
              <a:custGeom>
                <a:avLst/>
                <a:gdLst>
                  <a:gd name="T0" fmla="*/ 0 w 394"/>
                  <a:gd name="T1" fmla="*/ 0 h 644"/>
                  <a:gd name="T2" fmla="*/ 0 w 394"/>
                  <a:gd name="T3" fmla="*/ 526 h 644"/>
                  <a:gd name="T4" fmla="*/ 394 w 394"/>
                  <a:gd name="T5" fmla="*/ 644 h 644"/>
                  <a:gd name="T6" fmla="*/ 394 w 394"/>
                  <a:gd name="T7" fmla="*/ 117 h 644"/>
                  <a:gd name="T8" fmla="*/ 156 w 394"/>
                  <a:gd name="T9" fmla="*/ 47 h 644"/>
                  <a:gd name="T10" fmla="*/ 0 w 394"/>
                  <a:gd name="T11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644">
                    <a:moveTo>
                      <a:pt x="0" y="0"/>
                    </a:moveTo>
                    <a:lnTo>
                      <a:pt x="0" y="526"/>
                    </a:lnTo>
                    <a:lnTo>
                      <a:pt x="394" y="644"/>
                    </a:lnTo>
                    <a:lnTo>
                      <a:pt x="394" y="117"/>
                    </a:lnTo>
                    <a:lnTo>
                      <a:pt x="15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45" name="Inhaltsplatzhalter 4"/>
            <p:cNvSpPr txBox="1"/>
            <p:nvPr/>
          </p:nvSpPr>
          <p:spPr>
            <a:xfrm>
              <a:off x="3979746" y="2957772"/>
              <a:ext cx="8852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2Left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 smtClean="0">
                  <a:latin typeface="+mj-lt"/>
                </a:rPr>
                <a:t>02</a:t>
              </a:r>
              <a:endParaRPr lang="en-US" sz="2400" dirty="0" smtClean="0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79746" y="3768273"/>
            <a:ext cx="1222319" cy="850543"/>
            <a:chOff x="3979746" y="3768273"/>
            <a:chExt cx="1222319" cy="850543"/>
          </a:xfrm>
        </p:grpSpPr>
        <p:grpSp>
          <p:nvGrpSpPr>
            <p:cNvPr id="193" name="Group 192"/>
            <p:cNvGrpSpPr/>
            <p:nvPr/>
          </p:nvGrpSpPr>
          <p:grpSpPr>
            <a:xfrm>
              <a:off x="4158397" y="3768273"/>
              <a:ext cx="1043668" cy="850543"/>
              <a:chOff x="7127875" y="3011488"/>
              <a:chExt cx="1252538" cy="1020762"/>
            </a:xfrm>
          </p:grpSpPr>
          <p:sp>
            <p:nvSpPr>
              <p:cNvPr id="132" name="Freeform 132"/>
              <p:cNvSpPr/>
              <p:nvPr/>
            </p:nvSpPr>
            <p:spPr bwMode="auto">
              <a:xfrm>
                <a:off x="7127875" y="3011488"/>
                <a:ext cx="1252538" cy="1020762"/>
              </a:xfrm>
              <a:custGeom>
                <a:avLst/>
                <a:gdLst>
                  <a:gd name="T0" fmla="*/ 0 w 789"/>
                  <a:gd name="T1" fmla="*/ 527 h 643"/>
                  <a:gd name="T2" fmla="*/ 394 w 789"/>
                  <a:gd name="T3" fmla="*/ 643 h 643"/>
                  <a:gd name="T4" fmla="*/ 789 w 789"/>
                  <a:gd name="T5" fmla="*/ 527 h 643"/>
                  <a:gd name="T6" fmla="*/ 789 w 789"/>
                  <a:gd name="T7" fmla="*/ 0 h 643"/>
                  <a:gd name="T8" fmla="*/ 394 w 789"/>
                  <a:gd name="T9" fmla="*/ 116 h 643"/>
                  <a:gd name="T10" fmla="*/ 0 w 789"/>
                  <a:gd name="T11" fmla="*/ 0 h 643"/>
                  <a:gd name="T12" fmla="*/ 0 w 789"/>
                  <a:gd name="T13" fmla="*/ 527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643">
                    <a:moveTo>
                      <a:pt x="0" y="527"/>
                    </a:moveTo>
                    <a:lnTo>
                      <a:pt x="394" y="643"/>
                    </a:lnTo>
                    <a:lnTo>
                      <a:pt x="789" y="527"/>
                    </a:lnTo>
                    <a:lnTo>
                      <a:pt x="789" y="0"/>
                    </a:lnTo>
                    <a:lnTo>
                      <a:pt x="394" y="116"/>
                    </a:lnTo>
                    <a:lnTo>
                      <a:pt x="0" y="0"/>
                    </a:lnTo>
                    <a:lnTo>
                      <a:pt x="0" y="52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Freeform 134"/>
              <p:cNvSpPr/>
              <p:nvPr/>
            </p:nvSpPr>
            <p:spPr bwMode="auto">
              <a:xfrm>
                <a:off x="7127875" y="3011488"/>
                <a:ext cx="625475" cy="1020762"/>
              </a:xfrm>
              <a:custGeom>
                <a:avLst/>
                <a:gdLst>
                  <a:gd name="T0" fmla="*/ 0 w 394"/>
                  <a:gd name="T1" fmla="*/ 0 h 643"/>
                  <a:gd name="T2" fmla="*/ 0 w 394"/>
                  <a:gd name="T3" fmla="*/ 527 h 643"/>
                  <a:gd name="T4" fmla="*/ 394 w 394"/>
                  <a:gd name="T5" fmla="*/ 643 h 643"/>
                  <a:gd name="T6" fmla="*/ 394 w 394"/>
                  <a:gd name="T7" fmla="*/ 116 h 643"/>
                  <a:gd name="T8" fmla="*/ 156 w 394"/>
                  <a:gd name="T9" fmla="*/ 45 h 643"/>
                  <a:gd name="T10" fmla="*/ 0 w 394"/>
                  <a:gd name="T11" fmla="*/ 0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643">
                    <a:moveTo>
                      <a:pt x="0" y="0"/>
                    </a:moveTo>
                    <a:lnTo>
                      <a:pt x="0" y="527"/>
                    </a:lnTo>
                    <a:lnTo>
                      <a:pt x="394" y="643"/>
                    </a:lnTo>
                    <a:lnTo>
                      <a:pt x="394" y="116"/>
                    </a:lnTo>
                    <a:lnTo>
                      <a:pt x="156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46" name="Inhaltsplatzhalter 4"/>
            <p:cNvSpPr txBox="1"/>
            <p:nvPr/>
          </p:nvSpPr>
          <p:spPr>
            <a:xfrm>
              <a:off x="3979746" y="3948073"/>
              <a:ext cx="8852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2Left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 smtClean="0">
                  <a:latin typeface="+mj-lt"/>
                </a:rPr>
                <a:t>03</a:t>
              </a:r>
              <a:endParaRPr lang="en-US" sz="2400" dirty="0" smtClean="0"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9746" y="4770935"/>
            <a:ext cx="1222319" cy="851866"/>
            <a:chOff x="3979746" y="4770935"/>
            <a:chExt cx="1222319" cy="851866"/>
          </a:xfrm>
        </p:grpSpPr>
        <p:grpSp>
          <p:nvGrpSpPr>
            <p:cNvPr id="192" name="Group 191"/>
            <p:cNvGrpSpPr/>
            <p:nvPr/>
          </p:nvGrpSpPr>
          <p:grpSpPr>
            <a:xfrm>
              <a:off x="4158397" y="4770935"/>
              <a:ext cx="1043668" cy="851866"/>
              <a:chOff x="7127875" y="4214813"/>
              <a:chExt cx="1252538" cy="1022350"/>
            </a:xfrm>
          </p:grpSpPr>
          <p:sp>
            <p:nvSpPr>
              <p:cNvPr id="136" name="Freeform 136"/>
              <p:cNvSpPr/>
              <p:nvPr/>
            </p:nvSpPr>
            <p:spPr bwMode="auto">
              <a:xfrm>
                <a:off x="7127875" y="4214813"/>
                <a:ext cx="1252538" cy="1022350"/>
              </a:xfrm>
              <a:custGeom>
                <a:avLst/>
                <a:gdLst>
                  <a:gd name="T0" fmla="*/ 0 w 789"/>
                  <a:gd name="T1" fmla="*/ 528 h 644"/>
                  <a:gd name="T2" fmla="*/ 394 w 789"/>
                  <a:gd name="T3" fmla="*/ 644 h 644"/>
                  <a:gd name="T4" fmla="*/ 789 w 789"/>
                  <a:gd name="T5" fmla="*/ 528 h 644"/>
                  <a:gd name="T6" fmla="*/ 789 w 789"/>
                  <a:gd name="T7" fmla="*/ 0 h 644"/>
                  <a:gd name="T8" fmla="*/ 394 w 789"/>
                  <a:gd name="T9" fmla="*/ 117 h 644"/>
                  <a:gd name="T10" fmla="*/ 0 w 789"/>
                  <a:gd name="T11" fmla="*/ 0 h 644"/>
                  <a:gd name="T12" fmla="*/ 0 w 789"/>
                  <a:gd name="T13" fmla="*/ 52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644">
                    <a:moveTo>
                      <a:pt x="0" y="528"/>
                    </a:moveTo>
                    <a:lnTo>
                      <a:pt x="394" y="644"/>
                    </a:lnTo>
                    <a:lnTo>
                      <a:pt x="789" y="528"/>
                    </a:lnTo>
                    <a:lnTo>
                      <a:pt x="789" y="0"/>
                    </a:lnTo>
                    <a:lnTo>
                      <a:pt x="394" y="117"/>
                    </a:lnTo>
                    <a:lnTo>
                      <a:pt x="0" y="0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8" name="Freeform 138"/>
              <p:cNvSpPr/>
              <p:nvPr/>
            </p:nvSpPr>
            <p:spPr bwMode="auto">
              <a:xfrm>
                <a:off x="7127875" y="4214813"/>
                <a:ext cx="625475" cy="1022350"/>
              </a:xfrm>
              <a:custGeom>
                <a:avLst/>
                <a:gdLst>
                  <a:gd name="T0" fmla="*/ 0 w 394"/>
                  <a:gd name="T1" fmla="*/ 0 h 644"/>
                  <a:gd name="T2" fmla="*/ 0 w 394"/>
                  <a:gd name="T3" fmla="*/ 528 h 644"/>
                  <a:gd name="T4" fmla="*/ 394 w 394"/>
                  <a:gd name="T5" fmla="*/ 644 h 644"/>
                  <a:gd name="T6" fmla="*/ 394 w 394"/>
                  <a:gd name="T7" fmla="*/ 117 h 644"/>
                  <a:gd name="T8" fmla="*/ 156 w 394"/>
                  <a:gd name="T9" fmla="*/ 47 h 644"/>
                  <a:gd name="T10" fmla="*/ 0 w 394"/>
                  <a:gd name="T11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644">
                    <a:moveTo>
                      <a:pt x="0" y="0"/>
                    </a:moveTo>
                    <a:lnTo>
                      <a:pt x="0" y="528"/>
                    </a:lnTo>
                    <a:lnTo>
                      <a:pt x="394" y="644"/>
                    </a:lnTo>
                    <a:lnTo>
                      <a:pt x="394" y="117"/>
                    </a:lnTo>
                    <a:lnTo>
                      <a:pt x="15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52" name="Inhaltsplatzhalter 4"/>
            <p:cNvSpPr txBox="1"/>
            <p:nvPr/>
          </p:nvSpPr>
          <p:spPr>
            <a:xfrm>
              <a:off x="3979746" y="4973082"/>
              <a:ext cx="8852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2Left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 smtClean="0">
                  <a:latin typeface="+mj-lt"/>
                </a:rPr>
                <a:t>04</a:t>
              </a:r>
              <a:endParaRPr lang="en-US" sz="2400" dirty="0" smtClean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79746" y="5774919"/>
            <a:ext cx="1222319" cy="851866"/>
            <a:chOff x="3979746" y="5774919"/>
            <a:chExt cx="1222319" cy="851866"/>
          </a:xfrm>
        </p:grpSpPr>
        <p:grpSp>
          <p:nvGrpSpPr>
            <p:cNvPr id="191" name="Group 190"/>
            <p:cNvGrpSpPr/>
            <p:nvPr/>
          </p:nvGrpSpPr>
          <p:grpSpPr>
            <a:xfrm>
              <a:off x="4158397" y="5774919"/>
              <a:ext cx="1043668" cy="851866"/>
              <a:chOff x="7127875" y="5419725"/>
              <a:chExt cx="1252538" cy="1022350"/>
            </a:xfrm>
          </p:grpSpPr>
          <p:sp>
            <p:nvSpPr>
              <p:cNvPr id="140" name="Freeform 140"/>
              <p:cNvSpPr/>
              <p:nvPr/>
            </p:nvSpPr>
            <p:spPr bwMode="auto">
              <a:xfrm>
                <a:off x="7127875" y="5419725"/>
                <a:ext cx="1252538" cy="1022350"/>
              </a:xfrm>
              <a:custGeom>
                <a:avLst/>
                <a:gdLst>
                  <a:gd name="T0" fmla="*/ 0 w 789"/>
                  <a:gd name="T1" fmla="*/ 526 h 644"/>
                  <a:gd name="T2" fmla="*/ 394 w 789"/>
                  <a:gd name="T3" fmla="*/ 644 h 644"/>
                  <a:gd name="T4" fmla="*/ 789 w 789"/>
                  <a:gd name="T5" fmla="*/ 526 h 644"/>
                  <a:gd name="T6" fmla="*/ 789 w 789"/>
                  <a:gd name="T7" fmla="*/ 0 h 644"/>
                  <a:gd name="T8" fmla="*/ 394 w 789"/>
                  <a:gd name="T9" fmla="*/ 117 h 644"/>
                  <a:gd name="T10" fmla="*/ 0 w 789"/>
                  <a:gd name="T11" fmla="*/ 0 h 644"/>
                  <a:gd name="T12" fmla="*/ 0 w 789"/>
                  <a:gd name="T13" fmla="*/ 526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644">
                    <a:moveTo>
                      <a:pt x="0" y="526"/>
                    </a:moveTo>
                    <a:lnTo>
                      <a:pt x="394" y="644"/>
                    </a:lnTo>
                    <a:lnTo>
                      <a:pt x="789" y="526"/>
                    </a:lnTo>
                    <a:lnTo>
                      <a:pt x="789" y="0"/>
                    </a:lnTo>
                    <a:lnTo>
                      <a:pt x="394" y="117"/>
                    </a:lnTo>
                    <a:lnTo>
                      <a:pt x="0" y="0"/>
                    </a:lnTo>
                    <a:lnTo>
                      <a:pt x="0" y="52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2" name="Freeform 142"/>
              <p:cNvSpPr/>
              <p:nvPr/>
            </p:nvSpPr>
            <p:spPr bwMode="auto">
              <a:xfrm>
                <a:off x="7127875" y="5419725"/>
                <a:ext cx="625475" cy="1022350"/>
              </a:xfrm>
              <a:custGeom>
                <a:avLst/>
                <a:gdLst>
                  <a:gd name="T0" fmla="*/ 0 w 394"/>
                  <a:gd name="T1" fmla="*/ 0 h 644"/>
                  <a:gd name="T2" fmla="*/ 0 w 394"/>
                  <a:gd name="T3" fmla="*/ 526 h 644"/>
                  <a:gd name="T4" fmla="*/ 394 w 394"/>
                  <a:gd name="T5" fmla="*/ 644 h 644"/>
                  <a:gd name="T6" fmla="*/ 394 w 394"/>
                  <a:gd name="T7" fmla="*/ 117 h 644"/>
                  <a:gd name="T8" fmla="*/ 156 w 394"/>
                  <a:gd name="T9" fmla="*/ 47 h 644"/>
                  <a:gd name="T10" fmla="*/ 0 w 394"/>
                  <a:gd name="T11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644">
                    <a:moveTo>
                      <a:pt x="0" y="0"/>
                    </a:moveTo>
                    <a:lnTo>
                      <a:pt x="0" y="526"/>
                    </a:lnTo>
                    <a:lnTo>
                      <a:pt x="394" y="644"/>
                    </a:lnTo>
                    <a:lnTo>
                      <a:pt x="394" y="117"/>
                    </a:lnTo>
                    <a:lnTo>
                      <a:pt x="156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53" name="Inhaltsplatzhalter 4"/>
            <p:cNvSpPr txBox="1"/>
            <p:nvPr/>
          </p:nvSpPr>
          <p:spPr>
            <a:xfrm>
              <a:off x="3979746" y="5957289"/>
              <a:ext cx="8852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isometricOffAxis2Left"/>
                <a:lightRig rig="threePt" dir="t"/>
              </a:scene3d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3200" b="1" dirty="0" smtClean="0">
                  <a:latin typeface="+mj-lt"/>
                </a:rPr>
                <a:t>05</a:t>
              </a:r>
              <a:endParaRPr lang="en-US" sz="2400" dirty="0" smtClean="0">
                <a:latin typeface="+mn-lt"/>
              </a:endParaRPr>
            </a:p>
          </p:txBody>
        </p:sp>
      </p:grpSp>
      <p:sp>
        <p:nvSpPr>
          <p:cNvPr id="154" name="Inhaltsplatzhalter 4"/>
          <p:cNvSpPr txBox="1"/>
          <p:nvPr/>
        </p:nvSpPr>
        <p:spPr>
          <a:xfrm>
            <a:off x="7164253" y="18628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0" name="Inhaltsplatzhalter 4"/>
          <p:cNvSpPr txBox="1"/>
          <p:nvPr/>
        </p:nvSpPr>
        <p:spPr>
          <a:xfrm>
            <a:off x="6086909" y="18782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1" name="Inhaltsplatzhalter 4"/>
          <p:cNvSpPr txBox="1"/>
          <p:nvPr/>
        </p:nvSpPr>
        <p:spPr>
          <a:xfrm>
            <a:off x="7164253" y="284473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2" name="Inhaltsplatzhalter 4"/>
          <p:cNvSpPr txBox="1"/>
          <p:nvPr/>
        </p:nvSpPr>
        <p:spPr>
          <a:xfrm>
            <a:off x="6086909" y="28601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8" name="Inhaltsplatzhalter 4"/>
          <p:cNvSpPr txBox="1"/>
          <p:nvPr/>
        </p:nvSpPr>
        <p:spPr>
          <a:xfrm>
            <a:off x="7164253" y="3826578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9" name="Inhaltsplatzhalter 4"/>
          <p:cNvSpPr txBox="1"/>
          <p:nvPr/>
        </p:nvSpPr>
        <p:spPr>
          <a:xfrm>
            <a:off x="6086909" y="38420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70" name="Inhaltsplatzhalter 4"/>
          <p:cNvSpPr txBox="1"/>
          <p:nvPr/>
        </p:nvSpPr>
        <p:spPr>
          <a:xfrm>
            <a:off x="7164253" y="4808421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6" name="Inhaltsplatzhalter 4"/>
          <p:cNvSpPr txBox="1"/>
          <p:nvPr/>
        </p:nvSpPr>
        <p:spPr>
          <a:xfrm>
            <a:off x="6086909" y="48239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7" name="Inhaltsplatzhalter 4"/>
          <p:cNvSpPr txBox="1"/>
          <p:nvPr/>
        </p:nvSpPr>
        <p:spPr>
          <a:xfrm>
            <a:off x="7164253" y="5790264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8" name="Inhaltsplatzhalter 4"/>
          <p:cNvSpPr txBox="1"/>
          <p:nvPr/>
        </p:nvSpPr>
        <p:spPr>
          <a:xfrm>
            <a:off x="6086909" y="580588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5"/>
                </a:solidFill>
                <a:latin typeface="+mj-lt"/>
              </a:rPr>
              <a:t>90%</a:t>
            </a:r>
            <a:endParaRPr lang="en-US" sz="28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18000" decel="8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" presetClass="entr" presetSubtype="8" accel="18000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100" grpId="0" animBg="1"/>
      <p:bldP spid="102" grpId="0" animBg="1"/>
      <p:bldP spid="104" grpId="0" animBg="1"/>
      <p:bldP spid="154" grpId="0"/>
      <p:bldP spid="160" grpId="0"/>
      <p:bldP spid="161" grpId="0"/>
      <p:bldP spid="162" grpId="0"/>
      <p:bldP spid="168" grpId="0"/>
      <p:bldP spid="169" grpId="0"/>
      <p:bldP spid="170" grpId="0"/>
      <p:bldP spid="176" grpId="0"/>
      <p:bldP spid="177" grpId="0"/>
      <p:bldP spid="1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33940" y="3037217"/>
            <a:ext cx="1454777" cy="214051"/>
            <a:chOff x="2633940" y="3037217"/>
            <a:chExt cx="1454777" cy="214051"/>
          </a:xfrm>
        </p:grpSpPr>
        <p:sp>
          <p:nvSpPr>
            <p:cNvPr id="5" name="Freeform 5"/>
            <p:cNvSpPr/>
            <p:nvPr/>
          </p:nvSpPr>
          <p:spPr bwMode="auto">
            <a:xfrm>
              <a:off x="2633940" y="3123094"/>
              <a:ext cx="1226628" cy="28198"/>
            </a:xfrm>
            <a:custGeom>
              <a:avLst/>
              <a:gdLst>
                <a:gd name="T0" fmla="*/ 86 w 86"/>
                <a:gd name="T1" fmla="*/ 0 h 2"/>
                <a:gd name="T2" fmla="*/ 1 w 86"/>
                <a:gd name="T3" fmla="*/ 0 h 2"/>
                <a:gd name="T4" fmla="*/ 0 w 86"/>
                <a:gd name="T5" fmla="*/ 1 h 2"/>
                <a:gd name="T6" fmla="*/ 1 w 86"/>
                <a:gd name="T7" fmla="*/ 2 h 2"/>
                <a:gd name="T8" fmla="*/ 86 w 86"/>
                <a:gd name="T9" fmla="*/ 2 h 2"/>
                <a:gd name="T10" fmla="*/ 86 w 86"/>
                <a:gd name="T11" fmla="*/ 1 h 2"/>
                <a:gd name="T12" fmla="*/ 86 w 8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6" y="2"/>
                    <a:pt x="86" y="1"/>
                  </a:cubicBezTo>
                  <a:cubicBezTo>
                    <a:pt x="86" y="1"/>
                    <a:pt x="86" y="1"/>
                    <a:pt x="86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860567" y="3037217"/>
              <a:ext cx="228150" cy="214051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6 h 15"/>
                <a:gd name="T4" fmla="*/ 0 w 16"/>
                <a:gd name="T5" fmla="*/ 7 h 15"/>
                <a:gd name="T6" fmla="*/ 0 w 16"/>
                <a:gd name="T7" fmla="*/ 8 h 15"/>
                <a:gd name="T8" fmla="*/ 8 w 16"/>
                <a:gd name="T9" fmla="*/ 15 h 15"/>
                <a:gd name="T10" fmla="*/ 16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1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791834" y="2098981"/>
            <a:ext cx="1454778" cy="228150"/>
            <a:chOff x="1791834" y="2098981"/>
            <a:chExt cx="1454778" cy="228150"/>
          </a:xfrm>
        </p:grpSpPr>
        <p:sp>
          <p:nvSpPr>
            <p:cNvPr id="7" name="Freeform 7"/>
            <p:cNvSpPr/>
            <p:nvPr/>
          </p:nvSpPr>
          <p:spPr bwMode="auto">
            <a:xfrm>
              <a:off x="1791834" y="2198957"/>
              <a:ext cx="1226628" cy="28198"/>
            </a:xfrm>
            <a:custGeom>
              <a:avLst/>
              <a:gdLst>
                <a:gd name="T0" fmla="*/ 86 w 86"/>
                <a:gd name="T1" fmla="*/ 0 h 2"/>
                <a:gd name="T2" fmla="*/ 1 w 86"/>
                <a:gd name="T3" fmla="*/ 0 h 2"/>
                <a:gd name="T4" fmla="*/ 0 w 86"/>
                <a:gd name="T5" fmla="*/ 1 h 2"/>
                <a:gd name="T6" fmla="*/ 1 w 86"/>
                <a:gd name="T7" fmla="*/ 2 h 2"/>
                <a:gd name="T8" fmla="*/ 86 w 86"/>
                <a:gd name="T9" fmla="*/ 2 h 2"/>
                <a:gd name="T10" fmla="*/ 86 w 86"/>
                <a:gd name="T11" fmla="*/ 1 h 2"/>
                <a:gd name="T12" fmla="*/ 86 w 8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6" y="1"/>
                    <a:pt x="86" y="1"/>
                  </a:cubicBezTo>
                  <a:cubicBezTo>
                    <a:pt x="86" y="1"/>
                    <a:pt x="86" y="0"/>
                    <a:pt x="86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018462" y="2098981"/>
              <a:ext cx="228150" cy="228150"/>
            </a:xfrm>
            <a:custGeom>
              <a:avLst/>
              <a:gdLst>
                <a:gd name="T0" fmla="*/ 8 w 16"/>
                <a:gd name="T1" fmla="*/ 0 h 16"/>
                <a:gd name="T2" fmla="*/ 0 w 16"/>
                <a:gd name="T3" fmla="*/ 7 h 16"/>
                <a:gd name="T4" fmla="*/ 0 w 16"/>
                <a:gd name="T5" fmla="*/ 8 h 16"/>
                <a:gd name="T6" fmla="*/ 0 w 16"/>
                <a:gd name="T7" fmla="*/ 9 h 16"/>
                <a:gd name="T8" fmla="*/ 8 w 16"/>
                <a:gd name="T9" fmla="*/ 16 h 16"/>
                <a:gd name="T10" fmla="*/ 16 w 16"/>
                <a:gd name="T11" fmla="*/ 8 h 16"/>
                <a:gd name="T12" fmla="*/ 8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13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690336" y="4943168"/>
            <a:ext cx="1440679" cy="214051"/>
            <a:chOff x="2690336" y="4943168"/>
            <a:chExt cx="1440679" cy="214051"/>
          </a:xfrm>
        </p:grpSpPr>
        <p:sp>
          <p:nvSpPr>
            <p:cNvPr id="9" name="Freeform 9"/>
            <p:cNvSpPr/>
            <p:nvPr/>
          </p:nvSpPr>
          <p:spPr bwMode="auto">
            <a:xfrm>
              <a:off x="2690336" y="5029045"/>
              <a:ext cx="1227909" cy="28198"/>
            </a:xfrm>
            <a:custGeom>
              <a:avLst/>
              <a:gdLst>
                <a:gd name="T0" fmla="*/ 86 w 86"/>
                <a:gd name="T1" fmla="*/ 0 h 2"/>
                <a:gd name="T2" fmla="*/ 1 w 86"/>
                <a:gd name="T3" fmla="*/ 0 h 2"/>
                <a:gd name="T4" fmla="*/ 0 w 86"/>
                <a:gd name="T5" fmla="*/ 1 h 2"/>
                <a:gd name="T6" fmla="*/ 1 w 86"/>
                <a:gd name="T7" fmla="*/ 2 h 2"/>
                <a:gd name="T8" fmla="*/ 86 w 86"/>
                <a:gd name="T9" fmla="*/ 2 h 2"/>
                <a:gd name="T10" fmla="*/ 86 w 86"/>
                <a:gd name="T11" fmla="*/ 1 h 2"/>
                <a:gd name="T12" fmla="*/ 86 w 8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2"/>
                    <a:pt x="86" y="2"/>
                    <a:pt x="86" y="1"/>
                  </a:cubicBezTo>
                  <a:cubicBezTo>
                    <a:pt x="86" y="1"/>
                    <a:pt x="86" y="1"/>
                    <a:pt x="86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918246" y="4943168"/>
              <a:ext cx="212769" cy="214051"/>
            </a:xfrm>
            <a:custGeom>
              <a:avLst/>
              <a:gdLst>
                <a:gd name="T0" fmla="*/ 8 w 15"/>
                <a:gd name="T1" fmla="*/ 0 h 15"/>
                <a:gd name="T2" fmla="*/ 0 w 15"/>
                <a:gd name="T3" fmla="*/ 6 h 15"/>
                <a:gd name="T4" fmla="*/ 0 w 15"/>
                <a:gd name="T5" fmla="*/ 7 h 15"/>
                <a:gd name="T6" fmla="*/ 0 w 15"/>
                <a:gd name="T7" fmla="*/ 8 h 15"/>
                <a:gd name="T8" fmla="*/ 8 w 15"/>
                <a:gd name="T9" fmla="*/ 15 h 15"/>
                <a:gd name="T10" fmla="*/ 15 w 15"/>
                <a:gd name="T11" fmla="*/ 7 h 15"/>
                <a:gd name="T12" fmla="*/ 8 w 15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4" y="0"/>
                    <a:pt x="1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4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ubicBezTo>
                    <a:pt x="15" y="3"/>
                    <a:pt x="12" y="0"/>
                    <a:pt x="8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91834" y="5839106"/>
            <a:ext cx="1454778" cy="214051"/>
            <a:chOff x="1791834" y="5839106"/>
            <a:chExt cx="1454778" cy="214051"/>
          </a:xfrm>
        </p:grpSpPr>
        <p:sp>
          <p:nvSpPr>
            <p:cNvPr id="11" name="Freeform 11"/>
            <p:cNvSpPr/>
            <p:nvPr/>
          </p:nvSpPr>
          <p:spPr bwMode="auto">
            <a:xfrm>
              <a:off x="1791834" y="5939082"/>
              <a:ext cx="1226628" cy="28198"/>
            </a:xfrm>
            <a:custGeom>
              <a:avLst/>
              <a:gdLst>
                <a:gd name="T0" fmla="*/ 86 w 86"/>
                <a:gd name="T1" fmla="*/ 0 h 2"/>
                <a:gd name="T2" fmla="*/ 1 w 86"/>
                <a:gd name="T3" fmla="*/ 0 h 2"/>
                <a:gd name="T4" fmla="*/ 0 w 86"/>
                <a:gd name="T5" fmla="*/ 1 h 2"/>
                <a:gd name="T6" fmla="*/ 1 w 86"/>
                <a:gd name="T7" fmla="*/ 2 h 2"/>
                <a:gd name="T8" fmla="*/ 86 w 86"/>
                <a:gd name="T9" fmla="*/ 2 h 2"/>
                <a:gd name="T10" fmla="*/ 86 w 86"/>
                <a:gd name="T11" fmla="*/ 1 h 2"/>
                <a:gd name="T12" fmla="*/ 86 w 8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018462" y="5839106"/>
              <a:ext cx="228150" cy="214051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0 w 16"/>
                <a:gd name="T5" fmla="*/ 8 h 15"/>
                <a:gd name="T6" fmla="*/ 0 w 16"/>
                <a:gd name="T7" fmla="*/ 9 h 15"/>
                <a:gd name="T8" fmla="*/ 8 w 16"/>
                <a:gd name="T9" fmla="*/ 15 h 15"/>
                <a:gd name="T10" fmla="*/ 16 w 16"/>
                <a:gd name="T11" fmla="*/ 8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3"/>
                    <a:pt x="4" y="15"/>
                    <a:pt x="8" y="15"/>
                  </a:cubicBezTo>
                  <a:cubicBezTo>
                    <a:pt x="12" y="15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791834" y="4004933"/>
            <a:ext cx="1454778" cy="212769"/>
            <a:chOff x="1791834" y="4004933"/>
            <a:chExt cx="1454778" cy="212769"/>
          </a:xfrm>
        </p:grpSpPr>
        <p:sp>
          <p:nvSpPr>
            <p:cNvPr id="13" name="Freeform 13"/>
            <p:cNvSpPr/>
            <p:nvPr/>
          </p:nvSpPr>
          <p:spPr bwMode="auto">
            <a:xfrm>
              <a:off x="1791834" y="4104909"/>
              <a:ext cx="1226628" cy="28198"/>
            </a:xfrm>
            <a:custGeom>
              <a:avLst/>
              <a:gdLst>
                <a:gd name="T0" fmla="*/ 86 w 86"/>
                <a:gd name="T1" fmla="*/ 0 h 2"/>
                <a:gd name="T2" fmla="*/ 1 w 86"/>
                <a:gd name="T3" fmla="*/ 0 h 2"/>
                <a:gd name="T4" fmla="*/ 0 w 86"/>
                <a:gd name="T5" fmla="*/ 1 h 2"/>
                <a:gd name="T6" fmla="*/ 1 w 86"/>
                <a:gd name="T7" fmla="*/ 2 h 2"/>
                <a:gd name="T8" fmla="*/ 86 w 86"/>
                <a:gd name="T9" fmla="*/ 2 h 2"/>
                <a:gd name="T10" fmla="*/ 86 w 86"/>
                <a:gd name="T11" fmla="*/ 1 h 2"/>
                <a:gd name="T12" fmla="*/ 86 w 8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018462" y="4004933"/>
              <a:ext cx="228150" cy="212769"/>
            </a:xfrm>
            <a:custGeom>
              <a:avLst/>
              <a:gdLst>
                <a:gd name="T0" fmla="*/ 8 w 16"/>
                <a:gd name="T1" fmla="*/ 0 h 15"/>
                <a:gd name="T2" fmla="*/ 0 w 16"/>
                <a:gd name="T3" fmla="*/ 7 h 15"/>
                <a:gd name="T4" fmla="*/ 0 w 16"/>
                <a:gd name="T5" fmla="*/ 8 h 15"/>
                <a:gd name="T6" fmla="*/ 0 w 16"/>
                <a:gd name="T7" fmla="*/ 9 h 15"/>
                <a:gd name="T8" fmla="*/ 8 w 16"/>
                <a:gd name="T9" fmla="*/ 15 h 15"/>
                <a:gd name="T10" fmla="*/ 16 w 16"/>
                <a:gd name="T11" fmla="*/ 8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4" y="0"/>
                    <a:pt x="1" y="3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2"/>
                    <a:pt x="4" y="15"/>
                    <a:pt x="8" y="15"/>
                  </a:cubicBezTo>
                  <a:cubicBezTo>
                    <a:pt x="12" y="15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 bwMode="auto">
          <a:xfrm>
            <a:off x="1420129" y="5157219"/>
            <a:ext cx="713931" cy="739566"/>
          </a:xfrm>
          <a:custGeom>
            <a:avLst/>
            <a:gdLst>
              <a:gd name="T0" fmla="*/ 46 w 50"/>
              <a:gd name="T1" fmla="*/ 4 h 52"/>
              <a:gd name="T2" fmla="*/ 47 w 50"/>
              <a:gd name="T3" fmla="*/ 17 h 52"/>
              <a:gd name="T4" fmla="*/ 17 w 50"/>
              <a:gd name="T5" fmla="*/ 48 h 52"/>
              <a:gd name="T6" fmla="*/ 4 w 50"/>
              <a:gd name="T7" fmla="*/ 48 h 52"/>
              <a:gd name="T8" fmla="*/ 3 w 50"/>
              <a:gd name="T9" fmla="*/ 34 h 52"/>
              <a:gd name="T10" fmla="*/ 33 w 50"/>
              <a:gd name="T11" fmla="*/ 4 h 52"/>
              <a:gd name="T12" fmla="*/ 46 w 50"/>
              <a:gd name="T13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52">
                <a:moveTo>
                  <a:pt x="46" y="4"/>
                </a:moveTo>
                <a:cubicBezTo>
                  <a:pt x="50" y="7"/>
                  <a:pt x="50" y="13"/>
                  <a:pt x="47" y="17"/>
                </a:cubicBezTo>
                <a:cubicBezTo>
                  <a:pt x="17" y="48"/>
                  <a:pt x="17" y="48"/>
                  <a:pt x="17" y="48"/>
                </a:cubicBezTo>
                <a:cubicBezTo>
                  <a:pt x="14" y="52"/>
                  <a:pt x="7" y="52"/>
                  <a:pt x="4" y="48"/>
                </a:cubicBezTo>
                <a:cubicBezTo>
                  <a:pt x="0" y="44"/>
                  <a:pt x="0" y="38"/>
                  <a:pt x="3" y="34"/>
                </a:cubicBezTo>
                <a:cubicBezTo>
                  <a:pt x="33" y="4"/>
                  <a:pt x="33" y="4"/>
                  <a:pt x="33" y="4"/>
                </a:cubicBezTo>
                <a:cubicBezTo>
                  <a:pt x="37" y="0"/>
                  <a:pt x="43" y="0"/>
                  <a:pt x="46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1363732" y="4161306"/>
            <a:ext cx="742129" cy="711367"/>
          </a:xfrm>
          <a:custGeom>
            <a:avLst/>
            <a:gdLst>
              <a:gd name="T0" fmla="*/ 4 w 52"/>
              <a:gd name="T1" fmla="*/ 4 h 50"/>
              <a:gd name="T2" fmla="*/ 17 w 52"/>
              <a:gd name="T3" fmla="*/ 3 h 50"/>
              <a:gd name="T4" fmla="*/ 48 w 52"/>
              <a:gd name="T5" fmla="*/ 33 h 50"/>
              <a:gd name="T6" fmla="*/ 48 w 52"/>
              <a:gd name="T7" fmla="*/ 46 h 50"/>
              <a:gd name="T8" fmla="*/ 35 w 52"/>
              <a:gd name="T9" fmla="*/ 47 h 50"/>
              <a:gd name="T10" fmla="*/ 4 w 52"/>
              <a:gd name="T11" fmla="*/ 17 h 50"/>
              <a:gd name="T12" fmla="*/ 4 w 52"/>
              <a:gd name="T1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50">
                <a:moveTo>
                  <a:pt x="4" y="4"/>
                </a:moveTo>
                <a:cubicBezTo>
                  <a:pt x="8" y="0"/>
                  <a:pt x="14" y="0"/>
                  <a:pt x="17" y="3"/>
                </a:cubicBezTo>
                <a:cubicBezTo>
                  <a:pt x="48" y="33"/>
                  <a:pt x="48" y="33"/>
                  <a:pt x="48" y="33"/>
                </a:cubicBezTo>
                <a:cubicBezTo>
                  <a:pt x="52" y="36"/>
                  <a:pt x="52" y="42"/>
                  <a:pt x="48" y="46"/>
                </a:cubicBezTo>
                <a:cubicBezTo>
                  <a:pt x="44" y="50"/>
                  <a:pt x="38" y="50"/>
                  <a:pt x="35" y="47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13"/>
                  <a:pt x="0" y="7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1349634" y="2298933"/>
            <a:ext cx="742129" cy="724185"/>
          </a:xfrm>
          <a:custGeom>
            <a:avLst/>
            <a:gdLst>
              <a:gd name="T0" fmla="*/ 4 w 52"/>
              <a:gd name="T1" fmla="*/ 4 h 51"/>
              <a:gd name="T2" fmla="*/ 18 w 52"/>
              <a:gd name="T3" fmla="*/ 4 h 51"/>
              <a:gd name="T4" fmla="*/ 48 w 52"/>
              <a:gd name="T5" fmla="*/ 33 h 51"/>
              <a:gd name="T6" fmla="*/ 48 w 52"/>
              <a:gd name="T7" fmla="*/ 47 h 51"/>
              <a:gd name="T8" fmla="*/ 35 w 52"/>
              <a:gd name="T9" fmla="*/ 47 h 51"/>
              <a:gd name="T10" fmla="*/ 4 w 52"/>
              <a:gd name="T11" fmla="*/ 18 h 51"/>
              <a:gd name="T12" fmla="*/ 4 w 52"/>
              <a:gd name="T13" fmla="*/ 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51">
                <a:moveTo>
                  <a:pt x="4" y="4"/>
                </a:moveTo>
                <a:cubicBezTo>
                  <a:pt x="8" y="0"/>
                  <a:pt x="14" y="0"/>
                  <a:pt x="18" y="4"/>
                </a:cubicBezTo>
                <a:cubicBezTo>
                  <a:pt x="48" y="33"/>
                  <a:pt x="48" y="33"/>
                  <a:pt x="48" y="33"/>
                </a:cubicBezTo>
                <a:cubicBezTo>
                  <a:pt x="52" y="37"/>
                  <a:pt x="52" y="43"/>
                  <a:pt x="48" y="47"/>
                </a:cubicBezTo>
                <a:cubicBezTo>
                  <a:pt x="45" y="51"/>
                  <a:pt x="39" y="51"/>
                  <a:pt x="35" y="47"/>
                </a:cubicBezTo>
                <a:cubicBezTo>
                  <a:pt x="4" y="18"/>
                  <a:pt x="4" y="18"/>
                  <a:pt x="4" y="18"/>
                </a:cubicBezTo>
                <a:cubicBezTo>
                  <a:pt x="0" y="14"/>
                  <a:pt x="0" y="8"/>
                  <a:pt x="4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1477808" y="3223070"/>
            <a:ext cx="728030" cy="725466"/>
          </a:xfrm>
          <a:custGeom>
            <a:avLst/>
            <a:gdLst>
              <a:gd name="T0" fmla="*/ 47 w 51"/>
              <a:gd name="T1" fmla="*/ 3 h 51"/>
              <a:gd name="T2" fmla="*/ 47 w 51"/>
              <a:gd name="T3" fmla="*/ 17 h 51"/>
              <a:gd name="T4" fmla="*/ 18 w 51"/>
              <a:gd name="T5" fmla="*/ 47 h 51"/>
              <a:gd name="T6" fmla="*/ 4 w 51"/>
              <a:gd name="T7" fmla="*/ 48 h 51"/>
              <a:gd name="T8" fmla="*/ 4 w 51"/>
              <a:gd name="T9" fmla="*/ 34 h 51"/>
              <a:gd name="T10" fmla="*/ 33 w 51"/>
              <a:gd name="T11" fmla="*/ 4 h 51"/>
              <a:gd name="T12" fmla="*/ 47 w 51"/>
              <a:gd name="T13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51">
                <a:moveTo>
                  <a:pt x="47" y="3"/>
                </a:moveTo>
                <a:cubicBezTo>
                  <a:pt x="51" y="7"/>
                  <a:pt x="51" y="13"/>
                  <a:pt x="47" y="1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51"/>
                  <a:pt x="8" y="51"/>
                  <a:pt x="4" y="48"/>
                </a:cubicBezTo>
                <a:cubicBezTo>
                  <a:pt x="0" y="44"/>
                  <a:pt x="0" y="38"/>
                  <a:pt x="4" y="34"/>
                </a:cubicBezTo>
                <a:cubicBezTo>
                  <a:pt x="33" y="4"/>
                  <a:pt x="33" y="4"/>
                  <a:pt x="33" y="4"/>
                </a:cubicBezTo>
                <a:cubicBezTo>
                  <a:pt x="37" y="0"/>
                  <a:pt x="43" y="0"/>
                  <a:pt x="47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93381" y="1615765"/>
            <a:ext cx="1283025" cy="1279179"/>
            <a:chOff x="693381" y="1615765"/>
            <a:chExt cx="1283025" cy="1279179"/>
          </a:xfrm>
        </p:grpSpPr>
        <p:sp>
          <p:nvSpPr>
            <p:cNvPr id="23" name="Freeform 23"/>
            <p:cNvSpPr/>
            <p:nvPr/>
          </p:nvSpPr>
          <p:spPr bwMode="auto">
            <a:xfrm>
              <a:off x="693381" y="1615765"/>
              <a:ext cx="1283025" cy="1279179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94868" y="1716947"/>
              <a:ext cx="1080052" cy="1076814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9586" y="2511703"/>
            <a:ext cx="1283025" cy="1279179"/>
            <a:chOff x="1549586" y="2511703"/>
            <a:chExt cx="1283025" cy="1279179"/>
          </a:xfrm>
        </p:grpSpPr>
        <p:sp>
          <p:nvSpPr>
            <p:cNvPr id="25" name="Freeform 25"/>
            <p:cNvSpPr/>
            <p:nvPr/>
          </p:nvSpPr>
          <p:spPr bwMode="auto">
            <a:xfrm>
              <a:off x="1549586" y="2511703"/>
              <a:ext cx="1283025" cy="1279179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1651072" y="2610248"/>
              <a:ext cx="1080052" cy="1076814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7480" y="3478136"/>
            <a:ext cx="1284306" cy="1280461"/>
            <a:chOff x="707480" y="3478136"/>
            <a:chExt cx="1284306" cy="1280461"/>
          </a:xfrm>
        </p:grpSpPr>
        <p:sp>
          <p:nvSpPr>
            <p:cNvPr id="27" name="Freeform 27"/>
            <p:cNvSpPr/>
            <p:nvPr/>
          </p:nvSpPr>
          <p:spPr bwMode="auto">
            <a:xfrm>
              <a:off x="707480" y="3478136"/>
              <a:ext cx="1284306" cy="1280461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1 h 90"/>
                <a:gd name="T4" fmla="*/ 51 w 90"/>
                <a:gd name="T5" fmla="*/ 86 h 90"/>
                <a:gd name="T6" fmla="*/ 38 w 90"/>
                <a:gd name="T7" fmla="*/ 86 h 90"/>
                <a:gd name="T8" fmla="*/ 3 w 90"/>
                <a:gd name="T9" fmla="*/ 51 h 90"/>
                <a:gd name="T10" fmla="*/ 3 w 90"/>
                <a:gd name="T11" fmla="*/ 38 h 90"/>
                <a:gd name="T12" fmla="*/ 38 w 90"/>
                <a:gd name="T13" fmla="*/ 3 h 90"/>
                <a:gd name="T14" fmla="*/ 51 w 90"/>
                <a:gd name="T15" fmla="*/ 3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1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0" y="48"/>
                    <a:pt x="0" y="42"/>
                    <a:pt x="3" y="38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2" y="0"/>
                    <a:pt x="48" y="0"/>
                    <a:pt x="51" y="3"/>
                  </a:cubicBezTo>
                  <a:lnTo>
                    <a:pt x="86" y="3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809607" y="3584447"/>
              <a:ext cx="1080052" cy="1076814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91883" y="4403554"/>
            <a:ext cx="1284306" cy="1279179"/>
            <a:chOff x="1591883" y="4403554"/>
            <a:chExt cx="1284306" cy="1279179"/>
          </a:xfrm>
        </p:grpSpPr>
        <p:sp>
          <p:nvSpPr>
            <p:cNvPr id="21" name="Freeform 21"/>
            <p:cNvSpPr/>
            <p:nvPr/>
          </p:nvSpPr>
          <p:spPr bwMode="auto">
            <a:xfrm>
              <a:off x="1591883" y="4403554"/>
              <a:ext cx="1284306" cy="1279179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1 w 90"/>
                <a:gd name="T5" fmla="*/ 86 h 90"/>
                <a:gd name="T6" fmla="*/ 38 w 90"/>
                <a:gd name="T7" fmla="*/ 86 h 90"/>
                <a:gd name="T8" fmla="*/ 3 w 90"/>
                <a:gd name="T9" fmla="*/ 52 h 90"/>
                <a:gd name="T10" fmla="*/ 3 w 90"/>
                <a:gd name="T11" fmla="*/ 38 h 90"/>
                <a:gd name="T12" fmla="*/ 38 w 90"/>
                <a:gd name="T13" fmla="*/ 4 h 90"/>
                <a:gd name="T14" fmla="*/ 51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48"/>
                    <a:pt x="0" y="42"/>
                    <a:pt x="3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1" y="4"/>
                  </a:cubicBezTo>
                  <a:lnTo>
                    <a:pt x="86" y="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1694009" y="4504737"/>
              <a:ext cx="1080052" cy="1076814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3901" y="5284112"/>
            <a:ext cx="1284306" cy="1280461"/>
            <a:chOff x="663901" y="5284112"/>
            <a:chExt cx="1284306" cy="1280461"/>
          </a:xfrm>
        </p:grpSpPr>
        <p:sp>
          <p:nvSpPr>
            <p:cNvPr id="19" name="Freeform 19"/>
            <p:cNvSpPr/>
            <p:nvPr/>
          </p:nvSpPr>
          <p:spPr bwMode="auto">
            <a:xfrm>
              <a:off x="663901" y="5284112"/>
              <a:ext cx="1284306" cy="1280461"/>
            </a:xfrm>
            <a:custGeom>
              <a:avLst/>
              <a:gdLst>
                <a:gd name="T0" fmla="*/ 87 w 90"/>
                <a:gd name="T1" fmla="*/ 38 h 90"/>
                <a:gd name="T2" fmla="*/ 87 w 90"/>
                <a:gd name="T3" fmla="*/ 52 h 90"/>
                <a:gd name="T4" fmla="*/ 52 w 90"/>
                <a:gd name="T5" fmla="*/ 86 h 90"/>
                <a:gd name="T6" fmla="*/ 39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9 w 90"/>
                <a:gd name="T13" fmla="*/ 4 h 90"/>
                <a:gd name="T14" fmla="*/ 52 w 90"/>
                <a:gd name="T15" fmla="*/ 4 h 90"/>
                <a:gd name="T16" fmla="*/ 87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7" y="38"/>
                  </a:moveTo>
                  <a:cubicBezTo>
                    <a:pt x="90" y="42"/>
                    <a:pt x="90" y="48"/>
                    <a:pt x="87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9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7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05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760902" y="5385935"/>
              <a:ext cx="1080052" cy="1076814"/>
            </a:xfrm>
            <a:custGeom>
              <a:avLst/>
              <a:gdLst>
                <a:gd name="T0" fmla="*/ 86 w 90"/>
                <a:gd name="T1" fmla="*/ 38 h 90"/>
                <a:gd name="T2" fmla="*/ 86 w 90"/>
                <a:gd name="T3" fmla="*/ 52 h 90"/>
                <a:gd name="T4" fmla="*/ 52 w 90"/>
                <a:gd name="T5" fmla="*/ 86 h 90"/>
                <a:gd name="T6" fmla="*/ 38 w 90"/>
                <a:gd name="T7" fmla="*/ 86 h 90"/>
                <a:gd name="T8" fmla="*/ 4 w 90"/>
                <a:gd name="T9" fmla="*/ 52 h 90"/>
                <a:gd name="T10" fmla="*/ 4 w 90"/>
                <a:gd name="T11" fmla="*/ 38 h 90"/>
                <a:gd name="T12" fmla="*/ 38 w 90"/>
                <a:gd name="T13" fmla="*/ 4 h 90"/>
                <a:gd name="T14" fmla="*/ 52 w 90"/>
                <a:gd name="T15" fmla="*/ 4 h 90"/>
                <a:gd name="T16" fmla="*/ 86 w 90"/>
                <a:gd name="T17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0">
                  <a:moveTo>
                    <a:pt x="86" y="38"/>
                  </a:moveTo>
                  <a:cubicBezTo>
                    <a:pt x="90" y="42"/>
                    <a:pt x="90" y="48"/>
                    <a:pt x="86" y="52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8" y="90"/>
                    <a:pt x="42" y="90"/>
                    <a:pt x="38" y="86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8"/>
                    <a:pt x="0" y="42"/>
                    <a:pt x="4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2" y="0"/>
                    <a:pt x="48" y="0"/>
                    <a:pt x="52" y="4"/>
                  </a:cubicBezTo>
                  <a:lnTo>
                    <a:pt x="86" y="38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269563" y="4743451"/>
            <a:ext cx="502838" cy="584202"/>
            <a:chOff x="2593975" y="4225925"/>
            <a:chExt cx="490538" cy="569912"/>
          </a:xfrm>
          <a:solidFill>
            <a:schemeClr val="accent4"/>
          </a:solidFill>
        </p:grpSpPr>
        <p:sp>
          <p:nvSpPr>
            <p:cNvPr id="7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3" name="Freeform 72"/>
          <p:cNvSpPr/>
          <p:nvPr/>
        </p:nvSpPr>
        <p:spPr bwMode="auto">
          <a:xfrm>
            <a:off x="3380676" y="3840911"/>
            <a:ext cx="593966" cy="554910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314748" y="2932419"/>
            <a:ext cx="595594" cy="437746"/>
            <a:chOff x="685800" y="2752725"/>
            <a:chExt cx="581025" cy="427038"/>
          </a:xfrm>
          <a:solidFill>
            <a:schemeClr val="accent2"/>
          </a:solidFill>
        </p:grpSpPr>
        <p:sp>
          <p:nvSpPr>
            <p:cNvPr id="75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7" name="Freeform 66"/>
          <p:cNvSpPr>
            <a:spLocks noEditPoints="1"/>
          </p:cNvSpPr>
          <p:nvPr/>
        </p:nvSpPr>
        <p:spPr bwMode="auto">
          <a:xfrm>
            <a:off x="3444121" y="1910828"/>
            <a:ext cx="513730" cy="51188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" name="Freeform 101"/>
          <p:cNvSpPr/>
          <p:nvPr/>
        </p:nvSpPr>
        <p:spPr bwMode="auto">
          <a:xfrm>
            <a:off x="3341066" y="5686421"/>
            <a:ext cx="591706" cy="451302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" name="Inhaltsplatzhalter 4"/>
          <p:cNvSpPr txBox="1"/>
          <p:nvPr/>
        </p:nvSpPr>
        <p:spPr>
          <a:xfrm>
            <a:off x="7164253" y="1862892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5" name="Inhaltsplatzhalter 4"/>
          <p:cNvSpPr txBox="1"/>
          <p:nvPr/>
        </p:nvSpPr>
        <p:spPr>
          <a:xfrm>
            <a:off x="5937206" y="18782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40%</a:t>
            </a:r>
            <a:endParaRPr lang="en-US" sz="28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6" name="Inhaltsplatzhalter 4"/>
          <p:cNvSpPr txBox="1"/>
          <p:nvPr/>
        </p:nvSpPr>
        <p:spPr>
          <a:xfrm>
            <a:off x="7164253" y="2844735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7" name="Inhaltsplatzhalter 4"/>
          <p:cNvSpPr txBox="1"/>
          <p:nvPr/>
        </p:nvSpPr>
        <p:spPr>
          <a:xfrm>
            <a:off x="5937206" y="28601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8" name="Inhaltsplatzhalter 4"/>
          <p:cNvSpPr txBox="1"/>
          <p:nvPr/>
        </p:nvSpPr>
        <p:spPr>
          <a:xfrm>
            <a:off x="7164253" y="3826578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9" name="Inhaltsplatzhalter 4"/>
          <p:cNvSpPr txBox="1"/>
          <p:nvPr/>
        </p:nvSpPr>
        <p:spPr>
          <a:xfrm>
            <a:off x="5937206" y="38420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3"/>
                </a:solidFill>
                <a:latin typeface="+mj-lt"/>
              </a:rPr>
              <a:t>70%</a:t>
            </a:r>
            <a:endParaRPr lang="en-US" sz="2800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0" name="Inhaltsplatzhalter 4"/>
          <p:cNvSpPr txBox="1"/>
          <p:nvPr/>
        </p:nvSpPr>
        <p:spPr>
          <a:xfrm>
            <a:off x="7164253" y="4808421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1" name="Inhaltsplatzhalter 4"/>
          <p:cNvSpPr txBox="1"/>
          <p:nvPr/>
        </p:nvSpPr>
        <p:spPr>
          <a:xfrm>
            <a:off x="5937206" y="4823980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4"/>
                </a:solidFill>
                <a:latin typeface="+mj-lt"/>
              </a:rPr>
              <a:t>50%</a:t>
            </a:r>
            <a:endParaRPr lang="en-US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2" name="Inhaltsplatzhalter 4"/>
          <p:cNvSpPr txBox="1"/>
          <p:nvPr/>
        </p:nvSpPr>
        <p:spPr>
          <a:xfrm>
            <a:off x="7164253" y="5790264"/>
            <a:ext cx="450156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3" name="Inhaltsplatzhalter 4"/>
          <p:cNvSpPr txBox="1"/>
          <p:nvPr/>
        </p:nvSpPr>
        <p:spPr>
          <a:xfrm>
            <a:off x="5937206" y="5805881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5"/>
                </a:solidFill>
                <a:latin typeface="+mj-lt"/>
              </a:rPr>
              <a:t>90%</a:t>
            </a:r>
            <a:endParaRPr lang="en-US" sz="2800" dirty="0" smtClean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3" grpId="0" animBg="1"/>
      <p:bldP spid="77" grpId="0" animBg="1"/>
      <p:bldP spid="78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并列递进关系PPT图表合集"/>
</p:tagLst>
</file>

<file path=ppt/theme/theme1.xml><?xml version="1.0" encoding="utf-8"?>
<a:theme xmlns:a="http://schemas.openxmlformats.org/drawingml/2006/main" name="www.2ppt.com">
  <a:themeElements>
    <a:clrScheme name="自定义 48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ED7D31"/>
      </a:accent2>
      <a:accent3>
        <a:srgbClr val="ED7D31"/>
      </a:accent3>
      <a:accent4>
        <a:srgbClr val="ED7D31"/>
      </a:accent4>
      <a:accent5>
        <a:srgbClr val="ED7D31"/>
      </a:accent5>
      <a:accent6>
        <a:srgbClr val="ED7D31"/>
      </a:accent6>
      <a:hlink>
        <a:srgbClr val="ED7D31"/>
      </a:hlink>
      <a:folHlink>
        <a:srgbClr val="D5191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宽屏</PresentationFormat>
  <Paragraphs>363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FontAwesome</vt:lpstr>
      <vt:lpstr>等线</vt:lpstr>
      <vt:lpstr>等线 Light</vt:lpstr>
      <vt:lpstr>方正正黑简体</vt:lpstr>
      <vt:lpstr>庞门正道标题体</vt:lpstr>
      <vt:lpstr>微软雅黑</vt:lpstr>
      <vt:lpstr>Arial</vt:lpstr>
      <vt:lpstr>Helvetica</vt:lpstr>
      <vt:lpstr>Roboto</vt:lpstr>
      <vt:lpstr>Roboto Black</vt:lpstr>
      <vt:lpstr>Roboto Condensed</vt:lpstr>
      <vt:lpstr>Roboto Medium</vt:lpstr>
      <vt:lpstr>Wingdings</vt:lpstr>
      <vt:lpstr>www.2ppt.com</vt:lpstr>
      <vt:lpstr>3_Custom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2021-05-07T11:02:28Z</dcterms:created>
  <dcterms:modified xsi:type="dcterms:W3CDTF">2023-01-10T06:54:48Z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FA91A46AA998410BA7A41C5BA712047C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