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9" r:id="rId3"/>
    <p:sldId id="260" r:id="rId4"/>
    <p:sldId id="261" r:id="rId5"/>
    <p:sldId id="263" r:id="rId6"/>
    <p:sldId id="264" r:id="rId7"/>
    <p:sldId id="265" r:id="rId8"/>
    <p:sldId id="283" r:id="rId9"/>
    <p:sldId id="266" r:id="rId10"/>
    <p:sldId id="268" r:id="rId11"/>
    <p:sldId id="269" r:id="rId12"/>
    <p:sldId id="277" r:id="rId13"/>
    <p:sldId id="284" r:id="rId14"/>
    <p:sldId id="270" r:id="rId15"/>
    <p:sldId id="271" r:id="rId16"/>
    <p:sldId id="272" r:id="rId17"/>
    <p:sldId id="280" r:id="rId18"/>
    <p:sldId id="285" r:id="rId19"/>
    <p:sldId id="275" r:id="rId20"/>
    <p:sldId id="276" r:id="rId21"/>
    <p:sldId id="278" r:id="rId22"/>
    <p:sldId id="279" r:id="rId23"/>
    <p:sldId id="282" r:id="rId24"/>
    <p:sldId id="286" r:id="rId25"/>
  </p:sldIdLst>
  <p:sldSz cx="9144000" cy="5143500" type="screen16x9"/>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16AFA6-A635-4EB8-A2DA-C17A14603A0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67D9-EE48-419A-B08F-4BEDAC777A2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4CC67D9-EE48-419A-B08F-4BEDAC777A2A}"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CDB860D-56C1-4361-9B5F-A1AE2BF324F2}"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17</a:t>
            </a:fld>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11FC198-2D83-4DFC-8CDD-7D23AF44D411}" type="slidenum">
              <a:rPr lang="zh-CN" altLang="en-US" smtClean="0"/>
              <a:t>21</a:t>
            </a:fld>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CC67D9-EE48-419A-B08F-4BEDAC777A2A}"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hasCustomPrompt="1"/>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hasCustomPrompt="1"/>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E6041B3B-767D-4948-A8FC-82168262EE6F}" type="datetimeFigureOut">
              <a:rPr lang="zh-CN" altLang="en-US" smtClean="0"/>
              <a:t>2023-01-10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68A7F7A-834F-47E0-A3A4-0E42F8B6A23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6041B3B-767D-4948-A8FC-82168262EE6F}" type="datetimeFigureOut">
              <a:rPr lang="zh-CN" altLang="en-US" smtClean="0"/>
              <a:t>2023-01-10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B68A7F7A-834F-47E0-A3A4-0E42F8B6A23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4" name="TextBox 28"/>
          <p:cNvSpPr txBox="1"/>
          <p:nvPr/>
        </p:nvSpPr>
        <p:spPr>
          <a:xfrm>
            <a:off x="3327916" y="1034241"/>
            <a:ext cx="2434590" cy="1198880"/>
          </a:xfrm>
          <a:prstGeom prst="rect">
            <a:avLst/>
          </a:prstGeom>
          <a:noFill/>
        </p:spPr>
        <p:txBody>
          <a:bodyPr wrap="none" rtlCol="0">
            <a:spAutoFit/>
          </a:bodyPr>
          <a:lstStyle/>
          <a:p>
            <a:r>
              <a:rPr lang="en-US" altLang="zh-CN" sz="7200" dirty="0" smtClean="0">
                <a:solidFill>
                  <a:schemeClr val="accent1">
                    <a:lumMod val="50000"/>
                  </a:schemeClr>
                </a:solidFill>
                <a:latin typeface="微软雅黑" panose="020B0503020204020204" pitchFamily="34" charset="-122"/>
                <a:ea typeface="微软雅黑" panose="020B0503020204020204" pitchFamily="34" charset="-122"/>
              </a:rPr>
              <a:t>20XX</a:t>
            </a:r>
            <a:endParaRPr lang="zh-CN" altLang="en-US" sz="7200" dirty="0">
              <a:solidFill>
                <a:schemeClr val="accent1">
                  <a:lumMod val="50000"/>
                </a:schemeClr>
              </a:solidFill>
              <a:latin typeface="微软雅黑" panose="020B0503020204020204" pitchFamily="34" charset="-122"/>
              <a:ea typeface="微软雅黑" panose="020B0503020204020204" pitchFamily="34" charset="-122"/>
            </a:endParaRPr>
          </a:p>
        </p:txBody>
      </p:sp>
      <p:sp>
        <p:nvSpPr>
          <p:cNvPr id="5" name="_3"/>
          <p:cNvSpPr/>
          <p:nvPr/>
        </p:nvSpPr>
        <p:spPr>
          <a:xfrm>
            <a:off x="3327916" y="2037889"/>
            <a:ext cx="5724644" cy="923330"/>
          </a:xfrm>
          <a:prstGeom prst="rect">
            <a:avLst/>
          </a:prstGeom>
          <a:effectLst/>
        </p:spPr>
        <p:txBody>
          <a:bodyPr wrap="none">
            <a:spAutoFit/>
          </a:bodyPr>
          <a:lstStyle/>
          <a:p>
            <a:r>
              <a:rPr lang="zh-CN" altLang="en-US" sz="5400" dirty="0">
                <a:solidFill>
                  <a:schemeClr val="accent1">
                    <a:lumMod val="50000"/>
                  </a:schemeClr>
                </a:solidFill>
                <a:latin typeface="微软雅黑" panose="020B0503020204020204" pitchFamily="34" charset="-122"/>
                <a:ea typeface="微软雅黑" panose="020B0503020204020204" pitchFamily="34" charset="-122"/>
              </a:rPr>
              <a:t>年中</a:t>
            </a:r>
            <a:r>
              <a:rPr lang="zh-CN" altLang="en-US" sz="5400" b="1" dirty="0">
                <a:solidFill>
                  <a:schemeClr val="accent1">
                    <a:lumMod val="50000"/>
                  </a:schemeClr>
                </a:solidFill>
                <a:latin typeface="微软雅黑" panose="020B0503020204020204" pitchFamily="34" charset="-122"/>
                <a:ea typeface="微软雅黑" panose="020B0503020204020204" pitchFamily="34" charset="-122"/>
              </a:rPr>
              <a:t>工作总结</a:t>
            </a:r>
            <a:r>
              <a:rPr lang="zh-CN" altLang="en-US" sz="5400" dirty="0">
                <a:solidFill>
                  <a:schemeClr val="accent1">
                    <a:lumMod val="50000"/>
                  </a:schemeClr>
                </a:solidFill>
                <a:latin typeface="微软雅黑" panose="020B0503020204020204" pitchFamily="34" charset="-122"/>
                <a:ea typeface="微软雅黑" panose="020B0503020204020204" pitchFamily="34" charset="-122"/>
              </a:rPr>
              <a:t>汇报</a:t>
            </a:r>
          </a:p>
        </p:txBody>
      </p:sp>
      <p:sp>
        <p:nvSpPr>
          <p:cNvPr id="6" name="_3"/>
          <p:cNvSpPr/>
          <p:nvPr/>
        </p:nvSpPr>
        <p:spPr>
          <a:xfrm>
            <a:off x="3327916" y="2820190"/>
            <a:ext cx="4164794" cy="523220"/>
          </a:xfrm>
          <a:prstGeom prst="rect">
            <a:avLst/>
          </a:prstGeom>
          <a:effectLst/>
        </p:spPr>
        <p:txBody>
          <a:bodyPr wrap="none">
            <a:spAutoFit/>
          </a:bodyPr>
          <a:lstStyle/>
          <a:p>
            <a:r>
              <a:rPr lang="en-US" altLang="zh-CN" sz="2800" dirty="0">
                <a:solidFill>
                  <a:schemeClr val="accent1">
                    <a:lumMod val="50000"/>
                  </a:schemeClr>
                </a:solidFill>
                <a:latin typeface="Times" panose="02020603050405020304" pitchFamily="18" charset="0"/>
                <a:ea typeface="造字工房力黑（非商用）常规体" pitchFamily="50" charset="-122"/>
              </a:rPr>
              <a:t>YEARS TO SUMMARIZE</a:t>
            </a:r>
            <a:endParaRPr lang="en-US" altLang="zh-CN" sz="3600" dirty="0">
              <a:solidFill>
                <a:schemeClr val="accent1">
                  <a:lumMod val="50000"/>
                </a:schemeClr>
              </a:solidFill>
              <a:latin typeface="Times" panose="02020603050405020304" pitchFamily="18" charset="0"/>
              <a:ea typeface="造字工房力黑（非商用）常规体" pitchFamily="50" charset="-122"/>
            </a:endParaRPr>
          </a:p>
        </p:txBody>
      </p:sp>
      <p:sp>
        <p:nvSpPr>
          <p:cNvPr id="7" name="TextBox 36"/>
          <p:cNvSpPr txBox="1"/>
          <p:nvPr/>
        </p:nvSpPr>
        <p:spPr>
          <a:xfrm>
            <a:off x="3327916" y="3279842"/>
            <a:ext cx="3339897" cy="707886"/>
          </a:xfrm>
          <a:prstGeom prst="rect">
            <a:avLst/>
          </a:prstGeom>
          <a:noFill/>
        </p:spPr>
        <p:txBody>
          <a:bodyPr wrap="square" rtlCol="0">
            <a:spAutoFit/>
          </a:bodyPr>
          <a:lstStyle/>
          <a:p>
            <a:pPr>
              <a:lnSpc>
                <a:spcPct val="125000"/>
              </a:lnSpc>
              <a:spcAft>
                <a:spcPts val="600"/>
              </a:spcAft>
            </a:pPr>
            <a:r>
              <a:rPr lang="en-US" altLang="zh-CN" sz="800" dirty="0">
                <a:ln w="0"/>
                <a:solidFill>
                  <a:schemeClr val="accent1">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rPr>
              <a:t>A designer can use default text to simulate what text would look like. It looks even better with you using this text. Whoever evaluates your text cannot evaluate the way you write. Your design looks awesome by the way.</a:t>
            </a:r>
            <a:endParaRPr lang="zh-CN" altLang="en-US" sz="800" dirty="0">
              <a:ln w="0"/>
              <a:solidFill>
                <a:schemeClr val="accent1">
                  <a:lumMod val="50000"/>
                </a:schemeClr>
              </a:solidFill>
              <a:effectLst>
                <a:outerShdw blurRad="38100" dist="19050" dir="2700000" algn="tl" rotWithShape="0">
                  <a:schemeClr val="dk1">
                    <a:alpha val="40000"/>
                  </a:scheme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750"/>
                                        <p:tgtEl>
                                          <p:spTgt spid="5"/>
                                        </p:tgtEl>
                                      </p:cBhvr>
                                    </p:animEffect>
                                  </p:childTnLst>
                                </p:cTn>
                              </p:par>
                            </p:childTnLst>
                          </p:cTn>
                        </p:par>
                        <p:par>
                          <p:cTn id="14" fill="hold">
                            <p:stCondLst>
                              <p:cond delay="1500"/>
                            </p:stCondLst>
                            <p:childTnLst>
                              <p:par>
                                <p:cTn id="15" presetID="2" presetClass="entr" presetSubtype="2" fill="hold" grpId="0" nodeType="afterEffect">
                                  <p:stCondLst>
                                    <p:cond delay="0"/>
                                  </p:stCondLst>
                                  <p:iterate type="wd">
                                    <p:tmPct val="10000"/>
                                  </p:iterate>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2599"/>
                            </p:stCondLst>
                            <p:childTnLst>
                              <p:par>
                                <p:cTn id="20" presetID="42" presetClass="entr"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anim calcmode="lin" valueType="num">
                                      <p:cBhvr>
                                        <p:cTn id="23" dur="500" fill="hold"/>
                                        <p:tgtEl>
                                          <p:spTgt spid="7"/>
                                        </p:tgtEl>
                                        <p:attrNameLst>
                                          <p:attrName>ppt_x</p:attrName>
                                        </p:attrNameLst>
                                      </p:cBhvr>
                                      <p:tavLst>
                                        <p:tav tm="0">
                                          <p:val>
                                            <p:strVal val="#ppt_x"/>
                                          </p:val>
                                        </p:tav>
                                        <p:tav tm="100000">
                                          <p:val>
                                            <p:strVal val="#ppt_x"/>
                                          </p:val>
                                        </p:tav>
                                      </p:tavLst>
                                    </p:anim>
                                    <p:anim calcmode="lin" valueType="num">
                                      <p:cBhvr>
                                        <p:cTn id="24"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97458" y="870561"/>
            <a:ext cx="3212300" cy="3685964"/>
            <a:chOff x="-897458" y="870561"/>
            <a:chExt cx="3212300" cy="3685964"/>
          </a:xfrm>
        </p:grpSpPr>
        <p:sp>
          <p:nvSpPr>
            <p:cNvPr id="4" name="Freeform: Shape 59"/>
            <p:cNvSpPr/>
            <p:nvPr/>
          </p:nvSpPr>
          <p:spPr bwMode="auto">
            <a:xfrm>
              <a:off x="-856120" y="2499964"/>
              <a:ext cx="2804088" cy="373764"/>
            </a:xfrm>
            <a:custGeom>
              <a:avLst/>
              <a:gdLst>
                <a:gd name="T0" fmla="*/ 704 w 1607"/>
                <a:gd name="T1" fmla="*/ 116 h 214"/>
                <a:gd name="T2" fmla="*/ 0 w 1607"/>
                <a:gd name="T3" fmla="*/ 138 h 214"/>
                <a:gd name="T4" fmla="*/ 0 w 1607"/>
                <a:gd name="T5" fmla="*/ 168 h 214"/>
                <a:gd name="T6" fmla="*/ 706 w 1607"/>
                <a:gd name="T7" fmla="*/ 191 h 214"/>
                <a:gd name="T8" fmla="*/ 1529 w 1607"/>
                <a:gd name="T9" fmla="*/ 214 h 214"/>
                <a:gd name="T10" fmla="*/ 1602 w 1607"/>
                <a:gd name="T11" fmla="*/ 210 h 214"/>
                <a:gd name="T12" fmla="*/ 1607 w 1607"/>
                <a:gd name="T13" fmla="*/ 0 h 214"/>
                <a:gd name="T14" fmla="*/ 704 w 1607"/>
                <a:gd name="T15" fmla="*/ 116 h 2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7" h="214">
                  <a:moveTo>
                    <a:pt x="704" y="116"/>
                  </a:moveTo>
                  <a:cubicBezTo>
                    <a:pt x="0" y="138"/>
                    <a:pt x="0" y="138"/>
                    <a:pt x="0" y="138"/>
                  </a:cubicBezTo>
                  <a:cubicBezTo>
                    <a:pt x="0" y="168"/>
                    <a:pt x="0" y="168"/>
                    <a:pt x="0" y="168"/>
                  </a:cubicBezTo>
                  <a:cubicBezTo>
                    <a:pt x="706" y="191"/>
                    <a:pt x="706" y="191"/>
                    <a:pt x="706" y="191"/>
                  </a:cubicBezTo>
                  <a:cubicBezTo>
                    <a:pt x="1529" y="214"/>
                    <a:pt x="1529" y="214"/>
                    <a:pt x="1529" y="214"/>
                  </a:cubicBezTo>
                  <a:cubicBezTo>
                    <a:pt x="1602" y="210"/>
                    <a:pt x="1602" y="210"/>
                    <a:pt x="1602" y="210"/>
                  </a:cubicBezTo>
                  <a:cubicBezTo>
                    <a:pt x="1607" y="0"/>
                    <a:pt x="1607" y="0"/>
                    <a:pt x="1607" y="0"/>
                  </a:cubicBezTo>
                  <a:cubicBezTo>
                    <a:pt x="1607" y="0"/>
                    <a:pt x="1090" y="92"/>
                    <a:pt x="704" y="116"/>
                  </a:cubicBezTo>
                </a:path>
              </a:pathLst>
            </a:custGeom>
            <a:solidFill>
              <a:schemeClr val="accent4"/>
            </a:solidFill>
            <a:ln w="9525">
              <a:solidFill>
                <a:schemeClr val="bg1"/>
              </a:solidFill>
              <a:round/>
            </a:ln>
          </p:spPr>
          <p:txBody>
            <a:bodyPr anchor="ctr"/>
            <a:lstStyle/>
            <a:p>
              <a:pPr algn="ctr"/>
              <a:endParaRPr/>
            </a:p>
          </p:txBody>
        </p:sp>
        <p:sp>
          <p:nvSpPr>
            <p:cNvPr id="5" name="Freeform: Shape 60"/>
            <p:cNvSpPr/>
            <p:nvPr/>
          </p:nvSpPr>
          <p:spPr bwMode="auto">
            <a:xfrm>
              <a:off x="-856120" y="2826670"/>
              <a:ext cx="2917767" cy="1205689"/>
            </a:xfrm>
            <a:custGeom>
              <a:avLst/>
              <a:gdLst>
                <a:gd name="T0" fmla="*/ 1251 w 1672"/>
                <a:gd name="T1" fmla="*/ 184 h 690"/>
                <a:gd name="T2" fmla="*/ 876 w 1672"/>
                <a:gd name="T3" fmla="*/ 66 h 690"/>
                <a:gd name="T4" fmla="*/ 286 w 1672"/>
                <a:gd name="T5" fmla="*/ 17 h 690"/>
                <a:gd name="T6" fmla="*/ 0 w 1672"/>
                <a:gd name="T7" fmla="*/ 0 h 690"/>
                <a:gd name="T8" fmla="*/ 0 w 1672"/>
                <a:gd name="T9" fmla="*/ 25 h 690"/>
                <a:gd name="T10" fmla="*/ 287 w 1672"/>
                <a:gd name="T11" fmla="*/ 40 h 690"/>
                <a:gd name="T12" fmla="*/ 835 w 1672"/>
                <a:gd name="T13" fmla="*/ 121 h 690"/>
                <a:gd name="T14" fmla="*/ 1485 w 1672"/>
                <a:gd name="T15" fmla="*/ 598 h 690"/>
                <a:gd name="T16" fmla="*/ 1652 w 1672"/>
                <a:gd name="T17" fmla="*/ 686 h 690"/>
                <a:gd name="T18" fmla="*/ 1672 w 1672"/>
                <a:gd name="T19" fmla="*/ 391 h 690"/>
                <a:gd name="T20" fmla="*/ 1251 w 1672"/>
                <a:gd name="T21" fmla="*/ 184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72" h="690">
                  <a:moveTo>
                    <a:pt x="1251" y="184"/>
                  </a:moveTo>
                  <a:cubicBezTo>
                    <a:pt x="1047" y="98"/>
                    <a:pt x="876" y="66"/>
                    <a:pt x="876" y="66"/>
                  </a:cubicBezTo>
                  <a:cubicBezTo>
                    <a:pt x="712" y="24"/>
                    <a:pt x="286" y="17"/>
                    <a:pt x="286" y="17"/>
                  </a:cubicBezTo>
                  <a:cubicBezTo>
                    <a:pt x="0" y="0"/>
                    <a:pt x="0" y="0"/>
                    <a:pt x="0" y="0"/>
                  </a:cubicBezTo>
                  <a:cubicBezTo>
                    <a:pt x="0" y="25"/>
                    <a:pt x="0" y="25"/>
                    <a:pt x="0" y="25"/>
                  </a:cubicBezTo>
                  <a:cubicBezTo>
                    <a:pt x="287" y="40"/>
                    <a:pt x="287" y="40"/>
                    <a:pt x="287" y="40"/>
                  </a:cubicBezTo>
                  <a:cubicBezTo>
                    <a:pt x="684" y="66"/>
                    <a:pt x="835" y="121"/>
                    <a:pt x="835" y="121"/>
                  </a:cubicBezTo>
                  <a:cubicBezTo>
                    <a:pt x="1038" y="197"/>
                    <a:pt x="1313" y="435"/>
                    <a:pt x="1485" y="598"/>
                  </a:cubicBezTo>
                  <a:cubicBezTo>
                    <a:pt x="1583" y="690"/>
                    <a:pt x="1652" y="686"/>
                    <a:pt x="1652" y="686"/>
                  </a:cubicBezTo>
                  <a:cubicBezTo>
                    <a:pt x="1672" y="391"/>
                    <a:pt x="1672" y="391"/>
                    <a:pt x="1672" y="391"/>
                  </a:cubicBezTo>
                  <a:cubicBezTo>
                    <a:pt x="1251" y="184"/>
                    <a:pt x="1251" y="184"/>
                    <a:pt x="1251" y="184"/>
                  </a:cubicBezTo>
                </a:path>
              </a:pathLst>
            </a:custGeom>
            <a:solidFill>
              <a:schemeClr val="accent6"/>
            </a:solidFill>
            <a:ln w="9525">
              <a:solidFill>
                <a:schemeClr val="bg1"/>
              </a:solidFill>
              <a:round/>
            </a:ln>
          </p:spPr>
          <p:txBody>
            <a:bodyPr anchor="ctr"/>
            <a:lstStyle/>
            <a:p>
              <a:pPr algn="ctr"/>
              <a:endParaRPr/>
            </a:p>
          </p:txBody>
        </p:sp>
        <p:sp>
          <p:nvSpPr>
            <p:cNvPr id="6" name="Freeform: Shape 61"/>
            <p:cNvSpPr/>
            <p:nvPr/>
          </p:nvSpPr>
          <p:spPr bwMode="auto">
            <a:xfrm>
              <a:off x="-856120" y="2785884"/>
              <a:ext cx="2583619" cy="568396"/>
            </a:xfrm>
            <a:custGeom>
              <a:avLst/>
              <a:gdLst>
                <a:gd name="T0" fmla="*/ 0 w 1480"/>
                <a:gd name="T1" fmla="*/ 0 h 326"/>
                <a:gd name="T2" fmla="*/ 0 w 1480"/>
                <a:gd name="T3" fmla="*/ 31 h 326"/>
                <a:gd name="T4" fmla="*/ 726 w 1480"/>
                <a:gd name="T5" fmla="*/ 76 h 326"/>
                <a:gd name="T6" fmla="*/ 1382 w 1480"/>
                <a:gd name="T7" fmla="*/ 285 h 326"/>
                <a:gd name="T8" fmla="*/ 1471 w 1480"/>
                <a:gd name="T9" fmla="*/ 316 h 326"/>
                <a:gd name="T10" fmla="*/ 1480 w 1480"/>
                <a:gd name="T11" fmla="*/ 45 h 326"/>
                <a:gd name="T12" fmla="*/ 0 w 1480"/>
                <a:gd name="T13" fmla="*/ 0 h 326"/>
              </a:gdLst>
              <a:ahLst/>
              <a:cxnLst>
                <a:cxn ang="0">
                  <a:pos x="T0" y="T1"/>
                </a:cxn>
                <a:cxn ang="0">
                  <a:pos x="T2" y="T3"/>
                </a:cxn>
                <a:cxn ang="0">
                  <a:pos x="T4" y="T5"/>
                </a:cxn>
                <a:cxn ang="0">
                  <a:pos x="T6" y="T7"/>
                </a:cxn>
                <a:cxn ang="0">
                  <a:pos x="T8" y="T9"/>
                </a:cxn>
                <a:cxn ang="0">
                  <a:pos x="T10" y="T11"/>
                </a:cxn>
                <a:cxn ang="0">
                  <a:pos x="T12" y="T13"/>
                </a:cxn>
              </a:cxnLst>
              <a:rect l="0" t="0" r="r" b="b"/>
              <a:pathLst>
                <a:path w="1480" h="326">
                  <a:moveTo>
                    <a:pt x="0" y="0"/>
                  </a:moveTo>
                  <a:cubicBezTo>
                    <a:pt x="0" y="31"/>
                    <a:pt x="0" y="31"/>
                    <a:pt x="0" y="31"/>
                  </a:cubicBezTo>
                  <a:cubicBezTo>
                    <a:pt x="726" y="76"/>
                    <a:pt x="726" y="76"/>
                    <a:pt x="726" y="76"/>
                  </a:cubicBezTo>
                  <a:cubicBezTo>
                    <a:pt x="1000" y="98"/>
                    <a:pt x="1244" y="210"/>
                    <a:pt x="1382" y="285"/>
                  </a:cubicBezTo>
                  <a:cubicBezTo>
                    <a:pt x="1457" y="326"/>
                    <a:pt x="1471" y="316"/>
                    <a:pt x="1471" y="316"/>
                  </a:cubicBezTo>
                  <a:cubicBezTo>
                    <a:pt x="1480" y="45"/>
                    <a:pt x="1480" y="45"/>
                    <a:pt x="1480" y="45"/>
                  </a:cubicBezTo>
                  <a:cubicBezTo>
                    <a:pt x="0" y="0"/>
                    <a:pt x="0" y="0"/>
                    <a:pt x="0" y="0"/>
                  </a:cubicBezTo>
                </a:path>
              </a:pathLst>
            </a:custGeom>
            <a:solidFill>
              <a:schemeClr val="accent5"/>
            </a:solidFill>
            <a:ln w="9525">
              <a:solidFill>
                <a:schemeClr val="bg1"/>
              </a:solidFill>
              <a:round/>
            </a:ln>
          </p:spPr>
          <p:txBody>
            <a:bodyPr anchor="ctr"/>
            <a:lstStyle/>
            <a:p>
              <a:pPr algn="ctr"/>
              <a:endParaRPr/>
            </a:p>
          </p:txBody>
        </p:sp>
        <p:sp>
          <p:nvSpPr>
            <p:cNvPr id="7" name="Freeform: Shape 62"/>
            <p:cNvSpPr/>
            <p:nvPr/>
          </p:nvSpPr>
          <p:spPr bwMode="auto">
            <a:xfrm>
              <a:off x="-856120" y="2102086"/>
              <a:ext cx="2742081" cy="647627"/>
            </a:xfrm>
            <a:custGeom>
              <a:avLst/>
              <a:gdLst>
                <a:gd name="T0" fmla="*/ 1491 w 1571"/>
                <a:gd name="T1" fmla="*/ 0 h 371"/>
                <a:gd name="T2" fmla="*/ 726 w 1571"/>
                <a:gd name="T3" fmla="*/ 287 h 371"/>
                <a:gd name="T4" fmla="*/ 0 w 1571"/>
                <a:gd name="T5" fmla="*/ 343 h 371"/>
                <a:gd name="T6" fmla="*/ 0 w 1571"/>
                <a:gd name="T7" fmla="*/ 371 h 371"/>
                <a:gd name="T8" fmla="*/ 550 w 1571"/>
                <a:gd name="T9" fmla="*/ 361 h 371"/>
                <a:gd name="T10" fmla="*/ 1571 w 1571"/>
                <a:gd name="T11" fmla="*/ 245 h 371"/>
                <a:gd name="T12" fmla="*/ 1491 w 1571"/>
                <a:gd name="T13" fmla="*/ 0 h 371"/>
              </a:gdLst>
              <a:ahLst/>
              <a:cxnLst>
                <a:cxn ang="0">
                  <a:pos x="T0" y="T1"/>
                </a:cxn>
                <a:cxn ang="0">
                  <a:pos x="T2" y="T3"/>
                </a:cxn>
                <a:cxn ang="0">
                  <a:pos x="T4" y="T5"/>
                </a:cxn>
                <a:cxn ang="0">
                  <a:pos x="T6" y="T7"/>
                </a:cxn>
                <a:cxn ang="0">
                  <a:pos x="T8" y="T9"/>
                </a:cxn>
                <a:cxn ang="0">
                  <a:pos x="T10" y="T11"/>
                </a:cxn>
                <a:cxn ang="0">
                  <a:pos x="T12" y="T13"/>
                </a:cxn>
              </a:cxnLst>
              <a:rect l="0" t="0" r="r" b="b"/>
              <a:pathLst>
                <a:path w="1571" h="371">
                  <a:moveTo>
                    <a:pt x="1491" y="0"/>
                  </a:moveTo>
                  <a:cubicBezTo>
                    <a:pt x="1491" y="0"/>
                    <a:pt x="1040" y="255"/>
                    <a:pt x="726" y="287"/>
                  </a:cubicBezTo>
                  <a:cubicBezTo>
                    <a:pt x="726" y="287"/>
                    <a:pt x="451" y="323"/>
                    <a:pt x="0" y="343"/>
                  </a:cubicBezTo>
                  <a:cubicBezTo>
                    <a:pt x="0" y="371"/>
                    <a:pt x="0" y="371"/>
                    <a:pt x="0" y="371"/>
                  </a:cubicBezTo>
                  <a:cubicBezTo>
                    <a:pt x="159" y="368"/>
                    <a:pt x="408" y="363"/>
                    <a:pt x="550" y="361"/>
                  </a:cubicBezTo>
                  <a:cubicBezTo>
                    <a:pt x="1064" y="334"/>
                    <a:pt x="1571" y="245"/>
                    <a:pt x="1571" y="245"/>
                  </a:cubicBezTo>
                  <a:cubicBezTo>
                    <a:pt x="1491" y="0"/>
                    <a:pt x="1491" y="0"/>
                    <a:pt x="1491" y="0"/>
                  </a:cubicBezTo>
                </a:path>
              </a:pathLst>
            </a:custGeom>
            <a:solidFill>
              <a:schemeClr val="accent3"/>
            </a:solidFill>
            <a:ln w="9525">
              <a:solidFill>
                <a:schemeClr val="bg1"/>
              </a:solidFill>
              <a:round/>
            </a:ln>
          </p:spPr>
          <p:txBody>
            <a:bodyPr anchor="ctr"/>
            <a:lstStyle/>
            <a:p>
              <a:pPr algn="ctr"/>
              <a:endParaRPr/>
            </a:p>
          </p:txBody>
        </p:sp>
        <p:sp>
          <p:nvSpPr>
            <p:cNvPr id="8" name="Freeform: Shape 63"/>
            <p:cNvSpPr/>
            <p:nvPr/>
          </p:nvSpPr>
          <p:spPr bwMode="auto">
            <a:xfrm>
              <a:off x="-856120" y="1085863"/>
              <a:ext cx="2872984" cy="1562229"/>
            </a:xfrm>
            <a:custGeom>
              <a:avLst/>
              <a:gdLst>
                <a:gd name="T0" fmla="*/ 1354 w 1646"/>
                <a:gd name="T1" fmla="*/ 0 h 895"/>
                <a:gd name="T2" fmla="*/ 821 w 1646"/>
                <a:gd name="T3" fmla="*/ 718 h 895"/>
                <a:gd name="T4" fmla="*/ 195 w 1646"/>
                <a:gd name="T5" fmla="*/ 846 h 895"/>
                <a:gd name="T6" fmla="*/ 0 w 1646"/>
                <a:gd name="T7" fmla="*/ 863 h 895"/>
                <a:gd name="T8" fmla="*/ 0 w 1646"/>
                <a:gd name="T9" fmla="*/ 895 h 895"/>
                <a:gd name="T10" fmla="*/ 194 w 1646"/>
                <a:gd name="T11" fmla="*/ 885 h 895"/>
                <a:gd name="T12" fmla="*/ 874 w 1646"/>
                <a:gd name="T13" fmla="*/ 779 h 895"/>
                <a:gd name="T14" fmla="*/ 1646 w 1646"/>
                <a:gd name="T15" fmla="*/ 164 h 895"/>
                <a:gd name="T16" fmla="*/ 1354 w 1646"/>
                <a:gd name="T17" fmla="*/ 0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6" h="895">
                  <a:moveTo>
                    <a:pt x="1354" y="0"/>
                  </a:moveTo>
                  <a:cubicBezTo>
                    <a:pt x="1354" y="0"/>
                    <a:pt x="1024" y="570"/>
                    <a:pt x="821" y="718"/>
                  </a:cubicBezTo>
                  <a:cubicBezTo>
                    <a:pt x="821" y="718"/>
                    <a:pt x="705" y="816"/>
                    <a:pt x="195" y="846"/>
                  </a:cubicBezTo>
                  <a:cubicBezTo>
                    <a:pt x="0" y="863"/>
                    <a:pt x="0" y="863"/>
                    <a:pt x="0" y="863"/>
                  </a:cubicBezTo>
                  <a:cubicBezTo>
                    <a:pt x="0" y="895"/>
                    <a:pt x="0" y="895"/>
                    <a:pt x="0" y="895"/>
                  </a:cubicBezTo>
                  <a:cubicBezTo>
                    <a:pt x="194" y="885"/>
                    <a:pt x="194" y="885"/>
                    <a:pt x="194" y="885"/>
                  </a:cubicBezTo>
                  <a:cubicBezTo>
                    <a:pt x="194" y="885"/>
                    <a:pt x="682" y="877"/>
                    <a:pt x="874" y="779"/>
                  </a:cubicBezTo>
                  <a:cubicBezTo>
                    <a:pt x="874" y="779"/>
                    <a:pt x="1338" y="484"/>
                    <a:pt x="1646" y="164"/>
                  </a:cubicBezTo>
                  <a:cubicBezTo>
                    <a:pt x="1354" y="0"/>
                    <a:pt x="1354" y="0"/>
                    <a:pt x="1354" y="0"/>
                  </a:cubicBezTo>
                </a:path>
              </a:pathLst>
            </a:custGeom>
            <a:solidFill>
              <a:schemeClr val="accent1"/>
            </a:solidFill>
            <a:ln w="9525">
              <a:solidFill>
                <a:schemeClr val="bg1"/>
              </a:solidFill>
              <a:round/>
            </a:ln>
          </p:spPr>
          <p:txBody>
            <a:bodyPr anchor="ctr"/>
            <a:lstStyle/>
            <a:p>
              <a:pPr algn="ctr"/>
              <a:endParaRPr/>
            </a:p>
          </p:txBody>
        </p:sp>
        <p:sp>
          <p:nvSpPr>
            <p:cNvPr id="9" name="Freeform: Shape 64"/>
            <p:cNvSpPr/>
            <p:nvPr/>
          </p:nvSpPr>
          <p:spPr bwMode="auto">
            <a:xfrm>
              <a:off x="-856120" y="1404509"/>
              <a:ext cx="3005611" cy="1296977"/>
            </a:xfrm>
            <a:custGeom>
              <a:avLst/>
              <a:gdLst>
                <a:gd name="T0" fmla="*/ 1646 w 1722"/>
                <a:gd name="T1" fmla="*/ 45 h 744"/>
                <a:gd name="T2" fmla="*/ 1569 w 1722"/>
                <a:gd name="T3" fmla="*/ 44 h 744"/>
                <a:gd name="T4" fmla="*/ 836 w 1722"/>
                <a:gd name="T5" fmla="*/ 614 h 744"/>
                <a:gd name="T6" fmla="*/ 288 w 1722"/>
                <a:gd name="T7" fmla="*/ 695 h 744"/>
                <a:gd name="T8" fmla="*/ 0 w 1722"/>
                <a:gd name="T9" fmla="*/ 712 h 744"/>
                <a:gd name="T10" fmla="*/ 0 w 1722"/>
                <a:gd name="T11" fmla="*/ 744 h 744"/>
                <a:gd name="T12" fmla="*/ 286 w 1722"/>
                <a:gd name="T13" fmla="*/ 728 h 744"/>
                <a:gd name="T14" fmla="*/ 853 w 1722"/>
                <a:gd name="T15" fmla="*/ 670 h 744"/>
                <a:gd name="T16" fmla="*/ 1221 w 1722"/>
                <a:gd name="T17" fmla="*/ 541 h 744"/>
                <a:gd name="T18" fmla="*/ 1722 w 1722"/>
                <a:gd name="T19" fmla="*/ 302 h 744"/>
                <a:gd name="T20" fmla="*/ 1646 w 1722"/>
                <a:gd name="T21" fmla="*/ 45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22" h="744">
                  <a:moveTo>
                    <a:pt x="1646" y="45"/>
                  </a:moveTo>
                  <a:cubicBezTo>
                    <a:pt x="1646" y="45"/>
                    <a:pt x="1618" y="0"/>
                    <a:pt x="1569" y="44"/>
                  </a:cubicBezTo>
                  <a:cubicBezTo>
                    <a:pt x="1407" y="188"/>
                    <a:pt x="1036" y="511"/>
                    <a:pt x="836" y="614"/>
                  </a:cubicBezTo>
                  <a:cubicBezTo>
                    <a:pt x="836" y="614"/>
                    <a:pt x="661" y="680"/>
                    <a:pt x="288" y="695"/>
                  </a:cubicBezTo>
                  <a:cubicBezTo>
                    <a:pt x="0" y="712"/>
                    <a:pt x="0" y="712"/>
                    <a:pt x="0" y="712"/>
                  </a:cubicBezTo>
                  <a:cubicBezTo>
                    <a:pt x="0" y="744"/>
                    <a:pt x="0" y="744"/>
                    <a:pt x="0" y="744"/>
                  </a:cubicBezTo>
                  <a:cubicBezTo>
                    <a:pt x="286" y="728"/>
                    <a:pt x="286" y="728"/>
                    <a:pt x="286" y="728"/>
                  </a:cubicBezTo>
                  <a:cubicBezTo>
                    <a:pt x="286" y="728"/>
                    <a:pt x="689" y="712"/>
                    <a:pt x="853" y="670"/>
                  </a:cubicBezTo>
                  <a:cubicBezTo>
                    <a:pt x="853" y="670"/>
                    <a:pt x="1018" y="627"/>
                    <a:pt x="1221" y="541"/>
                  </a:cubicBezTo>
                  <a:cubicBezTo>
                    <a:pt x="1722" y="302"/>
                    <a:pt x="1722" y="302"/>
                    <a:pt x="1722" y="302"/>
                  </a:cubicBezTo>
                  <a:cubicBezTo>
                    <a:pt x="1646" y="45"/>
                    <a:pt x="1646" y="45"/>
                    <a:pt x="1646" y="45"/>
                  </a:cubicBezTo>
                </a:path>
              </a:pathLst>
            </a:custGeom>
            <a:solidFill>
              <a:schemeClr val="accent2"/>
            </a:solidFill>
            <a:ln w="9525">
              <a:solidFill>
                <a:schemeClr val="bg1"/>
              </a:solidFill>
              <a:round/>
            </a:ln>
          </p:spPr>
          <p:txBody>
            <a:bodyPr anchor="ctr"/>
            <a:lstStyle/>
            <a:p>
              <a:pPr algn="ctr"/>
              <a:endParaRPr/>
            </a:p>
          </p:txBody>
        </p:sp>
        <p:sp>
          <p:nvSpPr>
            <p:cNvPr id="10" name="Oval 65"/>
            <p:cNvSpPr/>
            <p:nvPr/>
          </p:nvSpPr>
          <p:spPr bwMode="auto">
            <a:xfrm>
              <a:off x="1665493" y="2060749"/>
              <a:ext cx="468497" cy="466775"/>
            </a:xfrm>
            <a:prstGeom prst="ellipse">
              <a:avLst/>
            </a:prstGeom>
            <a:solidFill>
              <a:schemeClr val="bg1"/>
            </a:solidFill>
            <a:ln w="38100">
              <a:solidFill>
                <a:schemeClr val="accent3"/>
              </a:solidFill>
              <a:round/>
            </a:ln>
          </p:spPr>
          <p:txBody>
            <a:bodyPr anchor="ctr"/>
            <a:lstStyle/>
            <a:p>
              <a:pPr algn="ctr"/>
              <a:endParaRPr/>
            </a:p>
          </p:txBody>
        </p:sp>
        <p:sp>
          <p:nvSpPr>
            <p:cNvPr id="11" name="Oval 66"/>
            <p:cNvSpPr/>
            <p:nvPr/>
          </p:nvSpPr>
          <p:spPr bwMode="auto">
            <a:xfrm>
              <a:off x="1486361" y="870561"/>
              <a:ext cx="620069" cy="616624"/>
            </a:xfrm>
            <a:prstGeom prst="ellipse">
              <a:avLst/>
            </a:prstGeom>
            <a:solidFill>
              <a:schemeClr val="bg1"/>
            </a:solidFill>
            <a:ln w="38100">
              <a:solidFill>
                <a:schemeClr val="accent1"/>
              </a:solidFill>
              <a:round/>
            </a:ln>
          </p:spPr>
          <p:txBody>
            <a:bodyPr anchor="ctr"/>
            <a:lstStyle/>
            <a:p>
              <a:pPr algn="ctr"/>
              <a:endParaRPr/>
            </a:p>
          </p:txBody>
        </p:sp>
        <p:sp>
          <p:nvSpPr>
            <p:cNvPr id="12" name="Oval 67"/>
            <p:cNvSpPr/>
            <p:nvPr/>
          </p:nvSpPr>
          <p:spPr bwMode="auto">
            <a:xfrm>
              <a:off x="1525979" y="2853058"/>
              <a:ext cx="546005" cy="544283"/>
            </a:xfrm>
            <a:prstGeom prst="ellipse">
              <a:avLst/>
            </a:prstGeom>
            <a:solidFill>
              <a:schemeClr val="bg1"/>
            </a:solidFill>
            <a:ln w="38100">
              <a:solidFill>
                <a:schemeClr val="accent5"/>
              </a:solidFill>
              <a:round/>
            </a:ln>
          </p:spPr>
          <p:txBody>
            <a:bodyPr anchor="ctr"/>
            <a:lstStyle/>
            <a:p>
              <a:pPr algn="ctr"/>
              <a:endParaRPr/>
            </a:p>
          </p:txBody>
        </p:sp>
        <p:sp>
          <p:nvSpPr>
            <p:cNvPr id="13" name="Freeform: Shape 68"/>
            <p:cNvSpPr/>
            <p:nvPr/>
          </p:nvSpPr>
          <p:spPr bwMode="auto">
            <a:xfrm>
              <a:off x="-897458" y="2868009"/>
              <a:ext cx="2878152" cy="1560506"/>
            </a:xfrm>
            <a:custGeom>
              <a:avLst/>
              <a:gdLst>
                <a:gd name="T0" fmla="*/ 904 w 1649"/>
                <a:gd name="T1" fmla="*/ 117 h 894"/>
                <a:gd name="T2" fmla="*/ 224 w 1649"/>
                <a:gd name="T3" fmla="*/ 10 h 894"/>
                <a:gd name="T4" fmla="*/ 24 w 1649"/>
                <a:gd name="T5" fmla="*/ 0 h 894"/>
                <a:gd name="T6" fmla="*/ 0 w 1649"/>
                <a:gd name="T7" fmla="*/ 32 h 894"/>
                <a:gd name="T8" fmla="*/ 225 w 1649"/>
                <a:gd name="T9" fmla="*/ 49 h 894"/>
                <a:gd name="T10" fmla="*/ 850 w 1649"/>
                <a:gd name="T11" fmla="*/ 177 h 894"/>
                <a:gd name="T12" fmla="*/ 1387 w 1649"/>
                <a:gd name="T13" fmla="*/ 894 h 894"/>
                <a:gd name="T14" fmla="*/ 1649 w 1649"/>
                <a:gd name="T15" fmla="*/ 681 h 894"/>
                <a:gd name="T16" fmla="*/ 904 w 1649"/>
                <a:gd name="T17" fmla="*/ 11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49" h="894">
                  <a:moveTo>
                    <a:pt x="904" y="117"/>
                  </a:moveTo>
                  <a:cubicBezTo>
                    <a:pt x="741" y="33"/>
                    <a:pt x="224" y="10"/>
                    <a:pt x="224" y="10"/>
                  </a:cubicBezTo>
                  <a:cubicBezTo>
                    <a:pt x="24" y="0"/>
                    <a:pt x="24" y="0"/>
                    <a:pt x="24" y="0"/>
                  </a:cubicBezTo>
                  <a:cubicBezTo>
                    <a:pt x="0" y="32"/>
                    <a:pt x="0" y="32"/>
                    <a:pt x="0" y="32"/>
                  </a:cubicBezTo>
                  <a:cubicBezTo>
                    <a:pt x="225" y="49"/>
                    <a:pt x="225" y="49"/>
                    <a:pt x="225" y="49"/>
                  </a:cubicBezTo>
                  <a:cubicBezTo>
                    <a:pt x="735" y="79"/>
                    <a:pt x="850" y="177"/>
                    <a:pt x="850" y="177"/>
                  </a:cubicBezTo>
                  <a:cubicBezTo>
                    <a:pt x="1054" y="325"/>
                    <a:pt x="1387" y="894"/>
                    <a:pt x="1387" y="894"/>
                  </a:cubicBezTo>
                  <a:cubicBezTo>
                    <a:pt x="1649" y="681"/>
                    <a:pt x="1649" y="681"/>
                    <a:pt x="1649" y="681"/>
                  </a:cubicBezTo>
                  <a:cubicBezTo>
                    <a:pt x="1291" y="256"/>
                    <a:pt x="904" y="117"/>
                    <a:pt x="904" y="117"/>
                  </a:cubicBezTo>
                </a:path>
              </a:pathLst>
            </a:custGeom>
            <a:solidFill>
              <a:schemeClr val="tx1">
                <a:lumMod val="65000"/>
                <a:lumOff val="35000"/>
              </a:schemeClr>
            </a:solidFill>
            <a:ln>
              <a:solidFill>
                <a:schemeClr val="bg1"/>
              </a:solidFill>
            </a:ln>
          </p:spPr>
          <p:txBody>
            <a:bodyPr anchor="ctr"/>
            <a:lstStyle/>
            <a:p>
              <a:pPr algn="ctr"/>
              <a:endParaRPr/>
            </a:p>
          </p:txBody>
        </p:sp>
        <p:sp>
          <p:nvSpPr>
            <p:cNvPr id="14" name="Oval 69"/>
            <p:cNvSpPr/>
            <p:nvPr/>
          </p:nvSpPr>
          <p:spPr bwMode="auto">
            <a:xfrm>
              <a:off x="1458804" y="3953680"/>
              <a:ext cx="602845" cy="602845"/>
            </a:xfrm>
            <a:prstGeom prst="ellipse">
              <a:avLst/>
            </a:prstGeom>
            <a:solidFill>
              <a:schemeClr val="bg1"/>
            </a:solidFill>
            <a:ln w="38100">
              <a:solidFill>
                <a:schemeClr val="tx1">
                  <a:lumMod val="65000"/>
                  <a:lumOff val="35000"/>
                </a:schemeClr>
              </a:solidFill>
              <a:round/>
            </a:ln>
          </p:spPr>
          <p:txBody>
            <a:bodyPr anchor="ctr"/>
            <a:lstStyle/>
            <a:p>
              <a:pPr algn="ctr"/>
              <a:endParaRPr/>
            </a:p>
          </p:txBody>
        </p:sp>
        <p:sp>
          <p:nvSpPr>
            <p:cNvPr id="15" name="Oval 70"/>
            <p:cNvSpPr/>
            <p:nvPr/>
          </p:nvSpPr>
          <p:spPr bwMode="auto">
            <a:xfrm>
              <a:off x="1782616" y="1421733"/>
              <a:ext cx="532226" cy="530504"/>
            </a:xfrm>
            <a:prstGeom prst="ellipse">
              <a:avLst/>
            </a:prstGeom>
            <a:solidFill>
              <a:schemeClr val="bg1"/>
            </a:solidFill>
            <a:ln w="38100">
              <a:solidFill>
                <a:schemeClr val="accent2"/>
              </a:solidFill>
              <a:round/>
            </a:ln>
          </p:spPr>
          <p:txBody>
            <a:bodyPr anchor="ctr"/>
            <a:lstStyle/>
            <a:p>
              <a:pPr algn="ctr"/>
              <a:endParaRPr/>
            </a:p>
          </p:txBody>
        </p:sp>
        <p:sp>
          <p:nvSpPr>
            <p:cNvPr id="16" name="Oval 71"/>
            <p:cNvSpPr/>
            <p:nvPr/>
          </p:nvSpPr>
          <p:spPr bwMode="auto">
            <a:xfrm>
              <a:off x="1758502" y="2520634"/>
              <a:ext cx="353096" cy="354817"/>
            </a:xfrm>
            <a:prstGeom prst="ellipse">
              <a:avLst/>
            </a:prstGeom>
            <a:solidFill>
              <a:schemeClr val="bg1"/>
            </a:solidFill>
            <a:ln w="38100">
              <a:solidFill>
                <a:schemeClr val="accent4"/>
              </a:solidFill>
              <a:round/>
            </a:ln>
          </p:spPr>
          <p:txBody>
            <a:bodyPr anchor="ctr"/>
            <a:lstStyle/>
            <a:p>
              <a:pPr algn="ctr"/>
              <a:endParaRPr/>
            </a:p>
          </p:txBody>
        </p:sp>
        <p:sp>
          <p:nvSpPr>
            <p:cNvPr id="17" name="Oval 72"/>
            <p:cNvSpPr/>
            <p:nvPr/>
          </p:nvSpPr>
          <p:spPr bwMode="auto">
            <a:xfrm>
              <a:off x="1751612" y="3505301"/>
              <a:ext cx="520169" cy="518447"/>
            </a:xfrm>
            <a:prstGeom prst="ellipse">
              <a:avLst/>
            </a:prstGeom>
            <a:solidFill>
              <a:schemeClr val="bg1"/>
            </a:solidFill>
            <a:ln w="38100">
              <a:solidFill>
                <a:schemeClr val="accent6"/>
              </a:solidFill>
              <a:round/>
            </a:ln>
          </p:spPr>
          <p:txBody>
            <a:bodyPr anchor="ctr"/>
            <a:lstStyle/>
            <a:p>
              <a:pPr algn="ctr"/>
              <a:endParaRPr/>
            </a:p>
          </p:txBody>
        </p:sp>
        <p:sp>
          <p:nvSpPr>
            <p:cNvPr id="18" name="Freeform: Shape 73"/>
            <p:cNvSpPr/>
            <p:nvPr/>
          </p:nvSpPr>
          <p:spPr bwMode="auto">
            <a:xfrm>
              <a:off x="1620229" y="3012491"/>
              <a:ext cx="351000" cy="270000"/>
            </a:xfrm>
            <a:custGeom>
              <a:avLst/>
              <a:gdLst>
                <a:gd name="T0" fmla="*/ 899 w 1092"/>
                <a:gd name="T1" fmla="*/ 20 h 819"/>
                <a:gd name="T2" fmla="*/ 242 w 1092"/>
                <a:gd name="T3" fmla="*/ 0 h 819"/>
                <a:gd name="T4" fmla="*/ 20 w 1092"/>
                <a:gd name="T5" fmla="*/ 193 h 819"/>
                <a:gd name="T6" fmla="*/ 17 w 1092"/>
                <a:gd name="T7" fmla="*/ 287 h 819"/>
                <a:gd name="T8" fmla="*/ 546 w 1092"/>
                <a:gd name="T9" fmla="*/ 819 h 819"/>
                <a:gd name="T10" fmla="*/ 1075 w 1092"/>
                <a:gd name="T11" fmla="*/ 287 h 819"/>
                <a:gd name="T12" fmla="*/ 1072 w 1092"/>
                <a:gd name="T13" fmla="*/ 193 h 819"/>
                <a:gd name="T14" fmla="*/ 470 w 1092"/>
                <a:gd name="T15" fmla="*/ 239 h 819"/>
                <a:gd name="T16" fmla="*/ 622 w 1092"/>
                <a:gd name="T17" fmla="*/ 239 h 819"/>
                <a:gd name="T18" fmla="*/ 666 w 1092"/>
                <a:gd name="T19" fmla="*/ 76 h 819"/>
                <a:gd name="T20" fmla="*/ 648 w 1092"/>
                <a:gd name="T21" fmla="*/ 217 h 819"/>
                <a:gd name="T22" fmla="*/ 444 w 1092"/>
                <a:gd name="T23" fmla="*/ 217 h 819"/>
                <a:gd name="T24" fmla="*/ 426 w 1092"/>
                <a:gd name="T25" fmla="*/ 76 h 819"/>
                <a:gd name="T26" fmla="*/ 444 w 1092"/>
                <a:gd name="T27" fmla="*/ 217 h 819"/>
                <a:gd name="T28" fmla="*/ 546 w 1092"/>
                <a:gd name="T29" fmla="*/ 698 h 819"/>
                <a:gd name="T30" fmla="*/ 631 w 1092"/>
                <a:gd name="T31" fmla="*/ 273 h 819"/>
                <a:gd name="T32" fmla="*/ 833 w 1092"/>
                <a:gd name="T33" fmla="*/ 273 h 819"/>
                <a:gd name="T34" fmla="*/ 666 w 1092"/>
                <a:gd name="T35" fmla="*/ 273 h 819"/>
                <a:gd name="T36" fmla="*/ 759 w 1092"/>
                <a:gd name="T37" fmla="*/ 169 h 819"/>
                <a:gd name="T38" fmla="*/ 675 w 1092"/>
                <a:gd name="T39" fmla="*/ 239 h 819"/>
                <a:gd name="T40" fmla="*/ 826 w 1092"/>
                <a:gd name="T41" fmla="*/ 68 h 819"/>
                <a:gd name="T42" fmla="*/ 707 w 1092"/>
                <a:gd name="T43" fmla="*/ 68 h 819"/>
                <a:gd name="T44" fmla="*/ 470 w 1092"/>
                <a:gd name="T45" fmla="*/ 68 h 819"/>
                <a:gd name="T46" fmla="*/ 546 w 1092"/>
                <a:gd name="T47" fmla="*/ 131 h 819"/>
                <a:gd name="T48" fmla="*/ 266 w 1092"/>
                <a:gd name="T49" fmla="*/ 68 h 819"/>
                <a:gd name="T50" fmla="*/ 331 w 1092"/>
                <a:gd name="T51" fmla="*/ 123 h 819"/>
                <a:gd name="T52" fmla="*/ 417 w 1092"/>
                <a:gd name="T53" fmla="*/ 239 h 819"/>
                <a:gd name="T54" fmla="*/ 333 w 1092"/>
                <a:gd name="T55" fmla="*/ 169 h 819"/>
                <a:gd name="T56" fmla="*/ 510 w 1092"/>
                <a:gd name="T57" fmla="*/ 692 h 819"/>
                <a:gd name="T58" fmla="*/ 426 w 1092"/>
                <a:gd name="T59" fmla="*/ 273 h 819"/>
                <a:gd name="T60" fmla="*/ 98 w 1092"/>
                <a:gd name="T61" fmla="*/ 273 h 819"/>
                <a:gd name="T62" fmla="*/ 434 w 1092"/>
                <a:gd name="T63" fmla="*/ 631 h 819"/>
                <a:gd name="T64" fmla="*/ 994 w 1092"/>
                <a:gd name="T65" fmla="*/ 273 h 819"/>
                <a:gd name="T66" fmla="*/ 873 w 1092"/>
                <a:gd name="T67" fmla="*/ 273 h 819"/>
                <a:gd name="T68" fmla="*/ 785 w 1092"/>
                <a:gd name="T69" fmla="*/ 147 h 819"/>
                <a:gd name="T70" fmla="*/ 1021 w 1092"/>
                <a:gd name="T71" fmla="*/ 239 h 819"/>
                <a:gd name="T72" fmla="*/ 228 w 1092"/>
                <a:gd name="T73" fmla="*/ 82 h 819"/>
                <a:gd name="T74" fmla="*/ 215 w 1092"/>
                <a:gd name="T75" fmla="*/ 239 h 819"/>
                <a:gd name="T76" fmla="*/ 228 w 1092"/>
                <a:gd name="T77" fmla="*/ 82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92" h="819">
                  <a:moveTo>
                    <a:pt x="1072" y="193"/>
                  </a:moveTo>
                  <a:cubicBezTo>
                    <a:pt x="899" y="20"/>
                    <a:pt x="899" y="20"/>
                    <a:pt x="899" y="20"/>
                  </a:cubicBezTo>
                  <a:cubicBezTo>
                    <a:pt x="886" y="7"/>
                    <a:pt x="868" y="0"/>
                    <a:pt x="850" y="0"/>
                  </a:cubicBezTo>
                  <a:cubicBezTo>
                    <a:pt x="242" y="0"/>
                    <a:pt x="242" y="0"/>
                    <a:pt x="242" y="0"/>
                  </a:cubicBezTo>
                  <a:cubicBezTo>
                    <a:pt x="224" y="0"/>
                    <a:pt x="206" y="7"/>
                    <a:pt x="193" y="20"/>
                  </a:cubicBezTo>
                  <a:cubicBezTo>
                    <a:pt x="20" y="193"/>
                    <a:pt x="20" y="193"/>
                    <a:pt x="20" y="193"/>
                  </a:cubicBezTo>
                  <a:cubicBezTo>
                    <a:pt x="7" y="207"/>
                    <a:pt x="0" y="224"/>
                    <a:pt x="0" y="242"/>
                  </a:cubicBezTo>
                  <a:cubicBezTo>
                    <a:pt x="0" y="258"/>
                    <a:pt x="6" y="274"/>
                    <a:pt x="17" y="287"/>
                  </a:cubicBezTo>
                  <a:cubicBezTo>
                    <a:pt x="495" y="796"/>
                    <a:pt x="495" y="796"/>
                    <a:pt x="495" y="796"/>
                  </a:cubicBezTo>
                  <a:cubicBezTo>
                    <a:pt x="508" y="810"/>
                    <a:pt x="527" y="819"/>
                    <a:pt x="546" y="819"/>
                  </a:cubicBezTo>
                  <a:cubicBezTo>
                    <a:pt x="565" y="819"/>
                    <a:pt x="584" y="810"/>
                    <a:pt x="597" y="796"/>
                  </a:cubicBezTo>
                  <a:cubicBezTo>
                    <a:pt x="1075" y="287"/>
                    <a:pt x="1075" y="287"/>
                    <a:pt x="1075" y="287"/>
                  </a:cubicBezTo>
                  <a:cubicBezTo>
                    <a:pt x="1086" y="274"/>
                    <a:pt x="1092" y="257"/>
                    <a:pt x="1092" y="241"/>
                  </a:cubicBezTo>
                  <a:cubicBezTo>
                    <a:pt x="1092" y="224"/>
                    <a:pt x="1085" y="207"/>
                    <a:pt x="1072" y="193"/>
                  </a:cubicBezTo>
                  <a:close/>
                  <a:moveTo>
                    <a:pt x="622" y="239"/>
                  </a:moveTo>
                  <a:cubicBezTo>
                    <a:pt x="470" y="239"/>
                    <a:pt x="470" y="239"/>
                    <a:pt x="470" y="239"/>
                  </a:cubicBezTo>
                  <a:cubicBezTo>
                    <a:pt x="546" y="176"/>
                    <a:pt x="546" y="176"/>
                    <a:pt x="546" y="176"/>
                  </a:cubicBezTo>
                  <a:lnTo>
                    <a:pt x="622" y="239"/>
                  </a:lnTo>
                  <a:close/>
                  <a:moveTo>
                    <a:pt x="573" y="154"/>
                  </a:moveTo>
                  <a:cubicBezTo>
                    <a:pt x="666" y="76"/>
                    <a:pt x="666" y="76"/>
                    <a:pt x="666" y="76"/>
                  </a:cubicBezTo>
                  <a:cubicBezTo>
                    <a:pt x="735" y="145"/>
                    <a:pt x="735" y="145"/>
                    <a:pt x="735" y="145"/>
                  </a:cubicBezTo>
                  <a:cubicBezTo>
                    <a:pt x="648" y="217"/>
                    <a:pt x="648" y="217"/>
                    <a:pt x="648" y="217"/>
                  </a:cubicBezTo>
                  <a:lnTo>
                    <a:pt x="573" y="154"/>
                  </a:lnTo>
                  <a:close/>
                  <a:moveTo>
                    <a:pt x="444" y="217"/>
                  </a:moveTo>
                  <a:cubicBezTo>
                    <a:pt x="357" y="145"/>
                    <a:pt x="357" y="145"/>
                    <a:pt x="357" y="145"/>
                  </a:cubicBezTo>
                  <a:cubicBezTo>
                    <a:pt x="426" y="76"/>
                    <a:pt x="426" y="76"/>
                    <a:pt x="426" y="76"/>
                  </a:cubicBezTo>
                  <a:cubicBezTo>
                    <a:pt x="519" y="154"/>
                    <a:pt x="519" y="154"/>
                    <a:pt x="519" y="154"/>
                  </a:cubicBezTo>
                  <a:lnTo>
                    <a:pt x="444" y="217"/>
                  </a:lnTo>
                  <a:close/>
                  <a:moveTo>
                    <a:pt x="631" y="273"/>
                  </a:moveTo>
                  <a:cubicBezTo>
                    <a:pt x="546" y="698"/>
                    <a:pt x="546" y="698"/>
                    <a:pt x="546" y="698"/>
                  </a:cubicBezTo>
                  <a:cubicBezTo>
                    <a:pt x="461" y="273"/>
                    <a:pt x="461" y="273"/>
                    <a:pt x="461" y="273"/>
                  </a:cubicBezTo>
                  <a:lnTo>
                    <a:pt x="631" y="273"/>
                  </a:lnTo>
                  <a:close/>
                  <a:moveTo>
                    <a:pt x="666" y="273"/>
                  </a:moveTo>
                  <a:cubicBezTo>
                    <a:pt x="833" y="273"/>
                    <a:pt x="833" y="273"/>
                    <a:pt x="833" y="273"/>
                  </a:cubicBezTo>
                  <a:cubicBezTo>
                    <a:pt x="582" y="692"/>
                    <a:pt x="582" y="692"/>
                    <a:pt x="582" y="692"/>
                  </a:cubicBezTo>
                  <a:lnTo>
                    <a:pt x="666" y="273"/>
                  </a:lnTo>
                  <a:close/>
                  <a:moveTo>
                    <a:pt x="675" y="239"/>
                  </a:moveTo>
                  <a:cubicBezTo>
                    <a:pt x="759" y="169"/>
                    <a:pt x="759" y="169"/>
                    <a:pt x="759" y="169"/>
                  </a:cubicBezTo>
                  <a:cubicBezTo>
                    <a:pt x="829" y="239"/>
                    <a:pt x="829" y="239"/>
                    <a:pt x="829" y="239"/>
                  </a:cubicBezTo>
                  <a:lnTo>
                    <a:pt x="675" y="239"/>
                  </a:lnTo>
                  <a:close/>
                  <a:moveTo>
                    <a:pt x="707" y="68"/>
                  </a:moveTo>
                  <a:cubicBezTo>
                    <a:pt x="826" y="68"/>
                    <a:pt x="826" y="68"/>
                    <a:pt x="826" y="68"/>
                  </a:cubicBezTo>
                  <a:cubicBezTo>
                    <a:pt x="761" y="123"/>
                    <a:pt x="761" y="123"/>
                    <a:pt x="761" y="123"/>
                  </a:cubicBezTo>
                  <a:lnTo>
                    <a:pt x="707" y="68"/>
                  </a:lnTo>
                  <a:close/>
                  <a:moveTo>
                    <a:pt x="546" y="131"/>
                  </a:moveTo>
                  <a:cubicBezTo>
                    <a:pt x="470" y="68"/>
                    <a:pt x="470" y="68"/>
                    <a:pt x="470" y="68"/>
                  </a:cubicBezTo>
                  <a:cubicBezTo>
                    <a:pt x="622" y="68"/>
                    <a:pt x="622" y="68"/>
                    <a:pt x="622" y="68"/>
                  </a:cubicBezTo>
                  <a:lnTo>
                    <a:pt x="546" y="131"/>
                  </a:lnTo>
                  <a:close/>
                  <a:moveTo>
                    <a:pt x="331" y="123"/>
                  </a:moveTo>
                  <a:cubicBezTo>
                    <a:pt x="266" y="68"/>
                    <a:pt x="266" y="68"/>
                    <a:pt x="266" y="68"/>
                  </a:cubicBezTo>
                  <a:cubicBezTo>
                    <a:pt x="385" y="68"/>
                    <a:pt x="385" y="68"/>
                    <a:pt x="385" y="68"/>
                  </a:cubicBezTo>
                  <a:lnTo>
                    <a:pt x="331" y="123"/>
                  </a:lnTo>
                  <a:close/>
                  <a:moveTo>
                    <a:pt x="333" y="169"/>
                  </a:moveTo>
                  <a:cubicBezTo>
                    <a:pt x="417" y="239"/>
                    <a:pt x="417" y="239"/>
                    <a:pt x="417" y="239"/>
                  </a:cubicBezTo>
                  <a:cubicBezTo>
                    <a:pt x="263" y="239"/>
                    <a:pt x="263" y="239"/>
                    <a:pt x="263" y="239"/>
                  </a:cubicBezTo>
                  <a:lnTo>
                    <a:pt x="333" y="169"/>
                  </a:lnTo>
                  <a:close/>
                  <a:moveTo>
                    <a:pt x="426" y="273"/>
                  </a:moveTo>
                  <a:cubicBezTo>
                    <a:pt x="510" y="692"/>
                    <a:pt x="510" y="692"/>
                    <a:pt x="510" y="692"/>
                  </a:cubicBezTo>
                  <a:cubicBezTo>
                    <a:pt x="259" y="273"/>
                    <a:pt x="259" y="273"/>
                    <a:pt x="259" y="273"/>
                  </a:cubicBezTo>
                  <a:lnTo>
                    <a:pt x="426" y="273"/>
                  </a:lnTo>
                  <a:close/>
                  <a:moveTo>
                    <a:pt x="434" y="631"/>
                  </a:moveTo>
                  <a:cubicBezTo>
                    <a:pt x="98" y="273"/>
                    <a:pt x="98" y="273"/>
                    <a:pt x="98" y="273"/>
                  </a:cubicBezTo>
                  <a:cubicBezTo>
                    <a:pt x="219" y="273"/>
                    <a:pt x="219" y="273"/>
                    <a:pt x="219" y="273"/>
                  </a:cubicBezTo>
                  <a:lnTo>
                    <a:pt x="434" y="631"/>
                  </a:lnTo>
                  <a:close/>
                  <a:moveTo>
                    <a:pt x="873" y="273"/>
                  </a:moveTo>
                  <a:cubicBezTo>
                    <a:pt x="994" y="273"/>
                    <a:pt x="994" y="273"/>
                    <a:pt x="994" y="273"/>
                  </a:cubicBezTo>
                  <a:cubicBezTo>
                    <a:pt x="658" y="631"/>
                    <a:pt x="658" y="631"/>
                    <a:pt x="658" y="631"/>
                  </a:cubicBezTo>
                  <a:lnTo>
                    <a:pt x="873" y="273"/>
                  </a:lnTo>
                  <a:close/>
                  <a:moveTo>
                    <a:pt x="877" y="239"/>
                  </a:moveTo>
                  <a:cubicBezTo>
                    <a:pt x="785" y="147"/>
                    <a:pt x="785" y="147"/>
                    <a:pt x="785" y="147"/>
                  </a:cubicBezTo>
                  <a:cubicBezTo>
                    <a:pt x="864" y="82"/>
                    <a:pt x="864" y="82"/>
                    <a:pt x="864" y="82"/>
                  </a:cubicBezTo>
                  <a:cubicBezTo>
                    <a:pt x="1021" y="239"/>
                    <a:pt x="1021" y="239"/>
                    <a:pt x="1021" y="239"/>
                  </a:cubicBezTo>
                  <a:lnTo>
                    <a:pt x="877" y="239"/>
                  </a:lnTo>
                  <a:close/>
                  <a:moveTo>
                    <a:pt x="228" y="82"/>
                  </a:moveTo>
                  <a:cubicBezTo>
                    <a:pt x="307" y="147"/>
                    <a:pt x="307" y="147"/>
                    <a:pt x="307" y="147"/>
                  </a:cubicBezTo>
                  <a:cubicBezTo>
                    <a:pt x="215" y="239"/>
                    <a:pt x="215" y="239"/>
                    <a:pt x="215" y="239"/>
                  </a:cubicBezTo>
                  <a:cubicBezTo>
                    <a:pt x="68" y="239"/>
                    <a:pt x="68" y="239"/>
                    <a:pt x="68" y="239"/>
                  </a:cubicBezTo>
                  <a:lnTo>
                    <a:pt x="228" y="82"/>
                  </a:lnTo>
                  <a:close/>
                </a:path>
              </a:pathLst>
            </a:custGeom>
            <a:solidFill>
              <a:schemeClr val="accent5"/>
            </a:solidFill>
            <a:ln>
              <a:noFill/>
            </a:ln>
          </p:spPr>
          <p:txBody>
            <a:bodyPr anchor="ctr"/>
            <a:lstStyle/>
            <a:p>
              <a:pPr algn="ctr"/>
              <a:endParaRPr/>
            </a:p>
          </p:txBody>
        </p:sp>
        <p:sp>
          <p:nvSpPr>
            <p:cNvPr id="19" name="Freeform: Shape 74"/>
            <p:cNvSpPr>
              <a:spLocks noChangeAspect="1"/>
            </p:cNvSpPr>
            <p:nvPr/>
          </p:nvSpPr>
          <p:spPr bwMode="auto">
            <a:xfrm>
              <a:off x="1643721" y="1011302"/>
              <a:ext cx="297000" cy="297000"/>
            </a:xfrm>
            <a:custGeom>
              <a:avLst/>
              <a:gdLst>
                <a:gd name="T0" fmla="*/ 419 w 425"/>
                <a:gd name="T1" fmla="*/ 2 h 425"/>
                <a:gd name="T2" fmla="*/ 411 w 425"/>
                <a:gd name="T3" fmla="*/ 0 h 425"/>
                <a:gd name="T4" fmla="*/ 404 w 425"/>
                <a:gd name="T5" fmla="*/ 3 h 425"/>
                <a:gd name="T6" fmla="*/ 6 w 425"/>
                <a:gd name="T7" fmla="*/ 268 h 425"/>
                <a:gd name="T8" fmla="*/ 0 w 425"/>
                <a:gd name="T9" fmla="*/ 280 h 425"/>
                <a:gd name="T10" fmla="*/ 8 w 425"/>
                <a:gd name="T11" fmla="*/ 291 h 425"/>
                <a:gd name="T12" fmla="*/ 112 w 425"/>
                <a:gd name="T13" fmla="*/ 333 h 425"/>
                <a:gd name="T14" fmla="*/ 161 w 425"/>
                <a:gd name="T15" fmla="*/ 418 h 425"/>
                <a:gd name="T16" fmla="*/ 172 w 425"/>
                <a:gd name="T17" fmla="*/ 425 h 425"/>
                <a:gd name="T18" fmla="*/ 173 w 425"/>
                <a:gd name="T19" fmla="*/ 425 h 425"/>
                <a:gd name="T20" fmla="*/ 184 w 425"/>
                <a:gd name="T21" fmla="*/ 419 h 425"/>
                <a:gd name="T22" fmla="*/ 211 w 425"/>
                <a:gd name="T23" fmla="*/ 373 h 425"/>
                <a:gd name="T24" fmla="*/ 340 w 425"/>
                <a:gd name="T25" fmla="*/ 424 h 425"/>
                <a:gd name="T26" fmla="*/ 345 w 425"/>
                <a:gd name="T27" fmla="*/ 425 h 425"/>
                <a:gd name="T28" fmla="*/ 352 w 425"/>
                <a:gd name="T29" fmla="*/ 423 h 425"/>
                <a:gd name="T30" fmla="*/ 358 w 425"/>
                <a:gd name="T31" fmla="*/ 414 h 425"/>
                <a:gd name="T32" fmla="*/ 424 w 425"/>
                <a:gd name="T33" fmla="*/ 16 h 425"/>
                <a:gd name="T34" fmla="*/ 419 w 425"/>
                <a:gd name="T35" fmla="*/ 2 h 425"/>
                <a:gd name="T36" fmla="*/ 42 w 425"/>
                <a:gd name="T37" fmla="*/ 276 h 425"/>
                <a:gd name="T38" fmla="*/ 349 w 425"/>
                <a:gd name="T39" fmla="*/ 71 h 425"/>
                <a:gd name="T40" fmla="*/ 126 w 425"/>
                <a:gd name="T41" fmla="*/ 310 h 425"/>
                <a:gd name="T42" fmla="*/ 122 w 425"/>
                <a:gd name="T43" fmla="*/ 308 h 425"/>
                <a:gd name="T44" fmla="*/ 42 w 425"/>
                <a:gd name="T45" fmla="*/ 276 h 425"/>
                <a:gd name="T46" fmla="*/ 135 w 425"/>
                <a:gd name="T47" fmla="*/ 320 h 425"/>
                <a:gd name="T48" fmla="*/ 135 w 425"/>
                <a:gd name="T49" fmla="*/ 320 h 425"/>
                <a:gd name="T50" fmla="*/ 386 w 425"/>
                <a:gd name="T51" fmla="*/ 51 h 425"/>
                <a:gd name="T52" fmla="*/ 172 w 425"/>
                <a:gd name="T53" fmla="*/ 384 h 425"/>
                <a:gd name="T54" fmla="*/ 135 w 425"/>
                <a:gd name="T55" fmla="*/ 320 h 425"/>
                <a:gd name="T56" fmla="*/ 335 w 425"/>
                <a:gd name="T57" fmla="*/ 393 h 425"/>
                <a:gd name="T58" fmla="*/ 221 w 425"/>
                <a:gd name="T59" fmla="*/ 348 h 425"/>
                <a:gd name="T60" fmla="*/ 213 w 425"/>
                <a:gd name="T61" fmla="*/ 346 h 425"/>
                <a:gd name="T62" fmla="*/ 388 w 425"/>
                <a:gd name="T63" fmla="*/ 76 h 425"/>
                <a:gd name="T64" fmla="*/ 335 w 425"/>
                <a:gd name="T65" fmla="*/ 393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 h="425">
                  <a:moveTo>
                    <a:pt x="419" y="2"/>
                  </a:moveTo>
                  <a:cubicBezTo>
                    <a:pt x="416" y="1"/>
                    <a:pt x="414" y="0"/>
                    <a:pt x="411" y="0"/>
                  </a:cubicBezTo>
                  <a:cubicBezTo>
                    <a:pt x="409" y="0"/>
                    <a:pt x="406" y="1"/>
                    <a:pt x="404" y="3"/>
                  </a:cubicBezTo>
                  <a:cubicBezTo>
                    <a:pt x="6" y="268"/>
                    <a:pt x="6" y="268"/>
                    <a:pt x="6" y="268"/>
                  </a:cubicBezTo>
                  <a:cubicBezTo>
                    <a:pt x="2" y="271"/>
                    <a:pt x="0" y="276"/>
                    <a:pt x="0" y="280"/>
                  </a:cubicBezTo>
                  <a:cubicBezTo>
                    <a:pt x="1" y="285"/>
                    <a:pt x="4" y="290"/>
                    <a:pt x="8" y="291"/>
                  </a:cubicBezTo>
                  <a:cubicBezTo>
                    <a:pt x="112" y="333"/>
                    <a:pt x="112" y="333"/>
                    <a:pt x="112" y="333"/>
                  </a:cubicBezTo>
                  <a:cubicBezTo>
                    <a:pt x="161" y="418"/>
                    <a:pt x="161" y="418"/>
                    <a:pt x="161" y="418"/>
                  </a:cubicBezTo>
                  <a:cubicBezTo>
                    <a:pt x="163" y="422"/>
                    <a:pt x="168" y="425"/>
                    <a:pt x="172" y="425"/>
                  </a:cubicBezTo>
                  <a:cubicBezTo>
                    <a:pt x="172" y="425"/>
                    <a:pt x="172" y="425"/>
                    <a:pt x="173" y="425"/>
                  </a:cubicBezTo>
                  <a:cubicBezTo>
                    <a:pt x="177" y="425"/>
                    <a:pt x="181" y="423"/>
                    <a:pt x="184" y="419"/>
                  </a:cubicBezTo>
                  <a:cubicBezTo>
                    <a:pt x="211" y="373"/>
                    <a:pt x="211" y="373"/>
                    <a:pt x="211" y="373"/>
                  </a:cubicBezTo>
                  <a:cubicBezTo>
                    <a:pt x="340" y="424"/>
                    <a:pt x="340" y="424"/>
                    <a:pt x="340" y="424"/>
                  </a:cubicBezTo>
                  <a:cubicBezTo>
                    <a:pt x="342" y="425"/>
                    <a:pt x="343" y="425"/>
                    <a:pt x="345" y="425"/>
                  </a:cubicBezTo>
                  <a:cubicBezTo>
                    <a:pt x="347" y="425"/>
                    <a:pt x="350" y="424"/>
                    <a:pt x="352" y="423"/>
                  </a:cubicBezTo>
                  <a:cubicBezTo>
                    <a:pt x="355" y="421"/>
                    <a:pt x="357" y="418"/>
                    <a:pt x="358" y="414"/>
                  </a:cubicBezTo>
                  <a:cubicBezTo>
                    <a:pt x="424" y="16"/>
                    <a:pt x="424" y="16"/>
                    <a:pt x="424" y="16"/>
                  </a:cubicBezTo>
                  <a:cubicBezTo>
                    <a:pt x="425" y="11"/>
                    <a:pt x="423" y="5"/>
                    <a:pt x="419" y="2"/>
                  </a:cubicBezTo>
                  <a:close/>
                  <a:moveTo>
                    <a:pt x="42" y="276"/>
                  </a:moveTo>
                  <a:cubicBezTo>
                    <a:pt x="349" y="71"/>
                    <a:pt x="349" y="71"/>
                    <a:pt x="349" y="71"/>
                  </a:cubicBezTo>
                  <a:cubicBezTo>
                    <a:pt x="126" y="310"/>
                    <a:pt x="126" y="310"/>
                    <a:pt x="126" y="310"/>
                  </a:cubicBezTo>
                  <a:cubicBezTo>
                    <a:pt x="124" y="310"/>
                    <a:pt x="123" y="309"/>
                    <a:pt x="122" y="308"/>
                  </a:cubicBezTo>
                  <a:lnTo>
                    <a:pt x="42" y="276"/>
                  </a:lnTo>
                  <a:close/>
                  <a:moveTo>
                    <a:pt x="135" y="320"/>
                  </a:moveTo>
                  <a:cubicBezTo>
                    <a:pt x="135" y="320"/>
                    <a:pt x="135" y="320"/>
                    <a:pt x="135" y="320"/>
                  </a:cubicBezTo>
                  <a:cubicBezTo>
                    <a:pt x="386" y="51"/>
                    <a:pt x="386" y="51"/>
                    <a:pt x="386" y="51"/>
                  </a:cubicBezTo>
                  <a:cubicBezTo>
                    <a:pt x="172" y="384"/>
                    <a:pt x="172" y="384"/>
                    <a:pt x="172" y="384"/>
                  </a:cubicBezTo>
                  <a:lnTo>
                    <a:pt x="135" y="320"/>
                  </a:lnTo>
                  <a:close/>
                  <a:moveTo>
                    <a:pt x="335" y="393"/>
                  </a:moveTo>
                  <a:cubicBezTo>
                    <a:pt x="221" y="348"/>
                    <a:pt x="221" y="348"/>
                    <a:pt x="221" y="348"/>
                  </a:cubicBezTo>
                  <a:cubicBezTo>
                    <a:pt x="219" y="347"/>
                    <a:pt x="216" y="347"/>
                    <a:pt x="213" y="346"/>
                  </a:cubicBezTo>
                  <a:cubicBezTo>
                    <a:pt x="388" y="76"/>
                    <a:pt x="388" y="76"/>
                    <a:pt x="388" y="76"/>
                  </a:cubicBezTo>
                  <a:lnTo>
                    <a:pt x="335" y="393"/>
                  </a:lnTo>
                  <a:close/>
                </a:path>
              </a:pathLst>
            </a:custGeom>
            <a:solidFill>
              <a:schemeClr val="accent1"/>
            </a:solidFill>
            <a:ln>
              <a:noFill/>
            </a:ln>
          </p:spPr>
          <p:txBody>
            <a:bodyPr anchor="ctr"/>
            <a:lstStyle/>
            <a:p>
              <a:pPr algn="ctr"/>
              <a:endParaRPr/>
            </a:p>
          </p:txBody>
        </p:sp>
        <p:grpSp>
          <p:nvGrpSpPr>
            <p:cNvPr id="20" name="Group 75"/>
            <p:cNvGrpSpPr/>
            <p:nvPr/>
          </p:nvGrpSpPr>
          <p:grpSpPr>
            <a:xfrm>
              <a:off x="1804306" y="2149454"/>
              <a:ext cx="189002" cy="270000"/>
              <a:chOff x="1559893" y="2241774"/>
              <a:chExt cx="174947" cy="256404"/>
            </a:xfrm>
            <a:solidFill>
              <a:schemeClr val="accent3"/>
            </a:solidFill>
          </p:grpSpPr>
          <p:sp>
            <p:nvSpPr>
              <p:cNvPr id="51" name="Oval 76"/>
              <p:cNvSpPr/>
              <p:nvPr/>
            </p:nvSpPr>
            <p:spPr bwMode="auto">
              <a:xfrm>
                <a:off x="1630705" y="2313975"/>
                <a:ext cx="16662" cy="16662"/>
              </a:xfrm>
              <a:prstGeom prst="ellipse">
                <a:avLst/>
              </a:prstGeom>
              <a:grpFill/>
              <a:ln>
                <a:noFill/>
              </a:ln>
            </p:spPr>
            <p:txBody>
              <a:bodyPr anchor="ctr"/>
              <a:lstStyle/>
              <a:p>
                <a:pPr algn="ctr"/>
                <a:endParaRPr/>
              </a:p>
            </p:txBody>
          </p:sp>
          <p:sp>
            <p:nvSpPr>
              <p:cNvPr id="52" name="Oval 77"/>
              <p:cNvSpPr/>
              <p:nvPr/>
            </p:nvSpPr>
            <p:spPr bwMode="auto">
              <a:xfrm>
                <a:off x="1630705" y="2410242"/>
                <a:ext cx="16662" cy="15273"/>
              </a:xfrm>
              <a:prstGeom prst="ellipse">
                <a:avLst/>
              </a:prstGeom>
              <a:grpFill/>
              <a:ln>
                <a:noFill/>
              </a:ln>
            </p:spPr>
            <p:txBody>
              <a:bodyPr anchor="ctr"/>
              <a:lstStyle/>
              <a:p>
                <a:pPr algn="ctr"/>
                <a:endParaRPr/>
              </a:p>
            </p:txBody>
          </p:sp>
          <p:sp>
            <p:nvSpPr>
              <p:cNvPr id="53" name="Oval 78"/>
              <p:cNvSpPr/>
              <p:nvPr/>
            </p:nvSpPr>
            <p:spPr bwMode="auto">
              <a:xfrm>
                <a:off x="1583960" y="2362108"/>
                <a:ext cx="15273" cy="15273"/>
              </a:xfrm>
              <a:prstGeom prst="ellipse">
                <a:avLst/>
              </a:prstGeom>
              <a:grpFill/>
              <a:ln>
                <a:noFill/>
              </a:ln>
            </p:spPr>
            <p:txBody>
              <a:bodyPr anchor="ctr"/>
              <a:lstStyle/>
              <a:p>
                <a:pPr algn="ctr"/>
                <a:endParaRPr/>
              </a:p>
            </p:txBody>
          </p:sp>
          <p:sp>
            <p:nvSpPr>
              <p:cNvPr id="54" name="Oval 79"/>
              <p:cNvSpPr/>
              <p:nvPr/>
            </p:nvSpPr>
            <p:spPr bwMode="auto">
              <a:xfrm>
                <a:off x="1679301" y="2362108"/>
                <a:ext cx="16199" cy="15273"/>
              </a:xfrm>
              <a:prstGeom prst="ellipse">
                <a:avLst/>
              </a:prstGeom>
              <a:grpFill/>
              <a:ln>
                <a:noFill/>
              </a:ln>
            </p:spPr>
            <p:txBody>
              <a:bodyPr anchor="ctr"/>
              <a:lstStyle/>
              <a:p>
                <a:pPr algn="ctr"/>
                <a:endParaRPr/>
              </a:p>
            </p:txBody>
          </p:sp>
          <p:sp>
            <p:nvSpPr>
              <p:cNvPr id="55" name="Freeform: Shape 80"/>
              <p:cNvSpPr/>
              <p:nvPr/>
            </p:nvSpPr>
            <p:spPr bwMode="auto">
              <a:xfrm>
                <a:off x="1596919" y="2394969"/>
                <a:ext cx="17587" cy="17587"/>
              </a:xfrm>
              <a:custGeom>
                <a:avLst/>
                <a:gdLst>
                  <a:gd name="T0" fmla="*/ 3 w 16"/>
                  <a:gd name="T1" fmla="*/ 3 h 16"/>
                  <a:gd name="T2" fmla="*/ 3 w 16"/>
                  <a:gd name="T3" fmla="*/ 13 h 16"/>
                  <a:gd name="T4" fmla="*/ 13 w 16"/>
                  <a:gd name="T5" fmla="*/ 13 h 16"/>
                  <a:gd name="T6" fmla="*/ 13 w 16"/>
                  <a:gd name="T7" fmla="*/ 3 h 16"/>
                  <a:gd name="T8" fmla="*/ 3 w 16"/>
                  <a:gd name="T9" fmla="*/ 3 h 16"/>
                </a:gdLst>
                <a:ahLst/>
                <a:cxnLst>
                  <a:cxn ang="0">
                    <a:pos x="T0" y="T1"/>
                  </a:cxn>
                  <a:cxn ang="0">
                    <a:pos x="T2" y="T3"/>
                  </a:cxn>
                  <a:cxn ang="0">
                    <a:pos x="T4" y="T5"/>
                  </a:cxn>
                  <a:cxn ang="0">
                    <a:pos x="T6" y="T7"/>
                  </a:cxn>
                  <a:cxn ang="0">
                    <a:pos x="T8" y="T9"/>
                  </a:cxn>
                </a:cxnLst>
                <a:rect l="0" t="0" r="r" b="b"/>
                <a:pathLst>
                  <a:path w="16" h="16">
                    <a:moveTo>
                      <a:pt x="3" y="3"/>
                    </a:moveTo>
                    <a:cubicBezTo>
                      <a:pt x="0" y="6"/>
                      <a:pt x="0" y="10"/>
                      <a:pt x="3" y="13"/>
                    </a:cubicBezTo>
                    <a:cubicBezTo>
                      <a:pt x="5" y="16"/>
                      <a:pt x="10" y="16"/>
                      <a:pt x="13" y="13"/>
                    </a:cubicBezTo>
                    <a:cubicBezTo>
                      <a:pt x="16" y="10"/>
                      <a:pt x="16" y="6"/>
                      <a:pt x="13" y="3"/>
                    </a:cubicBezTo>
                    <a:cubicBezTo>
                      <a:pt x="10" y="0"/>
                      <a:pt x="5" y="0"/>
                      <a:pt x="3" y="3"/>
                    </a:cubicBezTo>
                    <a:close/>
                  </a:path>
                </a:pathLst>
              </a:custGeom>
              <a:grpFill/>
              <a:ln>
                <a:noFill/>
              </a:ln>
            </p:spPr>
            <p:txBody>
              <a:bodyPr anchor="ctr"/>
              <a:lstStyle/>
              <a:p>
                <a:pPr algn="ctr"/>
                <a:endParaRPr/>
              </a:p>
            </p:txBody>
          </p:sp>
          <p:sp>
            <p:nvSpPr>
              <p:cNvPr id="56" name="Freeform: Shape 81"/>
              <p:cNvSpPr/>
              <p:nvPr/>
            </p:nvSpPr>
            <p:spPr bwMode="auto">
              <a:xfrm>
                <a:off x="1596919" y="2326934"/>
                <a:ext cx="17587" cy="17587"/>
              </a:xfrm>
              <a:custGeom>
                <a:avLst/>
                <a:gdLst>
                  <a:gd name="T0" fmla="*/ 3 w 16"/>
                  <a:gd name="T1" fmla="*/ 3 h 16"/>
                  <a:gd name="T2" fmla="*/ 3 w 16"/>
                  <a:gd name="T3" fmla="*/ 13 h 16"/>
                  <a:gd name="T4" fmla="*/ 13 w 16"/>
                  <a:gd name="T5" fmla="*/ 13 h 16"/>
                  <a:gd name="T6" fmla="*/ 13 w 16"/>
                  <a:gd name="T7" fmla="*/ 3 h 16"/>
                  <a:gd name="T8" fmla="*/ 3 w 16"/>
                  <a:gd name="T9" fmla="*/ 3 h 16"/>
                </a:gdLst>
                <a:ahLst/>
                <a:cxnLst>
                  <a:cxn ang="0">
                    <a:pos x="T0" y="T1"/>
                  </a:cxn>
                  <a:cxn ang="0">
                    <a:pos x="T2" y="T3"/>
                  </a:cxn>
                  <a:cxn ang="0">
                    <a:pos x="T4" y="T5"/>
                  </a:cxn>
                  <a:cxn ang="0">
                    <a:pos x="T6" y="T7"/>
                  </a:cxn>
                  <a:cxn ang="0">
                    <a:pos x="T8" y="T9"/>
                  </a:cxn>
                </a:cxnLst>
                <a:rect l="0" t="0" r="r" b="b"/>
                <a:pathLst>
                  <a:path w="16" h="16">
                    <a:moveTo>
                      <a:pt x="3" y="3"/>
                    </a:moveTo>
                    <a:cubicBezTo>
                      <a:pt x="0" y="6"/>
                      <a:pt x="0" y="10"/>
                      <a:pt x="3" y="13"/>
                    </a:cubicBezTo>
                    <a:cubicBezTo>
                      <a:pt x="5" y="16"/>
                      <a:pt x="10" y="16"/>
                      <a:pt x="13" y="13"/>
                    </a:cubicBezTo>
                    <a:cubicBezTo>
                      <a:pt x="16" y="10"/>
                      <a:pt x="16" y="6"/>
                      <a:pt x="13" y="3"/>
                    </a:cubicBezTo>
                    <a:cubicBezTo>
                      <a:pt x="10" y="0"/>
                      <a:pt x="5" y="0"/>
                      <a:pt x="3" y="3"/>
                    </a:cubicBezTo>
                    <a:close/>
                  </a:path>
                </a:pathLst>
              </a:custGeom>
              <a:grpFill/>
              <a:ln>
                <a:noFill/>
              </a:ln>
            </p:spPr>
            <p:txBody>
              <a:bodyPr anchor="ctr"/>
              <a:lstStyle/>
              <a:p>
                <a:pPr algn="ctr"/>
                <a:endParaRPr/>
              </a:p>
            </p:txBody>
          </p:sp>
          <p:sp>
            <p:nvSpPr>
              <p:cNvPr id="57" name="Freeform: Shape 82"/>
              <p:cNvSpPr/>
              <p:nvPr/>
            </p:nvSpPr>
            <p:spPr bwMode="auto">
              <a:xfrm>
                <a:off x="1664953" y="2394969"/>
                <a:ext cx="17587" cy="17587"/>
              </a:xfrm>
              <a:custGeom>
                <a:avLst/>
                <a:gdLst>
                  <a:gd name="T0" fmla="*/ 3 w 16"/>
                  <a:gd name="T1" fmla="*/ 3 h 16"/>
                  <a:gd name="T2" fmla="*/ 3 w 16"/>
                  <a:gd name="T3" fmla="*/ 13 h 16"/>
                  <a:gd name="T4" fmla="*/ 13 w 16"/>
                  <a:gd name="T5" fmla="*/ 13 h 16"/>
                  <a:gd name="T6" fmla="*/ 13 w 16"/>
                  <a:gd name="T7" fmla="*/ 3 h 16"/>
                  <a:gd name="T8" fmla="*/ 3 w 16"/>
                  <a:gd name="T9" fmla="*/ 3 h 16"/>
                </a:gdLst>
                <a:ahLst/>
                <a:cxnLst>
                  <a:cxn ang="0">
                    <a:pos x="T0" y="T1"/>
                  </a:cxn>
                  <a:cxn ang="0">
                    <a:pos x="T2" y="T3"/>
                  </a:cxn>
                  <a:cxn ang="0">
                    <a:pos x="T4" y="T5"/>
                  </a:cxn>
                  <a:cxn ang="0">
                    <a:pos x="T6" y="T7"/>
                  </a:cxn>
                  <a:cxn ang="0">
                    <a:pos x="T8" y="T9"/>
                  </a:cxn>
                </a:cxnLst>
                <a:rect l="0" t="0" r="r" b="b"/>
                <a:pathLst>
                  <a:path w="16" h="16">
                    <a:moveTo>
                      <a:pt x="3" y="3"/>
                    </a:moveTo>
                    <a:cubicBezTo>
                      <a:pt x="0" y="6"/>
                      <a:pt x="0" y="10"/>
                      <a:pt x="3" y="13"/>
                    </a:cubicBezTo>
                    <a:cubicBezTo>
                      <a:pt x="5" y="16"/>
                      <a:pt x="10" y="16"/>
                      <a:pt x="13" y="13"/>
                    </a:cubicBezTo>
                    <a:cubicBezTo>
                      <a:pt x="16" y="10"/>
                      <a:pt x="16" y="6"/>
                      <a:pt x="13" y="3"/>
                    </a:cubicBezTo>
                    <a:cubicBezTo>
                      <a:pt x="10" y="0"/>
                      <a:pt x="5" y="0"/>
                      <a:pt x="3" y="3"/>
                    </a:cubicBezTo>
                    <a:close/>
                  </a:path>
                </a:pathLst>
              </a:custGeom>
              <a:grpFill/>
              <a:ln>
                <a:noFill/>
              </a:ln>
            </p:spPr>
            <p:txBody>
              <a:bodyPr anchor="ctr"/>
              <a:lstStyle/>
              <a:p>
                <a:pPr algn="ctr"/>
                <a:endParaRPr/>
              </a:p>
            </p:txBody>
          </p:sp>
          <p:sp>
            <p:nvSpPr>
              <p:cNvPr id="58" name="Freeform: Shape 83"/>
              <p:cNvSpPr/>
              <p:nvPr/>
            </p:nvSpPr>
            <p:spPr bwMode="auto">
              <a:xfrm>
                <a:off x="1559893" y="2241774"/>
                <a:ext cx="174947" cy="256404"/>
              </a:xfrm>
              <a:custGeom>
                <a:avLst/>
                <a:gdLst>
                  <a:gd name="T0" fmla="*/ 146 w 160"/>
                  <a:gd name="T1" fmla="*/ 103 h 234"/>
                  <a:gd name="T2" fmla="*/ 144 w 160"/>
                  <a:gd name="T3" fmla="*/ 103 h 234"/>
                  <a:gd name="T4" fmla="*/ 128 w 160"/>
                  <a:gd name="T5" fmla="*/ 69 h 234"/>
                  <a:gd name="T6" fmla="*/ 117 w 160"/>
                  <a:gd name="T7" fmla="*/ 12 h 234"/>
                  <a:gd name="T8" fmla="*/ 103 w 160"/>
                  <a:gd name="T9" fmla="*/ 0 h 234"/>
                  <a:gd name="T10" fmla="*/ 44 w 160"/>
                  <a:gd name="T11" fmla="*/ 0 h 234"/>
                  <a:gd name="T12" fmla="*/ 30 w 160"/>
                  <a:gd name="T13" fmla="*/ 12 h 234"/>
                  <a:gd name="T14" fmla="*/ 20 w 160"/>
                  <a:gd name="T15" fmla="*/ 67 h 234"/>
                  <a:gd name="T16" fmla="*/ 0 w 160"/>
                  <a:gd name="T17" fmla="*/ 117 h 234"/>
                  <a:gd name="T18" fmla="*/ 19 w 160"/>
                  <a:gd name="T19" fmla="*/ 166 h 234"/>
                  <a:gd name="T20" fmla="*/ 29 w 160"/>
                  <a:gd name="T21" fmla="*/ 222 h 234"/>
                  <a:gd name="T22" fmla="*/ 44 w 160"/>
                  <a:gd name="T23" fmla="*/ 234 h 234"/>
                  <a:gd name="T24" fmla="*/ 102 w 160"/>
                  <a:gd name="T25" fmla="*/ 234 h 234"/>
                  <a:gd name="T26" fmla="*/ 116 w 160"/>
                  <a:gd name="T27" fmla="*/ 222 h 234"/>
                  <a:gd name="T28" fmla="*/ 127 w 160"/>
                  <a:gd name="T29" fmla="*/ 166 h 234"/>
                  <a:gd name="T30" fmla="*/ 144 w 160"/>
                  <a:gd name="T31" fmla="*/ 131 h 234"/>
                  <a:gd name="T32" fmla="*/ 146 w 160"/>
                  <a:gd name="T33" fmla="*/ 132 h 234"/>
                  <a:gd name="T34" fmla="*/ 160 w 160"/>
                  <a:gd name="T35" fmla="*/ 117 h 234"/>
                  <a:gd name="T36" fmla="*/ 146 w 160"/>
                  <a:gd name="T37" fmla="*/ 103 h 234"/>
                  <a:gd name="T38" fmla="*/ 44 w 160"/>
                  <a:gd name="T39" fmla="*/ 15 h 234"/>
                  <a:gd name="T40" fmla="*/ 103 w 160"/>
                  <a:gd name="T41" fmla="*/ 15 h 234"/>
                  <a:gd name="T42" fmla="*/ 110 w 160"/>
                  <a:gd name="T43" fmla="*/ 54 h 234"/>
                  <a:gd name="T44" fmla="*/ 73 w 160"/>
                  <a:gd name="T45" fmla="*/ 44 h 234"/>
                  <a:gd name="T46" fmla="*/ 37 w 160"/>
                  <a:gd name="T47" fmla="*/ 54 h 234"/>
                  <a:gd name="T48" fmla="*/ 44 w 160"/>
                  <a:gd name="T49" fmla="*/ 15 h 234"/>
                  <a:gd name="T50" fmla="*/ 102 w 160"/>
                  <a:gd name="T51" fmla="*/ 219 h 234"/>
                  <a:gd name="T52" fmla="*/ 44 w 160"/>
                  <a:gd name="T53" fmla="*/ 219 h 234"/>
                  <a:gd name="T54" fmla="*/ 36 w 160"/>
                  <a:gd name="T55" fmla="*/ 180 h 234"/>
                  <a:gd name="T56" fmla="*/ 73 w 160"/>
                  <a:gd name="T57" fmla="*/ 190 h 234"/>
                  <a:gd name="T58" fmla="*/ 109 w 160"/>
                  <a:gd name="T59" fmla="*/ 180 h 234"/>
                  <a:gd name="T60" fmla="*/ 102 w 160"/>
                  <a:gd name="T61" fmla="*/ 219 h 234"/>
                  <a:gd name="T62" fmla="*/ 73 w 160"/>
                  <a:gd name="T63" fmla="*/ 176 h 234"/>
                  <a:gd name="T64" fmla="*/ 14 w 160"/>
                  <a:gd name="T65" fmla="*/ 117 h 234"/>
                  <a:gd name="T66" fmla="*/ 73 w 160"/>
                  <a:gd name="T67" fmla="*/ 59 h 234"/>
                  <a:gd name="T68" fmla="*/ 131 w 160"/>
                  <a:gd name="T69" fmla="*/ 117 h 234"/>
                  <a:gd name="T70" fmla="*/ 73 w 160"/>
                  <a:gd name="T71" fmla="*/ 17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60" h="234">
                    <a:moveTo>
                      <a:pt x="146" y="103"/>
                    </a:moveTo>
                    <a:cubicBezTo>
                      <a:pt x="145" y="103"/>
                      <a:pt x="145" y="103"/>
                      <a:pt x="144" y="103"/>
                    </a:cubicBezTo>
                    <a:cubicBezTo>
                      <a:pt x="142" y="90"/>
                      <a:pt x="136" y="79"/>
                      <a:pt x="128" y="69"/>
                    </a:cubicBezTo>
                    <a:cubicBezTo>
                      <a:pt x="117" y="12"/>
                      <a:pt x="117" y="12"/>
                      <a:pt x="117" y="12"/>
                    </a:cubicBezTo>
                    <a:cubicBezTo>
                      <a:pt x="116" y="5"/>
                      <a:pt x="110" y="0"/>
                      <a:pt x="103" y="0"/>
                    </a:cubicBezTo>
                    <a:cubicBezTo>
                      <a:pt x="44" y="0"/>
                      <a:pt x="44" y="0"/>
                      <a:pt x="44" y="0"/>
                    </a:cubicBezTo>
                    <a:cubicBezTo>
                      <a:pt x="37" y="0"/>
                      <a:pt x="31" y="5"/>
                      <a:pt x="30" y="12"/>
                    </a:cubicBezTo>
                    <a:cubicBezTo>
                      <a:pt x="20" y="67"/>
                      <a:pt x="20" y="67"/>
                      <a:pt x="20" y="67"/>
                    </a:cubicBezTo>
                    <a:cubicBezTo>
                      <a:pt x="7" y="80"/>
                      <a:pt x="0" y="98"/>
                      <a:pt x="0" y="117"/>
                    </a:cubicBezTo>
                    <a:cubicBezTo>
                      <a:pt x="0" y="136"/>
                      <a:pt x="7" y="153"/>
                      <a:pt x="19" y="166"/>
                    </a:cubicBezTo>
                    <a:cubicBezTo>
                      <a:pt x="29" y="222"/>
                      <a:pt x="29" y="222"/>
                      <a:pt x="29" y="222"/>
                    </a:cubicBezTo>
                    <a:cubicBezTo>
                      <a:pt x="30" y="229"/>
                      <a:pt x="36" y="234"/>
                      <a:pt x="44" y="234"/>
                    </a:cubicBezTo>
                    <a:cubicBezTo>
                      <a:pt x="102" y="234"/>
                      <a:pt x="102" y="234"/>
                      <a:pt x="102" y="234"/>
                    </a:cubicBezTo>
                    <a:cubicBezTo>
                      <a:pt x="109" y="234"/>
                      <a:pt x="115" y="229"/>
                      <a:pt x="116" y="222"/>
                    </a:cubicBezTo>
                    <a:cubicBezTo>
                      <a:pt x="127" y="166"/>
                      <a:pt x="127" y="166"/>
                      <a:pt x="127" y="166"/>
                    </a:cubicBezTo>
                    <a:cubicBezTo>
                      <a:pt x="135" y="156"/>
                      <a:pt x="142" y="145"/>
                      <a:pt x="144" y="131"/>
                    </a:cubicBezTo>
                    <a:cubicBezTo>
                      <a:pt x="145" y="132"/>
                      <a:pt x="145" y="132"/>
                      <a:pt x="146" y="132"/>
                    </a:cubicBezTo>
                    <a:cubicBezTo>
                      <a:pt x="154" y="132"/>
                      <a:pt x="160" y="125"/>
                      <a:pt x="160" y="117"/>
                    </a:cubicBezTo>
                    <a:cubicBezTo>
                      <a:pt x="160" y="109"/>
                      <a:pt x="154" y="103"/>
                      <a:pt x="146" y="103"/>
                    </a:cubicBezTo>
                    <a:close/>
                    <a:moveTo>
                      <a:pt x="44" y="15"/>
                    </a:moveTo>
                    <a:cubicBezTo>
                      <a:pt x="103" y="15"/>
                      <a:pt x="103" y="15"/>
                      <a:pt x="103" y="15"/>
                    </a:cubicBezTo>
                    <a:cubicBezTo>
                      <a:pt x="110" y="54"/>
                      <a:pt x="110" y="54"/>
                      <a:pt x="110" y="54"/>
                    </a:cubicBezTo>
                    <a:cubicBezTo>
                      <a:pt x="99" y="48"/>
                      <a:pt x="87" y="44"/>
                      <a:pt x="73" y="44"/>
                    </a:cubicBezTo>
                    <a:cubicBezTo>
                      <a:pt x="60" y="44"/>
                      <a:pt x="48" y="48"/>
                      <a:pt x="37" y="54"/>
                    </a:cubicBezTo>
                    <a:lnTo>
                      <a:pt x="44" y="15"/>
                    </a:lnTo>
                    <a:close/>
                    <a:moveTo>
                      <a:pt x="102" y="219"/>
                    </a:moveTo>
                    <a:cubicBezTo>
                      <a:pt x="44" y="219"/>
                      <a:pt x="44" y="219"/>
                      <a:pt x="44" y="219"/>
                    </a:cubicBezTo>
                    <a:cubicBezTo>
                      <a:pt x="36" y="180"/>
                      <a:pt x="36" y="180"/>
                      <a:pt x="36" y="180"/>
                    </a:cubicBezTo>
                    <a:cubicBezTo>
                      <a:pt x="47" y="186"/>
                      <a:pt x="59" y="190"/>
                      <a:pt x="73" y="190"/>
                    </a:cubicBezTo>
                    <a:cubicBezTo>
                      <a:pt x="86" y="190"/>
                      <a:pt x="98" y="186"/>
                      <a:pt x="109" y="180"/>
                    </a:cubicBezTo>
                    <a:lnTo>
                      <a:pt x="102" y="219"/>
                    </a:lnTo>
                    <a:close/>
                    <a:moveTo>
                      <a:pt x="73" y="176"/>
                    </a:moveTo>
                    <a:cubicBezTo>
                      <a:pt x="40" y="176"/>
                      <a:pt x="14" y="149"/>
                      <a:pt x="14" y="117"/>
                    </a:cubicBezTo>
                    <a:cubicBezTo>
                      <a:pt x="14" y="85"/>
                      <a:pt x="40" y="59"/>
                      <a:pt x="73" y="59"/>
                    </a:cubicBezTo>
                    <a:cubicBezTo>
                      <a:pt x="105" y="59"/>
                      <a:pt x="131" y="85"/>
                      <a:pt x="131" y="117"/>
                    </a:cubicBezTo>
                    <a:cubicBezTo>
                      <a:pt x="131" y="149"/>
                      <a:pt x="105" y="176"/>
                      <a:pt x="73" y="176"/>
                    </a:cubicBezTo>
                    <a:close/>
                  </a:path>
                </a:pathLst>
              </a:custGeom>
              <a:grpFill/>
              <a:ln>
                <a:noFill/>
              </a:ln>
            </p:spPr>
            <p:txBody>
              <a:bodyPr anchor="ctr"/>
              <a:lstStyle/>
              <a:p>
                <a:pPr algn="ctr"/>
                <a:endParaRPr/>
              </a:p>
            </p:txBody>
          </p:sp>
          <p:sp>
            <p:nvSpPr>
              <p:cNvPr id="59" name="Freeform: Shape 84"/>
              <p:cNvSpPr/>
              <p:nvPr/>
            </p:nvSpPr>
            <p:spPr bwMode="auto">
              <a:xfrm>
                <a:off x="1630705" y="2329248"/>
                <a:ext cx="49522" cy="48134"/>
              </a:xfrm>
              <a:custGeom>
                <a:avLst/>
                <a:gdLst>
                  <a:gd name="T0" fmla="*/ 44 w 45"/>
                  <a:gd name="T1" fmla="*/ 1 h 44"/>
                  <a:gd name="T2" fmla="*/ 40 w 45"/>
                  <a:gd name="T3" fmla="*/ 1 h 44"/>
                  <a:gd name="T4" fmla="*/ 3 w 45"/>
                  <a:gd name="T5" fmla="*/ 32 h 44"/>
                  <a:gd name="T6" fmla="*/ 0 w 45"/>
                  <a:gd name="T7" fmla="*/ 37 h 44"/>
                  <a:gd name="T8" fmla="*/ 3 w 45"/>
                  <a:gd name="T9" fmla="*/ 42 h 44"/>
                  <a:gd name="T10" fmla="*/ 8 w 45"/>
                  <a:gd name="T11" fmla="*/ 44 h 44"/>
                  <a:gd name="T12" fmla="*/ 13 w 45"/>
                  <a:gd name="T13" fmla="*/ 42 h 44"/>
                  <a:gd name="T14" fmla="*/ 26 w 45"/>
                  <a:gd name="T15" fmla="*/ 26 h 44"/>
                  <a:gd name="T16" fmla="*/ 44 w 45"/>
                  <a:gd name="T17" fmla="*/ 4 h 44"/>
                  <a:gd name="T18" fmla="*/ 44 w 45"/>
                  <a:gd name="T19" fmla="*/ 1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4">
                    <a:moveTo>
                      <a:pt x="44" y="1"/>
                    </a:moveTo>
                    <a:cubicBezTo>
                      <a:pt x="43" y="0"/>
                      <a:pt x="41" y="0"/>
                      <a:pt x="40" y="1"/>
                    </a:cubicBezTo>
                    <a:cubicBezTo>
                      <a:pt x="3" y="32"/>
                      <a:pt x="3" y="32"/>
                      <a:pt x="3" y="32"/>
                    </a:cubicBezTo>
                    <a:cubicBezTo>
                      <a:pt x="1" y="33"/>
                      <a:pt x="0" y="35"/>
                      <a:pt x="0" y="37"/>
                    </a:cubicBezTo>
                    <a:cubicBezTo>
                      <a:pt x="0" y="39"/>
                      <a:pt x="1" y="41"/>
                      <a:pt x="3" y="42"/>
                    </a:cubicBezTo>
                    <a:cubicBezTo>
                      <a:pt x="4" y="44"/>
                      <a:pt x="6" y="44"/>
                      <a:pt x="8" y="44"/>
                    </a:cubicBezTo>
                    <a:cubicBezTo>
                      <a:pt x="10" y="44"/>
                      <a:pt x="11" y="44"/>
                      <a:pt x="13" y="42"/>
                    </a:cubicBezTo>
                    <a:cubicBezTo>
                      <a:pt x="26" y="26"/>
                      <a:pt x="26" y="26"/>
                      <a:pt x="26" y="26"/>
                    </a:cubicBezTo>
                    <a:cubicBezTo>
                      <a:pt x="44" y="4"/>
                      <a:pt x="44" y="4"/>
                      <a:pt x="44" y="4"/>
                    </a:cubicBezTo>
                    <a:cubicBezTo>
                      <a:pt x="45" y="3"/>
                      <a:pt x="45" y="2"/>
                      <a:pt x="44" y="1"/>
                    </a:cubicBezTo>
                    <a:close/>
                  </a:path>
                </a:pathLst>
              </a:custGeom>
              <a:grpFill/>
              <a:ln>
                <a:noFill/>
              </a:ln>
            </p:spPr>
            <p:txBody>
              <a:bodyPr anchor="ctr"/>
              <a:lstStyle/>
              <a:p>
                <a:pPr algn="ctr"/>
                <a:endParaRPr/>
              </a:p>
            </p:txBody>
          </p:sp>
        </p:grpSp>
        <p:sp>
          <p:nvSpPr>
            <p:cNvPr id="21" name="Freeform: Shape 85"/>
            <p:cNvSpPr/>
            <p:nvPr/>
          </p:nvSpPr>
          <p:spPr bwMode="auto">
            <a:xfrm>
              <a:off x="1623371" y="4115019"/>
              <a:ext cx="270000" cy="270000"/>
            </a:xfrm>
            <a:custGeom>
              <a:avLst/>
              <a:gdLst>
                <a:gd name="T0" fmla="*/ 191 w 205"/>
                <a:gd name="T1" fmla="*/ 37 h 234"/>
                <a:gd name="T2" fmla="*/ 182 w 205"/>
                <a:gd name="T3" fmla="*/ 10 h 234"/>
                <a:gd name="T4" fmla="*/ 168 w 205"/>
                <a:gd name="T5" fmla="*/ 0 h 234"/>
                <a:gd name="T6" fmla="*/ 37 w 205"/>
                <a:gd name="T7" fmla="*/ 0 h 234"/>
                <a:gd name="T8" fmla="*/ 23 w 205"/>
                <a:gd name="T9" fmla="*/ 10 h 234"/>
                <a:gd name="T10" fmla="*/ 14 w 205"/>
                <a:gd name="T11" fmla="*/ 37 h 234"/>
                <a:gd name="T12" fmla="*/ 0 w 205"/>
                <a:gd name="T13" fmla="*/ 51 h 234"/>
                <a:gd name="T14" fmla="*/ 0 w 205"/>
                <a:gd name="T15" fmla="*/ 73 h 234"/>
                <a:gd name="T16" fmla="*/ 15 w 205"/>
                <a:gd name="T17" fmla="*/ 88 h 234"/>
                <a:gd name="T18" fmla="*/ 22 w 205"/>
                <a:gd name="T19" fmla="*/ 88 h 234"/>
                <a:gd name="T20" fmla="*/ 22 w 205"/>
                <a:gd name="T21" fmla="*/ 89 h 234"/>
                <a:gd name="T22" fmla="*/ 37 w 205"/>
                <a:gd name="T23" fmla="*/ 221 h 234"/>
                <a:gd name="T24" fmla="*/ 51 w 205"/>
                <a:gd name="T25" fmla="*/ 234 h 234"/>
                <a:gd name="T26" fmla="*/ 153 w 205"/>
                <a:gd name="T27" fmla="*/ 234 h 234"/>
                <a:gd name="T28" fmla="*/ 168 w 205"/>
                <a:gd name="T29" fmla="*/ 221 h 234"/>
                <a:gd name="T30" fmla="*/ 183 w 205"/>
                <a:gd name="T31" fmla="*/ 89 h 234"/>
                <a:gd name="T32" fmla="*/ 182 w 205"/>
                <a:gd name="T33" fmla="*/ 88 h 234"/>
                <a:gd name="T34" fmla="*/ 190 w 205"/>
                <a:gd name="T35" fmla="*/ 88 h 234"/>
                <a:gd name="T36" fmla="*/ 205 w 205"/>
                <a:gd name="T37" fmla="*/ 73 h 234"/>
                <a:gd name="T38" fmla="*/ 205 w 205"/>
                <a:gd name="T39" fmla="*/ 51 h 234"/>
                <a:gd name="T40" fmla="*/ 191 w 205"/>
                <a:gd name="T41" fmla="*/ 37 h 234"/>
                <a:gd name="T42" fmla="*/ 37 w 205"/>
                <a:gd name="T43" fmla="*/ 14 h 234"/>
                <a:gd name="T44" fmla="*/ 168 w 205"/>
                <a:gd name="T45" fmla="*/ 14 h 234"/>
                <a:gd name="T46" fmla="*/ 175 w 205"/>
                <a:gd name="T47" fmla="*/ 36 h 234"/>
                <a:gd name="T48" fmla="*/ 29 w 205"/>
                <a:gd name="T49" fmla="*/ 36 h 234"/>
                <a:gd name="T50" fmla="*/ 37 w 205"/>
                <a:gd name="T51" fmla="*/ 14 h 234"/>
                <a:gd name="T52" fmla="*/ 51 w 205"/>
                <a:gd name="T53" fmla="*/ 219 h 234"/>
                <a:gd name="T54" fmla="*/ 49 w 205"/>
                <a:gd name="T55" fmla="*/ 197 h 234"/>
                <a:gd name="T56" fmla="*/ 156 w 205"/>
                <a:gd name="T57" fmla="*/ 197 h 234"/>
                <a:gd name="T58" fmla="*/ 153 w 205"/>
                <a:gd name="T59" fmla="*/ 219 h 234"/>
                <a:gd name="T60" fmla="*/ 51 w 205"/>
                <a:gd name="T61" fmla="*/ 219 h 234"/>
                <a:gd name="T62" fmla="*/ 157 w 205"/>
                <a:gd name="T63" fmla="*/ 190 h 234"/>
                <a:gd name="T64" fmla="*/ 48 w 205"/>
                <a:gd name="T65" fmla="*/ 190 h 234"/>
                <a:gd name="T66" fmla="*/ 40 w 205"/>
                <a:gd name="T67" fmla="*/ 117 h 234"/>
                <a:gd name="T68" fmla="*/ 165 w 205"/>
                <a:gd name="T69" fmla="*/ 117 h 234"/>
                <a:gd name="T70" fmla="*/ 157 w 205"/>
                <a:gd name="T71" fmla="*/ 190 h 234"/>
                <a:gd name="T72" fmla="*/ 166 w 205"/>
                <a:gd name="T73" fmla="*/ 109 h 234"/>
                <a:gd name="T74" fmla="*/ 39 w 205"/>
                <a:gd name="T75" fmla="*/ 109 h 234"/>
                <a:gd name="T76" fmla="*/ 37 w 205"/>
                <a:gd name="T77" fmla="*/ 88 h 234"/>
                <a:gd name="T78" fmla="*/ 168 w 205"/>
                <a:gd name="T79" fmla="*/ 88 h 234"/>
                <a:gd name="T80" fmla="*/ 166 w 205"/>
                <a:gd name="T81" fmla="*/ 109 h 234"/>
                <a:gd name="T82" fmla="*/ 190 w 205"/>
                <a:gd name="T83" fmla="*/ 73 h 234"/>
                <a:gd name="T84" fmla="*/ 15 w 205"/>
                <a:gd name="T85" fmla="*/ 73 h 234"/>
                <a:gd name="T86" fmla="*/ 15 w 205"/>
                <a:gd name="T87" fmla="*/ 51 h 234"/>
                <a:gd name="T88" fmla="*/ 190 w 205"/>
                <a:gd name="T89" fmla="*/ 51 h 234"/>
                <a:gd name="T90" fmla="*/ 190 w 205"/>
                <a:gd name="T91" fmla="*/ 7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05" h="234">
                  <a:moveTo>
                    <a:pt x="191" y="37"/>
                  </a:moveTo>
                  <a:cubicBezTo>
                    <a:pt x="182" y="10"/>
                    <a:pt x="182" y="10"/>
                    <a:pt x="182" y="10"/>
                  </a:cubicBezTo>
                  <a:cubicBezTo>
                    <a:pt x="180" y="4"/>
                    <a:pt x="174" y="0"/>
                    <a:pt x="168" y="0"/>
                  </a:cubicBezTo>
                  <a:cubicBezTo>
                    <a:pt x="37" y="0"/>
                    <a:pt x="37" y="0"/>
                    <a:pt x="37" y="0"/>
                  </a:cubicBezTo>
                  <a:cubicBezTo>
                    <a:pt x="30" y="0"/>
                    <a:pt x="25" y="4"/>
                    <a:pt x="23" y="10"/>
                  </a:cubicBezTo>
                  <a:cubicBezTo>
                    <a:pt x="14" y="37"/>
                    <a:pt x="14" y="37"/>
                    <a:pt x="14" y="37"/>
                  </a:cubicBezTo>
                  <a:cubicBezTo>
                    <a:pt x="6" y="37"/>
                    <a:pt x="0" y="43"/>
                    <a:pt x="0" y="51"/>
                  </a:cubicBezTo>
                  <a:cubicBezTo>
                    <a:pt x="0" y="73"/>
                    <a:pt x="0" y="73"/>
                    <a:pt x="0" y="73"/>
                  </a:cubicBezTo>
                  <a:cubicBezTo>
                    <a:pt x="0" y="81"/>
                    <a:pt x="7" y="88"/>
                    <a:pt x="15" y="88"/>
                  </a:cubicBezTo>
                  <a:cubicBezTo>
                    <a:pt x="22" y="88"/>
                    <a:pt x="22" y="88"/>
                    <a:pt x="22" y="88"/>
                  </a:cubicBezTo>
                  <a:cubicBezTo>
                    <a:pt x="22" y="88"/>
                    <a:pt x="22" y="89"/>
                    <a:pt x="22" y="89"/>
                  </a:cubicBezTo>
                  <a:cubicBezTo>
                    <a:pt x="37" y="221"/>
                    <a:pt x="37" y="221"/>
                    <a:pt x="37" y="221"/>
                  </a:cubicBezTo>
                  <a:cubicBezTo>
                    <a:pt x="37" y="228"/>
                    <a:pt x="44" y="234"/>
                    <a:pt x="51" y="234"/>
                  </a:cubicBezTo>
                  <a:cubicBezTo>
                    <a:pt x="153" y="234"/>
                    <a:pt x="153" y="234"/>
                    <a:pt x="153" y="234"/>
                  </a:cubicBezTo>
                  <a:cubicBezTo>
                    <a:pt x="161" y="234"/>
                    <a:pt x="167" y="228"/>
                    <a:pt x="168" y="221"/>
                  </a:cubicBezTo>
                  <a:cubicBezTo>
                    <a:pt x="183" y="89"/>
                    <a:pt x="183" y="89"/>
                    <a:pt x="183" y="89"/>
                  </a:cubicBezTo>
                  <a:cubicBezTo>
                    <a:pt x="183" y="89"/>
                    <a:pt x="182" y="88"/>
                    <a:pt x="182" y="88"/>
                  </a:cubicBezTo>
                  <a:cubicBezTo>
                    <a:pt x="190" y="88"/>
                    <a:pt x="190" y="88"/>
                    <a:pt x="190" y="88"/>
                  </a:cubicBezTo>
                  <a:cubicBezTo>
                    <a:pt x="198" y="88"/>
                    <a:pt x="205" y="81"/>
                    <a:pt x="205" y="73"/>
                  </a:cubicBezTo>
                  <a:cubicBezTo>
                    <a:pt x="205" y="51"/>
                    <a:pt x="205" y="51"/>
                    <a:pt x="205" y="51"/>
                  </a:cubicBezTo>
                  <a:cubicBezTo>
                    <a:pt x="205" y="43"/>
                    <a:pt x="198" y="37"/>
                    <a:pt x="191" y="37"/>
                  </a:cubicBezTo>
                  <a:close/>
                  <a:moveTo>
                    <a:pt x="37" y="14"/>
                  </a:moveTo>
                  <a:cubicBezTo>
                    <a:pt x="168" y="14"/>
                    <a:pt x="168" y="14"/>
                    <a:pt x="168" y="14"/>
                  </a:cubicBezTo>
                  <a:cubicBezTo>
                    <a:pt x="175" y="36"/>
                    <a:pt x="175" y="36"/>
                    <a:pt x="175" y="36"/>
                  </a:cubicBezTo>
                  <a:cubicBezTo>
                    <a:pt x="29" y="36"/>
                    <a:pt x="29" y="36"/>
                    <a:pt x="29" y="36"/>
                  </a:cubicBezTo>
                  <a:lnTo>
                    <a:pt x="37" y="14"/>
                  </a:lnTo>
                  <a:close/>
                  <a:moveTo>
                    <a:pt x="51" y="219"/>
                  </a:moveTo>
                  <a:cubicBezTo>
                    <a:pt x="49" y="197"/>
                    <a:pt x="49" y="197"/>
                    <a:pt x="49" y="197"/>
                  </a:cubicBezTo>
                  <a:cubicBezTo>
                    <a:pt x="156" y="197"/>
                    <a:pt x="156" y="197"/>
                    <a:pt x="156" y="197"/>
                  </a:cubicBezTo>
                  <a:cubicBezTo>
                    <a:pt x="153" y="219"/>
                    <a:pt x="153" y="219"/>
                    <a:pt x="153" y="219"/>
                  </a:cubicBezTo>
                  <a:lnTo>
                    <a:pt x="51" y="219"/>
                  </a:lnTo>
                  <a:close/>
                  <a:moveTo>
                    <a:pt x="157" y="190"/>
                  </a:moveTo>
                  <a:cubicBezTo>
                    <a:pt x="48" y="190"/>
                    <a:pt x="48" y="190"/>
                    <a:pt x="48" y="190"/>
                  </a:cubicBezTo>
                  <a:cubicBezTo>
                    <a:pt x="40" y="117"/>
                    <a:pt x="40" y="117"/>
                    <a:pt x="40" y="117"/>
                  </a:cubicBezTo>
                  <a:cubicBezTo>
                    <a:pt x="165" y="117"/>
                    <a:pt x="165" y="117"/>
                    <a:pt x="165" y="117"/>
                  </a:cubicBezTo>
                  <a:lnTo>
                    <a:pt x="157" y="190"/>
                  </a:lnTo>
                  <a:close/>
                  <a:moveTo>
                    <a:pt x="166" y="109"/>
                  </a:moveTo>
                  <a:cubicBezTo>
                    <a:pt x="39" y="109"/>
                    <a:pt x="39" y="109"/>
                    <a:pt x="39" y="109"/>
                  </a:cubicBezTo>
                  <a:cubicBezTo>
                    <a:pt x="37" y="88"/>
                    <a:pt x="37" y="88"/>
                    <a:pt x="37" y="88"/>
                  </a:cubicBezTo>
                  <a:cubicBezTo>
                    <a:pt x="168" y="88"/>
                    <a:pt x="168" y="88"/>
                    <a:pt x="168" y="88"/>
                  </a:cubicBezTo>
                  <a:lnTo>
                    <a:pt x="166" y="109"/>
                  </a:lnTo>
                  <a:close/>
                  <a:moveTo>
                    <a:pt x="190" y="73"/>
                  </a:moveTo>
                  <a:cubicBezTo>
                    <a:pt x="15" y="73"/>
                    <a:pt x="15" y="73"/>
                    <a:pt x="15" y="73"/>
                  </a:cubicBezTo>
                  <a:cubicBezTo>
                    <a:pt x="15" y="51"/>
                    <a:pt x="15" y="51"/>
                    <a:pt x="15" y="51"/>
                  </a:cubicBezTo>
                  <a:cubicBezTo>
                    <a:pt x="190" y="51"/>
                    <a:pt x="190" y="51"/>
                    <a:pt x="190" y="51"/>
                  </a:cubicBezTo>
                  <a:lnTo>
                    <a:pt x="190" y="73"/>
                  </a:lnTo>
                  <a:close/>
                </a:path>
              </a:pathLst>
            </a:custGeom>
            <a:solidFill>
              <a:schemeClr val="bg1">
                <a:lumMod val="50000"/>
              </a:schemeClr>
            </a:solidFill>
            <a:ln>
              <a:noFill/>
            </a:ln>
          </p:spPr>
          <p:txBody>
            <a:bodyPr anchor="ctr"/>
            <a:lstStyle/>
            <a:p>
              <a:pPr algn="ctr"/>
              <a:endParaRPr/>
            </a:p>
          </p:txBody>
        </p:sp>
        <p:grpSp>
          <p:nvGrpSpPr>
            <p:cNvPr id="22" name="Group 86"/>
            <p:cNvGrpSpPr/>
            <p:nvPr/>
          </p:nvGrpSpPr>
          <p:grpSpPr>
            <a:xfrm>
              <a:off x="1834634" y="2603761"/>
              <a:ext cx="188999" cy="188999"/>
              <a:chOff x="1511296" y="1234210"/>
              <a:chExt cx="256867" cy="239742"/>
            </a:xfrm>
            <a:solidFill>
              <a:schemeClr val="accent4"/>
            </a:solidFill>
          </p:grpSpPr>
          <p:sp>
            <p:nvSpPr>
              <p:cNvPr id="49" name="Freeform: Shape 87"/>
              <p:cNvSpPr/>
              <p:nvPr/>
            </p:nvSpPr>
            <p:spPr bwMode="auto">
              <a:xfrm>
                <a:off x="1543231" y="1266144"/>
                <a:ext cx="191609" cy="127739"/>
              </a:xfrm>
              <a:custGeom>
                <a:avLst/>
                <a:gdLst>
                  <a:gd name="T0" fmla="*/ 168 w 175"/>
                  <a:gd name="T1" fmla="*/ 0 h 117"/>
                  <a:gd name="T2" fmla="*/ 7 w 175"/>
                  <a:gd name="T3" fmla="*/ 0 h 117"/>
                  <a:gd name="T4" fmla="*/ 0 w 175"/>
                  <a:gd name="T5" fmla="*/ 8 h 117"/>
                  <a:gd name="T6" fmla="*/ 0 w 175"/>
                  <a:gd name="T7" fmla="*/ 110 h 117"/>
                  <a:gd name="T8" fmla="*/ 7 w 175"/>
                  <a:gd name="T9" fmla="*/ 117 h 117"/>
                  <a:gd name="T10" fmla="*/ 168 w 175"/>
                  <a:gd name="T11" fmla="*/ 117 h 117"/>
                  <a:gd name="T12" fmla="*/ 175 w 175"/>
                  <a:gd name="T13" fmla="*/ 110 h 117"/>
                  <a:gd name="T14" fmla="*/ 175 w 175"/>
                  <a:gd name="T15" fmla="*/ 8 h 117"/>
                  <a:gd name="T16" fmla="*/ 168 w 175"/>
                  <a:gd name="T17" fmla="*/ 0 h 117"/>
                  <a:gd name="T18" fmla="*/ 168 w 175"/>
                  <a:gd name="T19" fmla="*/ 110 h 117"/>
                  <a:gd name="T20" fmla="*/ 7 w 175"/>
                  <a:gd name="T21" fmla="*/ 110 h 117"/>
                  <a:gd name="T22" fmla="*/ 7 w 175"/>
                  <a:gd name="T23" fmla="*/ 8 h 117"/>
                  <a:gd name="T24" fmla="*/ 168 w 175"/>
                  <a:gd name="T25" fmla="*/ 8 h 117"/>
                  <a:gd name="T26" fmla="*/ 168 w 175"/>
                  <a:gd name="T27" fmla="*/ 11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17">
                    <a:moveTo>
                      <a:pt x="168" y="0"/>
                    </a:moveTo>
                    <a:cubicBezTo>
                      <a:pt x="7" y="0"/>
                      <a:pt x="7" y="0"/>
                      <a:pt x="7" y="0"/>
                    </a:cubicBezTo>
                    <a:cubicBezTo>
                      <a:pt x="3" y="0"/>
                      <a:pt x="0" y="3"/>
                      <a:pt x="0" y="8"/>
                    </a:cubicBezTo>
                    <a:cubicBezTo>
                      <a:pt x="0" y="110"/>
                      <a:pt x="0" y="110"/>
                      <a:pt x="0" y="110"/>
                    </a:cubicBezTo>
                    <a:cubicBezTo>
                      <a:pt x="0" y="114"/>
                      <a:pt x="3" y="117"/>
                      <a:pt x="7" y="117"/>
                    </a:cubicBezTo>
                    <a:cubicBezTo>
                      <a:pt x="168" y="117"/>
                      <a:pt x="168" y="117"/>
                      <a:pt x="168" y="117"/>
                    </a:cubicBezTo>
                    <a:cubicBezTo>
                      <a:pt x="172" y="117"/>
                      <a:pt x="175" y="114"/>
                      <a:pt x="175" y="110"/>
                    </a:cubicBezTo>
                    <a:cubicBezTo>
                      <a:pt x="175" y="8"/>
                      <a:pt x="175" y="8"/>
                      <a:pt x="175" y="8"/>
                    </a:cubicBezTo>
                    <a:cubicBezTo>
                      <a:pt x="175" y="3"/>
                      <a:pt x="172" y="0"/>
                      <a:pt x="168" y="0"/>
                    </a:cubicBezTo>
                    <a:close/>
                    <a:moveTo>
                      <a:pt x="168" y="110"/>
                    </a:moveTo>
                    <a:cubicBezTo>
                      <a:pt x="7" y="110"/>
                      <a:pt x="7" y="110"/>
                      <a:pt x="7" y="110"/>
                    </a:cubicBezTo>
                    <a:cubicBezTo>
                      <a:pt x="7" y="8"/>
                      <a:pt x="7" y="8"/>
                      <a:pt x="7" y="8"/>
                    </a:cubicBezTo>
                    <a:cubicBezTo>
                      <a:pt x="168" y="8"/>
                      <a:pt x="168" y="8"/>
                      <a:pt x="168" y="8"/>
                    </a:cubicBezTo>
                    <a:lnTo>
                      <a:pt x="168" y="110"/>
                    </a:lnTo>
                    <a:close/>
                  </a:path>
                </a:pathLst>
              </a:custGeom>
              <a:grpFill/>
              <a:ln>
                <a:noFill/>
              </a:ln>
            </p:spPr>
            <p:txBody>
              <a:bodyPr anchor="ctr"/>
              <a:lstStyle/>
              <a:p>
                <a:pPr algn="ctr"/>
                <a:endParaRPr/>
              </a:p>
            </p:txBody>
          </p:sp>
          <p:sp>
            <p:nvSpPr>
              <p:cNvPr id="50" name="Freeform: Shape 88"/>
              <p:cNvSpPr/>
              <p:nvPr/>
            </p:nvSpPr>
            <p:spPr bwMode="auto">
              <a:xfrm>
                <a:off x="1511296" y="1234210"/>
                <a:ext cx="256867" cy="239742"/>
              </a:xfrm>
              <a:custGeom>
                <a:avLst/>
                <a:gdLst>
                  <a:gd name="T0" fmla="*/ 212 w 234"/>
                  <a:gd name="T1" fmla="*/ 0 h 219"/>
                  <a:gd name="T2" fmla="*/ 22 w 234"/>
                  <a:gd name="T3" fmla="*/ 0 h 219"/>
                  <a:gd name="T4" fmla="*/ 0 w 234"/>
                  <a:gd name="T5" fmla="*/ 22 h 219"/>
                  <a:gd name="T6" fmla="*/ 0 w 234"/>
                  <a:gd name="T7" fmla="*/ 168 h 219"/>
                  <a:gd name="T8" fmla="*/ 22 w 234"/>
                  <a:gd name="T9" fmla="*/ 190 h 219"/>
                  <a:gd name="T10" fmla="*/ 95 w 234"/>
                  <a:gd name="T11" fmla="*/ 190 h 219"/>
                  <a:gd name="T12" fmla="*/ 95 w 234"/>
                  <a:gd name="T13" fmla="*/ 199 h 219"/>
                  <a:gd name="T14" fmla="*/ 49 w 234"/>
                  <a:gd name="T15" fmla="*/ 205 h 219"/>
                  <a:gd name="T16" fmla="*/ 44 w 234"/>
                  <a:gd name="T17" fmla="*/ 212 h 219"/>
                  <a:gd name="T18" fmla="*/ 51 w 234"/>
                  <a:gd name="T19" fmla="*/ 219 h 219"/>
                  <a:gd name="T20" fmla="*/ 182 w 234"/>
                  <a:gd name="T21" fmla="*/ 219 h 219"/>
                  <a:gd name="T22" fmla="*/ 190 w 234"/>
                  <a:gd name="T23" fmla="*/ 212 h 219"/>
                  <a:gd name="T24" fmla="*/ 184 w 234"/>
                  <a:gd name="T25" fmla="*/ 205 h 219"/>
                  <a:gd name="T26" fmla="*/ 139 w 234"/>
                  <a:gd name="T27" fmla="*/ 199 h 219"/>
                  <a:gd name="T28" fmla="*/ 139 w 234"/>
                  <a:gd name="T29" fmla="*/ 190 h 219"/>
                  <a:gd name="T30" fmla="*/ 212 w 234"/>
                  <a:gd name="T31" fmla="*/ 190 h 219"/>
                  <a:gd name="T32" fmla="*/ 234 w 234"/>
                  <a:gd name="T33" fmla="*/ 168 h 219"/>
                  <a:gd name="T34" fmla="*/ 234 w 234"/>
                  <a:gd name="T35" fmla="*/ 22 h 219"/>
                  <a:gd name="T36" fmla="*/ 212 w 234"/>
                  <a:gd name="T37" fmla="*/ 0 h 219"/>
                  <a:gd name="T38" fmla="*/ 219 w 234"/>
                  <a:gd name="T39" fmla="*/ 168 h 219"/>
                  <a:gd name="T40" fmla="*/ 212 w 234"/>
                  <a:gd name="T41" fmla="*/ 175 h 219"/>
                  <a:gd name="T42" fmla="*/ 146 w 234"/>
                  <a:gd name="T43" fmla="*/ 175 h 219"/>
                  <a:gd name="T44" fmla="*/ 88 w 234"/>
                  <a:gd name="T45" fmla="*/ 175 h 219"/>
                  <a:gd name="T46" fmla="*/ 22 w 234"/>
                  <a:gd name="T47" fmla="*/ 175 h 219"/>
                  <a:gd name="T48" fmla="*/ 14 w 234"/>
                  <a:gd name="T49" fmla="*/ 168 h 219"/>
                  <a:gd name="T50" fmla="*/ 14 w 234"/>
                  <a:gd name="T51" fmla="*/ 22 h 219"/>
                  <a:gd name="T52" fmla="*/ 22 w 234"/>
                  <a:gd name="T53" fmla="*/ 15 h 219"/>
                  <a:gd name="T54" fmla="*/ 212 w 234"/>
                  <a:gd name="T55" fmla="*/ 15 h 219"/>
                  <a:gd name="T56" fmla="*/ 219 w 234"/>
                  <a:gd name="T57" fmla="*/ 22 h 219"/>
                  <a:gd name="T58" fmla="*/ 219 w 234"/>
                  <a:gd name="T59" fmla="*/ 168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4" h="219">
                    <a:moveTo>
                      <a:pt x="212" y="0"/>
                    </a:moveTo>
                    <a:cubicBezTo>
                      <a:pt x="22" y="0"/>
                      <a:pt x="22" y="0"/>
                      <a:pt x="22" y="0"/>
                    </a:cubicBezTo>
                    <a:cubicBezTo>
                      <a:pt x="10" y="0"/>
                      <a:pt x="0" y="10"/>
                      <a:pt x="0" y="22"/>
                    </a:cubicBezTo>
                    <a:cubicBezTo>
                      <a:pt x="0" y="168"/>
                      <a:pt x="0" y="168"/>
                      <a:pt x="0" y="168"/>
                    </a:cubicBezTo>
                    <a:cubicBezTo>
                      <a:pt x="0" y="180"/>
                      <a:pt x="10" y="190"/>
                      <a:pt x="22" y="190"/>
                    </a:cubicBezTo>
                    <a:cubicBezTo>
                      <a:pt x="95" y="190"/>
                      <a:pt x="95" y="190"/>
                      <a:pt x="95" y="190"/>
                    </a:cubicBezTo>
                    <a:cubicBezTo>
                      <a:pt x="95" y="199"/>
                      <a:pt x="95" y="199"/>
                      <a:pt x="95" y="199"/>
                    </a:cubicBezTo>
                    <a:cubicBezTo>
                      <a:pt x="49" y="205"/>
                      <a:pt x="49" y="205"/>
                      <a:pt x="49" y="205"/>
                    </a:cubicBezTo>
                    <a:cubicBezTo>
                      <a:pt x="46" y="206"/>
                      <a:pt x="44" y="208"/>
                      <a:pt x="44" y="212"/>
                    </a:cubicBezTo>
                    <a:cubicBezTo>
                      <a:pt x="44" y="216"/>
                      <a:pt x="47" y="219"/>
                      <a:pt x="51" y="219"/>
                    </a:cubicBezTo>
                    <a:cubicBezTo>
                      <a:pt x="182" y="219"/>
                      <a:pt x="182" y="219"/>
                      <a:pt x="182" y="219"/>
                    </a:cubicBezTo>
                    <a:cubicBezTo>
                      <a:pt x="186" y="219"/>
                      <a:pt x="190" y="216"/>
                      <a:pt x="190" y="212"/>
                    </a:cubicBezTo>
                    <a:cubicBezTo>
                      <a:pt x="190" y="208"/>
                      <a:pt x="187" y="206"/>
                      <a:pt x="184" y="205"/>
                    </a:cubicBezTo>
                    <a:cubicBezTo>
                      <a:pt x="139" y="199"/>
                      <a:pt x="139" y="199"/>
                      <a:pt x="139" y="199"/>
                    </a:cubicBezTo>
                    <a:cubicBezTo>
                      <a:pt x="139" y="190"/>
                      <a:pt x="139" y="190"/>
                      <a:pt x="139" y="190"/>
                    </a:cubicBezTo>
                    <a:cubicBezTo>
                      <a:pt x="212" y="190"/>
                      <a:pt x="212" y="190"/>
                      <a:pt x="212" y="190"/>
                    </a:cubicBezTo>
                    <a:cubicBezTo>
                      <a:pt x="224" y="190"/>
                      <a:pt x="234" y="180"/>
                      <a:pt x="234" y="168"/>
                    </a:cubicBezTo>
                    <a:cubicBezTo>
                      <a:pt x="234" y="22"/>
                      <a:pt x="234" y="22"/>
                      <a:pt x="234" y="22"/>
                    </a:cubicBezTo>
                    <a:cubicBezTo>
                      <a:pt x="234" y="10"/>
                      <a:pt x="224" y="0"/>
                      <a:pt x="212" y="0"/>
                    </a:cubicBezTo>
                    <a:close/>
                    <a:moveTo>
                      <a:pt x="219" y="168"/>
                    </a:moveTo>
                    <a:cubicBezTo>
                      <a:pt x="219" y="172"/>
                      <a:pt x="216" y="175"/>
                      <a:pt x="212" y="175"/>
                    </a:cubicBezTo>
                    <a:cubicBezTo>
                      <a:pt x="146" y="175"/>
                      <a:pt x="146" y="175"/>
                      <a:pt x="146" y="175"/>
                    </a:cubicBezTo>
                    <a:cubicBezTo>
                      <a:pt x="88" y="175"/>
                      <a:pt x="88" y="175"/>
                      <a:pt x="88" y="175"/>
                    </a:cubicBezTo>
                    <a:cubicBezTo>
                      <a:pt x="22" y="175"/>
                      <a:pt x="22" y="175"/>
                      <a:pt x="22" y="175"/>
                    </a:cubicBezTo>
                    <a:cubicBezTo>
                      <a:pt x="18" y="175"/>
                      <a:pt x="14" y="172"/>
                      <a:pt x="14" y="168"/>
                    </a:cubicBezTo>
                    <a:cubicBezTo>
                      <a:pt x="14" y="22"/>
                      <a:pt x="14" y="22"/>
                      <a:pt x="14" y="22"/>
                    </a:cubicBezTo>
                    <a:cubicBezTo>
                      <a:pt x="14" y="18"/>
                      <a:pt x="18" y="15"/>
                      <a:pt x="22" y="15"/>
                    </a:cubicBezTo>
                    <a:cubicBezTo>
                      <a:pt x="212" y="15"/>
                      <a:pt x="212" y="15"/>
                      <a:pt x="212" y="15"/>
                    </a:cubicBezTo>
                    <a:cubicBezTo>
                      <a:pt x="216" y="15"/>
                      <a:pt x="219" y="18"/>
                      <a:pt x="219" y="22"/>
                    </a:cubicBezTo>
                    <a:lnTo>
                      <a:pt x="219" y="168"/>
                    </a:lnTo>
                    <a:close/>
                  </a:path>
                </a:pathLst>
              </a:custGeom>
              <a:grpFill/>
              <a:ln>
                <a:noFill/>
              </a:ln>
            </p:spPr>
            <p:txBody>
              <a:bodyPr anchor="ctr"/>
              <a:lstStyle/>
              <a:p>
                <a:pPr algn="ctr"/>
                <a:endParaRPr/>
              </a:p>
            </p:txBody>
          </p:sp>
        </p:grpSp>
        <p:sp>
          <p:nvSpPr>
            <p:cNvPr id="23" name="Freeform: Shape 89"/>
            <p:cNvSpPr/>
            <p:nvPr/>
          </p:nvSpPr>
          <p:spPr bwMode="auto">
            <a:xfrm>
              <a:off x="1899740" y="3623048"/>
              <a:ext cx="270000" cy="270000"/>
            </a:xfrm>
            <a:custGeom>
              <a:avLst/>
              <a:gdLst>
                <a:gd name="T0" fmla="*/ 172 w 241"/>
                <a:gd name="T1" fmla="*/ 0 h 234"/>
                <a:gd name="T2" fmla="*/ 102 w 241"/>
                <a:gd name="T3" fmla="*/ 50 h 234"/>
                <a:gd name="T4" fmla="*/ 102 w 241"/>
                <a:gd name="T5" fmla="*/ 50 h 234"/>
                <a:gd name="T6" fmla="*/ 26 w 241"/>
                <a:gd name="T7" fmla="*/ 126 h 234"/>
                <a:gd name="T8" fmla="*/ 2 w 241"/>
                <a:gd name="T9" fmla="*/ 201 h 234"/>
                <a:gd name="T10" fmla="*/ 26 w 241"/>
                <a:gd name="T11" fmla="*/ 234 h 234"/>
                <a:gd name="T12" fmla="*/ 96 w 241"/>
                <a:gd name="T13" fmla="*/ 216 h 234"/>
                <a:gd name="T14" fmla="*/ 220 w 241"/>
                <a:gd name="T15" fmla="*/ 97 h 234"/>
                <a:gd name="T16" fmla="*/ 117 w 241"/>
                <a:gd name="T17" fmla="*/ 174 h 234"/>
                <a:gd name="T18" fmla="*/ 181 w 241"/>
                <a:gd name="T19" fmla="*/ 86 h 234"/>
                <a:gd name="T20" fmla="*/ 174 w 241"/>
                <a:gd name="T21" fmla="*/ 123 h 234"/>
                <a:gd name="T22" fmla="*/ 117 w 241"/>
                <a:gd name="T23" fmla="*/ 180 h 234"/>
                <a:gd name="T24" fmla="*/ 108 w 241"/>
                <a:gd name="T25" fmla="*/ 148 h 234"/>
                <a:gd name="T26" fmla="*/ 84 w 241"/>
                <a:gd name="T27" fmla="*/ 125 h 234"/>
                <a:gd name="T28" fmla="*/ 169 w 241"/>
                <a:gd name="T29" fmla="*/ 66 h 234"/>
                <a:gd name="T30" fmla="*/ 108 w 241"/>
                <a:gd name="T31" fmla="*/ 148 h 234"/>
                <a:gd name="T32" fmla="*/ 56 w 241"/>
                <a:gd name="T33" fmla="*/ 117 h 234"/>
                <a:gd name="T34" fmla="*/ 146 w 241"/>
                <a:gd name="T35" fmla="*/ 53 h 234"/>
                <a:gd name="T36" fmla="*/ 31 w 241"/>
                <a:gd name="T37" fmla="*/ 219 h 234"/>
                <a:gd name="T38" fmla="*/ 15 w 241"/>
                <a:gd name="T39" fmla="*/ 209 h 234"/>
                <a:gd name="T40" fmla="*/ 23 w 241"/>
                <a:gd name="T41" fmla="*/ 177 h 234"/>
                <a:gd name="T42" fmla="*/ 58 w 241"/>
                <a:gd name="T43" fmla="*/ 211 h 234"/>
                <a:gd name="T44" fmla="*/ 65 w 241"/>
                <a:gd name="T45" fmla="*/ 210 h 234"/>
                <a:gd name="T46" fmla="*/ 26 w 241"/>
                <a:gd name="T47" fmla="*/ 169 h 234"/>
                <a:gd name="T48" fmla="*/ 36 w 241"/>
                <a:gd name="T49" fmla="*/ 138 h 234"/>
                <a:gd name="T50" fmla="*/ 95 w 241"/>
                <a:gd name="T51" fmla="*/ 201 h 234"/>
                <a:gd name="T52" fmla="*/ 65 w 241"/>
                <a:gd name="T53" fmla="*/ 210 h 234"/>
                <a:gd name="T54" fmla="*/ 198 w 241"/>
                <a:gd name="T55" fmla="*/ 99 h 234"/>
                <a:gd name="T56" fmla="*/ 179 w 241"/>
                <a:gd name="T57" fmla="*/ 55 h 234"/>
                <a:gd name="T58" fmla="*/ 148 w 241"/>
                <a:gd name="T59" fmla="*/ 24 h 234"/>
                <a:gd name="T60" fmla="*/ 205 w 241"/>
                <a:gd name="T61" fmla="*/ 30 h 234"/>
                <a:gd name="T62" fmla="*/ 210 w 241"/>
                <a:gd name="T63" fmla="*/ 86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1" h="234">
                  <a:moveTo>
                    <a:pt x="215" y="19"/>
                  </a:moveTo>
                  <a:cubicBezTo>
                    <a:pt x="203" y="7"/>
                    <a:pt x="187" y="0"/>
                    <a:pt x="172" y="0"/>
                  </a:cubicBezTo>
                  <a:cubicBezTo>
                    <a:pt x="159" y="0"/>
                    <a:pt x="146" y="5"/>
                    <a:pt x="138" y="14"/>
                  </a:cubicBezTo>
                  <a:cubicBezTo>
                    <a:pt x="102" y="50"/>
                    <a:pt x="102" y="50"/>
                    <a:pt x="102" y="50"/>
                  </a:cubicBezTo>
                  <a:cubicBezTo>
                    <a:pt x="102" y="50"/>
                    <a:pt x="102" y="50"/>
                    <a:pt x="102" y="50"/>
                  </a:cubicBezTo>
                  <a:cubicBezTo>
                    <a:pt x="102" y="50"/>
                    <a:pt x="102" y="50"/>
                    <a:pt x="102" y="50"/>
                  </a:cubicBezTo>
                  <a:cubicBezTo>
                    <a:pt x="102" y="50"/>
                    <a:pt x="102" y="50"/>
                    <a:pt x="102" y="50"/>
                  </a:cubicBezTo>
                  <a:cubicBezTo>
                    <a:pt x="26" y="126"/>
                    <a:pt x="26" y="126"/>
                    <a:pt x="26" y="126"/>
                  </a:cubicBezTo>
                  <a:cubicBezTo>
                    <a:pt x="23" y="130"/>
                    <a:pt x="20" y="134"/>
                    <a:pt x="19" y="139"/>
                  </a:cubicBezTo>
                  <a:cubicBezTo>
                    <a:pt x="2" y="201"/>
                    <a:pt x="2" y="201"/>
                    <a:pt x="2" y="201"/>
                  </a:cubicBezTo>
                  <a:cubicBezTo>
                    <a:pt x="2" y="201"/>
                    <a:pt x="0" y="206"/>
                    <a:pt x="0" y="209"/>
                  </a:cubicBezTo>
                  <a:cubicBezTo>
                    <a:pt x="0" y="223"/>
                    <a:pt x="12" y="234"/>
                    <a:pt x="26" y="234"/>
                  </a:cubicBezTo>
                  <a:cubicBezTo>
                    <a:pt x="29" y="234"/>
                    <a:pt x="34" y="233"/>
                    <a:pt x="34" y="233"/>
                  </a:cubicBezTo>
                  <a:cubicBezTo>
                    <a:pt x="96" y="216"/>
                    <a:pt x="96" y="216"/>
                    <a:pt x="96" y="216"/>
                  </a:cubicBezTo>
                  <a:cubicBezTo>
                    <a:pt x="101" y="215"/>
                    <a:pt x="105" y="213"/>
                    <a:pt x="109" y="209"/>
                  </a:cubicBezTo>
                  <a:cubicBezTo>
                    <a:pt x="220" y="97"/>
                    <a:pt x="220" y="97"/>
                    <a:pt x="220" y="97"/>
                  </a:cubicBezTo>
                  <a:cubicBezTo>
                    <a:pt x="241" y="76"/>
                    <a:pt x="238" y="42"/>
                    <a:pt x="215" y="19"/>
                  </a:cubicBezTo>
                  <a:close/>
                  <a:moveTo>
                    <a:pt x="117" y="174"/>
                  </a:moveTo>
                  <a:cubicBezTo>
                    <a:pt x="117" y="168"/>
                    <a:pt x="115" y="161"/>
                    <a:pt x="112" y="155"/>
                  </a:cubicBezTo>
                  <a:cubicBezTo>
                    <a:pt x="181" y="86"/>
                    <a:pt x="181" y="86"/>
                    <a:pt x="181" y="86"/>
                  </a:cubicBezTo>
                  <a:cubicBezTo>
                    <a:pt x="185" y="99"/>
                    <a:pt x="183" y="113"/>
                    <a:pt x="174" y="123"/>
                  </a:cubicBezTo>
                  <a:cubicBezTo>
                    <a:pt x="174" y="123"/>
                    <a:pt x="174" y="123"/>
                    <a:pt x="174" y="123"/>
                  </a:cubicBezTo>
                  <a:cubicBezTo>
                    <a:pt x="174" y="123"/>
                    <a:pt x="174" y="123"/>
                    <a:pt x="174" y="123"/>
                  </a:cubicBezTo>
                  <a:cubicBezTo>
                    <a:pt x="117" y="180"/>
                    <a:pt x="117" y="180"/>
                    <a:pt x="117" y="180"/>
                  </a:cubicBezTo>
                  <a:cubicBezTo>
                    <a:pt x="117" y="178"/>
                    <a:pt x="118" y="176"/>
                    <a:pt x="117" y="174"/>
                  </a:cubicBezTo>
                  <a:close/>
                  <a:moveTo>
                    <a:pt x="108" y="148"/>
                  </a:moveTo>
                  <a:cubicBezTo>
                    <a:pt x="106" y="144"/>
                    <a:pt x="103" y="140"/>
                    <a:pt x="99" y="136"/>
                  </a:cubicBezTo>
                  <a:cubicBezTo>
                    <a:pt x="94" y="131"/>
                    <a:pt x="89" y="128"/>
                    <a:pt x="84" y="125"/>
                  </a:cubicBezTo>
                  <a:cubicBezTo>
                    <a:pt x="154" y="55"/>
                    <a:pt x="154" y="55"/>
                    <a:pt x="154" y="55"/>
                  </a:cubicBezTo>
                  <a:cubicBezTo>
                    <a:pt x="159" y="58"/>
                    <a:pt x="164" y="61"/>
                    <a:pt x="169" y="66"/>
                  </a:cubicBezTo>
                  <a:cubicBezTo>
                    <a:pt x="173" y="70"/>
                    <a:pt x="176" y="74"/>
                    <a:pt x="178" y="79"/>
                  </a:cubicBezTo>
                  <a:lnTo>
                    <a:pt x="108" y="148"/>
                  </a:lnTo>
                  <a:close/>
                  <a:moveTo>
                    <a:pt x="77" y="121"/>
                  </a:moveTo>
                  <a:cubicBezTo>
                    <a:pt x="70" y="119"/>
                    <a:pt x="63" y="117"/>
                    <a:pt x="56" y="117"/>
                  </a:cubicBezTo>
                  <a:cubicBezTo>
                    <a:pt x="112" y="60"/>
                    <a:pt x="112" y="60"/>
                    <a:pt x="112" y="60"/>
                  </a:cubicBezTo>
                  <a:cubicBezTo>
                    <a:pt x="121" y="52"/>
                    <a:pt x="133" y="50"/>
                    <a:pt x="146" y="53"/>
                  </a:cubicBezTo>
                  <a:lnTo>
                    <a:pt x="77" y="121"/>
                  </a:lnTo>
                  <a:close/>
                  <a:moveTo>
                    <a:pt x="31" y="219"/>
                  </a:moveTo>
                  <a:cubicBezTo>
                    <a:pt x="30" y="219"/>
                    <a:pt x="28" y="219"/>
                    <a:pt x="26" y="220"/>
                  </a:cubicBezTo>
                  <a:cubicBezTo>
                    <a:pt x="20" y="219"/>
                    <a:pt x="15" y="215"/>
                    <a:pt x="15" y="209"/>
                  </a:cubicBezTo>
                  <a:cubicBezTo>
                    <a:pt x="15" y="207"/>
                    <a:pt x="16" y="205"/>
                    <a:pt x="16" y="204"/>
                  </a:cubicBezTo>
                  <a:cubicBezTo>
                    <a:pt x="23" y="177"/>
                    <a:pt x="23" y="177"/>
                    <a:pt x="23" y="177"/>
                  </a:cubicBezTo>
                  <a:cubicBezTo>
                    <a:pt x="32" y="176"/>
                    <a:pt x="41" y="180"/>
                    <a:pt x="48" y="187"/>
                  </a:cubicBezTo>
                  <a:cubicBezTo>
                    <a:pt x="55" y="194"/>
                    <a:pt x="58" y="203"/>
                    <a:pt x="58" y="211"/>
                  </a:cubicBezTo>
                  <a:lnTo>
                    <a:pt x="31" y="219"/>
                  </a:lnTo>
                  <a:close/>
                  <a:moveTo>
                    <a:pt x="65" y="210"/>
                  </a:moveTo>
                  <a:cubicBezTo>
                    <a:pt x="65" y="200"/>
                    <a:pt x="61" y="190"/>
                    <a:pt x="53" y="182"/>
                  </a:cubicBezTo>
                  <a:cubicBezTo>
                    <a:pt x="45" y="174"/>
                    <a:pt x="35" y="170"/>
                    <a:pt x="26" y="169"/>
                  </a:cubicBezTo>
                  <a:cubicBezTo>
                    <a:pt x="33" y="143"/>
                    <a:pt x="33" y="143"/>
                    <a:pt x="33" y="143"/>
                  </a:cubicBezTo>
                  <a:cubicBezTo>
                    <a:pt x="33" y="141"/>
                    <a:pt x="34" y="139"/>
                    <a:pt x="36" y="138"/>
                  </a:cubicBezTo>
                  <a:cubicBezTo>
                    <a:pt x="50" y="127"/>
                    <a:pt x="73" y="130"/>
                    <a:pt x="88" y="146"/>
                  </a:cubicBezTo>
                  <a:cubicBezTo>
                    <a:pt x="105" y="163"/>
                    <a:pt x="108" y="187"/>
                    <a:pt x="95" y="201"/>
                  </a:cubicBezTo>
                  <a:cubicBezTo>
                    <a:pt x="94" y="202"/>
                    <a:pt x="93" y="202"/>
                    <a:pt x="92" y="202"/>
                  </a:cubicBezTo>
                  <a:lnTo>
                    <a:pt x="65" y="210"/>
                  </a:lnTo>
                  <a:close/>
                  <a:moveTo>
                    <a:pt x="210" y="86"/>
                  </a:moveTo>
                  <a:cubicBezTo>
                    <a:pt x="198" y="99"/>
                    <a:pt x="198" y="99"/>
                    <a:pt x="198" y="99"/>
                  </a:cubicBezTo>
                  <a:cubicBezTo>
                    <a:pt x="198" y="97"/>
                    <a:pt x="198" y="96"/>
                    <a:pt x="198" y="94"/>
                  </a:cubicBezTo>
                  <a:cubicBezTo>
                    <a:pt x="196" y="80"/>
                    <a:pt x="190" y="66"/>
                    <a:pt x="179" y="55"/>
                  </a:cubicBezTo>
                  <a:cubicBezTo>
                    <a:pt x="167" y="44"/>
                    <a:pt x="151" y="37"/>
                    <a:pt x="136" y="37"/>
                  </a:cubicBezTo>
                  <a:cubicBezTo>
                    <a:pt x="148" y="24"/>
                    <a:pt x="148" y="24"/>
                    <a:pt x="148" y="24"/>
                  </a:cubicBezTo>
                  <a:cubicBezTo>
                    <a:pt x="154" y="18"/>
                    <a:pt x="162" y="15"/>
                    <a:pt x="172" y="15"/>
                  </a:cubicBezTo>
                  <a:cubicBezTo>
                    <a:pt x="183" y="15"/>
                    <a:pt x="196" y="20"/>
                    <a:pt x="205" y="30"/>
                  </a:cubicBezTo>
                  <a:cubicBezTo>
                    <a:pt x="214" y="38"/>
                    <a:pt x="219" y="49"/>
                    <a:pt x="219" y="60"/>
                  </a:cubicBezTo>
                  <a:cubicBezTo>
                    <a:pt x="220" y="70"/>
                    <a:pt x="217" y="80"/>
                    <a:pt x="210" y="86"/>
                  </a:cubicBezTo>
                  <a:close/>
                </a:path>
              </a:pathLst>
            </a:custGeom>
            <a:solidFill>
              <a:schemeClr val="accent6"/>
            </a:solidFill>
            <a:ln>
              <a:noFill/>
            </a:ln>
          </p:spPr>
          <p:txBody>
            <a:bodyPr anchor="ctr"/>
            <a:lstStyle/>
            <a:p>
              <a:pPr algn="ctr"/>
              <a:endParaRPr/>
            </a:p>
          </p:txBody>
        </p:sp>
        <p:grpSp>
          <p:nvGrpSpPr>
            <p:cNvPr id="24" name="Group 90"/>
            <p:cNvGrpSpPr/>
            <p:nvPr/>
          </p:nvGrpSpPr>
          <p:grpSpPr>
            <a:xfrm>
              <a:off x="1915766" y="1553573"/>
              <a:ext cx="270001" cy="243000"/>
              <a:chOff x="1511296" y="730196"/>
              <a:chExt cx="256867" cy="216138"/>
            </a:xfrm>
            <a:solidFill>
              <a:schemeClr val="accent2"/>
            </a:solidFill>
          </p:grpSpPr>
          <p:sp>
            <p:nvSpPr>
              <p:cNvPr id="46" name="Freeform: Shape 91"/>
              <p:cNvSpPr/>
              <p:nvPr/>
            </p:nvSpPr>
            <p:spPr bwMode="auto">
              <a:xfrm>
                <a:off x="1575166" y="786197"/>
                <a:ext cx="128202" cy="128202"/>
              </a:xfrm>
              <a:custGeom>
                <a:avLst/>
                <a:gdLst>
                  <a:gd name="T0" fmla="*/ 59 w 117"/>
                  <a:gd name="T1" fmla="*/ 0 h 117"/>
                  <a:gd name="T2" fmla="*/ 0 w 117"/>
                  <a:gd name="T3" fmla="*/ 58 h 117"/>
                  <a:gd name="T4" fmla="*/ 59 w 117"/>
                  <a:gd name="T5" fmla="*/ 117 h 117"/>
                  <a:gd name="T6" fmla="*/ 117 w 117"/>
                  <a:gd name="T7" fmla="*/ 58 h 117"/>
                  <a:gd name="T8" fmla="*/ 59 w 117"/>
                  <a:gd name="T9" fmla="*/ 0 h 117"/>
                  <a:gd name="T10" fmla="*/ 92 w 117"/>
                  <a:gd name="T11" fmla="*/ 87 h 117"/>
                  <a:gd name="T12" fmla="*/ 30 w 117"/>
                  <a:gd name="T13" fmla="*/ 92 h 117"/>
                  <a:gd name="T14" fmla="*/ 25 w 117"/>
                  <a:gd name="T15" fmla="*/ 30 h 117"/>
                  <a:gd name="T16" fmla="*/ 87 w 117"/>
                  <a:gd name="T17" fmla="*/ 25 h 117"/>
                  <a:gd name="T18" fmla="*/ 92 w 117"/>
                  <a:gd name="T19" fmla="*/ 8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7" h="117">
                    <a:moveTo>
                      <a:pt x="59" y="0"/>
                    </a:moveTo>
                    <a:cubicBezTo>
                      <a:pt x="26" y="0"/>
                      <a:pt x="0" y="26"/>
                      <a:pt x="0" y="58"/>
                    </a:cubicBezTo>
                    <a:cubicBezTo>
                      <a:pt x="0" y="91"/>
                      <a:pt x="26" y="117"/>
                      <a:pt x="59" y="117"/>
                    </a:cubicBezTo>
                    <a:cubicBezTo>
                      <a:pt x="91" y="117"/>
                      <a:pt x="117" y="91"/>
                      <a:pt x="117" y="58"/>
                    </a:cubicBezTo>
                    <a:cubicBezTo>
                      <a:pt x="117" y="26"/>
                      <a:pt x="91" y="0"/>
                      <a:pt x="59" y="0"/>
                    </a:cubicBezTo>
                    <a:close/>
                    <a:moveTo>
                      <a:pt x="92" y="87"/>
                    </a:moveTo>
                    <a:cubicBezTo>
                      <a:pt x="76" y="105"/>
                      <a:pt x="49" y="107"/>
                      <a:pt x="30" y="92"/>
                    </a:cubicBezTo>
                    <a:cubicBezTo>
                      <a:pt x="12" y="76"/>
                      <a:pt x="10" y="48"/>
                      <a:pt x="25" y="30"/>
                    </a:cubicBezTo>
                    <a:cubicBezTo>
                      <a:pt x="41" y="12"/>
                      <a:pt x="69" y="9"/>
                      <a:pt x="87" y="25"/>
                    </a:cubicBezTo>
                    <a:cubicBezTo>
                      <a:pt x="106" y="41"/>
                      <a:pt x="108" y="69"/>
                      <a:pt x="92" y="87"/>
                    </a:cubicBezTo>
                    <a:close/>
                  </a:path>
                </a:pathLst>
              </a:custGeom>
              <a:grpFill/>
              <a:ln>
                <a:noFill/>
              </a:ln>
            </p:spPr>
            <p:txBody>
              <a:bodyPr anchor="ctr"/>
              <a:lstStyle/>
              <a:p>
                <a:pPr algn="ctr"/>
                <a:endParaRPr/>
              </a:p>
            </p:txBody>
          </p:sp>
          <p:sp>
            <p:nvSpPr>
              <p:cNvPr id="47" name="Freeform: Shape 92"/>
              <p:cNvSpPr/>
              <p:nvPr/>
            </p:nvSpPr>
            <p:spPr bwMode="auto">
              <a:xfrm>
                <a:off x="1608026" y="818132"/>
                <a:ext cx="35175" cy="36100"/>
              </a:xfrm>
              <a:custGeom>
                <a:avLst/>
                <a:gdLst>
                  <a:gd name="T0" fmla="*/ 29 w 32"/>
                  <a:gd name="T1" fmla="*/ 0 h 33"/>
                  <a:gd name="T2" fmla="*/ 0 w 32"/>
                  <a:gd name="T3" fmla="*/ 29 h 33"/>
                  <a:gd name="T4" fmla="*/ 0 w 32"/>
                  <a:gd name="T5" fmla="*/ 29 h 33"/>
                  <a:gd name="T6" fmla="*/ 3 w 32"/>
                  <a:gd name="T7" fmla="*/ 33 h 33"/>
                  <a:gd name="T8" fmla="*/ 7 w 32"/>
                  <a:gd name="T9" fmla="*/ 29 h 33"/>
                  <a:gd name="T10" fmla="*/ 7 w 32"/>
                  <a:gd name="T11" fmla="*/ 29 h 33"/>
                  <a:gd name="T12" fmla="*/ 29 w 32"/>
                  <a:gd name="T13" fmla="*/ 8 h 33"/>
                  <a:gd name="T14" fmla="*/ 32 w 32"/>
                  <a:gd name="T15" fmla="*/ 4 h 33"/>
                  <a:gd name="T16" fmla="*/ 29 w 32"/>
                  <a:gd name="T17"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3">
                    <a:moveTo>
                      <a:pt x="29" y="0"/>
                    </a:moveTo>
                    <a:cubicBezTo>
                      <a:pt x="13" y="0"/>
                      <a:pt x="0" y="13"/>
                      <a:pt x="0" y="29"/>
                    </a:cubicBezTo>
                    <a:cubicBezTo>
                      <a:pt x="0" y="29"/>
                      <a:pt x="0" y="29"/>
                      <a:pt x="0" y="29"/>
                    </a:cubicBezTo>
                    <a:cubicBezTo>
                      <a:pt x="0" y="31"/>
                      <a:pt x="1" y="33"/>
                      <a:pt x="3" y="33"/>
                    </a:cubicBezTo>
                    <a:cubicBezTo>
                      <a:pt x="5" y="33"/>
                      <a:pt x="7" y="31"/>
                      <a:pt x="7" y="29"/>
                    </a:cubicBezTo>
                    <a:cubicBezTo>
                      <a:pt x="7" y="29"/>
                      <a:pt x="7" y="29"/>
                      <a:pt x="7" y="29"/>
                    </a:cubicBezTo>
                    <a:cubicBezTo>
                      <a:pt x="7" y="17"/>
                      <a:pt x="17" y="8"/>
                      <a:pt x="29" y="8"/>
                    </a:cubicBezTo>
                    <a:cubicBezTo>
                      <a:pt x="31" y="8"/>
                      <a:pt x="32" y="6"/>
                      <a:pt x="32" y="4"/>
                    </a:cubicBezTo>
                    <a:cubicBezTo>
                      <a:pt x="32" y="2"/>
                      <a:pt x="31" y="0"/>
                      <a:pt x="29" y="0"/>
                    </a:cubicBezTo>
                    <a:close/>
                  </a:path>
                </a:pathLst>
              </a:custGeom>
              <a:grpFill/>
              <a:ln>
                <a:noFill/>
              </a:ln>
            </p:spPr>
            <p:txBody>
              <a:bodyPr anchor="ctr"/>
              <a:lstStyle/>
              <a:p>
                <a:pPr algn="ctr"/>
                <a:endParaRPr/>
              </a:p>
            </p:txBody>
          </p:sp>
          <p:sp>
            <p:nvSpPr>
              <p:cNvPr id="48" name="Freeform: Shape 93"/>
              <p:cNvSpPr/>
              <p:nvPr/>
            </p:nvSpPr>
            <p:spPr bwMode="auto">
              <a:xfrm>
                <a:off x="1511296" y="730196"/>
                <a:ext cx="256867" cy="216138"/>
              </a:xfrm>
              <a:custGeom>
                <a:avLst/>
                <a:gdLst>
                  <a:gd name="T0" fmla="*/ 215 w 234"/>
                  <a:gd name="T1" fmla="*/ 44 h 197"/>
                  <a:gd name="T2" fmla="*/ 184 w 234"/>
                  <a:gd name="T3" fmla="*/ 39 h 197"/>
                  <a:gd name="T4" fmla="*/ 174 w 234"/>
                  <a:gd name="T5" fmla="*/ 14 h 197"/>
                  <a:gd name="T6" fmla="*/ 153 w 234"/>
                  <a:gd name="T7" fmla="*/ 0 h 197"/>
                  <a:gd name="T8" fmla="*/ 80 w 234"/>
                  <a:gd name="T9" fmla="*/ 0 h 197"/>
                  <a:gd name="T10" fmla="*/ 60 w 234"/>
                  <a:gd name="T11" fmla="*/ 14 h 197"/>
                  <a:gd name="T12" fmla="*/ 50 w 234"/>
                  <a:gd name="T13" fmla="*/ 39 h 197"/>
                  <a:gd name="T14" fmla="*/ 18 w 234"/>
                  <a:gd name="T15" fmla="*/ 44 h 197"/>
                  <a:gd name="T16" fmla="*/ 0 w 234"/>
                  <a:gd name="T17" fmla="*/ 66 h 197"/>
                  <a:gd name="T18" fmla="*/ 0 w 234"/>
                  <a:gd name="T19" fmla="*/ 175 h 197"/>
                  <a:gd name="T20" fmla="*/ 22 w 234"/>
                  <a:gd name="T21" fmla="*/ 197 h 197"/>
                  <a:gd name="T22" fmla="*/ 212 w 234"/>
                  <a:gd name="T23" fmla="*/ 197 h 197"/>
                  <a:gd name="T24" fmla="*/ 234 w 234"/>
                  <a:gd name="T25" fmla="*/ 175 h 197"/>
                  <a:gd name="T26" fmla="*/ 234 w 234"/>
                  <a:gd name="T27" fmla="*/ 66 h 197"/>
                  <a:gd name="T28" fmla="*/ 215 w 234"/>
                  <a:gd name="T29" fmla="*/ 44 h 197"/>
                  <a:gd name="T30" fmla="*/ 219 w 234"/>
                  <a:gd name="T31" fmla="*/ 175 h 197"/>
                  <a:gd name="T32" fmla="*/ 212 w 234"/>
                  <a:gd name="T33" fmla="*/ 182 h 197"/>
                  <a:gd name="T34" fmla="*/ 22 w 234"/>
                  <a:gd name="T35" fmla="*/ 182 h 197"/>
                  <a:gd name="T36" fmla="*/ 14 w 234"/>
                  <a:gd name="T37" fmla="*/ 175 h 197"/>
                  <a:gd name="T38" fmla="*/ 14 w 234"/>
                  <a:gd name="T39" fmla="*/ 66 h 197"/>
                  <a:gd name="T40" fmla="*/ 21 w 234"/>
                  <a:gd name="T41" fmla="*/ 58 h 197"/>
                  <a:gd name="T42" fmla="*/ 60 w 234"/>
                  <a:gd name="T43" fmla="*/ 52 h 197"/>
                  <a:gd name="T44" fmla="*/ 73 w 234"/>
                  <a:gd name="T45" fmla="*/ 19 h 197"/>
                  <a:gd name="T46" fmla="*/ 80 w 234"/>
                  <a:gd name="T47" fmla="*/ 15 h 197"/>
                  <a:gd name="T48" fmla="*/ 153 w 234"/>
                  <a:gd name="T49" fmla="*/ 15 h 197"/>
                  <a:gd name="T50" fmla="*/ 160 w 234"/>
                  <a:gd name="T51" fmla="*/ 19 h 197"/>
                  <a:gd name="T52" fmla="*/ 173 w 234"/>
                  <a:gd name="T53" fmla="*/ 52 h 197"/>
                  <a:gd name="T54" fmla="*/ 213 w 234"/>
                  <a:gd name="T55" fmla="*/ 58 h 197"/>
                  <a:gd name="T56" fmla="*/ 219 w 234"/>
                  <a:gd name="T57" fmla="*/ 66 h 197"/>
                  <a:gd name="T58" fmla="*/ 219 w 234"/>
                  <a:gd name="T59" fmla="*/ 175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34" h="197">
                    <a:moveTo>
                      <a:pt x="215" y="44"/>
                    </a:moveTo>
                    <a:cubicBezTo>
                      <a:pt x="184" y="39"/>
                      <a:pt x="184" y="39"/>
                      <a:pt x="184" y="39"/>
                    </a:cubicBezTo>
                    <a:cubicBezTo>
                      <a:pt x="174" y="14"/>
                      <a:pt x="174" y="14"/>
                      <a:pt x="174" y="14"/>
                    </a:cubicBezTo>
                    <a:cubicBezTo>
                      <a:pt x="170" y="5"/>
                      <a:pt x="162" y="0"/>
                      <a:pt x="153" y="0"/>
                    </a:cubicBezTo>
                    <a:cubicBezTo>
                      <a:pt x="80" y="0"/>
                      <a:pt x="80" y="0"/>
                      <a:pt x="80" y="0"/>
                    </a:cubicBezTo>
                    <a:cubicBezTo>
                      <a:pt x="71" y="0"/>
                      <a:pt x="63" y="5"/>
                      <a:pt x="60" y="14"/>
                    </a:cubicBezTo>
                    <a:cubicBezTo>
                      <a:pt x="50" y="39"/>
                      <a:pt x="50" y="39"/>
                      <a:pt x="50" y="39"/>
                    </a:cubicBezTo>
                    <a:cubicBezTo>
                      <a:pt x="18" y="44"/>
                      <a:pt x="18" y="44"/>
                      <a:pt x="18" y="44"/>
                    </a:cubicBezTo>
                    <a:cubicBezTo>
                      <a:pt x="8" y="46"/>
                      <a:pt x="0" y="55"/>
                      <a:pt x="0" y="66"/>
                    </a:cubicBezTo>
                    <a:cubicBezTo>
                      <a:pt x="0" y="175"/>
                      <a:pt x="0" y="175"/>
                      <a:pt x="0" y="175"/>
                    </a:cubicBezTo>
                    <a:cubicBezTo>
                      <a:pt x="0" y="187"/>
                      <a:pt x="10" y="197"/>
                      <a:pt x="22" y="197"/>
                    </a:cubicBezTo>
                    <a:cubicBezTo>
                      <a:pt x="212" y="197"/>
                      <a:pt x="212" y="197"/>
                      <a:pt x="212" y="197"/>
                    </a:cubicBezTo>
                    <a:cubicBezTo>
                      <a:pt x="224" y="197"/>
                      <a:pt x="234" y="187"/>
                      <a:pt x="234" y="175"/>
                    </a:cubicBezTo>
                    <a:cubicBezTo>
                      <a:pt x="234" y="66"/>
                      <a:pt x="234" y="66"/>
                      <a:pt x="234" y="66"/>
                    </a:cubicBezTo>
                    <a:cubicBezTo>
                      <a:pt x="234" y="55"/>
                      <a:pt x="226" y="46"/>
                      <a:pt x="215" y="44"/>
                    </a:cubicBezTo>
                    <a:close/>
                    <a:moveTo>
                      <a:pt x="219" y="175"/>
                    </a:moveTo>
                    <a:cubicBezTo>
                      <a:pt x="219" y="179"/>
                      <a:pt x="216" y="182"/>
                      <a:pt x="212" y="182"/>
                    </a:cubicBezTo>
                    <a:cubicBezTo>
                      <a:pt x="22" y="182"/>
                      <a:pt x="22" y="182"/>
                      <a:pt x="22" y="182"/>
                    </a:cubicBezTo>
                    <a:cubicBezTo>
                      <a:pt x="18" y="182"/>
                      <a:pt x="14" y="179"/>
                      <a:pt x="14" y="175"/>
                    </a:cubicBezTo>
                    <a:cubicBezTo>
                      <a:pt x="14" y="66"/>
                      <a:pt x="14" y="66"/>
                      <a:pt x="14" y="66"/>
                    </a:cubicBezTo>
                    <a:cubicBezTo>
                      <a:pt x="14" y="62"/>
                      <a:pt x="17" y="59"/>
                      <a:pt x="21" y="58"/>
                    </a:cubicBezTo>
                    <a:cubicBezTo>
                      <a:pt x="60" y="52"/>
                      <a:pt x="60" y="52"/>
                      <a:pt x="60" y="52"/>
                    </a:cubicBezTo>
                    <a:cubicBezTo>
                      <a:pt x="73" y="19"/>
                      <a:pt x="73" y="19"/>
                      <a:pt x="73" y="19"/>
                    </a:cubicBezTo>
                    <a:cubicBezTo>
                      <a:pt x="75" y="16"/>
                      <a:pt x="77" y="15"/>
                      <a:pt x="80" y="15"/>
                    </a:cubicBezTo>
                    <a:cubicBezTo>
                      <a:pt x="153" y="15"/>
                      <a:pt x="153" y="15"/>
                      <a:pt x="153" y="15"/>
                    </a:cubicBezTo>
                    <a:cubicBezTo>
                      <a:pt x="156" y="15"/>
                      <a:pt x="159" y="16"/>
                      <a:pt x="160" y="19"/>
                    </a:cubicBezTo>
                    <a:cubicBezTo>
                      <a:pt x="173" y="52"/>
                      <a:pt x="173" y="52"/>
                      <a:pt x="173" y="52"/>
                    </a:cubicBezTo>
                    <a:cubicBezTo>
                      <a:pt x="213" y="58"/>
                      <a:pt x="213" y="58"/>
                      <a:pt x="213" y="58"/>
                    </a:cubicBezTo>
                    <a:cubicBezTo>
                      <a:pt x="216" y="59"/>
                      <a:pt x="219" y="62"/>
                      <a:pt x="219" y="66"/>
                    </a:cubicBezTo>
                    <a:lnTo>
                      <a:pt x="219" y="175"/>
                    </a:lnTo>
                    <a:close/>
                  </a:path>
                </a:pathLst>
              </a:custGeom>
              <a:grpFill/>
              <a:ln>
                <a:noFill/>
              </a:ln>
            </p:spPr>
            <p:txBody>
              <a:bodyPr anchor="ctr"/>
              <a:lstStyle/>
              <a:p>
                <a:pPr algn="ctr"/>
                <a:endParaRPr/>
              </a:p>
            </p:txBody>
          </p:sp>
        </p:grpSp>
      </p:grpSp>
      <p:grpSp>
        <p:nvGrpSpPr>
          <p:cNvPr id="41" name="Group 4"/>
          <p:cNvGrpSpPr/>
          <p:nvPr/>
        </p:nvGrpSpPr>
        <p:grpSpPr>
          <a:xfrm>
            <a:off x="2627784" y="2086497"/>
            <a:ext cx="5373597" cy="989309"/>
            <a:chOff x="3503711" y="1376506"/>
            <a:chExt cx="7164797" cy="1319079"/>
          </a:xfrm>
        </p:grpSpPr>
        <p:sp>
          <p:nvSpPr>
            <p:cNvPr id="42" name="TextBox 108"/>
            <p:cNvSpPr txBox="1"/>
            <p:nvPr/>
          </p:nvSpPr>
          <p:spPr>
            <a:xfrm>
              <a:off x="3503711" y="1864588"/>
              <a:ext cx="7164797" cy="830997"/>
            </a:xfrm>
            <a:prstGeom prst="rect">
              <a:avLst/>
            </a:prstGeom>
          </p:spPr>
          <p:txBody>
            <a:bodyPr vert="horz" wrap="square" lIns="0" tIns="0" rIns="0" bIns="0" anchor="ctr" anchorCtr="0">
              <a:normAutofit/>
            </a:bodyPr>
            <a:lstStyle/>
            <a:p>
              <a:pPr algn="l">
                <a:lnSpc>
                  <a:spcPct val="120000"/>
                </a:lnSpc>
                <a:spcBef>
                  <a:spcPct val="0"/>
                </a:spcBef>
              </a:pPr>
              <a:r>
                <a:rPr lang="zh-CN" altLang="en-US" sz="105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（建议使用主题字体）如需更改请在（设置形状格式）菜单下（文本选项）中调整此部分内容作为文字排版占位显示 （建议使用主题字体）如需更改请在（设置形状格式）菜单下（文本选项）中调整</a:t>
              </a:r>
            </a:p>
          </p:txBody>
        </p:sp>
        <p:sp>
          <p:nvSpPr>
            <p:cNvPr id="43" name="Rectangle 2"/>
            <p:cNvSpPr/>
            <p:nvPr/>
          </p:nvSpPr>
          <p:spPr>
            <a:xfrm>
              <a:off x="3503711" y="1376506"/>
              <a:ext cx="1846659" cy="553998"/>
            </a:xfrm>
            <a:prstGeom prst="rect">
              <a:avLst/>
            </a:prstGeom>
          </p:spPr>
          <p:txBody>
            <a:bodyPr wrap="none" lIns="0" tIns="0" rIns="0" bIns="0">
              <a:normAutofit/>
            </a:bodyPr>
            <a:lstStyle/>
            <a:p>
              <a:r>
                <a:rPr lang="zh-CN" altLang="en-US"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sp>
        <p:nvSpPr>
          <p:cNvPr id="44"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45"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60"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1000"/>
                                        <p:tgtEl>
                                          <p:spTgt spid="41"/>
                                        </p:tgtEl>
                                      </p:cBhvr>
                                    </p:animEffect>
                                    <p:anim calcmode="lin" valueType="num">
                                      <p:cBhvr>
                                        <p:cTn id="12" dur="1000" fill="hold"/>
                                        <p:tgtEl>
                                          <p:spTgt spid="41"/>
                                        </p:tgtEl>
                                        <p:attrNameLst>
                                          <p:attrName>ppt_x</p:attrName>
                                        </p:attrNameLst>
                                      </p:cBhvr>
                                      <p:tavLst>
                                        <p:tav tm="0">
                                          <p:val>
                                            <p:strVal val="#ppt_x"/>
                                          </p:val>
                                        </p:tav>
                                        <p:tav tm="100000">
                                          <p:val>
                                            <p:strVal val="#ppt_x"/>
                                          </p:val>
                                        </p:tav>
                                      </p:tavLst>
                                    </p:anim>
                                    <p:anim calcmode="lin" valueType="num">
                                      <p:cBhvr>
                                        <p:cTn id="13" dur="1000" fill="hold"/>
                                        <p:tgtEl>
                                          <p:spTgt spid="41"/>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additive="base">
                                        <p:cTn id="17" dur="300" fill="hold"/>
                                        <p:tgtEl>
                                          <p:spTgt spid="44"/>
                                        </p:tgtEl>
                                        <p:attrNameLst>
                                          <p:attrName>ppt_x</p:attrName>
                                        </p:attrNameLst>
                                      </p:cBhvr>
                                      <p:tavLst>
                                        <p:tav tm="0">
                                          <p:val>
                                            <p:strVal val="0-#ppt_w/2"/>
                                          </p:val>
                                        </p:tav>
                                        <p:tav tm="100000">
                                          <p:val>
                                            <p:strVal val="#ppt_x"/>
                                          </p:val>
                                        </p:tav>
                                      </p:tavLst>
                                    </p:anim>
                                    <p:anim calcmode="lin" valueType="num">
                                      <p:cBhvr additive="base">
                                        <p:cTn id="18" dur="300" fill="hold"/>
                                        <p:tgtEl>
                                          <p:spTgt spid="44"/>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grpId="0"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additive="base">
                                        <p:cTn id="22" dur="500" fill="hold"/>
                                        <p:tgtEl>
                                          <p:spTgt spid="45"/>
                                        </p:tgtEl>
                                        <p:attrNameLst>
                                          <p:attrName>ppt_x</p:attrName>
                                        </p:attrNameLst>
                                      </p:cBhvr>
                                      <p:tavLst>
                                        <p:tav tm="0">
                                          <p:val>
                                            <p:strVal val="1+#ppt_w/2"/>
                                          </p:val>
                                        </p:tav>
                                        <p:tav tm="100000">
                                          <p:val>
                                            <p:strVal val="#ppt_x"/>
                                          </p:val>
                                        </p:tav>
                                      </p:tavLst>
                                    </p:anim>
                                    <p:anim calcmode="lin" valueType="num">
                                      <p:cBhvr additive="base">
                                        <p:cTn id="23"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autoUpdateAnimBg="0"/>
      <p:bldP spid="4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169966" y="1582616"/>
            <a:ext cx="2804069" cy="2532184"/>
            <a:chOff x="3169966" y="1582616"/>
            <a:chExt cx="2804069" cy="2532184"/>
          </a:xfrm>
        </p:grpSpPr>
        <p:sp>
          <p:nvSpPr>
            <p:cNvPr id="4" name="Freeform: Shape 19"/>
            <p:cNvSpPr/>
            <p:nvPr/>
          </p:nvSpPr>
          <p:spPr bwMode="auto">
            <a:xfrm>
              <a:off x="3169966" y="2674465"/>
              <a:ext cx="2180463" cy="1440335"/>
            </a:xfrm>
            <a:custGeom>
              <a:avLst/>
              <a:gdLst>
                <a:gd name="T0" fmla="*/ 37 w 1723"/>
                <a:gd name="T1" fmla="*/ 721 h 1138"/>
                <a:gd name="T2" fmla="*/ 451 w 1723"/>
                <a:gd name="T3" fmla="*/ 0 h 1138"/>
                <a:gd name="T4" fmla="*/ 451 w 1723"/>
                <a:gd name="T5" fmla="*/ 0 h 1138"/>
                <a:gd name="T6" fmla="*/ 634 w 1723"/>
                <a:gd name="T7" fmla="*/ 605 h 1138"/>
                <a:gd name="T8" fmla="*/ 1330 w 1723"/>
                <a:gd name="T9" fmla="*/ 579 h 1138"/>
                <a:gd name="T10" fmla="*/ 1446 w 1723"/>
                <a:gd name="T11" fmla="*/ 325 h 1138"/>
                <a:gd name="T12" fmla="*/ 1277 w 1723"/>
                <a:gd name="T13" fmla="*/ 32 h 1138"/>
                <a:gd name="T14" fmla="*/ 1071 w 1723"/>
                <a:gd name="T15" fmla="*/ 1138 h 1138"/>
                <a:gd name="T16" fmla="*/ 1071 w 1723"/>
                <a:gd name="T17" fmla="*/ 1138 h 1138"/>
                <a:gd name="T18" fmla="*/ 279 w 1723"/>
                <a:gd name="T19" fmla="*/ 1138 h 1138"/>
                <a:gd name="T20" fmla="*/ 0 w 1723"/>
                <a:gd name="T21" fmla="*/ 860 h 1138"/>
                <a:gd name="T22" fmla="*/ 37 w 1723"/>
                <a:gd name="T23" fmla="*/ 721 h 1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723" h="1138">
                  <a:moveTo>
                    <a:pt x="37" y="721"/>
                  </a:moveTo>
                  <a:cubicBezTo>
                    <a:pt x="451" y="0"/>
                    <a:pt x="451" y="0"/>
                    <a:pt x="451" y="0"/>
                  </a:cubicBezTo>
                  <a:cubicBezTo>
                    <a:pt x="451" y="0"/>
                    <a:pt x="451" y="0"/>
                    <a:pt x="451" y="0"/>
                  </a:cubicBezTo>
                  <a:cubicBezTo>
                    <a:pt x="342" y="265"/>
                    <a:pt x="450" y="484"/>
                    <a:pt x="634" y="605"/>
                  </a:cubicBezTo>
                  <a:cubicBezTo>
                    <a:pt x="828" y="733"/>
                    <a:pt x="1106" y="750"/>
                    <a:pt x="1330" y="579"/>
                  </a:cubicBezTo>
                  <a:cubicBezTo>
                    <a:pt x="1401" y="517"/>
                    <a:pt x="1446" y="426"/>
                    <a:pt x="1446" y="325"/>
                  </a:cubicBezTo>
                  <a:cubicBezTo>
                    <a:pt x="1446" y="196"/>
                    <a:pt x="1378" y="96"/>
                    <a:pt x="1277" y="32"/>
                  </a:cubicBezTo>
                  <a:cubicBezTo>
                    <a:pt x="1723" y="311"/>
                    <a:pt x="1648" y="1131"/>
                    <a:pt x="1071" y="1138"/>
                  </a:cubicBezTo>
                  <a:cubicBezTo>
                    <a:pt x="1071" y="1138"/>
                    <a:pt x="1071" y="1138"/>
                    <a:pt x="1071" y="1138"/>
                  </a:cubicBezTo>
                  <a:cubicBezTo>
                    <a:pt x="279" y="1138"/>
                    <a:pt x="279" y="1138"/>
                    <a:pt x="279" y="1138"/>
                  </a:cubicBezTo>
                  <a:cubicBezTo>
                    <a:pt x="125" y="1138"/>
                    <a:pt x="0" y="1014"/>
                    <a:pt x="0" y="860"/>
                  </a:cubicBezTo>
                  <a:cubicBezTo>
                    <a:pt x="0" y="809"/>
                    <a:pt x="13" y="762"/>
                    <a:pt x="37" y="72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 name="Freeform: Shape 20"/>
            <p:cNvSpPr/>
            <p:nvPr/>
          </p:nvSpPr>
          <p:spPr bwMode="auto">
            <a:xfrm>
              <a:off x="3454796" y="1582616"/>
              <a:ext cx="1944183" cy="2232249"/>
            </a:xfrm>
            <a:custGeom>
              <a:avLst/>
              <a:gdLst>
                <a:gd name="T0" fmla="*/ 226 w 1537"/>
                <a:gd name="T1" fmla="*/ 862 h 1764"/>
                <a:gd name="T2" fmla="*/ 640 w 1537"/>
                <a:gd name="T3" fmla="*/ 141 h 1764"/>
                <a:gd name="T4" fmla="*/ 883 w 1537"/>
                <a:gd name="T5" fmla="*/ 0 h 1764"/>
                <a:gd name="T6" fmla="*/ 1123 w 1537"/>
                <a:gd name="T7" fmla="*/ 136 h 1764"/>
                <a:gd name="T8" fmla="*/ 1537 w 1537"/>
                <a:gd name="T9" fmla="*/ 857 h 1764"/>
                <a:gd name="T10" fmla="*/ 1537 w 1537"/>
                <a:gd name="T11" fmla="*/ 857 h 1764"/>
                <a:gd name="T12" fmla="*/ 545 w 1537"/>
                <a:gd name="T13" fmla="*/ 1188 h 1764"/>
                <a:gd name="T14" fmla="*/ 883 w 1537"/>
                <a:gd name="T15" fmla="*/ 1525 h 1764"/>
                <a:gd name="T16" fmla="*/ 1094 w 1537"/>
                <a:gd name="T17" fmla="*/ 1451 h 1764"/>
                <a:gd name="T18" fmla="*/ 226 w 1537"/>
                <a:gd name="T19" fmla="*/ 863 h 1764"/>
                <a:gd name="T20" fmla="*/ 226 w 1537"/>
                <a:gd name="T21" fmla="*/ 862 h 1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37" h="1764">
                  <a:moveTo>
                    <a:pt x="226" y="862"/>
                  </a:moveTo>
                  <a:cubicBezTo>
                    <a:pt x="640" y="141"/>
                    <a:pt x="640" y="141"/>
                    <a:pt x="640" y="141"/>
                  </a:cubicBezTo>
                  <a:cubicBezTo>
                    <a:pt x="688" y="57"/>
                    <a:pt x="779" y="0"/>
                    <a:pt x="883" y="0"/>
                  </a:cubicBezTo>
                  <a:cubicBezTo>
                    <a:pt x="985" y="0"/>
                    <a:pt x="1074" y="55"/>
                    <a:pt x="1123" y="136"/>
                  </a:cubicBezTo>
                  <a:cubicBezTo>
                    <a:pt x="1537" y="857"/>
                    <a:pt x="1537" y="857"/>
                    <a:pt x="1537" y="857"/>
                  </a:cubicBezTo>
                  <a:cubicBezTo>
                    <a:pt x="1537" y="857"/>
                    <a:pt x="1537" y="857"/>
                    <a:pt x="1537" y="857"/>
                  </a:cubicBezTo>
                  <a:cubicBezTo>
                    <a:pt x="1244" y="356"/>
                    <a:pt x="545" y="671"/>
                    <a:pt x="545" y="1188"/>
                  </a:cubicBezTo>
                  <a:cubicBezTo>
                    <a:pt x="545" y="1374"/>
                    <a:pt x="696" y="1525"/>
                    <a:pt x="883" y="1525"/>
                  </a:cubicBezTo>
                  <a:cubicBezTo>
                    <a:pt x="963" y="1525"/>
                    <a:pt x="1036" y="1498"/>
                    <a:pt x="1094" y="1451"/>
                  </a:cubicBezTo>
                  <a:cubicBezTo>
                    <a:pt x="681" y="1764"/>
                    <a:pt x="0" y="1400"/>
                    <a:pt x="226" y="863"/>
                  </a:cubicBezTo>
                  <a:lnTo>
                    <a:pt x="226" y="86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 name="Freeform: Shape 21"/>
            <p:cNvSpPr/>
            <p:nvPr/>
          </p:nvSpPr>
          <p:spPr bwMode="auto">
            <a:xfrm>
              <a:off x="4144215" y="2033597"/>
              <a:ext cx="1829820" cy="2081203"/>
            </a:xfrm>
            <a:custGeom>
              <a:avLst/>
              <a:gdLst>
                <a:gd name="T0" fmla="*/ 992 w 1446"/>
                <a:gd name="T1" fmla="*/ 501 h 1645"/>
                <a:gd name="T2" fmla="*/ 1409 w 1446"/>
                <a:gd name="T3" fmla="*/ 1228 h 1645"/>
                <a:gd name="T4" fmla="*/ 1446 w 1446"/>
                <a:gd name="T5" fmla="*/ 1367 h 1645"/>
                <a:gd name="T6" fmla="*/ 1167 w 1446"/>
                <a:gd name="T7" fmla="*/ 1645 h 1645"/>
                <a:gd name="T8" fmla="*/ 294 w 1446"/>
                <a:gd name="T9" fmla="*/ 1645 h 1645"/>
                <a:gd name="T10" fmla="*/ 507 w 1446"/>
                <a:gd name="T11" fmla="*/ 539 h 1645"/>
                <a:gd name="T12" fmla="*/ 338 w 1446"/>
                <a:gd name="T13" fmla="*/ 494 h 1645"/>
                <a:gd name="T14" fmla="*/ 0 w 1446"/>
                <a:gd name="T15" fmla="*/ 832 h 1645"/>
                <a:gd name="T16" fmla="*/ 992 w 1446"/>
                <a:gd name="T17" fmla="*/ 501 h 1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6" h="1645">
                  <a:moveTo>
                    <a:pt x="992" y="501"/>
                  </a:moveTo>
                  <a:cubicBezTo>
                    <a:pt x="1409" y="1228"/>
                    <a:pt x="1409" y="1228"/>
                    <a:pt x="1409" y="1228"/>
                  </a:cubicBezTo>
                  <a:cubicBezTo>
                    <a:pt x="1432" y="1269"/>
                    <a:pt x="1446" y="1316"/>
                    <a:pt x="1446" y="1367"/>
                  </a:cubicBezTo>
                  <a:cubicBezTo>
                    <a:pt x="1446" y="1521"/>
                    <a:pt x="1321" y="1645"/>
                    <a:pt x="1167" y="1645"/>
                  </a:cubicBezTo>
                  <a:cubicBezTo>
                    <a:pt x="294" y="1645"/>
                    <a:pt x="294" y="1645"/>
                    <a:pt x="294" y="1645"/>
                  </a:cubicBezTo>
                  <a:cubicBezTo>
                    <a:pt x="877" y="1645"/>
                    <a:pt x="955" y="819"/>
                    <a:pt x="507" y="539"/>
                  </a:cubicBezTo>
                  <a:cubicBezTo>
                    <a:pt x="457" y="510"/>
                    <a:pt x="399" y="494"/>
                    <a:pt x="338" y="494"/>
                  </a:cubicBezTo>
                  <a:cubicBezTo>
                    <a:pt x="151" y="494"/>
                    <a:pt x="0" y="645"/>
                    <a:pt x="0" y="832"/>
                  </a:cubicBezTo>
                  <a:cubicBezTo>
                    <a:pt x="0" y="315"/>
                    <a:pt x="699" y="0"/>
                    <a:pt x="992" y="501"/>
                  </a:cubicBez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 name="TextBox 5"/>
            <p:cNvSpPr txBox="1"/>
            <p:nvPr/>
          </p:nvSpPr>
          <p:spPr>
            <a:xfrm rot="18033840">
              <a:off x="3577882" y="2475660"/>
              <a:ext cx="946413" cy="230833"/>
            </a:xfrm>
            <a:prstGeom prst="rect">
              <a:avLst/>
            </a:prstGeom>
            <a:noFill/>
          </p:spPr>
          <p:txBody>
            <a:bodyPr wrap="none">
              <a:normAutofit fontScale="77500" lnSpcReduction="20000"/>
            </a:bodyPr>
            <a:lstStyle/>
            <a:p>
              <a:r>
                <a:rPr lang="zh-CN" altLang="en-US" sz="1400">
                  <a:solidFill>
                    <a:schemeClr val="bg1"/>
                  </a:solidFill>
                </a:rPr>
                <a:t>标题文本预设</a:t>
              </a:r>
            </a:p>
          </p:txBody>
        </p:sp>
        <p:sp>
          <p:nvSpPr>
            <p:cNvPr id="8" name="TextBox 6"/>
            <p:cNvSpPr txBox="1"/>
            <p:nvPr/>
          </p:nvSpPr>
          <p:spPr>
            <a:xfrm rot="3667932">
              <a:off x="4868076" y="2912507"/>
              <a:ext cx="946413" cy="230833"/>
            </a:xfrm>
            <a:prstGeom prst="rect">
              <a:avLst/>
            </a:prstGeom>
            <a:noFill/>
          </p:spPr>
          <p:txBody>
            <a:bodyPr wrap="none">
              <a:normAutofit fontScale="77500" lnSpcReduction="20000"/>
            </a:bodyPr>
            <a:lstStyle/>
            <a:p>
              <a:pPr lvl="0"/>
              <a:r>
                <a:rPr lang="zh-CN" altLang="en-US" sz="1400">
                  <a:solidFill>
                    <a:srgbClr val="FFFFFF"/>
                  </a:solidFill>
                </a:rPr>
                <a:t>标题文本预设</a:t>
              </a:r>
            </a:p>
          </p:txBody>
        </p:sp>
        <p:sp>
          <p:nvSpPr>
            <p:cNvPr id="9" name="TextBox 7"/>
            <p:cNvSpPr txBox="1"/>
            <p:nvPr/>
          </p:nvSpPr>
          <p:spPr>
            <a:xfrm>
              <a:off x="3684517" y="3787230"/>
              <a:ext cx="946413" cy="230833"/>
            </a:xfrm>
            <a:prstGeom prst="rect">
              <a:avLst/>
            </a:prstGeom>
            <a:noFill/>
          </p:spPr>
          <p:txBody>
            <a:bodyPr wrap="none">
              <a:normAutofit fontScale="77500" lnSpcReduction="20000"/>
            </a:bodyPr>
            <a:lstStyle/>
            <a:p>
              <a:pPr lvl="0"/>
              <a:r>
                <a:rPr lang="zh-CN" altLang="en-US" sz="1400">
                  <a:solidFill>
                    <a:srgbClr val="FFFFFF"/>
                  </a:solidFill>
                </a:rPr>
                <a:t>标题文本预设</a:t>
              </a:r>
            </a:p>
          </p:txBody>
        </p:sp>
        <p:grpSp>
          <p:nvGrpSpPr>
            <p:cNvPr id="10" name="Group 8"/>
            <p:cNvGrpSpPr/>
            <p:nvPr/>
          </p:nvGrpSpPr>
          <p:grpSpPr>
            <a:xfrm rot="13975806">
              <a:off x="3353901" y="3608659"/>
              <a:ext cx="239316" cy="348853"/>
              <a:chOff x="5429367" y="4908078"/>
              <a:chExt cx="319088" cy="465138"/>
            </a:xfrm>
            <a:solidFill>
              <a:schemeClr val="bg1"/>
            </a:solidFill>
          </p:grpSpPr>
          <p:sp>
            <p:nvSpPr>
              <p:cNvPr id="33" name="Freeform: Shape 16"/>
              <p:cNvSpPr/>
              <p:nvPr/>
            </p:nvSpPr>
            <p:spPr bwMode="auto">
              <a:xfrm>
                <a:off x="5429367" y="490807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anchor="ctr"/>
              <a:lstStyle/>
              <a:p>
                <a:pPr algn="ctr"/>
                <a:endParaRPr/>
              </a:p>
            </p:txBody>
          </p:sp>
          <p:sp>
            <p:nvSpPr>
              <p:cNvPr id="34" name="Freeform: Shape 17"/>
              <p:cNvSpPr/>
              <p:nvPr/>
            </p:nvSpPr>
            <p:spPr bwMode="auto">
              <a:xfrm>
                <a:off x="5559542" y="495173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anchor="ctr"/>
              <a:lstStyle/>
              <a:p>
                <a:pPr algn="ctr"/>
                <a:endParaRPr/>
              </a:p>
            </p:txBody>
          </p:sp>
          <p:sp>
            <p:nvSpPr>
              <p:cNvPr id="35" name="Freeform: Shape 18"/>
              <p:cNvSpPr/>
              <p:nvPr/>
            </p:nvSpPr>
            <p:spPr bwMode="auto">
              <a:xfrm>
                <a:off x="5574623" y="531527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anchor="ctr"/>
              <a:lstStyle/>
              <a:p>
                <a:pPr algn="ctr"/>
                <a:endParaRPr/>
              </a:p>
            </p:txBody>
          </p:sp>
        </p:grpSp>
        <p:grpSp>
          <p:nvGrpSpPr>
            <p:cNvPr id="11" name="Group 9"/>
            <p:cNvGrpSpPr/>
            <p:nvPr/>
          </p:nvGrpSpPr>
          <p:grpSpPr>
            <a:xfrm>
              <a:off x="4447588" y="1753611"/>
              <a:ext cx="239316" cy="348853"/>
              <a:chOff x="3582988" y="3510757"/>
              <a:chExt cx="319088" cy="465138"/>
            </a:xfrm>
            <a:solidFill>
              <a:schemeClr val="bg1"/>
            </a:solidFill>
          </p:grpSpPr>
          <p:sp>
            <p:nvSpPr>
              <p:cNvPr id="31" name="Freeform: Shape 14"/>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a:lstStyle/>
              <a:p>
                <a:pPr algn="ctr"/>
                <a:endParaRPr/>
              </a:p>
            </p:txBody>
          </p:sp>
          <p:sp>
            <p:nvSpPr>
              <p:cNvPr id="32" name="Freeform: Shape 15"/>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a:lstStyle/>
              <a:p>
                <a:pPr algn="ctr"/>
                <a:endParaRPr/>
              </a:p>
            </p:txBody>
          </p:sp>
        </p:grpSp>
        <p:grpSp>
          <p:nvGrpSpPr>
            <p:cNvPr id="12" name="Group 10"/>
            <p:cNvGrpSpPr/>
            <p:nvPr/>
          </p:nvGrpSpPr>
          <p:grpSpPr>
            <a:xfrm rot="7811741">
              <a:off x="5459164" y="3646908"/>
              <a:ext cx="348853" cy="293489"/>
              <a:chOff x="5356342" y="3093565"/>
              <a:chExt cx="465138" cy="391319"/>
            </a:xfrm>
            <a:solidFill>
              <a:schemeClr val="bg1"/>
            </a:solidFill>
          </p:grpSpPr>
          <p:sp>
            <p:nvSpPr>
              <p:cNvPr id="28" name="Freeform: Shape 11"/>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anchor="ctr"/>
              <a:lstStyle/>
              <a:p>
                <a:pPr algn="ctr"/>
                <a:endParaRPr/>
              </a:p>
            </p:txBody>
          </p:sp>
          <p:sp>
            <p:nvSpPr>
              <p:cNvPr id="29" name="Freeform: Shape 12"/>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anchor="ctr"/>
              <a:lstStyle/>
              <a:p>
                <a:pPr algn="ctr"/>
                <a:endParaRPr/>
              </a:p>
            </p:txBody>
          </p:sp>
          <p:sp>
            <p:nvSpPr>
              <p:cNvPr id="30" name="Freeform: Shape 13"/>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anchor="ctr"/>
              <a:lstStyle/>
              <a:p>
                <a:pPr algn="ctr"/>
                <a:endParaRPr/>
              </a:p>
            </p:txBody>
          </p:sp>
        </p:grpSp>
      </p:grpSp>
      <p:grpSp>
        <p:nvGrpSpPr>
          <p:cNvPr id="13" name="Group 25"/>
          <p:cNvGrpSpPr/>
          <p:nvPr/>
        </p:nvGrpSpPr>
        <p:grpSpPr>
          <a:xfrm flipH="1">
            <a:off x="5153494" y="1987204"/>
            <a:ext cx="1110489" cy="577354"/>
            <a:chOff x="1392530" y="2481978"/>
            <a:chExt cx="3124464" cy="313657"/>
          </a:xfrm>
          <a:effectLst/>
        </p:grpSpPr>
        <p:cxnSp>
          <p:nvCxnSpPr>
            <p:cNvPr id="26" name="Straight Connector 26"/>
            <p:cNvCxnSpPr/>
            <p:nvPr/>
          </p:nvCxnSpPr>
          <p:spPr>
            <a:xfrm flipH="1" flipV="1">
              <a:off x="3555062" y="2481981"/>
              <a:ext cx="961932" cy="31365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7"/>
            <p:cNvCxnSpPr/>
            <p:nvPr/>
          </p:nvCxnSpPr>
          <p:spPr>
            <a:xfrm flipH="1">
              <a:off x="1392530" y="2481978"/>
              <a:ext cx="2162533"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Group 4"/>
          <p:cNvGrpSpPr/>
          <p:nvPr/>
        </p:nvGrpSpPr>
        <p:grpSpPr>
          <a:xfrm>
            <a:off x="6359708" y="1848705"/>
            <a:ext cx="2244938" cy="675185"/>
            <a:chOff x="8479612" y="2464939"/>
            <a:chExt cx="2806700" cy="900247"/>
          </a:xfrm>
        </p:grpSpPr>
        <p:sp>
          <p:nvSpPr>
            <p:cNvPr id="24" name="TextBox 28"/>
            <p:cNvSpPr txBox="1"/>
            <p:nvPr/>
          </p:nvSpPr>
          <p:spPr>
            <a:xfrm>
              <a:off x="8479612" y="2464939"/>
              <a:ext cx="2806700" cy="276999"/>
            </a:xfrm>
            <a:prstGeom prst="rect">
              <a:avLst/>
            </a:prstGeom>
            <a:noFill/>
            <a:effectLst/>
          </p:spPr>
          <p:txBody>
            <a:bodyPr wrap="none" lIns="0" tIns="0" rIns="0" bIns="0" anchor="ctr" anchorCtr="0">
              <a:normAutofit lnSpcReduction="10000"/>
            </a:bodyPr>
            <a:lstStyle/>
            <a:p>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5" name="Rectangle 29"/>
            <p:cNvSpPr/>
            <p:nvPr/>
          </p:nvSpPr>
          <p:spPr>
            <a:xfrm>
              <a:off x="8479612" y="2741938"/>
              <a:ext cx="2806700" cy="623248"/>
            </a:xfrm>
            <a:prstGeom prst="rect">
              <a:avLst/>
            </a:prstGeom>
            <a:effectLst/>
          </p:spPr>
          <p:txBody>
            <a:bodyPr wrap="square" lIns="0" tIns="0" rIns="0" bIns="0" anchor="ctr" anchorCtr="0">
              <a:normAutofit/>
            </a:bodyPr>
            <a:lstStyle/>
            <a:p>
              <a:pPr>
                <a:lnSpc>
                  <a:spcPct val="120000"/>
                </a:lnSpc>
              </a:pPr>
              <a:r>
                <a:rPr lang="zh-CN" altLang="en-US" sz="7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（建议使用主题字体）如需更改请在（设置形状格式）菜单下（文本选项）中调整</a:t>
              </a:r>
            </a:p>
          </p:txBody>
        </p:sp>
      </p:grpSp>
      <p:cxnSp>
        <p:nvCxnSpPr>
          <p:cNvPr id="15" name="Straight Connector 30"/>
          <p:cNvCxnSpPr/>
          <p:nvPr/>
        </p:nvCxnSpPr>
        <p:spPr>
          <a:xfrm>
            <a:off x="2904565" y="1753611"/>
            <a:ext cx="1480099" cy="0"/>
          </a:xfrm>
          <a:prstGeom prst="line">
            <a:avLst/>
          </a:prstGeom>
          <a:ln>
            <a:solidFill>
              <a:schemeClr val="tx1">
                <a:lumMod val="50000"/>
                <a:lumOff val="50000"/>
              </a:schemeClr>
            </a:solidFill>
            <a:headEnd type="oval"/>
            <a:tailEnd type="none"/>
          </a:ln>
          <a:effectLst/>
        </p:spPr>
        <p:style>
          <a:lnRef idx="1">
            <a:schemeClr val="accent1"/>
          </a:lnRef>
          <a:fillRef idx="0">
            <a:schemeClr val="accent1"/>
          </a:fillRef>
          <a:effectRef idx="0">
            <a:schemeClr val="accent1"/>
          </a:effectRef>
          <a:fontRef idx="minor">
            <a:schemeClr val="tx1"/>
          </a:fontRef>
        </p:style>
      </p:cxnSp>
      <p:grpSp>
        <p:nvGrpSpPr>
          <p:cNvPr id="16" name="Group 1"/>
          <p:cNvGrpSpPr/>
          <p:nvPr/>
        </p:nvGrpSpPr>
        <p:grpSpPr>
          <a:xfrm>
            <a:off x="539751" y="1605889"/>
            <a:ext cx="2268411" cy="675185"/>
            <a:chOff x="940690" y="2141185"/>
            <a:chExt cx="2803525" cy="900247"/>
          </a:xfrm>
        </p:grpSpPr>
        <p:sp>
          <p:nvSpPr>
            <p:cNvPr id="22" name="TextBox 31"/>
            <p:cNvSpPr txBox="1"/>
            <p:nvPr/>
          </p:nvSpPr>
          <p:spPr>
            <a:xfrm>
              <a:off x="940690" y="2141185"/>
              <a:ext cx="2803525" cy="276999"/>
            </a:xfrm>
            <a:prstGeom prst="rect">
              <a:avLst/>
            </a:prstGeom>
            <a:noFill/>
            <a:effectLst/>
          </p:spPr>
          <p:txBody>
            <a:bodyPr wrap="none" lIns="0" tIns="0" rIns="0" bIns="0" anchor="ctr" anchorCtr="0">
              <a:normAutofit lnSpcReduction="10000"/>
            </a:bodyPr>
            <a:lstStyle/>
            <a:p>
              <a:pPr algn="r"/>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3" name="Rectangle 32"/>
            <p:cNvSpPr/>
            <p:nvPr/>
          </p:nvSpPr>
          <p:spPr>
            <a:xfrm>
              <a:off x="940690" y="2418184"/>
              <a:ext cx="2803525" cy="623248"/>
            </a:xfrm>
            <a:prstGeom prst="rect">
              <a:avLst/>
            </a:prstGeom>
            <a:effectLst/>
          </p:spPr>
          <p:txBody>
            <a:bodyPr wrap="square" lIns="0" tIns="0" rIns="0" bIns="0" anchor="ctr" anchorCtr="0">
              <a:normAutofit/>
            </a:bodyPr>
            <a:lstStyle/>
            <a:p>
              <a:pPr algn="r">
                <a:lnSpc>
                  <a:spcPct val="120000"/>
                </a:lnSpc>
              </a:pPr>
              <a:r>
                <a:rPr lang="zh-CN" altLang="en-US" sz="7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（建议使用主题字体）如需更改请在（设置形状格式）菜单下（文本选项）中调整</a:t>
              </a:r>
            </a:p>
          </p:txBody>
        </p:sp>
      </p:grpSp>
      <p:grpSp>
        <p:nvGrpSpPr>
          <p:cNvPr id="17" name="Group 33"/>
          <p:cNvGrpSpPr/>
          <p:nvPr/>
        </p:nvGrpSpPr>
        <p:grpSpPr>
          <a:xfrm>
            <a:off x="2907949" y="3184852"/>
            <a:ext cx="881076" cy="448733"/>
            <a:chOff x="1392536" y="2481978"/>
            <a:chExt cx="3229538" cy="393200"/>
          </a:xfrm>
          <a:effectLst/>
        </p:grpSpPr>
        <p:cxnSp>
          <p:nvCxnSpPr>
            <p:cNvPr id="20" name="Straight Connector 34"/>
            <p:cNvCxnSpPr/>
            <p:nvPr/>
          </p:nvCxnSpPr>
          <p:spPr>
            <a:xfrm flipH="1" flipV="1">
              <a:off x="2654765" y="2481978"/>
              <a:ext cx="1967309" cy="3932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35"/>
            <p:cNvCxnSpPr/>
            <p:nvPr/>
          </p:nvCxnSpPr>
          <p:spPr>
            <a:xfrm flipH="1">
              <a:off x="1392536" y="2481978"/>
              <a:ext cx="1298690" cy="0"/>
            </a:xfrm>
            <a:prstGeom prst="line">
              <a:avLst/>
            </a:prstGeom>
            <a:ln>
              <a:solidFill>
                <a:schemeClr val="tx1">
                  <a:lumMod val="50000"/>
                  <a:lumOff val="50000"/>
                </a:schemeClr>
              </a:solidFill>
              <a:tailEnd type="oval"/>
            </a:ln>
          </p:spPr>
          <p:style>
            <a:lnRef idx="1">
              <a:schemeClr val="accent1"/>
            </a:lnRef>
            <a:fillRef idx="0">
              <a:schemeClr val="accent1"/>
            </a:fillRef>
            <a:effectRef idx="0">
              <a:schemeClr val="accent1"/>
            </a:effectRef>
            <a:fontRef idx="minor">
              <a:schemeClr val="tx1"/>
            </a:fontRef>
          </p:style>
        </p:cxnSp>
      </p:grpSp>
      <p:sp>
        <p:nvSpPr>
          <p:cNvPr id="18" name="TextBox 36"/>
          <p:cNvSpPr txBox="1"/>
          <p:nvPr/>
        </p:nvSpPr>
        <p:spPr>
          <a:xfrm>
            <a:off x="705517" y="3046346"/>
            <a:ext cx="2102644" cy="207749"/>
          </a:xfrm>
          <a:prstGeom prst="rect">
            <a:avLst/>
          </a:prstGeom>
          <a:noFill/>
          <a:effectLst/>
        </p:spPr>
        <p:txBody>
          <a:bodyPr wrap="none" lIns="0" tIns="0" rIns="0" bIns="0" anchor="ctr" anchorCtr="0">
            <a:normAutofit lnSpcReduction="10000"/>
          </a:bodyPr>
          <a:lstStyle/>
          <a:p>
            <a:pPr algn="r"/>
            <a:r>
              <a:rPr lang="zh-CN" altLang="en-US" sz="14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9" name="Rectangle 37"/>
          <p:cNvSpPr/>
          <p:nvPr/>
        </p:nvSpPr>
        <p:spPr>
          <a:xfrm>
            <a:off x="705517" y="3408089"/>
            <a:ext cx="2102644" cy="467436"/>
          </a:xfrm>
          <a:prstGeom prst="rect">
            <a:avLst/>
          </a:prstGeom>
          <a:effectLst/>
        </p:spPr>
        <p:txBody>
          <a:bodyPr wrap="square" lIns="0" tIns="0" rIns="0" bIns="0" anchor="ctr" anchorCtr="0">
            <a:normAutofit/>
          </a:bodyPr>
          <a:lstStyle/>
          <a:p>
            <a:pPr algn="r">
              <a:lnSpc>
                <a:spcPct val="120000"/>
              </a:lnSpc>
            </a:pPr>
            <a:r>
              <a:rPr lang="zh-CN" altLang="en-US" sz="7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（建议使用主题字体）如需更改请在（设置形状格式）菜单下（文本选项）中调整</a:t>
            </a:r>
          </a:p>
        </p:txBody>
      </p:sp>
      <p:sp>
        <p:nvSpPr>
          <p:cNvPr id="36"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7"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8"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down)">
                                      <p:cBhvr>
                                        <p:cTn id="14" dur="500"/>
                                        <p:tgtEl>
                                          <p:spTgt spid="15"/>
                                        </p:tgtEl>
                                      </p:cBhvr>
                                    </p:animEffect>
                                  </p:childTnLst>
                                </p:cTn>
                              </p:par>
                              <p:par>
                                <p:cTn id="15" presetID="22" presetClass="entr" presetSubtype="4"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down)">
                                      <p:cBhvr>
                                        <p:cTn id="17" dur="500"/>
                                        <p:tgtEl>
                                          <p:spTgt spid="17"/>
                                        </p:tgtEl>
                                      </p:cBhvr>
                                    </p:animEffect>
                                  </p:childTnLst>
                                </p:cTn>
                              </p:par>
                              <p:par>
                                <p:cTn id="18" presetID="2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par>
                          <p:cTn id="21" fill="hold">
                            <p:stCondLst>
                              <p:cond delay="1500"/>
                            </p:stCondLst>
                            <p:childTnLst>
                              <p:par>
                                <p:cTn id="22" presetID="42" presetClass="entr" presetSubtype="0"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1000"/>
                                        <p:tgtEl>
                                          <p:spTgt spid="16"/>
                                        </p:tgtEl>
                                      </p:cBhvr>
                                    </p:animEffect>
                                    <p:anim calcmode="lin" valueType="num">
                                      <p:cBhvr>
                                        <p:cTn id="25" dur="1000" fill="hold"/>
                                        <p:tgtEl>
                                          <p:spTgt spid="16"/>
                                        </p:tgtEl>
                                        <p:attrNameLst>
                                          <p:attrName>ppt_x</p:attrName>
                                        </p:attrNameLst>
                                      </p:cBhvr>
                                      <p:tavLst>
                                        <p:tav tm="0">
                                          <p:val>
                                            <p:strVal val="#ppt_x"/>
                                          </p:val>
                                        </p:tav>
                                        <p:tav tm="100000">
                                          <p:val>
                                            <p:strVal val="#ppt_x"/>
                                          </p:val>
                                        </p:tav>
                                      </p:tavLst>
                                    </p:anim>
                                    <p:anim calcmode="lin" valueType="num">
                                      <p:cBhvr>
                                        <p:cTn id="26" dur="1000" fill="hold"/>
                                        <p:tgtEl>
                                          <p:spTgt spid="1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1000"/>
                                        <p:tgtEl>
                                          <p:spTgt spid="14"/>
                                        </p:tgtEl>
                                      </p:cBhvr>
                                    </p:animEffect>
                                    <p:anim calcmode="lin" valueType="num">
                                      <p:cBhvr>
                                        <p:cTn id="35" dur="1000" fill="hold"/>
                                        <p:tgtEl>
                                          <p:spTgt spid="14"/>
                                        </p:tgtEl>
                                        <p:attrNameLst>
                                          <p:attrName>ppt_x</p:attrName>
                                        </p:attrNameLst>
                                      </p:cBhvr>
                                      <p:tavLst>
                                        <p:tav tm="0">
                                          <p:val>
                                            <p:strVal val="#ppt_x"/>
                                          </p:val>
                                        </p:tav>
                                        <p:tav tm="100000">
                                          <p:val>
                                            <p:strVal val="#ppt_x"/>
                                          </p:val>
                                        </p:tav>
                                      </p:tavLst>
                                    </p:anim>
                                    <p:anim calcmode="lin" valueType="num">
                                      <p:cBhvr>
                                        <p:cTn id="36" dur="1000" fill="hold"/>
                                        <p:tgtEl>
                                          <p:spTgt spid="1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anim calcmode="lin" valueType="num">
                                      <p:cBhvr>
                                        <p:cTn id="40" dur="1000" fill="hold"/>
                                        <p:tgtEl>
                                          <p:spTgt spid="19"/>
                                        </p:tgtEl>
                                        <p:attrNameLst>
                                          <p:attrName>ppt_x</p:attrName>
                                        </p:attrNameLst>
                                      </p:cBhvr>
                                      <p:tavLst>
                                        <p:tav tm="0">
                                          <p:val>
                                            <p:strVal val="#ppt_x"/>
                                          </p:val>
                                        </p:tav>
                                        <p:tav tm="100000">
                                          <p:val>
                                            <p:strVal val="#ppt_x"/>
                                          </p:val>
                                        </p:tav>
                                      </p:tavLst>
                                    </p:anim>
                                    <p:anim calcmode="lin" valueType="num">
                                      <p:cBhvr>
                                        <p:cTn id="41" dur="1000" fill="hold"/>
                                        <p:tgtEl>
                                          <p:spTgt spid="19"/>
                                        </p:tgtEl>
                                        <p:attrNameLst>
                                          <p:attrName>ppt_y</p:attrName>
                                        </p:attrNameLst>
                                      </p:cBhvr>
                                      <p:tavLst>
                                        <p:tav tm="0">
                                          <p:val>
                                            <p:strVal val="#ppt_y+.1"/>
                                          </p:val>
                                        </p:tav>
                                        <p:tav tm="100000">
                                          <p:val>
                                            <p:strVal val="#ppt_y"/>
                                          </p:val>
                                        </p:tav>
                                      </p:tavLst>
                                    </p:anim>
                                  </p:childTnLst>
                                </p:cTn>
                              </p:par>
                            </p:childTnLst>
                          </p:cTn>
                        </p:par>
                        <p:par>
                          <p:cTn id="42" fill="hold">
                            <p:stCondLst>
                              <p:cond delay="2500"/>
                            </p:stCondLst>
                            <p:childTnLst>
                              <p:par>
                                <p:cTn id="43" presetID="2" presetClass="entr" presetSubtype="8"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additive="base">
                                        <p:cTn id="45" dur="300" fill="hold"/>
                                        <p:tgtEl>
                                          <p:spTgt spid="36"/>
                                        </p:tgtEl>
                                        <p:attrNameLst>
                                          <p:attrName>ppt_x</p:attrName>
                                        </p:attrNameLst>
                                      </p:cBhvr>
                                      <p:tavLst>
                                        <p:tav tm="0">
                                          <p:val>
                                            <p:strVal val="0-#ppt_w/2"/>
                                          </p:val>
                                        </p:tav>
                                        <p:tav tm="100000">
                                          <p:val>
                                            <p:strVal val="#ppt_x"/>
                                          </p:val>
                                        </p:tav>
                                      </p:tavLst>
                                    </p:anim>
                                    <p:anim calcmode="lin" valueType="num">
                                      <p:cBhvr additive="base">
                                        <p:cTn id="46" dur="300" fill="hold"/>
                                        <p:tgtEl>
                                          <p:spTgt spid="36"/>
                                        </p:tgtEl>
                                        <p:attrNameLst>
                                          <p:attrName>ppt_y</p:attrName>
                                        </p:attrNameLst>
                                      </p:cBhvr>
                                      <p:tavLst>
                                        <p:tav tm="0">
                                          <p:val>
                                            <p:strVal val="#ppt_y"/>
                                          </p:val>
                                        </p:tav>
                                        <p:tav tm="100000">
                                          <p:val>
                                            <p:strVal val="#ppt_y"/>
                                          </p:val>
                                        </p:tav>
                                      </p:tavLst>
                                    </p:anim>
                                  </p:childTnLst>
                                </p:cTn>
                              </p:par>
                            </p:childTnLst>
                          </p:cTn>
                        </p:par>
                        <p:par>
                          <p:cTn id="47" fill="hold">
                            <p:stCondLst>
                              <p:cond delay="3000"/>
                            </p:stCondLst>
                            <p:childTnLst>
                              <p:par>
                                <p:cTn id="48" presetID="2" presetClass="entr" presetSubtype="2"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additive="base">
                                        <p:cTn id="50" dur="500" fill="hold"/>
                                        <p:tgtEl>
                                          <p:spTgt spid="37"/>
                                        </p:tgtEl>
                                        <p:attrNameLst>
                                          <p:attrName>ppt_x</p:attrName>
                                        </p:attrNameLst>
                                      </p:cBhvr>
                                      <p:tavLst>
                                        <p:tav tm="0">
                                          <p:val>
                                            <p:strVal val="1+#ppt_w/2"/>
                                          </p:val>
                                        </p:tav>
                                        <p:tav tm="100000">
                                          <p:val>
                                            <p:strVal val="#ppt_x"/>
                                          </p:val>
                                        </p:tav>
                                      </p:tavLst>
                                    </p:anim>
                                    <p:anim calcmode="lin" valueType="num">
                                      <p:cBhvr additive="base">
                                        <p:cTn id="51" dur="500" fill="hold"/>
                                        <p:tgtEl>
                                          <p:spTgt spid="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36" grpId="0" animBg="1" autoUpdateAnimBg="0"/>
      <p:bldP spid="37"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email">
            <a:extLst>
              <a:ext uri="{BEBA8EAE-BF5A-486C-A8C5-ECC9F3942E4B}">
                <a14:imgProps xmlns:a14="http://schemas.microsoft.com/office/drawing/2010/main">
                  <a14:imgLayer r:embed="rId4">
                    <a14:imgEffect>
                      <a14:saturation sat="0"/>
                    </a14:imgEffect>
                  </a14:imgLayer>
                </a14:imgProps>
              </a:ext>
            </a:extLst>
          </a:blip>
          <a:srcRect/>
          <a:stretch>
            <a:fillRect/>
          </a:stretch>
        </p:blipFill>
        <p:spPr>
          <a:xfrm>
            <a:off x="591407" y="1600339"/>
            <a:ext cx="3850005" cy="2908053"/>
          </a:xfrm>
          <a:prstGeom prst="rect">
            <a:avLst/>
          </a:prstGeom>
        </p:spPr>
      </p:pic>
      <p:sp>
        <p:nvSpPr>
          <p:cNvPr id="31" name="矩形 30"/>
          <p:cNvSpPr/>
          <p:nvPr/>
        </p:nvSpPr>
        <p:spPr>
          <a:xfrm>
            <a:off x="4810024" y="1586053"/>
            <a:ext cx="856375" cy="284603"/>
          </a:xfrm>
          <a:prstGeom prst="rect">
            <a:avLst/>
          </a:prstGeom>
        </p:spPr>
        <p:txBody>
          <a:bodyPr wrap="none" lIns="68556" tIns="34278" rIns="68556" bIns="34278">
            <a:spAutoFit/>
          </a:bodyPr>
          <a:lstStyle/>
          <a:p>
            <a:r>
              <a:rPr lang="zh-CN" altLang="en-US" sz="1400" dirty="0">
                <a:solidFill>
                  <a:schemeClr val="tx1">
                    <a:lumMod val="65000"/>
                    <a:lumOff val="35000"/>
                  </a:schemeClr>
                </a:solidFill>
                <a:latin typeface="方正兰亭中黑_GBK" panose="02000000000000000000" pitchFamily="2" charset="-122"/>
                <a:ea typeface="方正兰亭中黑_GBK" panose="02000000000000000000" pitchFamily="2" charset="-122"/>
              </a:rPr>
              <a:t>活动宗旨</a:t>
            </a:r>
          </a:p>
        </p:txBody>
      </p:sp>
      <p:sp>
        <p:nvSpPr>
          <p:cNvPr id="38" name="矩形 37"/>
          <p:cNvSpPr/>
          <p:nvPr/>
        </p:nvSpPr>
        <p:spPr>
          <a:xfrm>
            <a:off x="4810022" y="1985176"/>
            <a:ext cx="3646979" cy="650744"/>
          </a:xfrm>
          <a:prstGeom prst="rect">
            <a:avLst/>
          </a:prstGeom>
        </p:spPr>
        <p:txBody>
          <a:bodyPr wrap="square" lIns="68556" tIns="34278" rIns="68556" bIns="34278">
            <a:spAutoFit/>
          </a:bodyPr>
          <a:lstStyle/>
          <a:p>
            <a:pPr algn="just">
              <a:lnSpc>
                <a:spcPct val="140000"/>
              </a:lnSpc>
            </a:pPr>
            <a:r>
              <a:rPr lang="zh-CN" altLang="en-US"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200</a:t>
            </a:r>
            <a:r>
              <a:rPr lang="zh-CN" altLang="en-US"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字以内，据统计每页幻灯片的播放时间最好控制在</a:t>
            </a:r>
            <a:r>
              <a:rPr lang="en-US" altLang="zh-CN"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5</a:t>
            </a:r>
            <a:r>
              <a:rPr lang="zh-CN" altLang="en-US"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分钟之内。</a:t>
            </a:r>
          </a:p>
        </p:txBody>
      </p:sp>
      <p:sp>
        <p:nvSpPr>
          <p:cNvPr id="40" name="矩形 39"/>
          <p:cNvSpPr/>
          <p:nvPr/>
        </p:nvSpPr>
        <p:spPr>
          <a:xfrm>
            <a:off x="4810024" y="3141581"/>
            <a:ext cx="856375" cy="284603"/>
          </a:xfrm>
          <a:prstGeom prst="rect">
            <a:avLst/>
          </a:prstGeom>
        </p:spPr>
        <p:txBody>
          <a:bodyPr wrap="none" lIns="68556" tIns="34278" rIns="68556" bIns="34278">
            <a:spAutoFit/>
          </a:bodyPr>
          <a:lstStyle/>
          <a:p>
            <a:r>
              <a:rPr lang="zh-CN" altLang="en-US" sz="1400" dirty="0">
                <a:solidFill>
                  <a:schemeClr val="tx1">
                    <a:lumMod val="65000"/>
                    <a:lumOff val="35000"/>
                  </a:schemeClr>
                </a:solidFill>
                <a:latin typeface="方正兰亭中黑_GBK" panose="02000000000000000000" pitchFamily="2" charset="-122"/>
                <a:ea typeface="方正兰亭中黑_GBK" panose="02000000000000000000" pitchFamily="2" charset="-122"/>
              </a:rPr>
              <a:t>活动目标</a:t>
            </a:r>
          </a:p>
        </p:txBody>
      </p:sp>
      <p:grpSp>
        <p:nvGrpSpPr>
          <p:cNvPr id="3" name="组合 3"/>
          <p:cNvGrpSpPr/>
          <p:nvPr/>
        </p:nvGrpSpPr>
        <p:grpSpPr>
          <a:xfrm>
            <a:off x="458114" y="2514459"/>
            <a:ext cx="3983300" cy="1079812"/>
            <a:chOff x="609124" y="3352597"/>
            <a:chExt cx="5312706" cy="1440000"/>
          </a:xfrm>
        </p:grpSpPr>
        <p:sp>
          <p:nvSpPr>
            <p:cNvPr id="43" name="矩形 42"/>
            <p:cNvSpPr/>
            <p:nvPr/>
          </p:nvSpPr>
          <p:spPr>
            <a:xfrm>
              <a:off x="609124" y="3352597"/>
              <a:ext cx="5312706" cy="14400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44" name="矩形 43"/>
            <p:cNvSpPr/>
            <p:nvPr/>
          </p:nvSpPr>
          <p:spPr>
            <a:xfrm>
              <a:off x="1056428" y="3738981"/>
              <a:ext cx="4595878" cy="754846"/>
            </a:xfrm>
            <a:prstGeom prst="rect">
              <a:avLst/>
            </a:prstGeom>
          </p:spPr>
          <p:txBody>
            <a:bodyPr wrap="square">
              <a:spAutoFit/>
            </a:bodyPr>
            <a:lstStyle/>
            <a:p>
              <a:pPr algn="just">
                <a:lnSpc>
                  <a:spcPct val="140000"/>
                </a:lnSpc>
              </a:pPr>
              <a:r>
                <a:rPr lang="zh-CN" altLang="en-US" sz="1100" dirty="0">
                  <a:solidFill>
                    <a:schemeClr val="bg1"/>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a:t>
              </a:r>
            </a:p>
          </p:txBody>
        </p:sp>
      </p:grpSp>
      <p:sp>
        <p:nvSpPr>
          <p:cNvPr id="48" name="矩形 47"/>
          <p:cNvSpPr/>
          <p:nvPr/>
        </p:nvSpPr>
        <p:spPr>
          <a:xfrm>
            <a:off x="4810022" y="3540702"/>
            <a:ext cx="3646979" cy="650744"/>
          </a:xfrm>
          <a:prstGeom prst="rect">
            <a:avLst/>
          </a:prstGeom>
        </p:spPr>
        <p:txBody>
          <a:bodyPr wrap="square" lIns="68556" tIns="34278" rIns="68556" bIns="34278">
            <a:spAutoFit/>
          </a:bodyPr>
          <a:lstStyle/>
          <a:p>
            <a:pPr algn="just">
              <a:lnSpc>
                <a:spcPct val="140000"/>
              </a:lnSpc>
            </a:pPr>
            <a:r>
              <a:rPr lang="zh-CN" altLang="en-US"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此处添加详细文本描述，建议与标题相关并符合整体语言风格，语言描述尽量简洁生动。尽量将每页幻灯片的字数控制在</a:t>
            </a:r>
            <a:r>
              <a:rPr lang="en-US" altLang="zh-CN"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200</a:t>
            </a:r>
            <a:r>
              <a:rPr lang="zh-CN" altLang="en-US"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字以内，据统计每页幻灯片的播放时间最好控制在</a:t>
            </a:r>
            <a:r>
              <a:rPr lang="en-US" altLang="zh-CN"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5</a:t>
            </a:r>
            <a:r>
              <a:rPr lang="zh-CN" altLang="en-US" sz="900" dirty="0">
                <a:solidFill>
                  <a:schemeClr val="tx1">
                    <a:lumMod val="50000"/>
                    <a:lumOff val="50000"/>
                  </a:schemeClr>
                </a:solidFill>
                <a:latin typeface="方正兰亭细黑_GBK" panose="02000000000000000000" pitchFamily="2" charset="-122"/>
                <a:ea typeface="方正兰亭细黑_GBK" panose="02000000000000000000" pitchFamily="2" charset="-122"/>
              </a:rPr>
              <a:t>分钟之内。</a:t>
            </a:r>
          </a:p>
        </p:txBody>
      </p:sp>
      <p:sp>
        <p:nvSpPr>
          <p:cNvPr id="10"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11"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12"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16" fill="hold" grpId="0" nodeType="afterEffect">
                                  <p:stCondLst>
                                    <p:cond delay="0"/>
                                  </p:stCondLst>
                                  <p:iterate type="lt">
                                    <p:tmPct val="20000"/>
                                  </p:iterate>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fltVal val="0"/>
                                          </p:val>
                                        </p:tav>
                                        <p:tav tm="100000">
                                          <p:val>
                                            <p:strVal val="#ppt_w"/>
                                          </p:val>
                                        </p:tav>
                                      </p:tavLst>
                                    </p:anim>
                                    <p:anim calcmode="lin" valueType="num">
                                      <p:cBhvr>
                                        <p:cTn id="19" dur="500" fill="hold"/>
                                        <p:tgtEl>
                                          <p:spTgt spid="31"/>
                                        </p:tgtEl>
                                        <p:attrNameLst>
                                          <p:attrName>ppt_h</p:attrName>
                                        </p:attrNameLst>
                                      </p:cBhvr>
                                      <p:tavLst>
                                        <p:tav tm="0">
                                          <p:val>
                                            <p:fltVal val="0"/>
                                          </p:val>
                                        </p:tav>
                                        <p:tav tm="100000">
                                          <p:val>
                                            <p:strVal val="#ppt_h"/>
                                          </p:val>
                                        </p:tav>
                                      </p:tavLst>
                                    </p:anim>
                                    <p:animEffect transition="in" filter="fade">
                                      <p:cBhvr>
                                        <p:cTn id="20" dur="500"/>
                                        <p:tgtEl>
                                          <p:spTgt spid="31"/>
                                        </p:tgtEl>
                                      </p:cBhvr>
                                    </p:animEffect>
                                  </p:childTnLst>
                                </p:cTn>
                              </p:par>
                            </p:childTnLst>
                          </p:cTn>
                        </p:par>
                        <p:par>
                          <p:cTn id="21" fill="hold">
                            <p:stCondLst>
                              <p:cond delay="1799"/>
                            </p:stCondLst>
                            <p:childTnLst>
                              <p:par>
                                <p:cTn id="22" presetID="42" presetClass="entr" presetSubtype="0" fill="hold" grpId="0"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1000"/>
                                        <p:tgtEl>
                                          <p:spTgt spid="38"/>
                                        </p:tgtEl>
                                      </p:cBhvr>
                                    </p:animEffect>
                                    <p:anim calcmode="lin" valueType="num">
                                      <p:cBhvr>
                                        <p:cTn id="25" dur="1000" fill="hold"/>
                                        <p:tgtEl>
                                          <p:spTgt spid="38"/>
                                        </p:tgtEl>
                                        <p:attrNameLst>
                                          <p:attrName>ppt_x</p:attrName>
                                        </p:attrNameLst>
                                      </p:cBhvr>
                                      <p:tavLst>
                                        <p:tav tm="0">
                                          <p:val>
                                            <p:strVal val="#ppt_x"/>
                                          </p:val>
                                        </p:tav>
                                        <p:tav tm="100000">
                                          <p:val>
                                            <p:strVal val="#ppt_x"/>
                                          </p:val>
                                        </p:tav>
                                      </p:tavLst>
                                    </p:anim>
                                    <p:anim calcmode="lin" valueType="num">
                                      <p:cBhvr>
                                        <p:cTn id="26" dur="1000" fill="hold"/>
                                        <p:tgtEl>
                                          <p:spTgt spid="38"/>
                                        </p:tgtEl>
                                        <p:attrNameLst>
                                          <p:attrName>ppt_y</p:attrName>
                                        </p:attrNameLst>
                                      </p:cBhvr>
                                      <p:tavLst>
                                        <p:tav tm="0">
                                          <p:val>
                                            <p:strVal val="#ppt_y+.1"/>
                                          </p:val>
                                        </p:tav>
                                        <p:tav tm="100000">
                                          <p:val>
                                            <p:strVal val="#ppt_y"/>
                                          </p:val>
                                        </p:tav>
                                      </p:tavLst>
                                    </p:anim>
                                  </p:childTnLst>
                                </p:cTn>
                              </p:par>
                            </p:childTnLst>
                          </p:cTn>
                        </p:par>
                        <p:par>
                          <p:cTn id="27" fill="hold">
                            <p:stCondLst>
                              <p:cond delay="2799"/>
                            </p:stCondLst>
                            <p:childTnLst>
                              <p:par>
                                <p:cTn id="28" presetID="53" presetClass="entr" presetSubtype="16" fill="hold" grpId="0" nodeType="afterEffect">
                                  <p:stCondLst>
                                    <p:cond delay="0"/>
                                  </p:stCondLst>
                                  <p:iterate type="lt">
                                    <p:tmPct val="20000"/>
                                  </p:iterate>
                                  <p:childTnLst>
                                    <p:set>
                                      <p:cBhvr>
                                        <p:cTn id="29" dur="1" fill="hold">
                                          <p:stCondLst>
                                            <p:cond delay="0"/>
                                          </p:stCondLst>
                                        </p:cTn>
                                        <p:tgtEl>
                                          <p:spTgt spid="40"/>
                                        </p:tgtEl>
                                        <p:attrNameLst>
                                          <p:attrName>style.visibility</p:attrName>
                                        </p:attrNameLst>
                                      </p:cBhvr>
                                      <p:to>
                                        <p:strVal val="visible"/>
                                      </p:to>
                                    </p:set>
                                    <p:anim calcmode="lin" valueType="num">
                                      <p:cBhvr>
                                        <p:cTn id="30" dur="500" fill="hold"/>
                                        <p:tgtEl>
                                          <p:spTgt spid="40"/>
                                        </p:tgtEl>
                                        <p:attrNameLst>
                                          <p:attrName>ppt_w</p:attrName>
                                        </p:attrNameLst>
                                      </p:cBhvr>
                                      <p:tavLst>
                                        <p:tav tm="0">
                                          <p:val>
                                            <p:fltVal val="0"/>
                                          </p:val>
                                        </p:tav>
                                        <p:tav tm="100000">
                                          <p:val>
                                            <p:strVal val="#ppt_w"/>
                                          </p:val>
                                        </p:tav>
                                      </p:tavLst>
                                    </p:anim>
                                    <p:anim calcmode="lin" valueType="num">
                                      <p:cBhvr>
                                        <p:cTn id="31" dur="500" fill="hold"/>
                                        <p:tgtEl>
                                          <p:spTgt spid="40"/>
                                        </p:tgtEl>
                                        <p:attrNameLst>
                                          <p:attrName>ppt_h</p:attrName>
                                        </p:attrNameLst>
                                      </p:cBhvr>
                                      <p:tavLst>
                                        <p:tav tm="0">
                                          <p:val>
                                            <p:fltVal val="0"/>
                                          </p:val>
                                        </p:tav>
                                        <p:tav tm="100000">
                                          <p:val>
                                            <p:strVal val="#ppt_h"/>
                                          </p:val>
                                        </p:tav>
                                      </p:tavLst>
                                    </p:anim>
                                    <p:animEffect transition="in" filter="fade">
                                      <p:cBhvr>
                                        <p:cTn id="32" dur="500"/>
                                        <p:tgtEl>
                                          <p:spTgt spid="40"/>
                                        </p:tgtEl>
                                      </p:cBhvr>
                                    </p:animEffect>
                                  </p:childTnLst>
                                </p:cTn>
                              </p:par>
                            </p:childTnLst>
                          </p:cTn>
                        </p:par>
                        <p:par>
                          <p:cTn id="33" fill="hold">
                            <p:stCondLst>
                              <p:cond delay="3599"/>
                            </p:stCondLst>
                            <p:childTnLst>
                              <p:par>
                                <p:cTn id="34" presetID="42" presetClass="entr" presetSubtype="0" fill="hold" grpId="0" nodeType="afterEffect">
                                  <p:stCondLst>
                                    <p:cond delay="0"/>
                                  </p:stCondLst>
                                  <p:childTnLst>
                                    <p:set>
                                      <p:cBhvr>
                                        <p:cTn id="35" dur="1" fill="hold">
                                          <p:stCondLst>
                                            <p:cond delay="0"/>
                                          </p:stCondLst>
                                        </p:cTn>
                                        <p:tgtEl>
                                          <p:spTgt spid="48"/>
                                        </p:tgtEl>
                                        <p:attrNameLst>
                                          <p:attrName>style.visibility</p:attrName>
                                        </p:attrNameLst>
                                      </p:cBhvr>
                                      <p:to>
                                        <p:strVal val="visible"/>
                                      </p:to>
                                    </p:set>
                                    <p:animEffect transition="in" filter="fade">
                                      <p:cBhvr>
                                        <p:cTn id="36" dur="1000"/>
                                        <p:tgtEl>
                                          <p:spTgt spid="48"/>
                                        </p:tgtEl>
                                      </p:cBhvr>
                                    </p:animEffect>
                                    <p:anim calcmode="lin" valueType="num">
                                      <p:cBhvr>
                                        <p:cTn id="37" dur="1000" fill="hold"/>
                                        <p:tgtEl>
                                          <p:spTgt spid="48"/>
                                        </p:tgtEl>
                                        <p:attrNameLst>
                                          <p:attrName>ppt_x</p:attrName>
                                        </p:attrNameLst>
                                      </p:cBhvr>
                                      <p:tavLst>
                                        <p:tav tm="0">
                                          <p:val>
                                            <p:strVal val="#ppt_x"/>
                                          </p:val>
                                        </p:tav>
                                        <p:tav tm="100000">
                                          <p:val>
                                            <p:strVal val="#ppt_x"/>
                                          </p:val>
                                        </p:tav>
                                      </p:tavLst>
                                    </p:anim>
                                    <p:anim calcmode="lin" valueType="num">
                                      <p:cBhvr>
                                        <p:cTn id="38" dur="1000" fill="hold"/>
                                        <p:tgtEl>
                                          <p:spTgt spid="48"/>
                                        </p:tgtEl>
                                        <p:attrNameLst>
                                          <p:attrName>ppt_y</p:attrName>
                                        </p:attrNameLst>
                                      </p:cBhvr>
                                      <p:tavLst>
                                        <p:tav tm="0">
                                          <p:val>
                                            <p:strVal val="#ppt_y+.1"/>
                                          </p:val>
                                        </p:tav>
                                        <p:tav tm="100000">
                                          <p:val>
                                            <p:strVal val="#ppt_y"/>
                                          </p:val>
                                        </p:tav>
                                      </p:tavLst>
                                    </p:anim>
                                  </p:childTnLst>
                                </p:cTn>
                              </p:par>
                            </p:childTnLst>
                          </p:cTn>
                        </p:par>
                        <p:par>
                          <p:cTn id="39" fill="hold">
                            <p:stCondLst>
                              <p:cond delay="4599"/>
                            </p:stCondLst>
                            <p:childTnLst>
                              <p:par>
                                <p:cTn id="40" presetID="2" presetClass="entr" presetSubtype="8"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300" fill="hold"/>
                                        <p:tgtEl>
                                          <p:spTgt spid="10"/>
                                        </p:tgtEl>
                                        <p:attrNameLst>
                                          <p:attrName>ppt_x</p:attrName>
                                        </p:attrNameLst>
                                      </p:cBhvr>
                                      <p:tavLst>
                                        <p:tav tm="0">
                                          <p:val>
                                            <p:strVal val="0-#ppt_w/2"/>
                                          </p:val>
                                        </p:tav>
                                        <p:tav tm="100000">
                                          <p:val>
                                            <p:strVal val="#ppt_x"/>
                                          </p:val>
                                        </p:tav>
                                      </p:tavLst>
                                    </p:anim>
                                    <p:anim calcmode="lin" valueType="num">
                                      <p:cBhvr additive="base">
                                        <p:cTn id="43" dur="300" fill="hold"/>
                                        <p:tgtEl>
                                          <p:spTgt spid="10"/>
                                        </p:tgtEl>
                                        <p:attrNameLst>
                                          <p:attrName>ppt_y</p:attrName>
                                        </p:attrNameLst>
                                      </p:cBhvr>
                                      <p:tavLst>
                                        <p:tav tm="0">
                                          <p:val>
                                            <p:strVal val="#ppt_y"/>
                                          </p:val>
                                        </p:tav>
                                        <p:tav tm="100000">
                                          <p:val>
                                            <p:strVal val="#ppt_y"/>
                                          </p:val>
                                        </p:tav>
                                      </p:tavLst>
                                    </p:anim>
                                  </p:childTnLst>
                                </p:cTn>
                              </p:par>
                            </p:childTnLst>
                          </p:cTn>
                        </p:par>
                        <p:par>
                          <p:cTn id="44" fill="hold">
                            <p:stCondLst>
                              <p:cond delay="5099"/>
                            </p:stCondLst>
                            <p:childTnLst>
                              <p:par>
                                <p:cTn id="45" presetID="2" presetClass="entr" presetSubtype="2"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1+#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8" grpId="0"/>
      <p:bldP spid="40" grpId="0"/>
      <p:bldP spid="48" grpId="0"/>
      <p:bldP spid="10" grpId="0" animBg="1" autoUpdateAnimBg="0"/>
      <p:bldP spid="11"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508034" y="1829818"/>
            <a:ext cx="3264428" cy="415370"/>
            <a:chOff x="5023339" y="1361549"/>
            <a:chExt cx="4353578" cy="553955"/>
          </a:xfrm>
        </p:grpSpPr>
        <p:sp>
          <p:nvSpPr>
            <p:cNvPr id="7" name="圆角矩形 115"/>
            <p:cNvSpPr/>
            <p:nvPr/>
          </p:nvSpPr>
          <p:spPr>
            <a:xfrm>
              <a:off x="5023339" y="1417315"/>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 name="文本框 7"/>
            <p:cNvSpPr txBox="1"/>
            <p:nvPr/>
          </p:nvSpPr>
          <p:spPr>
            <a:xfrm>
              <a:off x="5200453" y="1361549"/>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9" name="组合 8"/>
          <p:cNvGrpSpPr/>
          <p:nvPr/>
        </p:nvGrpSpPr>
        <p:grpSpPr>
          <a:xfrm>
            <a:off x="1992327" y="1774523"/>
            <a:ext cx="1436896" cy="415370"/>
            <a:chOff x="5409095" y="4502037"/>
            <a:chExt cx="1916304" cy="553955"/>
          </a:xfrm>
        </p:grpSpPr>
        <p:sp>
          <p:nvSpPr>
            <p:cNvPr id="10" name="文本框 9"/>
            <p:cNvSpPr txBox="1"/>
            <p:nvPr/>
          </p:nvSpPr>
          <p:spPr>
            <a:xfrm>
              <a:off x="5409095" y="4502037"/>
              <a:ext cx="1916304" cy="553955"/>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第三部分</a:t>
              </a:r>
            </a:p>
          </p:txBody>
        </p:sp>
        <p:cxnSp>
          <p:nvCxnSpPr>
            <p:cNvPr id="11" name="直接箭头连接符 10"/>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3437873" y="924567"/>
            <a:ext cx="5166774" cy="3443288"/>
            <a:chOff x="4299836" y="1592796"/>
            <a:chExt cx="8675947" cy="4725068"/>
          </a:xfrm>
        </p:grpSpPr>
        <p:sp>
          <p:nvSpPr>
            <p:cNvPr id="19" name="任意多边形: 形状 18"/>
            <p:cNvSpPr/>
            <p:nvPr/>
          </p:nvSpPr>
          <p:spPr bwMode="auto">
            <a:xfrm>
              <a:off x="4299837" y="1592796"/>
              <a:ext cx="2757970" cy="753976"/>
            </a:xfrm>
            <a:custGeom>
              <a:avLst/>
              <a:gdLst>
                <a:gd name="T0" fmla="*/ 1330 w 2653"/>
                <a:gd name="T1" fmla="*/ 0 h 855"/>
                <a:gd name="T2" fmla="*/ 0 w 2653"/>
                <a:gd name="T3" fmla="*/ 855 h 855"/>
                <a:gd name="T4" fmla="*/ 2653 w 2653"/>
                <a:gd name="T5" fmla="*/ 855 h 855"/>
                <a:gd name="T6" fmla="*/ 1330 w 2653"/>
                <a:gd name="T7" fmla="*/ 0 h 855"/>
              </a:gdLst>
              <a:ahLst/>
              <a:cxnLst>
                <a:cxn ang="0">
                  <a:pos x="T0" y="T1"/>
                </a:cxn>
                <a:cxn ang="0">
                  <a:pos x="T2" y="T3"/>
                </a:cxn>
                <a:cxn ang="0">
                  <a:pos x="T4" y="T5"/>
                </a:cxn>
                <a:cxn ang="0">
                  <a:pos x="T6" y="T7"/>
                </a:cxn>
              </a:cxnLst>
              <a:rect l="0" t="0" r="r" b="b"/>
              <a:pathLst>
                <a:path w="2653" h="855">
                  <a:moveTo>
                    <a:pt x="1330" y="0"/>
                  </a:moveTo>
                  <a:lnTo>
                    <a:pt x="0" y="855"/>
                  </a:lnTo>
                  <a:lnTo>
                    <a:pt x="2653" y="855"/>
                  </a:lnTo>
                  <a:lnTo>
                    <a:pt x="1330"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0" name="任意多边形: 形状 19"/>
            <p:cNvSpPr/>
            <p:nvPr/>
          </p:nvSpPr>
          <p:spPr bwMode="auto">
            <a:xfrm>
              <a:off x="5682461" y="1592796"/>
              <a:ext cx="1375346" cy="753976"/>
            </a:xfrm>
            <a:custGeom>
              <a:avLst/>
              <a:gdLst>
                <a:gd name="T0" fmla="*/ 0 w 1323"/>
                <a:gd name="T1" fmla="*/ 0 h 855"/>
                <a:gd name="T2" fmla="*/ 0 w 1323"/>
                <a:gd name="T3" fmla="*/ 855 h 855"/>
                <a:gd name="T4" fmla="*/ 1323 w 1323"/>
                <a:gd name="T5" fmla="*/ 855 h 855"/>
                <a:gd name="T6" fmla="*/ 0 w 1323"/>
                <a:gd name="T7" fmla="*/ 0 h 855"/>
              </a:gdLst>
              <a:ahLst/>
              <a:cxnLst>
                <a:cxn ang="0">
                  <a:pos x="T0" y="T1"/>
                </a:cxn>
                <a:cxn ang="0">
                  <a:pos x="T2" y="T3"/>
                </a:cxn>
                <a:cxn ang="0">
                  <a:pos x="T4" y="T5"/>
                </a:cxn>
                <a:cxn ang="0">
                  <a:pos x="T6" y="T7"/>
                </a:cxn>
              </a:cxnLst>
              <a:rect l="0" t="0" r="r" b="b"/>
              <a:pathLst>
                <a:path w="1323" h="855">
                  <a:moveTo>
                    <a:pt x="0" y="0"/>
                  </a:moveTo>
                  <a:lnTo>
                    <a:pt x="0" y="855"/>
                  </a:lnTo>
                  <a:lnTo>
                    <a:pt x="1323" y="855"/>
                  </a:lnTo>
                  <a:lnTo>
                    <a:pt x="0" y="0"/>
                  </a:lnTo>
                  <a:close/>
                </a:path>
              </a:pathLst>
            </a:custGeom>
            <a:solidFill>
              <a:schemeClr val="bg1">
                <a:lumMod val="65000"/>
              </a:schemeClr>
            </a:solidFill>
            <a:ln>
              <a:noFill/>
            </a:ln>
          </p:spPr>
          <p:txBody>
            <a:bodyPr anchor="ctr"/>
            <a:lstStyle/>
            <a:p>
              <a:pPr algn="ctr"/>
              <a:endParaRPr/>
            </a:p>
          </p:txBody>
        </p:sp>
        <p:sp>
          <p:nvSpPr>
            <p:cNvPr id="21" name="任意多边形: 形状 20"/>
            <p:cNvSpPr/>
            <p:nvPr/>
          </p:nvSpPr>
          <p:spPr bwMode="auto">
            <a:xfrm>
              <a:off x="10660729" y="5911922"/>
              <a:ext cx="2315054" cy="405942"/>
            </a:xfrm>
            <a:custGeom>
              <a:avLst/>
              <a:gdLst>
                <a:gd name="T0" fmla="*/ 397 w 1363"/>
                <a:gd name="T1" fmla="*/ 0 h 239"/>
                <a:gd name="T2" fmla="*/ 0 w 1363"/>
                <a:gd name="T3" fmla="*/ 239 h 239"/>
                <a:gd name="T4" fmla="*/ 968 w 1363"/>
                <a:gd name="T5" fmla="*/ 239 h 239"/>
                <a:gd name="T6" fmla="*/ 1363 w 1363"/>
                <a:gd name="T7" fmla="*/ 0 h 239"/>
                <a:gd name="T8" fmla="*/ 397 w 1363"/>
                <a:gd name="T9" fmla="*/ 0 h 239"/>
              </a:gdLst>
              <a:ahLst/>
              <a:cxnLst>
                <a:cxn ang="0">
                  <a:pos x="T0" y="T1"/>
                </a:cxn>
                <a:cxn ang="0">
                  <a:pos x="T2" y="T3"/>
                </a:cxn>
                <a:cxn ang="0">
                  <a:pos x="T4" y="T5"/>
                </a:cxn>
                <a:cxn ang="0">
                  <a:pos x="T6" y="T7"/>
                </a:cxn>
                <a:cxn ang="0">
                  <a:pos x="T8" y="T9"/>
                </a:cxn>
              </a:cxnLst>
              <a:rect l="0" t="0" r="r" b="b"/>
              <a:pathLst>
                <a:path w="1363" h="239">
                  <a:moveTo>
                    <a:pt x="397" y="0"/>
                  </a:moveTo>
                  <a:lnTo>
                    <a:pt x="0" y="239"/>
                  </a:lnTo>
                  <a:lnTo>
                    <a:pt x="968" y="239"/>
                  </a:lnTo>
                  <a:lnTo>
                    <a:pt x="1363" y="0"/>
                  </a:lnTo>
                  <a:lnTo>
                    <a:pt x="397" y="0"/>
                  </a:lnTo>
                  <a:close/>
                </a:path>
              </a:pathLst>
            </a:custGeom>
            <a:solidFill>
              <a:schemeClr val="accent6">
                <a:lumMod val="75000"/>
              </a:schemeClr>
            </a:solidFill>
            <a:ln>
              <a:noFill/>
            </a:ln>
          </p:spPr>
          <p:txBody>
            <a:bodyPr anchor="ctr"/>
            <a:lstStyle/>
            <a:p>
              <a:pPr algn="ctr"/>
              <a:endParaRPr/>
            </a:p>
          </p:txBody>
        </p:sp>
        <p:sp>
          <p:nvSpPr>
            <p:cNvPr id="22" name="矩形 21"/>
            <p:cNvSpPr/>
            <p:nvPr/>
          </p:nvSpPr>
          <p:spPr bwMode="auto">
            <a:xfrm>
              <a:off x="4299836" y="5370101"/>
              <a:ext cx="8675947" cy="541822"/>
            </a:xfrm>
            <a:prstGeom prst="rect">
              <a:avLst/>
            </a:prstGeom>
            <a:solidFill>
              <a:schemeClr val="accent6"/>
            </a:solidFill>
            <a:ln w="12700">
              <a:solidFill>
                <a:schemeClr val="bg1"/>
              </a:solidFill>
            </a:ln>
            <a:effectLst/>
          </p:spPr>
          <p:txBody>
            <a:bodyPr anchor="ctr"/>
            <a:lstStyle/>
            <a:p>
              <a:pPr algn="ctr"/>
              <a:endParaRPr/>
            </a:p>
          </p:txBody>
        </p:sp>
        <p:sp>
          <p:nvSpPr>
            <p:cNvPr id="23" name="矩形 22"/>
            <p:cNvSpPr/>
            <p:nvPr/>
          </p:nvSpPr>
          <p:spPr bwMode="auto">
            <a:xfrm>
              <a:off x="4299836" y="4826582"/>
              <a:ext cx="8675947" cy="543520"/>
            </a:xfrm>
            <a:prstGeom prst="rect">
              <a:avLst/>
            </a:prstGeom>
            <a:solidFill>
              <a:schemeClr val="accent5"/>
            </a:solidFill>
            <a:ln w="12700">
              <a:solidFill>
                <a:schemeClr val="bg1"/>
              </a:solidFill>
            </a:ln>
            <a:effectLst/>
          </p:spPr>
          <p:txBody>
            <a:bodyPr anchor="ctr"/>
            <a:lstStyle/>
            <a:p>
              <a:pPr algn="ctr"/>
              <a:endParaRPr/>
            </a:p>
          </p:txBody>
        </p:sp>
        <p:sp>
          <p:nvSpPr>
            <p:cNvPr id="24" name="矩形 23"/>
            <p:cNvSpPr/>
            <p:nvPr/>
          </p:nvSpPr>
          <p:spPr bwMode="auto">
            <a:xfrm>
              <a:off x="4299836" y="4284760"/>
              <a:ext cx="8675947" cy="541822"/>
            </a:xfrm>
            <a:prstGeom prst="rect">
              <a:avLst/>
            </a:prstGeom>
            <a:solidFill>
              <a:schemeClr val="accent4"/>
            </a:solidFill>
            <a:ln w="12700">
              <a:solidFill>
                <a:schemeClr val="bg1"/>
              </a:solidFill>
            </a:ln>
            <a:effectLst/>
          </p:spPr>
          <p:txBody>
            <a:bodyPr anchor="ctr"/>
            <a:lstStyle/>
            <a:p>
              <a:pPr algn="ctr"/>
              <a:endParaRPr/>
            </a:p>
          </p:txBody>
        </p:sp>
        <p:sp>
          <p:nvSpPr>
            <p:cNvPr id="25" name="矩形 24"/>
            <p:cNvSpPr/>
            <p:nvPr/>
          </p:nvSpPr>
          <p:spPr bwMode="auto">
            <a:xfrm>
              <a:off x="4299836" y="3741240"/>
              <a:ext cx="8675947" cy="543520"/>
            </a:xfrm>
            <a:prstGeom prst="rect">
              <a:avLst/>
            </a:prstGeom>
            <a:solidFill>
              <a:schemeClr val="accent3"/>
            </a:solidFill>
            <a:ln w="12700">
              <a:solidFill>
                <a:schemeClr val="bg1"/>
              </a:solidFill>
            </a:ln>
            <a:effectLst/>
          </p:spPr>
          <p:txBody>
            <a:bodyPr anchor="ctr"/>
            <a:lstStyle/>
            <a:p>
              <a:pPr algn="ctr"/>
              <a:endParaRPr/>
            </a:p>
          </p:txBody>
        </p:sp>
        <p:sp>
          <p:nvSpPr>
            <p:cNvPr id="26" name="矩形 25"/>
            <p:cNvSpPr/>
            <p:nvPr/>
          </p:nvSpPr>
          <p:spPr bwMode="auto">
            <a:xfrm>
              <a:off x="4299836" y="3199419"/>
              <a:ext cx="8675947" cy="541822"/>
            </a:xfrm>
            <a:prstGeom prst="rect">
              <a:avLst/>
            </a:prstGeom>
            <a:solidFill>
              <a:schemeClr val="accent2"/>
            </a:solidFill>
            <a:ln w="12700">
              <a:solidFill>
                <a:schemeClr val="bg1"/>
              </a:solidFill>
            </a:ln>
            <a:effectLst/>
          </p:spPr>
          <p:txBody>
            <a:bodyPr anchor="ctr"/>
            <a:lstStyle/>
            <a:p>
              <a:pPr algn="ctr"/>
              <a:endParaRPr/>
            </a:p>
          </p:txBody>
        </p:sp>
        <p:sp>
          <p:nvSpPr>
            <p:cNvPr id="27" name="矩形 26"/>
            <p:cNvSpPr/>
            <p:nvPr/>
          </p:nvSpPr>
          <p:spPr bwMode="auto">
            <a:xfrm>
              <a:off x="4299836" y="2655899"/>
              <a:ext cx="8675947" cy="543520"/>
            </a:xfrm>
            <a:prstGeom prst="rect">
              <a:avLst/>
            </a:prstGeom>
            <a:solidFill>
              <a:schemeClr val="accent1"/>
            </a:solidFill>
            <a:ln w="12700">
              <a:solidFill>
                <a:schemeClr val="bg1"/>
              </a:solidFill>
            </a:ln>
            <a:effectLst/>
          </p:spPr>
          <p:txBody>
            <a:bodyPr anchor="ctr"/>
            <a:lstStyle/>
            <a:p>
              <a:pPr algn="ctr"/>
              <a:endParaRPr/>
            </a:p>
          </p:txBody>
        </p:sp>
        <p:sp>
          <p:nvSpPr>
            <p:cNvPr id="28" name="任意多边形: 形状 27"/>
            <p:cNvSpPr/>
            <p:nvPr/>
          </p:nvSpPr>
          <p:spPr bwMode="auto">
            <a:xfrm>
              <a:off x="4299837" y="2346772"/>
              <a:ext cx="2315054" cy="309127"/>
            </a:xfrm>
            <a:custGeom>
              <a:avLst/>
              <a:gdLst>
                <a:gd name="T0" fmla="*/ 397 w 1363"/>
                <a:gd name="T1" fmla="*/ 0 h 239"/>
                <a:gd name="T2" fmla="*/ 0 w 1363"/>
                <a:gd name="T3" fmla="*/ 239 h 239"/>
                <a:gd name="T4" fmla="*/ 968 w 1363"/>
                <a:gd name="T5" fmla="*/ 239 h 239"/>
                <a:gd name="T6" fmla="*/ 1363 w 1363"/>
                <a:gd name="T7" fmla="*/ 0 h 239"/>
                <a:gd name="T8" fmla="*/ 397 w 1363"/>
                <a:gd name="T9" fmla="*/ 0 h 239"/>
              </a:gdLst>
              <a:ahLst/>
              <a:cxnLst>
                <a:cxn ang="0">
                  <a:pos x="T0" y="T1"/>
                </a:cxn>
                <a:cxn ang="0">
                  <a:pos x="T2" y="T3"/>
                </a:cxn>
                <a:cxn ang="0">
                  <a:pos x="T4" y="T5"/>
                </a:cxn>
                <a:cxn ang="0">
                  <a:pos x="T6" y="T7"/>
                </a:cxn>
                <a:cxn ang="0">
                  <a:pos x="T8" y="T9"/>
                </a:cxn>
              </a:cxnLst>
              <a:rect l="0" t="0" r="r" b="b"/>
              <a:pathLst>
                <a:path w="1363" h="239">
                  <a:moveTo>
                    <a:pt x="397" y="0"/>
                  </a:moveTo>
                  <a:lnTo>
                    <a:pt x="0" y="239"/>
                  </a:lnTo>
                  <a:lnTo>
                    <a:pt x="968" y="239"/>
                  </a:lnTo>
                  <a:lnTo>
                    <a:pt x="1363" y="0"/>
                  </a:lnTo>
                  <a:lnTo>
                    <a:pt x="397" y="0"/>
                  </a:lnTo>
                  <a:close/>
                </a:path>
              </a:pathLst>
            </a:custGeom>
            <a:solidFill>
              <a:schemeClr val="tx1">
                <a:lumMod val="60000"/>
                <a:lumOff val="40000"/>
              </a:schemeClr>
            </a:solidFill>
            <a:ln>
              <a:noFill/>
            </a:ln>
            <a:effectLst>
              <a:innerShdw blurRad="533400" dist="50800" dir="16200000">
                <a:prstClr val="black">
                  <a:alpha val="28000"/>
                </a:prstClr>
              </a:innerShdw>
            </a:effectLst>
          </p:spPr>
          <p:txBody>
            <a:bodyPr anchor="ctr"/>
            <a:lstStyle/>
            <a:p>
              <a:pPr algn="ctr"/>
              <a:endParaRPr/>
            </a:p>
          </p:txBody>
        </p:sp>
        <p:sp>
          <p:nvSpPr>
            <p:cNvPr id="29" name="任意多边形: 形状 28"/>
            <p:cNvSpPr/>
            <p:nvPr/>
          </p:nvSpPr>
          <p:spPr bwMode="auto">
            <a:xfrm>
              <a:off x="4586595" y="3361358"/>
              <a:ext cx="217943" cy="217944"/>
            </a:xfrm>
            <a:custGeom>
              <a:avLst/>
              <a:gdLst>
                <a:gd name="T0" fmla="*/ 144 w 201"/>
                <a:gd name="T1" fmla="*/ 57 h 201"/>
                <a:gd name="T2" fmla="*/ 144 w 201"/>
                <a:gd name="T3" fmla="*/ 0 h 201"/>
                <a:gd name="T4" fmla="*/ 0 w 201"/>
                <a:gd name="T5" fmla="*/ 0 h 201"/>
                <a:gd name="T6" fmla="*/ 0 w 201"/>
                <a:gd name="T7" fmla="*/ 143 h 201"/>
                <a:gd name="T8" fmla="*/ 58 w 201"/>
                <a:gd name="T9" fmla="*/ 143 h 201"/>
                <a:gd name="T10" fmla="*/ 58 w 201"/>
                <a:gd name="T11" fmla="*/ 201 h 201"/>
                <a:gd name="T12" fmla="*/ 201 w 201"/>
                <a:gd name="T13" fmla="*/ 201 h 201"/>
                <a:gd name="T14" fmla="*/ 201 w 201"/>
                <a:gd name="T15" fmla="*/ 57 h 201"/>
                <a:gd name="T16" fmla="*/ 144 w 201"/>
                <a:gd name="T17" fmla="*/ 57 h 201"/>
                <a:gd name="T18" fmla="*/ 187 w 201"/>
                <a:gd name="T19" fmla="*/ 187 h 201"/>
                <a:gd name="T20" fmla="*/ 72 w 201"/>
                <a:gd name="T21" fmla="*/ 187 h 201"/>
                <a:gd name="T22" fmla="*/ 72 w 201"/>
                <a:gd name="T23" fmla="*/ 72 h 201"/>
                <a:gd name="T24" fmla="*/ 187 w 201"/>
                <a:gd name="T25" fmla="*/ 72 h 201"/>
                <a:gd name="T26" fmla="*/ 187 w 201"/>
                <a:gd name="T27" fmla="*/ 187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1" h="201">
                  <a:moveTo>
                    <a:pt x="144" y="57"/>
                  </a:moveTo>
                  <a:lnTo>
                    <a:pt x="144" y="0"/>
                  </a:lnTo>
                  <a:lnTo>
                    <a:pt x="0" y="0"/>
                  </a:lnTo>
                  <a:lnTo>
                    <a:pt x="0" y="143"/>
                  </a:lnTo>
                  <a:lnTo>
                    <a:pt x="58" y="143"/>
                  </a:lnTo>
                  <a:lnTo>
                    <a:pt x="58" y="201"/>
                  </a:lnTo>
                  <a:lnTo>
                    <a:pt x="201" y="201"/>
                  </a:lnTo>
                  <a:lnTo>
                    <a:pt x="201" y="57"/>
                  </a:lnTo>
                  <a:lnTo>
                    <a:pt x="144" y="57"/>
                  </a:lnTo>
                  <a:close/>
                  <a:moveTo>
                    <a:pt x="187" y="187"/>
                  </a:moveTo>
                  <a:lnTo>
                    <a:pt x="72" y="187"/>
                  </a:lnTo>
                  <a:lnTo>
                    <a:pt x="72" y="72"/>
                  </a:lnTo>
                  <a:lnTo>
                    <a:pt x="187" y="72"/>
                  </a:lnTo>
                  <a:lnTo>
                    <a:pt x="187" y="187"/>
                  </a:lnTo>
                  <a:close/>
                </a:path>
              </a:pathLst>
            </a:custGeom>
            <a:solidFill>
              <a:schemeClr val="bg1"/>
            </a:solidFill>
            <a:ln>
              <a:noFill/>
            </a:ln>
            <a:effectLst/>
          </p:spPr>
          <p:txBody>
            <a:bodyPr anchor="ctr"/>
            <a:lstStyle/>
            <a:p>
              <a:pPr algn="ctr"/>
              <a:endParaRPr/>
            </a:p>
          </p:txBody>
        </p:sp>
        <p:sp>
          <p:nvSpPr>
            <p:cNvPr id="30" name="任意多边形: 形状 29"/>
            <p:cNvSpPr/>
            <p:nvPr/>
          </p:nvSpPr>
          <p:spPr bwMode="auto">
            <a:xfrm>
              <a:off x="4583012" y="3900446"/>
              <a:ext cx="225109" cy="225109"/>
            </a:xfrm>
            <a:custGeom>
              <a:avLst/>
              <a:gdLst>
                <a:gd name="T0" fmla="*/ 21 w 66"/>
                <a:gd name="T1" fmla="*/ 66 h 66"/>
                <a:gd name="T2" fmla="*/ 49 w 66"/>
                <a:gd name="T3" fmla="*/ 66 h 66"/>
                <a:gd name="T4" fmla="*/ 63 w 66"/>
                <a:gd name="T5" fmla="*/ 29 h 66"/>
                <a:gd name="T6" fmla="*/ 55 w 66"/>
                <a:gd name="T7" fmla="*/ 26 h 66"/>
                <a:gd name="T8" fmla="*/ 51 w 66"/>
                <a:gd name="T9" fmla="*/ 33 h 66"/>
                <a:gd name="T10" fmla="*/ 49 w 66"/>
                <a:gd name="T11" fmla="*/ 30 h 66"/>
                <a:gd name="T12" fmla="*/ 52 w 66"/>
                <a:gd name="T13" fmla="*/ 10 h 66"/>
                <a:gd name="T14" fmla="*/ 43 w 66"/>
                <a:gd name="T15" fmla="*/ 9 h 66"/>
                <a:gd name="T16" fmla="*/ 40 w 66"/>
                <a:gd name="T17" fmla="*/ 28 h 66"/>
                <a:gd name="T18" fmla="*/ 36 w 66"/>
                <a:gd name="T19" fmla="*/ 26 h 66"/>
                <a:gd name="T20" fmla="*/ 36 w 66"/>
                <a:gd name="T21" fmla="*/ 6 h 66"/>
                <a:gd name="T22" fmla="*/ 26 w 66"/>
                <a:gd name="T23" fmla="*/ 6 h 66"/>
                <a:gd name="T24" fmla="*/ 27 w 66"/>
                <a:gd name="T25" fmla="*/ 29 h 66"/>
                <a:gd name="T26" fmla="*/ 23 w 66"/>
                <a:gd name="T27" fmla="*/ 29 h 66"/>
                <a:gd name="T28" fmla="*/ 17 w 66"/>
                <a:gd name="T29" fmla="*/ 14 h 66"/>
                <a:gd name="T30" fmla="*/ 9 w 66"/>
                <a:gd name="T31" fmla="*/ 17 h 66"/>
                <a:gd name="T32" fmla="*/ 17 w 66"/>
                <a:gd name="T33" fmla="*/ 36 h 66"/>
                <a:gd name="T34" fmla="*/ 16 w 66"/>
                <a:gd name="T35" fmla="*/ 43 h 66"/>
                <a:gd name="T36" fmla="*/ 7 w 66"/>
                <a:gd name="T37" fmla="*/ 36 h 66"/>
                <a:gd name="T38" fmla="*/ 1 w 66"/>
                <a:gd name="T39" fmla="*/ 40 h 66"/>
                <a:gd name="T40" fmla="*/ 14 w 66"/>
                <a:gd name="T41" fmla="*/ 57 h 66"/>
                <a:gd name="T42" fmla="*/ 21 w 66"/>
                <a:gd name="T43" fmla="*/ 6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66" h="66">
                  <a:moveTo>
                    <a:pt x="21" y="66"/>
                  </a:moveTo>
                  <a:cubicBezTo>
                    <a:pt x="49" y="66"/>
                    <a:pt x="49" y="66"/>
                    <a:pt x="49" y="66"/>
                  </a:cubicBezTo>
                  <a:cubicBezTo>
                    <a:pt x="49" y="66"/>
                    <a:pt x="60" y="38"/>
                    <a:pt x="63" y="29"/>
                  </a:cubicBezTo>
                  <a:cubicBezTo>
                    <a:pt x="66" y="20"/>
                    <a:pt x="58" y="18"/>
                    <a:pt x="55" y="26"/>
                  </a:cubicBezTo>
                  <a:cubicBezTo>
                    <a:pt x="53" y="32"/>
                    <a:pt x="51" y="33"/>
                    <a:pt x="51" y="33"/>
                  </a:cubicBezTo>
                  <a:cubicBezTo>
                    <a:pt x="51" y="33"/>
                    <a:pt x="48" y="33"/>
                    <a:pt x="49" y="30"/>
                  </a:cubicBezTo>
                  <a:cubicBezTo>
                    <a:pt x="49" y="25"/>
                    <a:pt x="50" y="19"/>
                    <a:pt x="52" y="10"/>
                  </a:cubicBezTo>
                  <a:cubicBezTo>
                    <a:pt x="53" y="5"/>
                    <a:pt x="44" y="4"/>
                    <a:pt x="43" y="9"/>
                  </a:cubicBezTo>
                  <a:cubicBezTo>
                    <a:pt x="43" y="13"/>
                    <a:pt x="41" y="25"/>
                    <a:pt x="40" y="28"/>
                  </a:cubicBezTo>
                  <a:cubicBezTo>
                    <a:pt x="40" y="31"/>
                    <a:pt x="37" y="33"/>
                    <a:pt x="36" y="26"/>
                  </a:cubicBezTo>
                  <a:cubicBezTo>
                    <a:pt x="36" y="22"/>
                    <a:pt x="36" y="15"/>
                    <a:pt x="36" y="6"/>
                  </a:cubicBezTo>
                  <a:cubicBezTo>
                    <a:pt x="36" y="0"/>
                    <a:pt x="26" y="1"/>
                    <a:pt x="26" y="6"/>
                  </a:cubicBezTo>
                  <a:cubicBezTo>
                    <a:pt x="26" y="10"/>
                    <a:pt x="27" y="26"/>
                    <a:pt x="27" y="29"/>
                  </a:cubicBezTo>
                  <a:cubicBezTo>
                    <a:pt x="27" y="32"/>
                    <a:pt x="25" y="33"/>
                    <a:pt x="23" y="29"/>
                  </a:cubicBezTo>
                  <a:cubicBezTo>
                    <a:pt x="21" y="24"/>
                    <a:pt x="19" y="19"/>
                    <a:pt x="17" y="14"/>
                  </a:cubicBezTo>
                  <a:cubicBezTo>
                    <a:pt x="15" y="8"/>
                    <a:pt x="7" y="12"/>
                    <a:pt x="9" y="17"/>
                  </a:cubicBezTo>
                  <a:cubicBezTo>
                    <a:pt x="10" y="21"/>
                    <a:pt x="14" y="30"/>
                    <a:pt x="17" y="36"/>
                  </a:cubicBezTo>
                  <a:cubicBezTo>
                    <a:pt x="18" y="40"/>
                    <a:pt x="20" y="47"/>
                    <a:pt x="16" y="43"/>
                  </a:cubicBezTo>
                  <a:cubicBezTo>
                    <a:pt x="12" y="41"/>
                    <a:pt x="11" y="38"/>
                    <a:pt x="7" y="36"/>
                  </a:cubicBezTo>
                  <a:cubicBezTo>
                    <a:pt x="4" y="33"/>
                    <a:pt x="0" y="39"/>
                    <a:pt x="1" y="40"/>
                  </a:cubicBezTo>
                  <a:cubicBezTo>
                    <a:pt x="5" y="44"/>
                    <a:pt x="10" y="51"/>
                    <a:pt x="14" y="57"/>
                  </a:cubicBezTo>
                  <a:cubicBezTo>
                    <a:pt x="17" y="61"/>
                    <a:pt x="21" y="66"/>
                    <a:pt x="21" y="66"/>
                  </a:cubicBezTo>
                  <a:close/>
                </a:path>
              </a:pathLst>
            </a:custGeom>
            <a:solidFill>
              <a:schemeClr val="bg1"/>
            </a:solidFill>
            <a:ln>
              <a:noFill/>
            </a:ln>
          </p:spPr>
          <p:txBody>
            <a:bodyPr anchor="ctr"/>
            <a:lstStyle/>
            <a:p>
              <a:pPr algn="ctr"/>
              <a:endParaRPr/>
            </a:p>
          </p:txBody>
        </p:sp>
        <p:grpSp>
          <p:nvGrpSpPr>
            <p:cNvPr id="31" name="组合 30"/>
            <p:cNvGrpSpPr/>
            <p:nvPr/>
          </p:nvGrpSpPr>
          <p:grpSpPr>
            <a:xfrm>
              <a:off x="4584460" y="5529695"/>
              <a:ext cx="222213" cy="222635"/>
              <a:chOff x="5346700" y="-104775"/>
              <a:chExt cx="835025" cy="836613"/>
            </a:xfrm>
            <a:solidFill>
              <a:schemeClr val="bg1"/>
            </a:solidFill>
          </p:grpSpPr>
          <p:sp>
            <p:nvSpPr>
              <p:cNvPr id="51" name="任意多边形: 形状 50"/>
              <p:cNvSpPr/>
              <p:nvPr/>
            </p:nvSpPr>
            <p:spPr bwMode="auto">
              <a:xfrm>
                <a:off x="5346700" y="-104775"/>
                <a:ext cx="835025" cy="836613"/>
              </a:xfrm>
              <a:custGeom>
                <a:avLst/>
                <a:gdLst>
                  <a:gd name="T0" fmla="*/ 138 w 220"/>
                  <a:gd name="T1" fmla="*/ 0 h 220"/>
                  <a:gd name="T2" fmla="*/ 55 w 220"/>
                  <a:gd name="T3" fmla="*/ 83 h 220"/>
                  <a:gd name="T4" fmla="*/ 65 w 220"/>
                  <a:gd name="T5" fmla="*/ 121 h 220"/>
                  <a:gd name="T6" fmla="*/ 7 w 220"/>
                  <a:gd name="T7" fmla="*/ 178 h 220"/>
                  <a:gd name="T8" fmla="*/ 7 w 220"/>
                  <a:gd name="T9" fmla="*/ 178 h 220"/>
                  <a:gd name="T10" fmla="*/ 0 w 220"/>
                  <a:gd name="T11" fmla="*/ 196 h 220"/>
                  <a:gd name="T12" fmla="*/ 24 w 220"/>
                  <a:gd name="T13" fmla="*/ 220 h 220"/>
                  <a:gd name="T14" fmla="*/ 42 w 220"/>
                  <a:gd name="T15" fmla="*/ 213 h 220"/>
                  <a:gd name="T16" fmla="*/ 42 w 220"/>
                  <a:gd name="T17" fmla="*/ 213 h 220"/>
                  <a:gd name="T18" fmla="*/ 99 w 220"/>
                  <a:gd name="T19" fmla="*/ 155 h 220"/>
                  <a:gd name="T20" fmla="*/ 138 w 220"/>
                  <a:gd name="T21" fmla="*/ 165 h 220"/>
                  <a:gd name="T22" fmla="*/ 220 w 220"/>
                  <a:gd name="T23" fmla="*/ 83 h 220"/>
                  <a:gd name="T24" fmla="*/ 138 w 220"/>
                  <a:gd name="T25" fmla="*/ 0 h 220"/>
                  <a:gd name="T26" fmla="*/ 33 w 220"/>
                  <a:gd name="T27" fmla="*/ 204 h 220"/>
                  <a:gd name="T28" fmla="*/ 24 w 220"/>
                  <a:gd name="T29" fmla="*/ 208 h 220"/>
                  <a:gd name="T30" fmla="*/ 12 w 220"/>
                  <a:gd name="T31" fmla="*/ 196 h 220"/>
                  <a:gd name="T32" fmla="*/ 16 w 220"/>
                  <a:gd name="T33" fmla="*/ 187 h 220"/>
                  <a:gd name="T34" fmla="*/ 16 w 220"/>
                  <a:gd name="T35" fmla="*/ 187 h 220"/>
                  <a:gd name="T36" fmla="*/ 71 w 220"/>
                  <a:gd name="T37" fmla="*/ 132 h 220"/>
                  <a:gd name="T38" fmla="*/ 88 w 220"/>
                  <a:gd name="T39" fmla="*/ 149 h 220"/>
                  <a:gd name="T40" fmla="*/ 33 w 220"/>
                  <a:gd name="T41" fmla="*/ 204 h 220"/>
                  <a:gd name="T42" fmla="*/ 138 w 220"/>
                  <a:gd name="T43" fmla="*/ 151 h 220"/>
                  <a:gd name="T44" fmla="*/ 69 w 220"/>
                  <a:gd name="T45" fmla="*/ 83 h 220"/>
                  <a:gd name="T46" fmla="*/ 138 w 220"/>
                  <a:gd name="T47" fmla="*/ 14 h 220"/>
                  <a:gd name="T48" fmla="*/ 206 w 220"/>
                  <a:gd name="T49" fmla="*/ 83 h 220"/>
                  <a:gd name="T50" fmla="*/ 138 w 220"/>
                  <a:gd name="T51" fmla="*/ 15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0" h="220">
                    <a:moveTo>
                      <a:pt x="138" y="0"/>
                    </a:moveTo>
                    <a:cubicBezTo>
                      <a:pt x="92" y="0"/>
                      <a:pt x="55" y="37"/>
                      <a:pt x="55" y="83"/>
                    </a:cubicBezTo>
                    <a:cubicBezTo>
                      <a:pt x="55" y="96"/>
                      <a:pt x="58" y="110"/>
                      <a:pt x="65" y="121"/>
                    </a:cubicBezTo>
                    <a:cubicBezTo>
                      <a:pt x="7" y="178"/>
                      <a:pt x="7" y="178"/>
                      <a:pt x="7" y="178"/>
                    </a:cubicBezTo>
                    <a:cubicBezTo>
                      <a:pt x="7" y="178"/>
                      <a:pt x="7" y="178"/>
                      <a:pt x="7" y="178"/>
                    </a:cubicBezTo>
                    <a:cubicBezTo>
                      <a:pt x="3" y="183"/>
                      <a:pt x="0" y="189"/>
                      <a:pt x="0" y="196"/>
                    </a:cubicBezTo>
                    <a:cubicBezTo>
                      <a:pt x="0" y="209"/>
                      <a:pt x="11" y="220"/>
                      <a:pt x="24" y="220"/>
                    </a:cubicBezTo>
                    <a:cubicBezTo>
                      <a:pt x="31" y="220"/>
                      <a:pt x="37" y="217"/>
                      <a:pt x="42" y="213"/>
                    </a:cubicBezTo>
                    <a:cubicBezTo>
                      <a:pt x="42" y="213"/>
                      <a:pt x="42" y="213"/>
                      <a:pt x="42" y="213"/>
                    </a:cubicBezTo>
                    <a:cubicBezTo>
                      <a:pt x="99" y="155"/>
                      <a:pt x="99" y="155"/>
                      <a:pt x="99" y="155"/>
                    </a:cubicBezTo>
                    <a:cubicBezTo>
                      <a:pt x="110" y="162"/>
                      <a:pt x="124" y="165"/>
                      <a:pt x="138" y="165"/>
                    </a:cubicBezTo>
                    <a:cubicBezTo>
                      <a:pt x="183" y="165"/>
                      <a:pt x="220" y="128"/>
                      <a:pt x="220" y="83"/>
                    </a:cubicBezTo>
                    <a:cubicBezTo>
                      <a:pt x="220" y="37"/>
                      <a:pt x="183" y="0"/>
                      <a:pt x="138" y="0"/>
                    </a:cubicBezTo>
                    <a:close/>
                    <a:moveTo>
                      <a:pt x="33" y="204"/>
                    </a:moveTo>
                    <a:cubicBezTo>
                      <a:pt x="31" y="206"/>
                      <a:pt x="28" y="208"/>
                      <a:pt x="24" y="208"/>
                    </a:cubicBezTo>
                    <a:cubicBezTo>
                      <a:pt x="18" y="208"/>
                      <a:pt x="12" y="202"/>
                      <a:pt x="12" y="196"/>
                    </a:cubicBezTo>
                    <a:cubicBezTo>
                      <a:pt x="12" y="192"/>
                      <a:pt x="14" y="189"/>
                      <a:pt x="16" y="187"/>
                    </a:cubicBezTo>
                    <a:cubicBezTo>
                      <a:pt x="16" y="187"/>
                      <a:pt x="16" y="187"/>
                      <a:pt x="16" y="187"/>
                    </a:cubicBezTo>
                    <a:cubicBezTo>
                      <a:pt x="71" y="132"/>
                      <a:pt x="71" y="132"/>
                      <a:pt x="71" y="132"/>
                    </a:cubicBezTo>
                    <a:cubicBezTo>
                      <a:pt x="76" y="138"/>
                      <a:pt x="82" y="144"/>
                      <a:pt x="88" y="149"/>
                    </a:cubicBezTo>
                    <a:lnTo>
                      <a:pt x="33" y="204"/>
                    </a:lnTo>
                    <a:close/>
                    <a:moveTo>
                      <a:pt x="138" y="151"/>
                    </a:moveTo>
                    <a:cubicBezTo>
                      <a:pt x="100" y="151"/>
                      <a:pt x="69" y="120"/>
                      <a:pt x="69" y="83"/>
                    </a:cubicBezTo>
                    <a:cubicBezTo>
                      <a:pt x="69" y="45"/>
                      <a:pt x="100" y="14"/>
                      <a:pt x="138" y="14"/>
                    </a:cubicBezTo>
                    <a:cubicBezTo>
                      <a:pt x="175" y="14"/>
                      <a:pt x="206" y="45"/>
                      <a:pt x="206" y="83"/>
                    </a:cubicBezTo>
                    <a:cubicBezTo>
                      <a:pt x="206" y="120"/>
                      <a:pt x="175" y="151"/>
                      <a:pt x="138" y="151"/>
                    </a:cubicBezTo>
                    <a:close/>
                  </a:path>
                </a:pathLst>
              </a:custGeom>
              <a:grpFill/>
              <a:ln>
                <a:noFill/>
              </a:ln>
            </p:spPr>
            <p:txBody>
              <a:bodyPr anchor="ctr"/>
              <a:lstStyle/>
              <a:p>
                <a:pPr algn="ctr"/>
                <a:endParaRPr/>
              </a:p>
            </p:txBody>
          </p:sp>
          <p:sp>
            <p:nvSpPr>
              <p:cNvPr id="52" name="任意多边形: 形状 51"/>
              <p:cNvSpPr/>
              <p:nvPr/>
            </p:nvSpPr>
            <p:spPr bwMode="auto">
              <a:xfrm>
                <a:off x="5684838" y="25400"/>
                <a:ext cx="196850" cy="196850"/>
              </a:xfrm>
              <a:custGeom>
                <a:avLst/>
                <a:gdLst>
                  <a:gd name="T0" fmla="*/ 49 w 52"/>
                  <a:gd name="T1" fmla="*/ 0 h 52"/>
                  <a:gd name="T2" fmla="*/ 0 w 52"/>
                  <a:gd name="T3" fmla="*/ 49 h 52"/>
                  <a:gd name="T4" fmla="*/ 4 w 52"/>
                  <a:gd name="T5" fmla="*/ 52 h 52"/>
                  <a:gd name="T6" fmla="*/ 7 w 52"/>
                  <a:gd name="T7" fmla="*/ 49 h 52"/>
                  <a:gd name="T8" fmla="*/ 49 w 52"/>
                  <a:gd name="T9" fmla="*/ 7 h 52"/>
                  <a:gd name="T10" fmla="*/ 52 w 52"/>
                  <a:gd name="T11" fmla="*/ 4 h 52"/>
                  <a:gd name="T12" fmla="*/ 49 w 52"/>
                  <a:gd name="T13" fmla="*/ 0 h 52"/>
                </a:gdLst>
                <a:ahLst/>
                <a:cxnLst>
                  <a:cxn ang="0">
                    <a:pos x="T0" y="T1"/>
                  </a:cxn>
                  <a:cxn ang="0">
                    <a:pos x="T2" y="T3"/>
                  </a:cxn>
                  <a:cxn ang="0">
                    <a:pos x="T4" y="T5"/>
                  </a:cxn>
                  <a:cxn ang="0">
                    <a:pos x="T6" y="T7"/>
                  </a:cxn>
                  <a:cxn ang="0">
                    <a:pos x="T8" y="T9"/>
                  </a:cxn>
                  <a:cxn ang="0">
                    <a:pos x="T10" y="T11"/>
                  </a:cxn>
                  <a:cxn ang="0">
                    <a:pos x="T12" y="T13"/>
                  </a:cxn>
                </a:cxnLst>
                <a:rect l="0" t="0" r="r" b="b"/>
                <a:pathLst>
                  <a:path w="52" h="52">
                    <a:moveTo>
                      <a:pt x="49" y="0"/>
                    </a:moveTo>
                    <a:cubicBezTo>
                      <a:pt x="22" y="0"/>
                      <a:pt x="0" y="22"/>
                      <a:pt x="0" y="49"/>
                    </a:cubicBezTo>
                    <a:cubicBezTo>
                      <a:pt x="0" y="50"/>
                      <a:pt x="2" y="52"/>
                      <a:pt x="4" y="52"/>
                    </a:cubicBezTo>
                    <a:cubicBezTo>
                      <a:pt x="6" y="52"/>
                      <a:pt x="7" y="50"/>
                      <a:pt x="7" y="49"/>
                    </a:cubicBezTo>
                    <a:cubicBezTo>
                      <a:pt x="7" y="26"/>
                      <a:pt x="26" y="7"/>
                      <a:pt x="49" y="7"/>
                    </a:cubicBezTo>
                    <a:cubicBezTo>
                      <a:pt x="50" y="7"/>
                      <a:pt x="52" y="6"/>
                      <a:pt x="52" y="4"/>
                    </a:cubicBezTo>
                    <a:cubicBezTo>
                      <a:pt x="52" y="2"/>
                      <a:pt x="50" y="0"/>
                      <a:pt x="49" y="0"/>
                    </a:cubicBezTo>
                    <a:close/>
                  </a:path>
                </a:pathLst>
              </a:custGeom>
              <a:grpFill/>
              <a:ln>
                <a:noFill/>
              </a:ln>
            </p:spPr>
            <p:txBody>
              <a:bodyPr anchor="ctr"/>
              <a:lstStyle/>
              <a:p>
                <a:pPr algn="ctr"/>
                <a:endParaRPr/>
              </a:p>
            </p:txBody>
          </p:sp>
        </p:grpSp>
        <p:grpSp>
          <p:nvGrpSpPr>
            <p:cNvPr id="32" name="组合 31"/>
            <p:cNvGrpSpPr/>
            <p:nvPr/>
          </p:nvGrpSpPr>
          <p:grpSpPr>
            <a:xfrm>
              <a:off x="4566829" y="4467234"/>
              <a:ext cx="257474" cy="176874"/>
              <a:chOff x="4548985" y="4443018"/>
              <a:chExt cx="257474" cy="176874"/>
            </a:xfrm>
            <a:solidFill>
              <a:schemeClr val="bg1"/>
            </a:solidFill>
          </p:grpSpPr>
          <p:sp>
            <p:nvSpPr>
              <p:cNvPr id="46" name="任意多边形: 形状 45"/>
              <p:cNvSpPr/>
              <p:nvPr/>
            </p:nvSpPr>
            <p:spPr bwMode="auto">
              <a:xfrm>
                <a:off x="4581449" y="4475483"/>
                <a:ext cx="76123" cy="67167"/>
              </a:xfrm>
              <a:custGeom>
                <a:avLst/>
                <a:gdLst>
                  <a:gd name="T0" fmla="*/ 18 w 19"/>
                  <a:gd name="T1" fmla="*/ 17 h 17"/>
                  <a:gd name="T2" fmla="*/ 18 w 19"/>
                  <a:gd name="T3" fmla="*/ 14 h 17"/>
                  <a:gd name="T4" fmla="*/ 14 w 19"/>
                  <a:gd name="T5" fmla="*/ 12 h 17"/>
                  <a:gd name="T6" fmla="*/ 12 w 19"/>
                  <a:gd name="T7" fmla="*/ 11 h 17"/>
                  <a:gd name="T8" fmla="*/ 12 w 19"/>
                  <a:gd name="T9" fmla="*/ 9 h 17"/>
                  <a:gd name="T10" fmla="*/ 12 w 19"/>
                  <a:gd name="T11" fmla="*/ 7 h 17"/>
                  <a:gd name="T12" fmla="*/ 13 w 19"/>
                  <a:gd name="T13" fmla="*/ 6 h 17"/>
                  <a:gd name="T14" fmla="*/ 13 w 19"/>
                  <a:gd name="T15" fmla="*/ 5 h 17"/>
                  <a:gd name="T16" fmla="*/ 13 w 19"/>
                  <a:gd name="T17" fmla="*/ 3 h 17"/>
                  <a:gd name="T18" fmla="*/ 9 w 19"/>
                  <a:gd name="T19" fmla="*/ 0 h 17"/>
                  <a:gd name="T20" fmla="*/ 6 w 19"/>
                  <a:gd name="T21" fmla="*/ 3 h 17"/>
                  <a:gd name="T22" fmla="*/ 6 w 19"/>
                  <a:gd name="T23" fmla="*/ 5 h 17"/>
                  <a:gd name="T24" fmla="*/ 5 w 19"/>
                  <a:gd name="T25" fmla="*/ 6 h 17"/>
                  <a:gd name="T26" fmla="*/ 6 w 19"/>
                  <a:gd name="T27" fmla="*/ 7 h 17"/>
                  <a:gd name="T28" fmla="*/ 7 w 19"/>
                  <a:gd name="T29" fmla="*/ 9 h 17"/>
                  <a:gd name="T30" fmla="*/ 7 w 19"/>
                  <a:gd name="T31" fmla="*/ 11 h 17"/>
                  <a:gd name="T32" fmla="*/ 5 w 19"/>
                  <a:gd name="T33" fmla="*/ 12 h 17"/>
                  <a:gd name="T34" fmla="*/ 0 w 19"/>
                  <a:gd name="T35" fmla="*/ 14 h 17"/>
                  <a:gd name="T36" fmla="*/ 0 w 19"/>
                  <a:gd name="T37" fmla="*/ 17 h 17"/>
                  <a:gd name="T38" fmla="*/ 18 w 19"/>
                  <a:gd name="T39" fmla="*/ 17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9" h="17">
                    <a:moveTo>
                      <a:pt x="18" y="17"/>
                    </a:moveTo>
                    <a:cubicBezTo>
                      <a:pt x="18" y="17"/>
                      <a:pt x="19" y="15"/>
                      <a:pt x="18" y="14"/>
                    </a:cubicBezTo>
                    <a:cubicBezTo>
                      <a:pt x="18" y="14"/>
                      <a:pt x="16" y="13"/>
                      <a:pt x="14" y="12"/>
                    </a:cubicBezTo>
                    <a:cubicBezTo>
                      <a:pt x="12" y="11"/>
                      <a:pt x="12" y="11"/>
                      <a:pt x="12" y="11"/>
                    </a:cubicBezTo>
                    <a:cubicBezTo>
                      <a:pt x="12" y="9"/>
                      <a:pt x="12" y="9"/>
                      <a:pt x="12" y="9"/>
                    </a:cubicBezTo>
                    <a:cubicBezTo>
                      <a:pt x="12" y="9"/>
                      <a:pt x="12" y="9"/>
                      <a:pt x="12" y="7"/>
                    </a:cubicBezTo>
                    <a:cubicBezTo>
                      <a:pt x="13" y="7"/>
                      <a:pt x="13" y="7"/>
                      <a:pt x="13" y="6"/>
                    </a:cubicBezTo>
                    <a:cubicBezTo>
                      <a:pt x="13" y="6"/>
                      <a:pt x="13" y="5"/>
                      <a:pt x="13" y="5"/>
                    </a:cubicBezTo>
                    <a:cubicBezTo>
                      <a:pt x="13" y="4"/>
                      <a:pt x="13" y="3"/>
                      <a:pt x="13" y="3"/>
                    </a:cubicBezTo>
                    <a:cubicBezTo>
                      <a:pt x="13" y="1"/>
                      <a:pt x="11" y="0"/>
                      <a:pt x="9" y="0"/>
                    </a:cubicBezTo>
                    <a:cubicBezTo>
                      <a:pt x="7" y="0"/>
                      <a:pt x="6" y="1"/>
                      <a:pt x="6" y="3"/>
                    </a:cubicBezTo>
                    <a:cubicBezTo>
                      <a:pt x="6" y="3"/>
                      <a:pt x="6" y="4"/>
                      <a:pt x="6" y="5"/>
                    </a:cubicBezTo>
                    <a:cubicBezTo>
                      <a:pt x="5" y="5"/>
                      <a:pt x="5" y="6"/>
                      <a:pt x="5" y="6"/>
                    </a:cubicBezTo>
                    <a:cubicBezTo>
                      <a:pt x="5" y="7"/>
                      <a:pt x="6" y="7"/>
                      <a:pt x="6" y="7"/>
                    </a:cubicBezTo>
                    <a:cubicBezTo>
                      <a:pt x="6" y="9"/>
                      <a:pt x="7" y="9"/>
                      <a:pt x="7" y="9"/>
                    </a:cubicBezTo>
                    <a:cubicBezTo>
                      <a:pt x="7" y="11"/>
                      <a:pt x="7" y="11"/>
                      <a:pt x="7" y="11"/>
                    </a:cubicBezTo>
                    <a:cubicBezTo>
                      <a:pt x="7" y="11"/>
                      <a:pt x="6" y="11"/>
                      <a:pt x="5" y="12"/>
                    </a:cubicBezTo>
                    <a:cubicBezTo>
                      <a:pt x="3" y="13"/>
                      <a:pt x="1" y="14"/>
                      <a:pt x="0" y="14"/>
                    </a:cubicBezTo>
                    <a:cubicBezTo>
                      <a:pt x="0" y="15"/>
                      <a:pt x="0" y="17"/>
                      <a:pt x="0" y="17"/>
                    </a:cubicBezTo>
                    <a:lnTo>
                      <a:pt x="18" y="17"/>
                    </a:lnTo>
                    <a:close/>
                  </a:path>
                </a:pathLst>
              </a:custGeom>
              <a:grpFill/>
              <a:ln>
                <a:noFill/>
              </a:ln>
            </p:spPr>
            <p:txBody>
              <a:bodyPr anchor="ctr"/>
              <a:lstStyle/>
              <a:p>
                <a:pPr algn="ctr"/>
                <a:endParaRPr/>
              </a:p>
            </p:txBody>
          </p:sp>
          <p:sp>
            <p:nvSpPr>
              <p:cNvPr id="47" name="矩形 46"/>
              <p:cNvSpPr/>
              <p:nvPr/>
            </p:nvSpPr>
            <p:spPr bwMode="auto">
              <a:xfrm>
                <a:off x="4677722" y="4475483"/>
                <a:ext cx="63808" cy="15672"/>
              </a:xfrm>
              <a:prstGeom prst="rect">
                <a:avLst/>
              </a:prstGeom>
              <a:grpFill/>
              <a:ln>
                <a:noFill/>
              </a:ln>
            </p:spPr>
            <p:txBody>
              <a:bodyPr anchor="ctr"/>
              <a:lstStyle/>
              <a:p>
                <a:pPr algn="ctr"/>
                <a:endParaRPr/>
              </a:p>
            </p:txBody>
          </p:sp>
          <p:sp>
            <p:nvSpPr>
              <p:cNvPr id="48" name="矩形 47"/>
              <p:cNvSpPr/>
              <p:nvPr/>
            </p:nvSpPr>
            <p:spPr bwMode="auto">
              <a:xfrm>
                <a:off x="4677722" y="4506827"/>
                <a:ext cx="96273" cy="16792"/>
              </a:xfrm>
              <a:prstGeom prst="rect">
                <a:avLst/>
              </a:prstGeom>
              <a:grpFill/>
              <a:ln>
                <a:noFill/>
              </a:ln>
            </p:spPr>
            <p:txBody>
              <a:bodyPr anchor="ctr"/>
              <a:lstStyle/>
              <a:p>
                <a:pPr algn="ctr"/>
                <a:endParaRPr/>
              </a:p>
            </p:txBody>
          </p:sp>
          <p:sp>
            <p:nvSpPr>
              <p:cNvPr id="49" name="矩形 48"/>
              <p:cNvSpPr/>
              <p:nvPr/>
            </p:nvSpPr>
            <p:spPr bwMode="auto">
              <a:xfrm>
                <a:off x="4677722" y="4539291"/>
                <a:ext cx="80601" cy="15672"/>
              </a:xfrm>
              <a:prstGeom prst="rect">
                <a:avLst/>
              </a:prstGeom>
              <a:grpFill/>
              <a:ln>
                <a:noFill/>
              </a:ln>
            </p:spPr>
            <p:txBody>
              <a:bodyPr anchor="ctr"/>
              <a:lstStyle/>
              <a:p>
                <a:pPr algn="ctr"/>
                <a:endParaRPr/>
              </a:p>
            </p:txBody>
          </p:sp>
          <p:sp>
            <p:nvSpPr>
              <p:cNvPr id="50" name="任意多边形: 形状 49"/>
              <p:cNvSpPr/>
              <p:nvPr/>
            </p:nvSpPr>
            <p:spPr bwMode="auto">
              <a:xfrm>
                <a:off x="4548985" y="4443018"/>
                <a:ext cx="257474" cy="176874"/>
              </a:xfrm>
              <a:custGeom>
                <a:avLst/>
                <a:gdLst>
                  <a:gd name="T0" fmla="*/ 0 w 64"/>
                  <a:gd name="T1" fmla="*/ 0 h 44"/>
                  <a:gd name="T2" fmla="*/ 0 w 64"/>
                  <a:gd name="T3" fmla="*/ 44 h 44"/>
                  <a:gd name="T4" fmla="*/ 64 w 64"/>
                  <a:gd name="T5" fmla="*/ 44 h 44"/>
                  <a:gd name="T6" fmla="*/ 64 w 64"/>
                  <a:gd name="T7" fmla="*/ 0 h 44"/>
                  <a:gd name="T8" fmla="*/ 0 w 64"/>
                  <a:gd name="T9" fmla="*/ 0 h 44"/>
                  <a:gd name="T10" fmla="*/ 60 w 64"/>
                  <a:gd name="T11" fmla="*/ 40 h 44"/>
                  <a:gd name="T12" fmla="*/ 52 w 64"/>
                  <a:gd name="T13" fmla="*/ 40 h 44"/>
                  <a:gd name="T14" fmla="*/ 52 w 64"/>
                  <a:gd name="T15" fmla="*/ 38 h 44"/>
                  <a:gd name="T16" fmla="*/ 46 w 64"/>
                  <a:gd name="T17" fmla="*/ 32 h 44"/>
                  <a:gd name="T18" fmla="*/ 40 w 64"/>
                  <a:gd name="T19" fmla="*/ 38 h 44"/>
                  <a:gd name="T20" fmla="*/ 40 w 64"/>
                  <a:gd name="T21" fmla="*/ 40 h 44"/>
                  <a:gd name="T22" fmla="*/ 24 w 64"/>
                  <a:gd name="T23" fmla="*/ 40 h 44"/>
                  <a:gd name="T24" fmla="*/ 24 w 64"/>
                  <a:gd name="T25" fmla="*/ 38 h 44"/>
                  <a:gd name="T26" fmla="*/ 18 w 64"/>
                  <a:gd name="T27" fmla="*/ 32 h 44"/>
                  <a:gd name="T28" fmla="*/ 12 w 64"/>
                  <a:gd name="T29" fmla="*/ 38 h 44"/>
                  <a:gd name="T30" fmla="*/ 12 w 64"/>
                  <a:gd name="T31" fmla="*/ 40 h 44"/>
                  <a:gd name="T32" fmla="*/ 4 w 64"/>
                  <a:gd name="T33" fmla="*/ 40 h 44"/>
                  <a:gd name="T34" fmla="*/ 4 w 64"/>
                  <a:gd name="T35" fmla="*/ 4 h 44"/>
                  <a:gd name="T36" fmla="*/ 60 w 64"/>
                  <a:gd name="T37" fmla="*/ 4 h 44"/>
                  <a:gd name="T38" fmla="*/ 60 w 64"/>
                  <a:gd name="T39" fmla="*/ 4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4" h="44">
                    <a:moveTo>
                      <a:pt x="0" y="0"/>
                    </a:moveTo>
                    <a:cubicBezTo>
                      <a:pt x="0" y="44"/>
                      <a:pt x="0" y="44"/>
                      <a:pt x="0" y="44"/>
                    </a:cubicBezTo>
                    <a:cubicBezTo>
                      <a:pt x="64" y="44"/>
                      <a:pt x="64" y="44"/>
                      <a:pt x="64" y="44"/>
                    </a:cubicBezTo>
                    <a:cubicBezTo>
                      <a:pt x="64" y="0"/>
                      <a:pt x="64" y="0"/>
                      <a:pt x="64" y="0"/>
                    </a:cubicBezTo>
                    <a:lnTo>
                      <a:pt x="0" y="0"/>
                    </a:lnTo>
                    <a:close/>
                    <a:moveTo>
                      <a:pt x="60" y="40"/>
                    </a:moveTo>
                    <a:cubicBezTo>
                      <a:pt x="52" y="40"/>
                      <a:pt x="52" y="40"/>
                      <a:pt x="52" y="40"/>
                    </a:cubicBezTo>
                    <a:cubicBezTo>
                      <a:pt x="52" y="39"/>
                      <a:pt x="52" y="39"/>
                      <a:pt x="52" y="38"/>
                    </a:cubicBezTo>
                    <a:cubicBezTo>
                      <a:pt x="52" y="35"/>
                      <a:pt x="49" y="32"/>
                      <a:pt x="46" y="32"/>
                    </a:cubicBezTo>
                    <a:cubicBezTo>
                      <a:pt x="43" y="32"/>
                      <a:pt x="40" y="35"/>
                      <a:pt x="40" y="38"/>
                    </a:cubicBezTo>
                    <a:cubicBezTo>
                      <a:pt x="40" y="39"/>
                      <a:pt x="40" y="39"/>
                      <a:pt x="40" y="40"/>
                    </a:cubicBezTo>
                    <a:cubicBezTo>
                      <a:pt x="24" y="40"/>
                      <a:pt x="24" y="40"/>
                      <a:pt x="24" y="40"/>
                    </a:cubicBezTo>
                    <a:cubicBezTo>
                      <a:pt x="24" y="39"/>
                      <a:pt x="24" y="39"/>
                      <a:pt x="24" y="38"/>
                    </a:cubicBezTo>
                    <a:cubicBezTo>
                      <a:pt x="24" y="35"/>
                      <a:pt x="21" y="32"/>
                      <a:pt x="18" y="32"/>
                    </a:cubicBezTo>
                    <a:cubicBezTo>
                      <a:pt x="15" y="32"/>
                      <a:pt x="12" y="35"/>
                      <a:pt x="12" y="38"/>
                    </a:cubicBezTo>
                    <a:cubicBezTo>
                      <a:pt x="12" y="39"/>
                      <a:pt x="12" y="39"/>
                      <a:pt x="12" y="40"/>
                    </a:cubicBezTo>
                    <a:cubicBezTo>
                      <a:pt x="4" y="40"/>
                      <a:pt x="4" y="40"/>
                      <a:pt x="4" y="40"/>
                    </a:cubicBezTo>
                    <a:cubicBezTo>
                      <a:pt x="4" y="4"/>
                      <a:pt x="4" y="4"/>
                      <a:pt x="4" y="4"/>
                    </a:cubicBezTo>
                    <a:cubicBezTo>
                      <a:pt x="60" y="4"/>
                      <a:pt x="60" y="4"/>
                      <a:pt x="60" y="4"/>
                    </a:cubicBezTo>
                    <a:lnTo>
                      <a:pt x="60" y="40"/>
                    </a:lnTo>
                    <a:close/>
                  </a:path>
                </a:pathLst>
              </a:custGeom>
              <a:grpFill/>
              <a:ln>
                <a:noFill/>
              </a:ln>
            </p:spPr>
            <p:txBody>
              <a:bodyPr anchor="ctr"/>
              <a:lstStyle/>
              <a:p>
                <a:pPr algn="ctr"/>
                <a:endParaRPr/>
              </a:p>
            </p:txBody>
          </p:sp>
        </p:grpSp>
        <p:grpSp>
          <p:nvGrpSpPr>
            <p:cNvPr id="33" name="组合 32"/>
            <p:cNvGrpSpPr/>
            <p:nvPr/>
          </p:nvGrpSpPr>
          <p:grpSpPr>
            <a:xfrm>
              <a:off x="4562602" y="2794695"/>
              <a:ext cx="265928" cy="265928"/>
              <a:chOff x="6894513" y="5880100"/>
              <a:chExt cx="376238" cy="376238"/>
            </a:xfrm>
            <a:solidFill>
              <a:schemeClr val="bg1"/>
            </a:solidFill>
            <a:effectLst/>
          </p:grpSpPr>
          <p:sp>
            <p:nvSpPr>
              <p:cNvPr id="41" name="任意多边形: 形状 40"/>
              <p:cNvSpPr/>
              <p:nvPr/>
            </p:nvSpPr>
            <p:spPr bwMode="auto">
              <a:xfrm>
                <a:off x="7005638" y="5880100"/>
                <a:ext cx="265113" cy="265113"/>
              </a:xfrm>
              <a:custGeom>
                <a:avLst/>
                <a:gdLst>
                  <a:gd name="T0" fmla="*/ 31 w 45"/>
                  <a:gd name="T1" fmla="*/ 5 h 45"/>
                  <a:gd name="T2" fmla="*/ 18 w 45"/>
                  <a:gd name="T3" fmla="*/ 13 h 45"/>
                  <a:gd name="T4" fmla="*/ 1 w 45"/>
                  <a:gd name="T5" fmla="*/ 30 h 45"/>
                  <a:gd name="T6" fmla="*/ 1 w 45"/>
                  <a:gd name="T7" fmla="*/ 35 h 45"/>
                  <a:gd name="T8" fmla="*/ 10 w 45"/>
                  <a:gd name="T9" fmla="*/ 44 h 45"/>
                  <a:gd name="T10" fmla="*/ 15 w 45"/>
                  <a:gd name="T11" fmla="*/ 44 h 45"/>
                  <a:gd name="T12" fmla="*/ 32 w 45"/>
                  <a:gd name="T13" fmla="*/ 27 h 45"/>
                  <a:gd name="T14" fmla="*/ 40 w 45"/>
                  <a:gd name="T15" fmla="*/ 14 h 45"/>
                  <a:gd name="T16" fmla="*/ 45 w 45"/>
                  <a:gd name="T17" fmla="*/ 0 h 45"/>
                  <a:gd name="T18" fmla="*/ 31 w 45"/>
                  <a:gd name="T19" fmla="*/ 5 h 45"/>
                  <a:gd name="T20" fmla="*/ 20 w 45"/>
                  <a:gd name="T21" fmla="*/ 34 h 45"/>
                  <a:gd name="T22" fmla="*/ 11 w 45"/>
                  <a:gd name="T23" fmla="*/ 34 h 45"/>
                  <a:gd name="T24" fmla="*/ 11 w 45"/>
                  <a:gd name="T25" fmla="*/ 25 h 45"/>
                  <a:gd name="T26" fmla="*/ 20 w 45"/>
                  <a:gd name="T27" fmla="*/ 25 h 45"/>
                  <a:gd name="T28" fmla="*/ 20 w 45"/>
                  <a:gd name="T29" fmla="*/ 34 h 45"/>
                  <a:gd name="T30" fmla="*/ 31 w 45"/>
                  <a:gd name="T31" fmla="*/ 23 h 45"/>
                  <a:gd name="T32" fmla="*/ 22 w 45"/>
                  <a:gd name="T33" fmla="*/ 23 h 45"/>
                  <a:gd name="T34" fmla="*/ 22 w 45"/>
                  <a:gd name="T35" fmla="*/ 14 h 45"/>
                  <a:gd name="T36" fmla="*/ 31 w 45"/>
                  <a:gd name="T37" fmla="*/ 14 h 45"/>
                  <a:gd name="T38" fmla="*/ 31 w 45"/>
                  <a:gd name="T39" fmla="*/ 2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 h="45">
                    <a:moveTo>
                      <a:pt x="31" y="5"/>
                    </a:moveTo>
                    <a:cubicBezTo>
                      <a:pt x="27" y="6"/>
                      <a:pt x="21" y="10"/>
                      <a:pt x="18" y="13"/>
                    </a:cubicBezTo>
                    <a:cubicBezTo>
                      <a:pt x="1" y="30"/>
                      <a:pt x="1" y="30"/>
                      <a:pt x="1" y="30"/>
                    </a:cubicBezTo>
                    <a:cubicBezTo>
                      <a:pt x="0" y="31"/>
                      <a:pt x="0" y="34"/>
                      <a:pt x="1" y="35"/>
                    </a:cubicBezTo>
                    <a:cubicBezTo>
                      <a:pt x="10" y="44"/>
                      <a:pt x="10" y="44"/>
                      <a:pt x="10" y="44"/>
                    </a:cubicBezTo>
                    <a:cubicBezTo>
                      <a:pt x="11" y="45"/>
                      <a:pt x="14" y="45"/>
                      <a:pt x="15" y="44"/>
                    </a:cubicBezTo>
                    <a:cubicBezTo>
                      <a:pt x="32" y="27"/>
                      <a:pt x="32" y="27"/>
                      <a:pt x="32" y="27"/>
                    </a:cubicBezTo>
                    <a:cubicBezTo>
                      <a:pt x="35" y="24"/>
                      <a:pt x="39" y="18"/>
                      <a:pt x="40" y="14"/>
                    </a:cubicBezTo>
                    <a:cubicBezTo>
                      <a:pt x="45" y="0"/>
                      <a:pt x="45" y="0"/>
                      <a:pt x="45" y="0"/>
                    </a:cubicBezTo>
                    <a:lnTo>
                      <a:pt x="31" y="5"/>
                    </a:lnTo>
                    <a:close/>
                    <a:moveTo>
                      <a:pt x="20" y="34"/>
                    </a:moveTo>
                    <a:cubicBezTo>
                      <a:pt x="17" y="36"/>
                      <a:pt x="13" y="36"/>
                      <a:pt x="11" y="34"/>
                    </a:cubicBezTo>
                    <a:cubicBezTo>
                      <a:pt x="9" y="32"/>
                      <a:pt x="9" y="28"/>
                      <a:pt x="11" y="25"/>
                    </a:cubicBezTo>
                    <a:cubicBezTo>
                      <a:pt x="13" y="23"/>
                      <a:pt x="17" y="23"/>
                      <a:pt x="20" y="25"/>
                    </a:cubicBezTo>
                    <a:cubicBezTo>
                      <a:pt x="22" y="28"/>
                      <a:pt x="22" y="32"/>
                      <a:pt x="20" y="34"/>
                    </a:cubicBezTo>
                    <a:close/>
                    <a:moveTo>
                      <a:pt x="31" y="23"/>
                    </a:moveTo>
                    <a:cubicBezTo>
                      <a:pt x="29" y="25"/>
                      <a:pt x="25" y="25"/>
                      <a:pt x="22" y="23"/>
                    </a:cubicBezTo>
                    <a:cubicBezTo>
                      <a:pt x="20" y="20"/>
                      <a:pt x="20" y="16"/>
                      <a:pt x="22" y="14"/>
                    </a:cubicBezTo>
                    <a:cubicBezTo>
                      <a:pt x="25" y="12"/>
                      <a:pt x="29" y="12"/>
                      <a:pt x="31" y="14"/>
                    </a:cubicBezTo>
                    <a:cubicBezTo>
                      <a:pt x="33" y="16"/>
                      <a:pt x="33" y="20"/>
                      <a:pt x="31" y="23"/>
                    </a:cubicBezTo>
                    <a:close/>
                  </a:path>
                </a:pathLst>
              </a:custGeom>
              <a:grpFill/>
              <a:ln>
                <a:noFill/>
              </a:ln>
            </p:spPr>
            <p:txBody>
              <a:bodyPr anchor="ctr"/>
              <a:lstStyle/>
              <a:p>
                <a:pPr algn="ctr"/>
                <a:endParaRPr/>
              </a:p>
            </p:txBody>
          </p:sp>
          <p:sp>
            <p:nvSpPr>
              <p:cNvPr id="42" name="任意多边形: 形状 41"/>
              <p:cNvSpPr/>
              <p:nvPr/>
            </p:nvSpPr>
            <p:spPr bwMode="auto">
              <a:xfrm>
                <a:off x="6905626" y="5986463"/>
                <a:ext cx="123825" cy="111125"/>
              </a:xfrm>
              <a:custGeom>
                <a:avLst/>
                <a:gdLst>
                  <a:gd name="T0" fmla="*/ 7 w 21"/>
                  <a:gd name="T1" fmla="*/ 17 h 19"/>
                  <a:gd name="T2" fmla="*/ 21 w 21"/>
                  <a:gd name="T3" fmla="*/ 3 h 19"/>
                  <a:gd name="T4" fmla="*/ 10 w 21"/>
                  <a:gd name="T5" fmla="*/ 3 h 19"/>
                  <a:gd name="T6" fmla="*/ 1 w 21"/>
                  <a:gd name="T7" fmla="*/ 12 h 19"/>
                  <a:gd name="T8" fmla="*/ 1 w 21"/>
                  <a:gd name="T9" fmla="*/ 17 h 19"/>
                  <a:gd name="T10" fmla="*/ 7 w 21"/>
                  <a:gd name="T11" fmla="*/ 17 h 19"/>
                </a:gdLst>
                <a:ahLst/>
                <a:cxnLst>
                  <a:cxn ang="0">
                    <a:pos x="T0" y="T1"/>
                  </a:cxn>
                  <a:cxn ang="0">
                    <a:pos x="T2" y="T3"/>
                  </a:cxn>
                  <a:cxn ang="0">
                    <a:pos x="T4" y="T5"/>
                  </a:cxn>
                  <a:cxn ang="0">
                    <a:pos x="T6" y="T7"/>
                  </a:cxn>
                  <a:cxn ang="0">
                    <a:pos x="T8" y="T9"/>
                  </a:cxn>
                  <a:cxn ang="0">
                    <a:pos x="T10" y="T11"/>
                  </a:cxn>
                </a:cxnLst>
                <a:rect l="0" t="0" r="r" b="b"/>
                <a:pathLst>
                  <a:path w="21" h="19">
                    <a:moveTo>
                      <a:pt x="7" y="17"/>
                    </a:moveTo>
                    <a:cubicBezTo>
                      <a:pt x="21" y="3"/>
                      <a:pt x="21" y="3"/>
                      <a:pt x="21" y="3"/>
                    </a:cubicBezTo>
                    <a:cubicBezTo>
                      <a:pt x="18" y="0"/>
                      <a:pt x="13" y="0"/>
                      <a:pt x="10" y="3"/>
                    </a:cubicBezTo>
                    <a:cubicBezTo>
                      <a:pt x="1" y="12"/>
                      <a:pt x="1" y="12"/>
                      <a:pt x="1" y="12"/>
                    </a:cubicBezTo>
                    <a:cubicBezTo>
                      <a:pt x="0" y="13"/>
                      <a:pt x="0" y="16"/>
                      <a:pt x="1" y="17"/>
                    </a:cubicBezTo>
                    <a:cubicBezTo>
                      <a:pt x="3" y="19"/>
                      <a:pt x="5" y="19"/>
                      <a:pt x="7" y="17"/>
                    </a:cubicBezTo>
                    <a:close/>
                  </a:path>
                </a:pathLst>
              </a:custGeom>
              <a:grpFill/>
              <a:ln>
                <a:noFill/>
              </a:ln>
            </p:spPr>
            <p:txBody>
              <a:bodyPr anchor="ctr"/>
              <a:lstStyle/>
              <a:p>
                <a:pPr algn="ctr"/>
                <a:endParaRPr/>
              </a:p>
            </p:txBody>
          </p:sp>
          <p:sp>
            <p:nvSpPr>
              <p:cNvPr id="43" name="任意多边形: 形状 42"/>
              <p:cNvSpPr/>
              <p:nvPr/>
            </p:nvSpPr>
            <p:spPr bwMode="auto">
              <a:xfrm>
                <a:off x="7053263" y="6121400"/>
                <a:ext cx="111125" cy="123825"/>
              </a:xfrm>
              <a:custGeom>
                <a:avLst/>
                <a:gdLst>
                  <a:gd name="T0" fmla="*/ 2 w 19"/>
                  <a:gd name="T1" fmla="*/ 14 h 21"/>
                  <a:gd name="T2" fmla="*/ 2 w 19"/>
                  <a:gd name="T3" fmla="*/ 20 h 21"/>
                  <a:gd name="T4" fmla="*/ 7 w 19"/>
                  <a:gd name="T5" fmla="*/ 20 h 21"/>
                  <a:gd name="T6" fmla="*/ 16 w 19"/>
                  <a:gd name="T7" fmla="*/ 11 h 21"/>
                  <a:gd name="T8" fmla="*/ 16 w 19"/>
                  <a:gd name="T9" fmla="*/ 0 h 21"/>
                  <a:gd name="T10" fmla="*/ 2 w 19"/>
                  <a:gd name="T11" fmla="*/ 14 h 21"/>
                </a:gdLst>
                <a:ahLst/>
                <a:cxnLst>
                  <a:cxn ang="0">
                    <a:pos x="T0" y="T1"/>
                  </a:cxn>
                  <a:cxn ang="0">
                    <a:pos x="T2" y="T3"/>
                  </a:cxn>
                  <a:cxn ang="0">
                    <a:pos x="T4" y="T5"/>
                  </a:cxn>
                  <a:cxn ang="0">
                    <a:pos x="T6" y="T7"/>
                  </a:cxn>
                  <a:cxn ang="0">
                    <a:pos x="T8" y="T9"/>
                  </a:cxn>
                  <a:cxn ang="0">
                    <a:pos x="T10" y="T11"/>
                  </a:cxn>
                </a:cxnLst>
                <a:rect l="0" t="0" r="r" b="b"/>
                <a:pathLst>
                  <a:path w="19" h="21">
                    <a:moveTo>
                      <a:pt x="2" y="14"/>
                    </a:moveTo>
                    <a:cubicBezTo>
                      <a:pt x="0" y="16"/>
                      <a:pt x="0" y="18"/>
                      <a:pt x="2" y="20"/>
                    </a:cubicBezTo>
                    <a:cubicBezTo>
                      <a:pt x="3" y="21"/>
                      <a:pt x="6" y="21"/>
                      <a:pt x="7" y="20"/>
                    </a:cubicBezTo>
                    <a:cubicBezTo>
                      <a:pt x="16" y="11"/>
                      <a:pt x="16" y="11"/>
                      <a:pt x="16" y="11"/>
                    </a:cubicBezTo>
                    <a:cubicBezTo>
                      <a:pt x="19" y="8"/>
                      <a:pt x="19" y="3"/>
                      <a:pt x="16" y="0"/>
                    </a:cubicBezTo>
                    <a:lnTo>
                      <a:pt x="2" y="14"/>
                    </a:lnTo>
                    <a:close/>
                  </a:path>
                </a:pathLst>
              </a:custGeom>
              <a:grpFill/>
              <a:ln>
                <a:noFill/>
              </a:ln>
            </p:spPr>
            <p:txBody>
              <a:bodyPr anchor="ctr"/>
              <a:lstStyle/>
              <a:p>
                <a:pPr algn="ctr"/>
                <a:endParaRPr/>
              </a:p>
            </p:txBody>
          </p:sp>
          <p:sp>
            <p:nvSpPr>
              <p:cNvPr id="44" name="任意多边形: 形状 43"/>
              <p:cNvSpPr/>
              <p:nvPr/>
            </p:nvSpPr>
            <p:spPr bwMode="auto">
              <a:xfrm>
                <a:off x="6981828" y="6103937"/>
                <a:ext cx="65088" cy="63500"/>
              </a:xfrm>
              <a:custGeom>
                <a:avLst/>
                <a:gdLst>
                  <a:gd name="T0" fmla="*/ 1 w 11"/>
                  <a:gd name="T1" fmla="*/ 2 h 11"/>
                  <a:gd name="T2" fmla="*/ 1 w 11"/>
                  <a:gd name="T3" fmla="*/ 4 h 11"/>
                  <a:gd name="T4" fmla="*/ 7 w 11"/>
                  <a:gd name="T5" fmla="*/ 10 h 11"/>
                  <a:gd name="T6" fmla="*/ 9 w 11"/>
                  <a:gd name="T7" fmla="*/ 10 h 11"/>
                  <a:gd name="T8" fmla="*/ 11 w 11"/>
                  <a:gd name="T9" fmla="*/ 9 h 11"/>
                  <a:gd name="T10" fmla="*/ 2 w 11"/>
                  <a:gd name="T11" fmla="*/ 0 h 11"/>
                  <a:gd name="T12" fmla="*/ 1 w 11"/>
                  <a:gd name="T13" fmla="*/ 2 h 11"/>
                </a:gdLst>
                <a:ahLst/>
                <a:cxnLst>
                  <a:cxn ang="0">
                    <a:pos x="T0" y="T1"/>
                  </a:cxn>
                  <a:cxn ang="0">
                    <a:pos x="T2" y="T3"/>
                  </a:cxn>
                  <a:cxn ang="0">
                    <a:pos x="T4" y="T5"/>
                  </a:cxn>
                  <a:cxn ang="0">
                    <a:pos x="T6" y="T7"/>
                  </a:cxn>
                  <a:cxn ang="0">
                    <a:pos x="T8" y="T9"/>
                  </a:cxn>
                  <a:cxn ang="0">
                    <a:pos x="T10" y="T11"/>
                  </a:cxn>
                  <a:cxn ang="0">
                    <a:pos x="T12" y="T13"/>
                  </a:cxn>
                </a:cxnLst>
                <a:rect l="0" t="0" r="r" b="b"/>
                <a:pathLst>
                  <a:path w="11" h="11">
                    <a:moveTo>
                      <a:pt x="1" y="2"/>
                    </a:moveTo>
                    <a:cubicBezTo>
                      <a:pt x="0" y="2"/>
                      <a:pt x="0" y="4"/>
                      <a:pt x="1" y="4"/>
                    </a:cubicBezTo>
                    <a:cubicBezTo>
                      <a:pt x="7" y="10"/>
                      <a:pt x="7" y="10"/>
                      <a:pt x="7" y="10"/>
                    </a:cubicBezTo>
                    <a:cubicBezTo>
                      <a:pt x="7" y="11"/>
                      <a:pt x="9" y="11"/>
                      <a:pt x="9" y="10"/>
                    </a:cubicBezTo>
                    <a:cubicBezTo>
                      <a:pt x="11" y="9"/>
                      <a:pt x="11" y="9"/>
                      <a:pt x="11" y="9"/>
                    </a:cubicBezTo>
                    <a:cubicBezTo>
                      <a:pt x="2" y="0"/>
                      <a:pt x="2" y="0"/>
                      <a:pt x="2" y="0"/>
                    </a:cubicBezTo>
                    <a:lnTo>
                      <a:pt x="1" y="2"/>
                    </a:lnTo>
                    <a:close/>
                  </a:path>
                </a:pathLst>
              </a:custGeom>
              <a:grpFill/>
              <a:ln>
                <a:noFill/>
              </a:ln>
            </p:spPr>
            <p:txBody>
              <a:bodyPr anchor="ctr"/>
              <a:lstStyle/>
              <a:p>
                <a:pPr algn="ctr"/>
                <a:endParaRPr/>
              </a:p>
            </p:txBody>
          </p:sp>
          <p:sp>
            <p:nvSpPr>
              <p:cNvPr id="45" name="任意多边形: 形状 44"/>
              <p:cNvSpPr/>
              <p:nvPr/>
            </p:nvSpPr>
            <p:spPr bwMode="auto">
              <a:xfrm>
                <a:off x="6894513" y="6138863"/>
                <a:ext cx="117475" cy="117475"/>
              </a:xfrm>
              <a:custGeom>
                <a:avLst/>
                <a:gdLst>
                  <a:gd name="T0" fmla="*/ 0 w 20"/>
                  <a:gd name="T1" fmla="*/ 20 h 20"/>
                  <a:gd name="T2" fmla="*/ 16 w 20"/>
                  <a:gd name="T3" fmla="*/ 4 h 20"/>
                  <a:gd name="T4" fmla="*/ 0 w 20"/>
                  <a:gd name="T5" fmla="*/ 20 h 20"/>
                </a:gdLst>
                <a:ahLst/>
                <a:cxnLst>
                  <a:cxn ang="0">
                    <a:pos x="T0" y="T1"/>
                  </a:cxn>
                  <a:cxn ang="0">
                    <a:pos x="T2" y="T3"/>
                  </a:cxn>
                  <a:cxn ang="0">
                    <a:pos x="T4" y="T5"/>
                  </a:cxn>
                </a:cxnLst>
                <a:rect l="0" t="0" r="r" b="b"/>
                <a:pathLst>
                  <a:path w="20" h="20">
                    <a:moveTo>
                      <a:pt x="0" y="20"/>
                    </a:moveTo>
                    <a:cubicBezTo>
                      <a:pt x="8" y="16"/>
                      <a:pt x="20" y="8"/>
                      <a:pt x="16" y="4"/>
                    </a:cubicBezTo>
                    <a:cubicBezTo>
                      <a:pt x="12" y="0"/>
                      <a:pt x="4" y="12"/>
                      <a:pt x="0" y="20"/>
                    </a:cubicBezTo>
                    <a:close/>
                  </a:path>
                </a:pathLst>
              </a:custGeom>
              <a:grpFill/>
              <a:ln>
                <a:noFill/>
              </a:ln>
            </p:spPr>
            <p:txBody>
              <a:bodyPr anchor="ctr"/>
              <a:lstStyle/>
              <a:p>
                <a:pPr algn="ctr"/>
                <a:endParaRPr/>
              </a:p>
            </p:txBody>
          </p:sp>
        </p:grpSp>
        <p:sp>
          <p:nvSpPr>
            <p:cNvPr id="34" name="任意多边形: 形状 33"/>
            <p:cNvSpPr/>
            <p:nvPr/>
          </p:nvSpPr>
          <p:spPr bwMode="auto">
            <a:xfrm>
              <a:off x="4587594" y="4990370"/>
              <a:ext cx="215945" cy="215945"/>
            </a:xfrm>
            <a:custGeom>
              <a:avLst/>
              <a:gdLst>
                <a:gd name="T0" fmla="*/ 188 w 231"/>
                <a:gd name="T1" fmla="*/ 145 h 231"/>
                <a:gd name="T2" fmla="*/ 188 w 231"/>
                <a:gd name="T3" fmla="*/ 101 h 231"/>
                <a:gd name="T4" fmla="*/ 130 w 231"/>
                <a:gd name="T5" fmla="*/ 101 h 231"/>
                <a:gd name="T6" fmla="*/ 130 w 231"/>
                <a:gd name="T7" fmla="*/ 87 h 231"/>
                <a:gd name="T8" fmla="*/ 173 w 231"/>
                <a:gd name="T9" fmla="*/ 87 h 231"/>
                <a:gd name="T10" fmla="*/ 173 w 231"/>
                <a:gd name="T11" fmla="*/ 0 h 231"/>
                <a:gd name="T12" fmla="*/ 72 w 231"/>
                <a:gd name="T13" fmla="*/ 0 h 231"/>
                <a:gd name="T14" fmla="*/ 72 w 231"/>
                <a:gd name="T15" fmla="*/ 87 h 231"/>
                <a:gd name="T16" fmla="*/ 115 w 231"/>
                <a:gd name="T17" fmla="*/ 87 h 231"/>
                <a:gd name="T18" fmla="*/ 115 w 231"/>
                <a:gd name="T19" fmla="*/ 101 h 231"/>
                <a:gd name="T20" fmla="*/ 43 w 231"/>
                <a:gd name="T21" fmla="*/ 101 h 231"/>
                <a:gd name="T22" fmla="*/ 43 w 231"/>
                <a:gd name="T23" fmla="*/ 145 h 231"/>
                <a:gd name="T24" fmla="*/ 0 w 231"/>
                <a:gd name="T25" fmla="*/ 145 h 231"/>
                <a:gd name="T26" fmla="*/ 0 w 231"/>
                <a:gd name="T27" fmla="*/ 231 h 231"/>
                <a:gd name="T28" fmla="*/ 101 w 231"/>
                <a:gd name="T29" fmla="*/ 231 h 231"/>
                <a:gd name="T30" fmla="*/ 101 w 231"/>
                <a:gd name="T31" fmla="*/ 145 h 231"/>
                <a:gd name="T32" fmla="*/ 58 w 231"/>
                <a:gd name="T33" fmla="*/ 145 h 231"/>
                <a:gd name="T34" fmla="*/ 58 w 231"/>
                <a:gd name="T35" fmla="*/ 116 h 231"/>
                <a:gd name="T36" fmla="*/ 173 w 231"/>
                <a:gd name="T37" fmla="*/ 116 h 231"/>
                <a:gd name="T38" fmla="*/ 173 w 231"/>
                <a:gd name="T39" fmla="*/ 145 h 231"/>
                <a:gd name="T40" fmla="*/ 130 w 231"/>
                <a:gd name="T41" fmla="*/ 145 h 231"/>
                <a:gd name="T42" fmla="*/ 130 w 231"/>
                <a:gd name="T43" fmla="*/ 231 h 231"/>
                <a:gd name="T44" fmla="*/ 231 w 231"/>
                <a:gd name="T45" fmla="*/ 231 h 231"/>
                <a:gd name="T46" fmla="*/ 231 w 231"/>
                <a:gd name="T47" fmla="*/ 145 h 231"/>
                <a:gd name="T48" fmla="*/ 188 w 231"/>
                <a:gd name="T49" fmla="*/ 145 h 231"/>
                <a:gd name="T50" fmla="*/ 87 w 231"/>
                <a:gd name="T51" fmla="*/ 159 h 231"/>
                <a:gd name="T52" fmla="*/ 87 w 231"/>
                <a:gd name="T53" fmla="*/ 173 h 231"/>
                <a:gd name="T54" fmla="*/ 14 w 231"/>
                <a:gd name="T55" fmla="*/ 173 h 231"/>
                <a:gd name="T56" fmla="*/ 14 w 231"/>
                <a:gd name="T57" fmla="*/ 159 h 231"/>
                <a:gd name="T58" fmla="*/ 87 w 231"/>
                <a:gd name="T59" fmla="*/ 159 h 231"/>
                <a:gd name="T60" fmla="*/ 87 w 231"/>
                <a:gd name="T61" fmla="*/ 29 h 231"/>
                <a:gd name="T62" fmla="*/ 87 w 231"/>
                <a:gd name="T63" fmla="*/ 15 h 231"/>
                <a:gd name="T64" fmla="*/ 159 w 231"/>
                <a:gd name="T65" fmla="*/ 15 h 231"/>
                <a:gd name="T66" fmla="*/ 159 w 231"/>
                <a:gd name="T67" fmla="*/ 29 h 231"/>
                <a:gd name="T68" fmla="*/ 87 w 231"/>
                <a:gd name="T69" fmla="*/ 29 h 231"/>
                <a:gd name="T70" fmla="*/ 217 w 231"/>
                <a:gd name="T71" fmla="*/ 173 h 231"/>
                <a:gd name="T72" fmla="*/ 144 w 231"/>
                <a:gd name="T73" fmla="*/ 173 h 231"/>
                <a:gd name="T74" fmla="*/ 144 w 231"/>
                <a:gd name="T75" fmla="*/ 159 h 231"/>
                <a:gd name="T76" fmla="*/ 217 w 231"/>
                <a:gd name="T77" fmla="*/ 159 h 231"/>
                <a:gd name="T78" fmla="*/ 217 w 231"/>
                <a:gd name="T79" fmla="*/ 173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1" h="231">
                  <a:moveTo>
                    <a:pt x="188" y="145"/>
                  </a:moveTo>
                  <a:lnTo>
                    <a:pt x="188" y="101"/>
                  </a:lnTo>
                  <a:lnTo>
                    <a:pt x="130" y="101"/>
                  </a:lnTo>
                  <a:lnTo>
                    <a:pt x="130" y="87"/>
                  </a:lnTo>
                  <a:lnTo>
                    <a:pt x="173" y="87"/>
                  </a:lnTo>
                  <a:lnTo>
                    <a:pt x="173" y="0"/>
                  </a:lnTo>
                  <a:lnTo>
                    <a:pt x="72" y="0"/>
                  </a:lnTo>
                  <a:lnTo>
                    <a:pt x="72" y="87"/>
                  </a:lnTo>
                  <a:lnTo>
                    <a:pt x="115" y="87"/>
                  </a:lnTo>
                  <a:lnTo>
                    <a:pt x="115" y="101"/>
                  </a:lnTo>
                  <a:lnTo>
                    <a:pt x="43" y="101"/>
                  </a:lnTo>
                  <a:lnTo>
                    <a:pt x="43" y="145"/>
                  </a:lnTo>
                  <a:lnTo>
                    <a:pt x="0" y="145"/>
                  </a:lnTo>
                  <a:lnTo>
                    <a:pt x="0" y="231"/>
                  </a:lnTo>
                  <a:lnTo>
                    <a:pt x="101" y="231"/>
                  </a:lnTo>
                  <a:lnTo>
                    <a:pt x="101" y="145"/>
                  </a:lnTo>
                  <a:lnTo>
                    <a:pt x="58" y="145"/>
                  </a:lnTo>
                  <a:lnTo>
                    <a:pt x="58" y="116"/>
                  </a:lnTo>
                  <a:lnTo>
                    <a:pt x="173" y="116"/>
                  </a:lnTo>
                  <a:lnTo>
                    <a:pt x="173" y="145"/>
                  </a:lnTo>
                  <a:lnTo>
                    <a:pt x="130" y="145"/>
                  </a:lnTo>
                  <a:lnTo>
                    <a:pt x="130" y="231"/>
                  </a:lnTo>
                  <a:lnTo>
                    <a:pt x="231" y="231"/>
                  </a:lnTo>
                  <a:lnTo>
                    <a:pt x="231" y="145"/>
                  </a:lnTo>
                  <a:lnTo>
                    <a:pt x="188" y="145"/>
                  </a:lnTo>
                  <a:close/>
                  <a:moveTo>
                    <a:pt x="87" y="159"/>
                  </a:moveTo>
                  <a:lnTo>
                    <a:pt x="87" y="173"/>
                  </a:lnTo>
                  <a:lnTo>
                    <a:pt x="14" y="173"/>
                  </a:lnTo>
                  <a:lnTo>
                    <a:pt x="14" y="159"/>
                  </a:lnTo>
                  <a:lnTo>
                    <a:pt x="87" y="159"/>
                  </a:lnTo>
                  <a:close/>
                  <a:moveTo>
                    <a:pt x="87" y="29"/>
                  </a:moveTo>
                  <a:lnTo>
                    <a:pt x="87" y="15"/>
                  </a:lnTo>
                  <a:lnTo>
                    <a:pt x="159" y="15"/>
                  </a:lnTo>
                  <a:lnTo>
                    <a:pt x="159" y="29"/>
                  </a:lnTo>
                  <a:lnTo>
                    <a:pt x="87" y="29"/>
                  </a:lnTo>
                  <a:close/>
                  <a:moveTo>
                    <a:pt x="217" y="173"/>
                  </a:moveTo>
                  <a:lnTo>
                    <a:pt x="144" y="173"/>
                  </a:lnTo>
                  <a:lnTo>
                    <a:pt x="144" y="159"/>
                  </a:lnTo>
                  <a:lnTo>
                    <a:pt x="217" y="159"/>
                  </a:lnTo>
                  <a:lnTo>
                    <a:pt x="217" y="173"/>
                  </a:lnTo>
                  <a:close/>
                </a:path>
              </a:pathLst>
            </a:custGeom>
            <a:solidFill>
              <a:schemeClr val="bg1"/>
            </a:solidFill>
            <a:ln>
              <a:noFill/>
            </a:ln>
            <a:effectLst/>
          </p:spPr>
          <p:txBody>
            <a:bodyPr anchor="ctr"/>
            <a:lstStyle/>
            <a:p>
              <a:pPr algn="ctr"/>
              <a:endParaRPr/>
            </a:p>
          </p:txBody>
        </p:sp>
        <p:sp>
          <p:nvSpPr>
            <p:cNvPr id="35" name="文本框 29"/>
            <p:cNvSpPr txBox="1"/>
            <p:nvPr/>
          </p:nvSpPr>
          <p:spPr>
            <a:xfrm>
              <a:off x="4857704" y="2627181"/>
              <a:ext cx="2875785" cy="590504"/>
            </a:xfrm>
            <a:prstGeom prst="rect">
              <a:avLst/>
            </a:prstGeom>
            <a:noFill/>
          </p:spPr>
          <p:txBody>
            <a:bodyPr wrap="none" anchor="ctr" anchorCtr="0">
              <a:normAutofit/>
            </a:bodyPr>
            <a:lstStyle/>
            <a:p>
              <a:r>
                <a:rPr lang="zh-CN" altLang="en-US" sz="1600" b="1">
                  <a:solidFill>
                    <a:schemeClr val="bg1"/>
                  </a:solidFill>
                </a:rPr>
                <a:t>标题文本预设</a:t>
              </a:r>
            </a:p>
          </p:txBody>
        </p:sp>
        <p:sp>
          <p:nvSpPr>
            <p:cNvPr id="36" name="文本框 30"/>
            <p:cNvSpPr txBox="1"/>
            <p:nvPr/>
          </p:nvSpPr>
          <p:spPr>
            <a:xfrm>
              <a:off x="4857704" y="3169852"/>
              <a:ext cx="2875785" cy="590504"/>
            </a:xfrm>
            <a:prstGeom prst="rect">
              <a:avLst/>
            </a:prstGeom>
            <a:noFill/>
          </p:spPr>
          <p:txBody>
            <a:bodyPr wrap="none" anchor="ctr" anchorCtr="0">
              <a:normAutofit/>
            </a:bodyPr>
            <a:lstStyle/>
            <a:p>
              <a:r>
                <a:rPr lang="zh-CN" altLang="en-US" sz="1600" b="1">
                  <a:solidFill>
                    <a:schemeClr val="bg1"/>
                  </a:solidFill>
                </a:rPr>
                <a:t>标题文本预设</a:t>
              </a:r>
            </a:p>
          </p:txBody>
        </p:sp>
        <p:sp>
          <p:nvSpPr>
            <p:cNvPr id="37" name="文本框 31"/>
            <p:cNvSpPr txBox="1"/>
            <p:nvPr/>
          </p:nvSpPr>
          <p:spPr>
            <a:xfrm>
              <a:off x="4857704" y="3712522"/>
              <a:ext cx="2875785" cy="590504"/>
            </a:xfrm>
            <a:prstGeom prst="rect">
              <a:avLst/>
            </a:prstGeom>
            <a:noFill/>
          </p:spPr>
          <p:txBody>
            <a:bodyPr wrap="none" anchor="ctr" anchorCtr="0">
              <a:normAutofit/>
            </a:bodyPr>
            <a:lstStyle/>
            <a:p>
              <a:r>
                <a:rPr lang="zh-CN" altLang="en-US" sz="1600" b="1">
                  <a:solidFill>
                    <a:schemeClr val="bg1"/>
                  </a:solidFill>
                </a:rPr>
                <a:t>标题文本预设</a:t>
              </a:r>
            </a:p>
          </p:txBody>
        </p:sp>
        <p:sp>
          <p:nvSpPr>
            <p:cNvPr id="38" name="文本框 32"/>
            <p:cNvSpPr txBox="1"/>
            <p:nvPr/>
          </p:nvSpPr>
          <p:spPr>
            <a:xfrm>
              <a:off x="4857704" y="4255193"/>
              <a:ext cx="2875785" cy="590504"/>
            </a:xfrm>
            <a:prstGeom prst="rect">
              <a:avLst/>
            </a:prstGeom>
            <a:noFill/>
          </p:spPr>
          <p:txBody>
            <a:bodyPr wrap="none" anchor="ctr" anchorCtr="0">
              <a:normAutofit/>
            </a:bodyPr>
            <a:lstStyle/>
            <a:p>
              <a:r>
                <a:rPr lang="zh-CN" altLang="en-US" sz="1600" b="1">
                  <a:solidFill>
                    <a:schemeClr val="bg1"/>
                  </a:solidFill>
                </a:rPr>
                <a:t>标题文本预设</a:t>
              </a:r>
            </a:p>
          </p:txBody>
        </p:sp>
        <p:sp>
          <p:nvSpPr>
            <p:cNvPr id="39" name="文本框 33"/>
            <p:cNvSpPr txBox="1"/>
            <p:nvPr/>
          </p:nvSpPr>
          <p:spPr>
            <a:xfrm>
              <a:off x="4857704" y="4797864"/>
              <a:ext cx="2875785" cy="590504"/>
            </a:xfrm>
            <a:prstGeom prst="rect">
              <a:avLst/>
            </a:prstGeom>
            <a:noFill/>
          </p:spPr>
          <p:txBody>
            <a:bodyPr wrap="none" anchor="ctr" anchorCtr="0">
              <a:normAutofit/>
            </a:bodyPr>
            <a:lstStyle/>
            <a:p>
              <a:r>
                <a:rPr lang="zh-CN" altLang="en-US" sz="1600" b="1">
                  <a:solidFill>
                    <a:schemeClr val="bg1"/>
                  </a:solidFill>
                </a:rPr>
                <a:t>标题文本预设</a:t>
              </a:r>
            </a:p>
          </p:txBody>
        </p:sp>
        <p:sp>
          <p:nvSpPr>
            <p:cNvPr id="40" name="文本框 34"/>
            <p:cNvSpPr txBox="1"/>
            <p:nvPr/>
          </p:nvSpPr>
          <p:spPr>
            <a:xfrm>
              <a:off x="4857704" y="5343852"/>
              <a:ext cx="2875785" cy="571174"/>
            </a:xfrm>
            <a:prstGeom prst="rect">
              <a:avLst/>
            </a:prstGeom>
            <a:noFill/>
          </p:spPr>
          <p:txBody>
            <a:bodyPr wrap="none" anchor="ctr" anchorCtr="0">
              <a:normAutofit/>
            </a:bodyPr>
            <a:lstStyle/>
            <a:p>
              <a:r>
                <a:rPr lang="zh-CN" altLang="en-US" sz="1600" b="1">
                  <a:solidFill>
                    <a:schemeClr val="bg1"/>
                  </a:solidFill>
                </a:rPr>
                <a:t>标题文本预设</a:t>
              </a:r>
            </a:p>
          </p:txBody>
        </p:sp>
      </p:grpSp>
      <p:grpSp>
        <p:nvGrpSpPr>
          <p:cNvPr id="5" name="组合 4"/>
          <p:cNvGrpSpPr/>
          <p:nvPr/>
        </p:nvGrpSpPr>
        <p:grpSpPr>
          <a:xfrm>
            <a:off x="774641" y="1587491"/>
            <a:ext cx="2035289" cy="2597568"/>
            <a:chOff x="1307468" y="1697288"/>
            <a:chExt cx="2713719" cy="3463424"/>
          </a:xfrm>
        </p:grpSpPr>
        <p:grpSp>
          <p:nvGrpSpPr>
            <p:cNvPr id="6" name="组合 5"/>
            <p:cNvGrpSpPr/>
            <p:nvPr/>
          </p:nvGrpSpPr>
          <p:grpSpPr>
            <a:xfrm>
              <a:off x="1410010" y="1697288"/>
              <a:ext cx="2611177" cy="3463424"/>
              <a:chOff x="1193500" y="1491637"/>
              <a:chExt cx="3761195" cy="3463424"/>
            </a:xfrm>
          </p:grpSpPr>
          <p:grpSp>
            <p:nvGrpSpPr>
              <p:cNvPr id="10" name="组合 9"/>
              <p:cNvGrpSpPr/>
              <p:nvPr/>
            </p:nvGrpSpPr>
            <p:grpSpPr>
              <a:xfrm>
                <a:off x="1193500" y="1491637"/>
                <a:ext cx="3761195" cy="815608"/>
                <a:chOff x="1317257" y="1824875"/>
                <a:chExt cx="3761195" cy="815608"/>
              </a:xfrm>
            </p:grpSpPr>
            <p:sp>
              <p:nvSpPr>
                <p:cNvPr id="17" name="文本框 61"/>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800" dirty="0">
                      <a:solidFill>
                        <a:schemeClr val="bg1">
                          <a:lumMod val="50000"/>
                        </a:schemeClr>
                      </a:solidFill>
                      <a:latin typeface="微软雅黑" panose="020B0503020204020204" pitchFamily="34" charset="-122"/>
                      <a:ea typeface="微软雅黑" panose="020B0503020204020204" pitchFamily="34" charset="-122"/>
                    </a:rPr>
                  </a:br>
                  <a:r>
                    <a:rPr lang="zh-CN" altLang="en-US" sz="8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8" name="矩形 17"/>
                <p:cNvSpPr/>
                <p:nvPr/>
              </p:nvSpPr>
              <p:spPr>
                <a:xfrm>
                  <a:off x="1317257" y="1824875"/>
                  <a:ext cx="3761195" cy="307777"/>
                </a:xfrm>
                <a:prstGeom prst="rect">
                  <a:avLst/>
                </a:prstGeom>
              </p:spPr>
              <p:txBody>
                <a:bodyPr wrap="none" lIns="0" tIns="0" rIns="0" bIns="0">
                  <a:norm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1" name="组合 10"/>
              <p:cNvGrpSpPr/>
              <p:nvPr/>
            </p:nvGrpSpPr>
            <p:grpSpPr>
              <a:xfrm>
                <a:off x="1193500" y="2815545"/>
                <a:ext cx="3761195" cy="815608"/>
                <a:chOff x="1317257" y="1824875"/>
                <a:chExt cx="3761195" cy="815608"/>
              </a:xfrm>
            </p:grpSpPr>
            <p:sp>
              <p:nvSpPr>
                <p:cNvPr id="15" name="文本框 59"/>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800" dirty="0">
                      <a:solidFill>
                        <a:schemeClr val="bg1">
                          <a:lumMod val="50000"/>
                        </a:schemeClr>
                      </a:solidFill>
                      <a:latin typeface="微软雅黑" panose="020B0503020204020204" pitchFamily="34" charset="-122"/>
                      <a:ea typeface="微软雅黑" panose="020B0503020204020204" pitchFamily="34" charset="-122"/>
                    </a:rPr>
                  </a:br>
                  <a:r>
                    <a:rPr lang="zh-CN" altLang="en-US" sz="8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6" name="矩形 15"/>
                <p:cNvSpPr/>
                <p:nvPr/>
              </p:nvSpPr>
              <p:spPr>
                <a:xfrm>
                  <a:off x="1317257" y="1824875"/>
                  <a:ext cx="3761195" cy="307777"/>
                </a:xfrm>
                <a:prstGeom prst="rect">
                  <a:avLst/>
                </a:prstGeom>
              </p:spPr>
              <p:txBody>
                <a:bodyPr wrap="none" lIns="0" tIns="0" rIns="0" bIns="0">
                  <a:norm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2" name="组合 11"/>
              <p:cNvGrpSpPr/>
              <p:nvPr/>
            </p:nvGrpSpPr>
            <p:grpSpPr>
              <a:xfrm>
                <a:off x="1193500" y="4139453"/>
                <a:ext cx="3761195" cy="815608"/>
                <a:chOff x="1317257" y="1824875"/>
                <a:chExt cx="3761195" cy="815608"/>
              </a:xfrm>
            </p:grpSpPr>
            <p:sp>
              <p:nvSpPr>
                <p:cNvPr id="13" name="文本框 57"/>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4" name="矩形 13"/>
                <p:cNvSpPr/>
                <p:nvPr/>
              </p:nvSpPr>
              <p:spPr>
                <a:xfrm>
                  <a:off x="1317257" y="1824875"/>
                  <a:ext cx="3761195" cy="307777"/>
                </a:xfrm>
                <a:prstGeom prst="rect">
                  <a:avLst/>
                </a:prstGeom>
              </p:spPr>
              <p:txBody>
                <a:bodyPr wrap="none" lIns="0" tIns="0" rIns="0" bIns="0">
                  <a:norm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grpSp>
          <p:nvGrpSpPr>
            <p:cNvPr id="7" name="组合 6"/>
            <p:cNvGrpSpPr/>
            <p:nvPr/>
          </p:nvGrpSpPr>
          <p:grpSpPr>
            <a:xfrm>
              <a:off x="1307468" y="2710116"/>
              <a:ext cx="2448272" cy="1338747"/>
              <a:chOff x="1307468" y="2924944"/>
              <a:chExt cx="2448272" cy="1338747"/>
            </a:xfrm>
          </p:grpSpPr>
          <p:cxnSp>
            <p:nvCxnSpPr>
              <p:cNvPr id="8" name="直接连接符 7"/>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
        <p:nvSpPr>
          <p:cNvPr id="53"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4"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5"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500"/>
                            </p:stCondLst>
                            <p:childTnLst>
                              <p:par>
                                <p:cTn id="17" presetID="2" presetClass="entr" presetSubtype="8" fill="hold" grpId="0" nodeType="afterEffect">
                                  <p:stCondLst>
                                    <p:cond delay="0"/>
                                  </p:stCondLst>
                                  <p:childTnLst>
                                    <p:set>
                                      <p:cBhvr>
                                        <p:cTn id="18" dur="1" fill="hold">
                                          <p:stCondLst>
                                            <p:cond delay="0"/>
                                          </p:stCondLst>
                                        </p:cTn>
                                        <p:tgtEl>
                                          <p:spTgt spid="53"/>
                                        </p:tgtEl>
                                        <p:attrNameLst>
                                          <p:attrName>style.visibility</p:attrName>
                                        </p:attrNameLst>
                                      </p:cBhvr>
                                      <p:to>
                                        <p:strVal val="visible"/>
                                      </p:to>
                                    </p:set>
                                    <p:anim calcmode="lin" valueType="num">
                                      <p:cBhvr additive="base">
                                        <p:cTn id="19" dur="300" fill="hold"/>
                                        <p:tgtEl>
                                          <p:spTgt spid="53"/>
                                        </p:tgtEl>
                                        <p:attrNameLst>
                                          <p:attrName>ppt_x</p:attrName>
                                        </p:attrNameLst>
                                      </p:cBhvr>
                                      <p:tavLst>
                                        <p:tav tm="0">
                                          <p:val>
                                            <p:strVal val="0-#ppt_w/2"/>
                                          </p:val>
                                        </p:tav>
                                        <p:tav tm="100000">
                                          <p:val>
                                            <p:strVal val="#ppt_x"/>
                                          </p:val>
                                        </p:tav>
                                      </p:tavLst>
                                    </p:anim>
                                    <p:anim calcmode="lin" valueType="num">
                                      <p:cBhvr additive="base">
                                        <p:cTn id="20" dur="300" fill="hold"/>
                                        <p:tgtEl>
                                          <p:spTgt spid="53"/>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2" presetClass="entr" presetSubtype="2" fill="hold" grpId="0" nodeType="after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1+#ppt_w/2"/>
                                          </p:val>
                                        </p:tav>
                                        <p:tav tm="100000">
                                          <p:val>
                                            <p:strVal val="#ppt_x"/>
                                          </p:val>
                                        </p:tav>
                                      </p:tavLst>
                                    </p:anim>
                                    <p:anim calcmode="lin" valueType="num">
                                      <p:cBhvr additive="base">
                                        <p:cTn id="25" dur="50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autoUpdateAnimBg="0"/>
      <p:bldP spid="54"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02"/>
          <p:cNvSpPr txBox="1"/>
          <p:nvPr/>
        </p:nvSpPr>
        <p:spPr bwMode="auto">
          <a:xfrm>
            <a:off x="1291881" y="4426077"/>
            <a:ext cx="6184672" cy="181780"/>
          </a:xfrm>
          <a:prstGeom prst="rect">
            <a:avLst/>
          </a:prstGeom>
        </p:spPr>
        <p:txBody>
          <a:bodyPr wrap="square" lIns="0" tIns="0" rIns="0" bIns="0" anchor="t" anchorCtr="0">
            <a:normAutofit/>
            <a:scene3d>
              <a:camera prst="orthographicFront"/>
              <a:lightRig rig="threePt" dir="t"/>
            </a:scene3d>
          </a:bodyPr>
          <a:lstStyle/>
          <a:p>
            <a:pPr marL="0" indent="0" algn="ctr">
              <a:lnSpc>
                <a:spcPct val="120000"/>
              </a:lnSpc>
              <a:spcBef>
                <a:spcPct val="0"/>
              </a:spcBef>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（建议使用主题字体）如需更改请在（设置形状格式）菜单下（文本选项）中调整</a:t>
            </a:r>
          </a:p>
        </p:txBody>
      </p:sp>
      <p:grpSp>
        <p:nvGrpSpPr>
          <p:cNvPr id="2" name="组合 1"/>
          <p:cNvGrpSpPr/>
          <p:nvPr/>
        </p:nvGrpSpPr>
        <p:grpSpPr>
          <a:xfrm>
            <a:off x="809848" y="1434522"/>
            <a:ext cx="2946504" cy="2551657"/>
            <a:chOff x="809848" y="1434522"/>
            <a:chExt cx="2946504" cy="2551657"/>
          </a:xfrm>
        </p:grpSpPr>
        <p:cxnSp>
          <p:nvCxnSpPr>
            <p:cNvPr id="6" name="Straight Connector 90"/>
            <p:cNvCxnSpPr/>
            <p:nvPr/>
          </p:nvCxnSpPr>
          <p:spPr>
            <a:xfrm flipH="1">
              <a:off x="1702048" y="2738748"/>
              <a:ext cx="2045614" cy="36246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7" name="Straight Connector 88"/>
            <p:cNvCxnSpPr/>
            <p:nvPr/>
          </p:nvCxnSpPr>
          <p:spPr>
            <a:xfrm>
              <a:off x="1710738" y="1605972"/>
              <a:ext cx="2045614" cy="36246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8" name="Oval 2"/>
            <p:cNvSpPr/>
            <p:nvPr/>
          </p:nvSpPr>
          <p:spPr bwMode="auto">
            <a:xfrm>
              <a:off x="1486395" y="2922087"/>
              <a:ext cx="342900" cy="342901"/>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Oval 65"/>
            <p:cNvSpPr/>
            <p:nvPr/>
          </p:nvSpPr>
          <p:spPr bwMode="auto">
            <a:xfrm>
              <a:off x="1491158" y="1434522"/>
              <a:ext cx="342900" cy="3429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4" name="Group 64"/>
            <p:cNvGrpSpPr/>
            <p:nvPr/>
          </p:nvGrpSpPr>
          <p:grpSpPr>
            <a:xfrm>
              <a:off x="809848" y="3264987"/>
              <a:ext cx="1659857" cy="721192"/>
              <a:chOff x="1732858" y="4896921"/>
              <a:chExt cx="2213143" cy="961589"/>
            </a:xfrm>
          </p:grpSpPr>
          <p:sp>
            <p:nvSpPr>
              <p:cNvPr id="24" name="TextBox 66"/>
              <p:cNvSpPr txBox="1"/>
              <p:nvPr/>
            </p:nvSpPr>
            <p:spPr bwMode="auto">
              <a:xfrm>
                <a:off x="1732858" y="4896921"/>
                <a:ext cx="2213143" cy="387359"/>
              </a:xfrm>
              <a:prstGeom prst="rect">
                <a:avLst/>
              </a:prstGeom>
              <a:noFill/>
              <a:ln w="9525">
                <a:noFill/>
                <a:miter lim="800000"/>
              </a:ln>
            </p:spPr>
            <p:txBody>
              <a:bodyPr wrap="none" lIns="0" tIns="0" rIns="0" bIns="0" anchor="b" anchorCtr="1">
                <a:normAutofit/>
                <a:scene3d>
                  <a:camera prst="orthographicFront"/>
                  <a:lightRig rig="threePt" dir="t"/>
                </a:scene3d>
                <a:sp3d>
                  <a:bevelT w="0" h="0"/>
                </a:sp3d>
              </a:bodyPr>
              <a:lstStyle/>
              <a:p>
                <a:pPr marL="0" lvl="1" algn="ct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5" name="TextBox 67"/>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16" name="Group 71"/>
            <p:cNvGrpSpPr/>
            <p:nvPr/>
          </p:nvGrpSpPr>
          <p:grpSpPr>
            <a:xfrm>
              <a:off x="809848" y="1777422"/>
              <a:ext cx="1659857" cy="721192"/>
              <a:chOff x="1732858" y="4896921"/>
              <a:chExt cx="2213143" cy="961589"/>
            </a:xfrm>
          </p:grpSpPr>
          <p:sp>
            <p:nvSpPr>
              <p:cNvPr id="20" name="TextBox 72"/>
              <p:cNvSpPr txBox="1"/>
              <p:nvPr/>
            </p:nvSpPr>
            <p:spPr bwMode="auto">
              <a:xfrm>
                <a:off x="1732858" y="4896921"/>
                <a:ext cx="2213143" cy="387359"/>
              </a:xfrm>
              <a:prstGeom prst="rect">
                <a:avLst/>
              </a:prstGeom>
              <a:noFill/>
              <a:ln w="9525">
                <a:noFill/>
                <a:miter lim="800000"/>
              </a:ln>
            </p:spPr>
            <p:txBody>
              <a:bodyPr wrap="none" lIns="0" tIns="0" rIns="0" bIns="0" anchor="b" anchorCtr="1">
                <a:normAutofit/>
                <a:scene3d>
                  <a:camera prst="orthographicFront"/>
                  <a:lightRig rig="threePt" dir="t"/>
                </a:scene3d>
                <a:sp3d>
                  <a:bevelT w="0" h="0"/>
                </a:sp3d>
              </a:bodyPr>
              <a:lstStyle/>
              <a:p>
                <a:pPr marL="0" lvl="1" algn="ct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TextBox 73"/>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8" name="组合 57"/>
          <p:cNvGrpSpPr/>
          <p:nvPr/>
        </p:nvGrpSpPr>
        <p:grpSpPr>
          <a:xfrm>
            <a:off x="5284213" y="1434522"/>
            <a:ext cx="2925051" cy="2588359"/>
            <a:chOff x="5284213" y="1434522"/>
            <a:chExt cx="2925051" cy="2588359"/>
          </a:xfrm>
        </p:grpSpPr>
        <p:cxnSp>
          <p:nvCxnSpPr>
            <p:cNvPr id="4" name="Straight Connector 97"/>
            <p:cNvCxnSpPr/>
            <p:nvPr/>
          </p:nvCxnSpPr>
          <p:spPr>
            <a:xfrm>
              <a:off x="5284213" y="2761608"/>
              <a:ext cx="2045614" cy="36246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cxnSp>
          <p:nvCxnSpPr>
            <p:cNvPr id="5" name="Straight Connector 98"/>
            <p:cNvCxnSpPr/>
            <p:nvPr/>
          </p:nvCxnSpPr>
          <p:spPr>
            <a:xfrm flipH="1">
              <a:off x="5292903" y="1628832"/>
              <a:ext cx="2045614" cy="362468"/>
            </a:xfrm>
            <a:prstGeom prst="line">
              <a:avLst/>
            </a:prstGeom>
            <a:ln w="19050">
              <a:solidFill>
                <a:schemeClr val="bg1">
                  <a:lumMod val="75000"/>
                </a:schemeClr>
              </a:solidFill>
              <a:prstDash val="dashDot"/>
            </a:ln>
          </p:spPr>
          <p:style>
            <a:lnRef idx="1">
              <a:schemeClr val="accent1"/>
            </a:lnRef>
            <a:fillRef idx="0">
              <a:schemeClr val="accent1"/>
            </a:fillRef>
            <a:effectRef idx="0">
              <a:schemeClr val="accent1"/>
            </a:effectRef>
            <a:fontRef idx="minor">
              <a:schemeClr val="tx1"/>
            </a:fontRef>
          </p:style>
        </p:cxnSp>
        <p:sp>
          <p:nvSpPr>
            <p:cNvPr id="11" name="Oval 91"/>
            <p:cNvSpPr/>
            <p:nvPr/>
          </p:nvSpPr>
          <p:spPr bwMode="auto">
            <a:xfrm>
              <a:off x="7207886" y="2922087"/>
              <a:ext cx="342900" cy="342901"/>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Oval 92"/>
            <p:cNvSpPr/>
            <p:nvPr/>
          </p:nvSpPr>
          <p:spPr bwMode="auto">
            <a:xfrm>
              <a:off x="7212648" y="1434522"/>
              <a:ext cx="342900" cy="3429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5" name="Group 68"/>
            <p:cNvGrpSpPr/>
            <p:nvPr/>
          </p:nvGrpSpPr>
          <p:grpSpPr>
            <a:xfrm>
              <a:off x="6549407" y="3301689"/>
              <a:ext cx="1659857" cy="721192"/>
              <a:chOff x="1732858" y="4896921"/>
              <a:chExt cx="2213143" cy="961589"/>
            </a:xfrm>
          </p:grpSpPr>
          <p:sp>
            <p:nvSpPr>
              <p:cNvPr id="22" name="TextBox 69"/>
              <p:cNvSpPr txBox="1"/>
              <p:nvPr/>
            </p:nvSpPr>
            <p:spPr bwMode="auto">
              <a:xfrm>
                <a:off x="1732858" y="4896921"/>
                <a:ext cx="2213143" cy="387359"/>
              </a:xfrm>
              <a:prstGeom prst="rect">
                <a:avLst/>
              </a:prstGeom>
              <a:noFill/>
              <a:ln w="9525">
                <a:noFill/>
                <a:miter lim="800000"/>
              </a:ln>
            </p:spPr>
            <p:txBody>
              <a:bodyPr wrap="none" lIns="0" tIns="0" rIns="0" bIns="0" anchor="b" anchorCtr="1">
                <a:normAutofit/>
                <a:scene3d>
                  <a:camera prst="orthographicFront"/>
                  <a:lightRig rig="threePt" dir="t"/>
                </a:scene3d>
                <a:sp3d>
                  <a:bevelT w="0" h="0"/>
                </a:sp3d>
              </a:bodyPr>
              <a:lstStyle/>
              <a:p>
                <a:pPr marL="0" lvl="1" algn="ct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3" name="TextBox 70"/>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17" name="Group 74"/>
            <p:cNvGrpSpPr/>
            <p:nvPr/>
          </p:nvGrpSpPr>
          <p:grpSpPr>
            <a:xfrm>
              <a:off x="6549407" y="1777422"/>
              <a:ext cx="1659857" cy="721192"/>
              <a:chOff x="1732858" y="4896921"/>
              <a:chExt cx="2213143" cy="961589"/>
            </a:xfrm>
          </p:grpSpPr>
          <p:sp>
            <p:nvSpPr>
              <p:cNvPr id="18" name="TextBox 75"/>
              <p:cNvSpPr txBox="1"/>
              <p:nvPr/>
            </p:nvSpPr>
            <p:spPr bwMode="auto">
              <a:xfrm>
                <a:off x="1732858" y="4896921"/>
                <a:ext cx="2213143" cy="387359"/>
              </a:xfrm>
              <a:prstGeom prst="rect">
                <a:avLst/>
              </a:prstGeom>
              <a:noFill/>
              <a:ln w="9525">
                <a:noFill/>
                <a:miter lim="800000"/>
              </a:ln>
            </p:spPr>
            <p:txBody>
              <a:bodyPr wrap="none" lIns="0" tIns="0" rIns="0" bIns="0" anchor="b" anchorCtr="1">
                <a:normAutofit/>
                <a:scene3d>
                  <a:camera prst="orthographicFront"/>
                  <a:lightRig rig="threePt" dir="t"/>
                </a:scene3d>
                <a:sp3d>
                  <a:bevelT w="0" h="0"/>
                </a:sp3d>
              </a:bodyPr>
              <a:lstStyle/>
              <a:p>
                <a:pPr marL="0" lvl="1" algn="ct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9" name="TextBox 76"/>
              <p:cNvSpPr txBox="1"/>
              <p:nvPr/>
            </p:nvSpPr>
            <p:spPr bwMode="auto">
              <a:xfrm>
                <a:off x="1732858" y="5284280"/>
                <a:ext cx="2213143" cy="574230"/>
              </a:xfrm>
              <a:prstGeom prst="rect">
                <a:avLst/>
              </a:prstGeom>
              <a:noFill/>
              <a:ln w="9525">
                <a:noFill/>
                <a:miter lim="800000"/>
              </a:ln>
            </p:spPr>
            <p:txBody>
              <a:bodyPr wrap="square" lIns="0" tIns="0" rIns="0" bIns="0" anchor="ctr" anchorCtr="1">
                <a:normAutofit/>
                <a:scene3d>
                  <a:camera prst="orthographicFront"/>
                  <a:lightRig rig="threePt" dir="t"/>
                </a:scene3d>
                <a:sp3d>
                  <a:bevelT w="0" h="0"/>
                </a:sp3d>
              </a:bodyPr>
              <a:lstStyle/>
              <a:p>
                <a:pPr algn="ctr">
                  <a:lnSpc>
                    <a:spcPct val="120000"/>
                  </a:lnSpc>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9" name="Group 1"/>
          <p:cNvGrpSpPr/>
          <p:nvPr/>
        </p:nvGrpSpPr>
        <p:grpSpPr>
          <a:xfrm>
            <a:off x="3091918" y="1227242"/>
            <a:ext cx="2962275" cy="2846784"/>
            <a:chOff x="4122557" y="1636323"/>
            <a:chExt cx="3949700" cy="3795712"/>
          </a:xfrm>
        </p:grpSpPr>
        <p:sp>
          <p:nvSpPr>
            <p:cNvPr id="26" name="Freeform: Shape 33"/>
            <p:cNvSpPr/>
            <p:nvPr/>
          </p:nvSpPr>
          <p:spPr bwMode="auto">
            <a:xfrm>
              <a:off x="4134191" y="1641934"/>
              <a:ext cx="3938066" cy="3776073"/>
            </a:xfrm>
            <a:custGeom>
              <a:avLst/>
              <a:gdLst>
                <a:gd name="T0" fmla="*/ 2147483646 w 570"/>
                <a:gd name="T1" fmla="*/ 2147483646 h 567"/>
                <a:gd name="T2" fmla="*/ 2147483646 w 570"/>
                <a:gd name="T3" fmla="*/ 2147483646 h 567"/>
                <a:gd name="T4" fmla="*/ 867452690 w 570"/>
                <a:gd name="T5" fmla="*/ 2147483646 h 567"/>
                <a:gd name="T6" fmla="*/ 1663799238 w 570"/>
                <a:gd name="T7" fmla="*/ 2147483646 h 567"/>
                <a:gd name="T8" fmla="*/ 1948208720 w 570"/>
                <a:gd name="T9" fmla="*/ 2147483646 h 567"/>
                <a:gd name="T10" fmla="*/ 355511852 w 570"/>
                <a:gd name="T11" fmla="*/ 2147483646 h 567"/>
                <a:gd name="T12" fmla="*/ 227527585 w 570"/>
                <a:gd name="T13" fmla="*/ 2147483646 h 567"/>
                <a:gd name="T14" fmla="*/ 355511852 w 570"/>
                <a:gd name="T15" fmla="*/ 2147483646 h 567"/>
                <a:gd name="T16" fmla="*/ 2147483646 w 570"/>
                <a:gd name="T17" fmla="*/ 2147483646 h 567"/>
                <a:gd name="T18" fmla="*/ 2147483646 w 570"/>
                <a:gd name="T19" fmla="*/ 2147483646 h 567"/>
                <a:gd name="T20" fmla="*/ 2147483646 w 570"/>
                <a:gd name="T21" fmla="*/ 2147483646 h 567"/>
                <a:gd name="T22" fmla="*/ 2147483646 w 570"/>
                <a:gd name="T23" fmla="*/ 2147483646 h 567"/>
                <a:gd name="T24" fmla="*/ 2147483646 w 570"/>
                <a:gd name="T25" fmla="*/ 2147483646 h 567"/>
                <a:gd name="T26" fmla="*/ 2147483646 w 570"/>
                <a:gd name="T27" fmla="*/ 2147483646 h 567"/>
                <a:gd name="T28" fmla="*/ 1023877905 w 570"/>
                <a:gd name="T29" fmla="*/ 2147483646 h 567"/>
                <a:gd name="T30" fmla="*/ 2147483646 w 570"/>
                <a:gd name="T31" fmla="*/ 2147483646 h 567"/>
                <a:gd name="T32" fmla="*/ 2147483646 w 570"/>
                <a:gd name="T33" fmla="*/ 2147483646 h 567"/>
                <a:gd name="T34" fmla="*/ 2147483646 w 570"/>
                <a:gd name="T35" fmla="*/ 2147483646 h 567"/>
                <a:gd name="T36" fmla="*/ 2147483646 w 570"/>
                <a:gd name="T37" fmla="*/ 2147483646 h 567"/>
                <a:gd name="T38" fmla="*/ 2147483646 w 570"/>
                <a:gd name="T39" fmla="*/ 2147483646 h 567"/>
                <a:gd name="T40" fmla="*/ 2147483646 w 570"/>
                <a:gd name="T41" fmla="*/ 2147483646 h 567"/>
                <a:gd name="T42" fmla="*/ 0 w 570"/>
                <a:gd name="T43" fmla="*/ 2147483646 h 567"/>
                <a:gd name="T44" fmla="*/ 270189008 w 570"/>
                <a:gd name="T45" fmla="*/ 2147483646 h 567"/>
                <a:gd name="T46" fmla="*/ 284409482 w 570"/>
                <a:gd name="T47" fmla="*/ 2147483646 h 567"/>
                <a:gd name="T48" fmla="*/ 270189008 w 570"/>
                <a:gd name="T49" fmla="*/ 2147483646 h 567"/>
                <a:gd name="T50" fmla="*/ 241748059 w 570"/>
                <a:gd name="T51" fmla="*/ 2147483646 h 567"/>
                <a:gd name="T52" fmla="*/ 99543319 w 570"/>
                <a:gd name="T53" fmla="*/ 2147483646 h 567"/>
                <a:gd name="T54" fmla="*/ 853232216 w 570"/>
                <a:gd name="T55" fmla="*/ 1903075127 h 567"/>
                <a:gd name="T56" fmla="*/ 981216482 w 570"/>
                <a:gd name="T57" fmla="*/ 1789460501 h 567"/>
                <a:gd name="T58" fmla="*/ 2147483646 w 570"/>
                <a:gd name="T59" fmla="*/ 2147483646 h 567"/>
                <a:gd name="T60" fmla="*/ 2147483646 w 570"/>
                <a:gd name="T61" fmla="*/ 2147483646 h 567"/>
                <a:gd name="T62" fmla="*/ 2147483646 w 570"/>
                <a:gd name="T63" fmla="*/ 2147483646 h 567"/>
                <a:gd name="T64" fmla="*/ 1820224453 w 570"/>
                <a:gd name="T65" fmla="*/ 937335735 h 567"/>
                <a:gd name="T66" fmla="*/ 2019311090 w 570"/>
                <a:gd name="T67" fmla="*/ 724306428 h 567"/>
                <a:gd name="T68" fmla="*/ 2019311090 w 570"/>
                <a:gd name="T69" fmla="*/ 724306428 h 567"/>
                <a:gd name="T70" fmla="*/ 2147483646 w 570"/>
                <a:gd name="T71" fmla="*/ 227233020 h 567"/>
                <a:gd name="T72" fmla="*/ 2147483646 w 570"/>
                <a:gd name="T73" fmla="*/ 113618394 h 567"/>
                <a:gd name="T74" fmla="*/ 2147483646 w 570"/>
                <a:gd name="T75" fmla="*/ 298244045 h 567"/>
                <a:gd name="T76" fmla="*/ 2147483646 w 570"/>
                <a:gd name="T77" fmla="*/ 184625651 h 567"/>
                <a:gd name="T78" fmla="*/ 2147483646 w 570"/>
                <a:gd name="T79" fmla="*/ 198829363 h 567"/>
                <a:gd name="T80" fmla="*/ 2147483646 w 570"/>
                <a:gd name="T81" fmla="*/ 2147483646 h 567"/>
                <a:gd name="T82" fmla="*/ 2147483646 w 570"/>
                <a:gd name="T83" fmla="*/ 2147483646 h 567"/>
                <a:gd name="T84" fmla="*/ 2147483646 w 570"/>
                <a:gd name="T85" fmla="*/ 2147483646 h 567"/>
                <a:gd name="T86" fmla="*/ 2147483646 w 570"/>
                <a:gd name="T87" fmla="*/ 2147483646 h 567"/>
                <a:gd name="T88" fmla="*/ 2147483646 w 570"/>
                <a:gd name="T89" fmla="*/ 2147483646 h 567"/>
                <a:gd name="T90" fmla="*/ 2147483646 w 570"/>
                <a:gd name="T91" fmla="*/ 2147483646 h 567"/>
                <a:gd name="T92" fmla="*/ 2147483646 w 570"/>
                <a:gd name="T93" fmla="*/ 2147483646 h 567"/>
                <a:gd name="T94" fmla="*/ 2147483646 w 570"/>
                <a:gd name="T95" fmla="*/ 2147483646 h 567"/>
                <a:gd name="T96" fmla="*/ 2147483646 w 570"/>
                <a:gd name="T97" fmla="*/ 2147483646 h 567"/>
                <a:gd name="T98" fmla="*/ 2147483646 w 570"/>
                <a:gd name="T99" fmla="*/ 2147483646 h 567"/>
                <a:gd name="T100" fmla="*/ 2147483646 w 570"/>
                <a:gd name="T101" fmla="*/ 2147483646 h 567"/>
                <a:gd name="T102" fmla="*/ 2147483646 w 570"/>
                <a:gd name="T103" fmla="*/ 2147483646 h 567"/>
                <a:gd name="T104" fmla="*/ 2147483646 w 570"/>
                <a:gd name="T105" fmla="*/ 2147483646 h 567"/>
                <a:gd name="T106" fmla="*/ 2147483646 w 570"/>
                <a:gd name="T107" fmla="*/ 2147483646 h 567"/>
                <a:gd name="T108" fmla="*/ 2147483646 w 570"/>
                <a:gd name="T109" fmla="*/ 355051358 h 567"/>
                <a:gd name="T110" fmla="*/ 2147483646 w 570"/>
                <a:gd name="T111" fmla="*/ 0 h 56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70" h="567">
                  <a:moveTo>
                    <a:pt x="285" y="546"/>
                  </a:moveTo>
                  <a:cubicBezTo>
                    <a:pt x="250" y="546"/>
                    <a:pt x="216" y="548"/>
                    <a:pt x="189" y="552"/>
                  </a:cubicBezTo>
                  <a:cubicBezTo>
                    <a:pt x="189" y="552"/>
                    <a:pt x="189" y="552"/>
                    <a:pt x="189" y="552"/>
                  </a:cubicBezTo>
                  <a:cubicBezTo>
                    <a:pt x="190" y="552"/>
                    <a:pt x="190" y="552"/>
                    <a:pt x="190" y="552"/>
                  </a:cubicBezTo>
                  <a:cubicBezTo>
                    <a:pt x="216" y="548"/>
                    <a:pt x="250" y="546"/>
                    <a:pt x="285" y="546"/>
                  </a:cubicBezTo>
                  <a:cubicBezTo>
                    <a:pt x="285" y="546"/>
                    <a:pt x="285" y="546"/>
                    <a:pt x="285" y="546"/>
                  </a:cubicBezTo>
                  <a:moveTo>
                    <a:pt x="50" y="426"/>
                  </a:moveTo>
                  <a:cubicBezTo>
                    <a:pt x="54" y="428"/>
                    <a:pt x="57" y="431"/>
                    <a:pt x="60" y="434"/>
                  </a:cubicBezTo>
                  <a:cubicBezTo>
                    <a:pt x="60" y="434"/>
                    <a:pt x="61" y="435"/>
                    <a:pt x="61" y="435"/>
                  </a:cubicBezTo>
                  <a:cubicBezTo>
                    <a:pt x="67" y="441"/>
                    <a:pt x="73" y="446"/>
                    <a:pt x="79" y="452"/>
                  </a:cubicBezTo>
                  <a:cubicBezTo>
                    <a:pt x="80" y="453"/>
                    <a:pt x="80" y="453"/>
                    <a:pt x="80" y="453"/>
                  </a:cubicBezTo>
                  <a:cubicBezTo>
                    <a:pt x="93" y="464"/>
                    <a:pt x="105" y="476"/>
                    <a:pt x="117" y="488"/>
                  </a:cubicBezTo>
                  <a:cubicBezTo>
                    <a:pt x="118" y="489"/>
                    <a:pt x="118" y="489"/>
                    <a:pt x="118" y="490"/>
                  </a:cubicBezTo>
                  <a:cubicBezTo>
                    <a:pt x="124" y="496"/>
                    <a:pt x="130" y="502"/>
                    <a:pt x="135" y="507"/>
                  </a:cubicBezTo>
                  <a:cubicBezTo>
                    <a:pt x="136" y="508"/>
                    <a:pt x="136" y="508"/>
                    <a:pt x="137" y="509"/>
                  </a:cubicBezTo>
                  <a:cubicBezTo>
                    <a:pt x="143" y="516"/>
                    <a:pt x="149" y="523"/>
                    <a:pt x="155" y="529"/>
                  </a:cubicBezTo>
                  <a:cubicBezTo>
                    <a:pt x="126" y="496"/>
                    <a:pt x="85" y="456"/>
                    <a:pt x="50" y="426"/>
                  </a:cubicBezTo>
                  <a:moveTo>
                    <a:pt x="25" y="405"/>
                  </a:moveTo>
                  <a:cubicBezTo>
                    <a:pt x="16" y="409"/>
                    <a:pt x="16" y="409"/>
                    <a:pt x="16" y="409"/>
                  </a:cubicBezTo>
                  <a:cubicBezTo>
                    <a:pt x="16" y="409"/>
                    <a:pt x="16" y="409"/>
                    <a:pt x="16" y="409"/>
                  </a:cubicBezTo>
                  <a:cubicBezTo>
                    <a:pt x="16" y="409"/>
                    <a:pt x="16" y="409"/>
                    <a:pt x="16" y="409"/>
                  </a:cubicBezTo>
                  <a:cubicBezTo>
                    <a:pt x="25" y="405"/>
                    <a:pt x="25" y="405"/>
                    <a:pt x="25" y="405"/>
                  </a:cubicBezTo>
                  <a:cubicBezTo>
                    <a:pt x="30" y="409"/>
                    <a:pt x="36" y="413"/>
                    <a:pt x="41" y="418"/>
                  </a:cubicBezTo>
                  <a:cubicBezTo>
                    <a:pt x="36" y="413"/>
                    <a:pt x="30" y="409"/>
                    <a:pt x="25" y="405"/>
                  </a:cubicBezTo>
                  <a:moveTo>
                    <a:pt x="292" y="304"/>
                  </a:moveTo>
                  <a:cubicBezTo>
                    <a:pt x="292" y="304"/>
                    <a:pt x="292" y="304"/>
                    <a:pt x="292" y="304"/>
                  </a:cubicBezTo>
                  <a:cubicBezTo>
                    <a:pt x="305" y="333"/>
                    <a:pt x="329" y="392"/>
                    <a:pt x="352" y="446"/>
                  </a:cubicBezTo>
                  <a:cubicBezTo>
                    <a:pt x="340" y="416"/>
                    <a:pt x="340" y="416"/>
                    <a:pt x="340" y="416"/>
                  </a:cubicBezTo>
                  <a:cubicBezTo>
                    <a:pt x="292" y="304"/>
                    <a:pt x="292" y="304"/>
                    <a:pt x="292" y="304"/>
                  </a:cubicBezTo>
                  <a:moveTo>
                    <a:pt x="275" y="303"/>
                  </a:moveTo>
                  <a:cubicBezTo>
                    <a:pt x="272" y="311"/>
                    <a:pt x="268" y="321"/>
                    <a:pt x="264" y="332"/>
                  </a:cubicBezTo>
                  <a:cubicBezTo>
                    <a:pt x="251" y="363"/>
                    <a:pt x="234" y="404"/>
                    <a:pt x="219" y="444"/>
                  </a:cubicBezTo>
                  <a:cubicBezTo>
                    <a:pt x="264" y="331"/>
                    <a:pt x="264" y="331"/>
                    <a:pt x="264" y="331"/>
                  </a:cubicBezTo>
                  <a:cubicBezTo>
                    <a:pt x="275" y="303"/>
                    <a:pt x="275" y="303"/>
                    <a:pt x="275" y="303"/>
                  </a:cubicBezTo>
                  <a:cubicBezTo>
                    <a:pt x="275" y="303"/>
                    <a:pt x="275" y="303"/>
                    <a:pt x="275" y="303"/>
                  </a:cubicBezTo>
                  <a:moveTo>
                    <a:pt x="304" y="292"/>
                  </a:moveTo>
                  <a:cubicBezTo>
                    <a:pt x="304" y="292"/>
                    <a:pt x="304" y="292"/>
                    <a:pt x="304" y="292"/>
                  </a:cubicBezTo>
                  <a:cubicBezTo>
                    <a:pt x="334" y="304"/>
                    <a:pt x="394" y="329"/>
                    <a:pt x="449" y="351"/>
                  </a:cubicBezTo>
                  <a:cubicBezTo>
                    <a:pt x="446" y="350"/>
                    <a:pt x="446" y="350"/>
                    <a:pt x="446" y="350"/>
                  </a:cubicBezTo>
                  <a:cubicBezTo>
                    <a:pt x="446" y="350"/>
                    <a:pt x="446" y="350"/>
                    <a:pt x="446" y="350"/>
                  </a:cubicBezTo>
                  <a:cubicBezTo>
                    <a:pt x="401" y="332"/>
                    <a:pt x="352" y="312"/>
                    <a:pt x="320" y="299"/>
                  </a:cubicBezTo>
                  <a:cubicBezTo>
                    <a:pt x="351" y="311"/>
                    <a:pt x="397" y="330"/>
                    <a:pt x="441" y="348"/>
                  </a:cubicBezTo>
                  <a:cubicBezTo>
                    <a:pt x="304" y="292"/>
                    <a:pt x="304" y="292"/>
                    <a:pt x="304" y="292"/>
                  </a:cubicBezTo>
                  <a:moveTo>
                    <a:pt x="264" y="292"/>
                  </a:moveTo>
                  <a:cubicBezTo>
                    <a:pt x="225" y="308"/>
                    <a:pt x="136" y="346"/>
                    <a:pt x="72" y="373"/>
                  </a:cubicBezTo>
                  <a:cubicBezTo>
                    <a:pt x="72" y="373"/>
                    <a:pt x="72" y="373"/>
                    <a:pt x="72" y="373"/>
                  </a:cubicBezTo>
                  <a:cubicBezTo>
                    <a:pt x="264" y="292"/>
                    <a:pt x="264" y="292"/>
                    <a:pt x="264" y="292"/>
                  </a:cubicBezTo>
                  <a:cubicBezTo>
                    <a:pt x="264" y="292"/>
                    <a:pt x="264" y="292"/>
                    <a:pt x="264" y="292"/>
                  </a:cubicBezTo>
                  <a:moveTo>
                    <a:pt x="121" y="216"/>
                  </a:moveTo>
                  <a:cubicBezTo>
                    <a:pt x="264" y="275"/>
                    <a:pt x="264" y="275"/>
                    <a:pt x="264" y="275"/>
                  </a:cubicBezTo>
                  <a:cubicBezTo>
                    <a:pt x="264" y="275"/>
                    <a:pt x="264" y="275"/>
                    <a:pt x="264" y="275"/>
                  </a:cubicBezTo>
                  <a:cubicBezTo>
                    <a:pt x="239" y="265"/>
                    <a:pt x="191" y="245"/>
                    <a:pt x="144" y="225"/>
                  </a:cubicBezTo>
                  <a:cubicBezTo>
                    <a:pt x="136" y="222"/>
                    <a:pt x="129" y="219"/>
                    <a:pt x="121" y="216"/>
                  </a:cubicBezTo>
                  <a:moveTo>
                    <a:pt x="446" y="216"/>
                  </a:moveTo>
                  <a:cubicBezTo>
                    <a:pt x="316" y="270"/>
                    <a:pt x="316" y="270"/>
                    <a:pt x="316" y="270"/>
                  </a:cubicBezTo>
                  <a:cubicBezTo>
                    <a:pt x="303" y="275"/>
                    <a:pt x="303" y="275"/>
                    <a:pt x="303" y="275"/>
                  </a:cubicBezTo>
                  <a:cubicBezTo>
                    <a:pt x="303" y="275"/>
                    <a:pt x="303" y="275"/>
                    <a:pt x="303" y="275"/>
                  </a:cubicBezTo>
                  <a:cubicBezTo>
                    <a:pt x="328" y="265"/>
                    <a:pt x="373" y="246"/>
                    <a:pt x="419" y="227"/>
                  </a:cubicBezTo>
                  <a:cubicBezTo>
                    <a:pt x="384" y="242"/>
                    <a:pt x="350" y="256"/>
                    <a:pt x="325" y="266"/>
                  </a:cubicBezTo>
                  <a:cubicBezTo>
                    <a:pt x="350" y="256"/>
                    <a:pt x="384" y="242"/>
                    <a:pt x="419" y="227"/>
                  </a:cubicBezTo>
                  <a:cubicBezTo>
                    <a:pt x="428" y="223"/>
                    <a:pt x="437" y="219"/>
                    <a:pt x="446" y="216"/>
                  </a:cubicBezTo>
                  <a:moveTo>
                    <a:pt x="447" y="215"/>
                  </a:moveTo>
                  <a:cubicBezTo>
                    <a:pt x="447" y="215"/>
                    <a:pt x="447" y="215"/>
                    <a:pt x="447" y="215"/>
                  </a:cubicBezTo>
                  <a:cubicBezTo>
                    <a:pt x="447" y="215"/>
                    <a:pt x="447" y="215"/>
                    <a:pt x="447" y="215"/>
                  </a:cubicBezTo>
                  <a:cubicBezTo>
                    <a:pt x="447" y="215"/>
                    <a:pt x="447" y="215"/>
                    <a:pt x="447" y="215"/>
                  </a:cubicBezTo>
                  <a:moveTo>
                    <a:pt x="0" y="171"/>
                  </a:moveTo>
                  <a:cubicBezTo>
                    <a:pt x="0" y="176"/>
                    <a:pt x="2" y="180"/>
                    <a:pt x="7" y="182"/>
                  </a:cubicBezTo>
                  <a:cubicBezTo>
                    <a:pt x="16" y="186"/>
                    <a:pt x="16" y="186"/>
                    <a:pt x="16" y="186"/>
                  </a:cubicBezTo>
                  <a:cubicBezTo>
                    <a:pt x="18" y="200"/>
                    <a:pt x="19" y="216"/>
                    <a:pt x="19" y="232"/>
                  </a:cubicBezTo>
                  <a:cubicBezTo>
                    <a:pt x="19" y="233"/>
                    <a:pt x="19" y="233"/>
                    <a:pt x="19" y="233"/>
                  </a:cubicBezTo>
                  <a:cubicBezTo>
                    <a:pt x="20" y="241"/>
                    <a:pt x="20" y="249"/>
                    <a:pt x="20" y="258"/>
                  </a:cubicBezTo>
                  <a:cubicBezTo>
                    <a:pt x="20" y="258"/>
                    <a:pt x="20" y="259"/>
                    <a:pt x="20" y="259"/>
                  </a:cubicBezTo>
                  <a:cubicBezTo>
                    <a:pt x="20" y="276"/>
                    <a:pt x="20" y="294"/>
                    <a:pt x="20" y="311"/>
                  </a:cubicBezTo>
                  <a:cubicBezTo>
                    <a:pt x="20" y="311"/>
                    <a:pt x="20" y="312"/>
                    <a:pt x="20" y="312"/>
                  </a:cubicBezTo>
                  <a:cubicBezTo>
                    <a:pt x="19" y="320"/>
                    <a:pt x="19" y="328"/>
                    <a:pt x="19" y="336"/>
                  </a:cubicBezTo>
                  <a:cubicBezTo>
                    <a:pt x="19" y="337"/>
                    <a:pt x="19" y="338"/>
                    <a:pt x="19" y="339"/>
                  </a:cubicBezTo>
                  <a:cubicBezTo>
                    <a:pt x="18" y="347"/>
                    <a:pt x="18" y="354"/>
                    <a:pt x="17" y="361"/>
                  </a:cubicBezTo>
                  <a:cubicBezTo>
                    <a:pt x="17" y="361"/>
                    <a:pt x="17" y="362"/>
                    <a:pt x="17" y="363"/>
                  </a:cubicBezTo>
                  <a:cubicBezTo>
                    <a:pt x="17" y="370"/>
                    <a:pt x="16" y="376"/>
                    <a:pt x="16" y="382"/>
                  </a:cubicBezTo>
                  <a:cubicBezTo>
                    <a:pt x="21" y="328"/>
                    <a:pt x="22" y="240"/>
                    <a:pt x="16" y="186"/>
                  </a:cubicBezTo>
                  <a:cubicBezTo>
                    <a:pt x="7" y="182"/>
                    <a:pt x="7" y="182"/>
                    <a:pt x="7" y="182"/>
                  </a:cubicBezTo>
                  <a:cubicBezTo>
                    <a:pt x="2" y="180"/>
                    <a:pt x="0" y="176"/>
                    <a:pt x="0" y="171"/>
                  </a:cubicBezTo>
                  <a:moveTo>
                    <a:pt x="69" y="126"/>
                  </a:moveTo>
                  <a:cubicBezTo>
                    <a:pt x="66" y="129"/>
                    <a:pt x="63" y="131"/>
                    <a:pt x="60" y="134"/>
                  </a:cubicBezTo>
                  <a:cubicBezTo>
                    <a:pt x="60" y="134"/>
                    <a:pt x="60" y="134"/>
                    <a:pt x="60" y="134"/>
                  </a:cubicBezTo>
                  <a:cubicBezTo>
                    <a:pt x="50" y="143"/>
                    <a:pt x="40" y="152"/>
                    <a:pt x="31" y="159"/>
                  </a:cubicBezTo>
                  <a:cubicBezTo>
                    <a:pt x="43" y="150"/>
                    <a:pt x="55" y="138"/>
                    <a:pt x="69" y="126"/>
                  </a:cubicBezTo>
                  <a:moveTo>
                    <a:pt x="217" y="123"/>
                  </a:moveTo>
                  <a:cubicBezTo>
                    <a:pt x="276" y="264"/>
                    <a:pt x="276" y="264"/>
                    <a:pt x="276" y="264"/>
                  </a:cubicBezTo>
                  <a:cubicBezTo>
                    <a:pt x="276" y="264"/>
                    <a:pt x="276" y="264"/>
                    <a:pt x="276" y="264"/>
                  </a:cubicBezTo>
                  <a:cubicBezTo>
                    <a:pt x="264" y="235"/>
                    <a:pt x="240" y="177"/>
                    <a:pt x="217" y="123"/>
                  </a:cubicBezTo>
                  <a:moveTo>
                    <a:pt x="352" y="117"/>
                  </a:moveTo>
                  <a:cubicBezTo>
                    <a:pt x="292" y="264"/>
                    <a:pt x="292" y="264"/>
                    <a:pt x="292" y="264"/>
                  </a:cubicBezTo>
                  <a:cubicBezTo>
                    <a:pt x="292" y="264"/>
                    <a:pt x="292" y="264"/>
                    <a:pt x="292" y="264"/>
                  </a:cubicBezTo>
                  <a:cubicBezTo>
                    <a:pt x="300" y="244"/>
                    <a:pt x="314" y="211"/>
                    <a:pt x="329" y="175"/>
                  </a:cubicBezTo>
                  <a:cubicBezTo>
                    <a:pt x="330" y="171"/>
                    <a:pt x="332" y="166"/>
                    <a:pt x="334" y="162"/>
                  </a:cubicBezTo>
                  <a:cubicBezTo>
                    <a:pt x="332" y="166"/>
                    <a:pt x="330" y="171"/>
                    <a:pt x="329" y="175"/>
                  </a:cubicBezTo>
                  <a:cubicBezTo>
                    <a:pt x="336" y="156"/>
                    <a:pt x="344" y="136"/>
                    <a:pt x="352" y="117"/>
                  </a:cubicBezTo>
                  <a:moveTo>
                    <a:pt x="128" y="66"/>
                  </a:moveTo>
                  <a:cubicBezTo>
                    <a:pt x="128" y="66"/>
                    <a:pt x="127" y="67"/>
                    <a:pt x="127" y="67"/>
                  </a:cubicBezTo>
                  <a:cubicBezTo>
                    <a:pt x="127" y="67"/>
                    <a:pt x="128" y="66"/>
                    <a:pt x="128" y="66"/>
                  </a:cubicBezTo>
                  <a:moveTo>
                    <a:pt x="142" y="51"/>
                  </a:moveTo>
                  <a:cubicBezTo>
                    <a:pt x="139" y="54"/>
                    <a:pt x="136" y="57"/>
                    <a:pt x="133" y="60"/>
                  </a:cubicBezTo>
                  <a:cubicBezTo>
                    <a:pt x="133" y="61"/>
                    <a:pt x="133" y="61"/>
                    <a:pt x="133" y="61"/>
                  </a:cubicBezTo>
                  <a:cubicBezTo>
                    <a:pt x="136" y="57"/>
                    <a:pt x="139" y="54"/>
                    <a:pt x="142" y="51"/>
                  </a:cubicBezTo>
                  <a:moveTo>
                    <a:pt x="185" y="16"/>
                  </a:moveTo>
                  <a:cubicBezTo>
                    <a:pt x="211" y="19"/>
                    <a:pt x="245" y="21"/>
                    <a:pt x="279" y="21"/>
                  </a:cubicBezTo>
                  <a:cubicBezTo>
                    <a:pt x="245" y="21"/>
                    <a:pt x="211" y="19"/>
                    <a:pt x="185" y="16"/>
                  </a:cubicBezTo>
                  <a:cubicBezTo>
                    <a:pt x="185" y="16"/>
                    <a:pt x="185" y="16"/>
                    <a:pt x="185" y="16"/>
                  </a:cubicBezTo>
                  <a:moveTo>
                    <a:pt x="395" y="0"/>
                  </a:moveTo>
                  <a:cubicBezTo>
                    <a:pt x="390" y="0"/>
                    <a:pt x="386" y="3"/>
                    <a:pt x="384" y="8"/>
                  </a:cubicBezTo>
                  <a:cubicBezTo>
                    <a:pt x="380" y="16"/>
                    <a:pt x="380" y="16"/>
                    <a:pt x="380" y="16"/>
                  </a:cubicBezTo>
                  <a:cubicBezTo>
                    <a:pt x="354" y="19"/>
                    <a:pt x="319" y="21"/>
                    <a:pt x="285" y="21"/>
                  </a:cubicBezTo>
                  <a:cubicBezTo>
                    <a:pt x="285" y="21"/>
                    <a:pt x="285" y="21"/>
                    <a:pt x="285" y="21"/>
                  </a:cubicBezTo>
                  <a:cubicBezTo>
                    <a:pt x="326" y="21"/>
                    <a:pt x="366" y="18"/>
                    <a:pt x="394" y="14"/>
                  </a:cubicBezTo>
                  <a:cubicBezTo>
                    <a:pt x="394" y="14"/>
                    <a:pt x="394" y="14"/>
                    <a:pt x="394" y="13"/>
                  </a:cubicBezTo>
                  <a:cubicBezTo>
                    <a:pt x="394" y="13"/>
                    <a:pt x="394" y="13"/>
                    <a:pt x="394" y="13"/>
                  </a:cubicBezTo>
                  <a:cubicBezTo>
                    <a:pt x="394" y="14"/>
                    <a:pt x="394" y="14"/>
                    <a:pt x="394" y="14"/>
                  </a:cubicBezTo>
                  <a:cubicBezTo>
                    <a:pt x="394" y="14"/>
                    <a:pt x="394" y="14"/>
                    <a:pt x="394" y="14"/>
                  </a:cubicBezTo>
                  <a:cubicBezTo>
                    <a:pt x="395" y="14"/>
                    <a:pt x="395" y="14"/>
                    <a:pt x="395" y="14"/>
                  </a:cubicBezTo>
                  <a:cubicBezTo>
                    <a:pt x="395" y="14"/>
                    <a:pt x="395" y="14"/>
                    <a:pt x="395" y="14"/>
                  </a:cubicBezTo>
                  <a:cubicBezTo>
                    <a:pt x="429" y="61"/>
                    <a:pt x="506" y="138"/>
                    <a:pt x="552" y="170"/>
                  </a:cubicBezTo>
                  <a:cubicBezTo>
                    <a:pt x="552" y="170"/>
                    <a:pt x="552" y="170"/>
                    <a:pt x="552" y="170"/>
                  </a:cubicBezTo>
                  <a:cubicBezTo>
                    <a:pt x="552" y="170"/>
                    <a:pt x="552" y="170"/>
                    <a:pt x="552" y="170"/>
                  </a:cubicBezTo>
                  <a:cubicBezTo>
                    <a:pt x="552" y="170"/>
                    <a:pt x="552" y="170"/>
                    <a:pt x="552" y="170"/>
                  </a:cubicBezTo>
                  <a:cubicBezTo>
                    <a:pt x="552" y="170"/>
                    <a:pt x="552" y="171"/>
                    <a:pt x="553" y="171"/>
                  </a:cubicBezTo>
                  <a:cubicBezTo>
                    <a:pt x="553" y="171"/>
                    <a:pt x="553" y="171"/>
                    <a:pt x="553" y="171"/>
                  </a:cubicBezTo>
                  <a:cubicBezTo>
                    <a:pt x="552" y="171"/>
                    <a:pt x="552" y="171"/>
                    <a:pt x="552" y="171"/>
                  </a:cubicBezTo>
                  <a:cubicBezTo>
                    <a:pt x="544" y="228"/>
                    <a:pt x="544" y="337"/>
                    <a:pt x="554" y="393"/>
                  </a:cubicBezTo>
                  <a:cubicBezTo>
                    <a:pt x="554" y="393"/>
                    <a:pt x="554" y="393"/>
                    <a:pt x="554" y="393"/>
                  </a:cubicBezTo>
                  <a:cubicBezTo>
                    <a:pt x="554" y="393"/>
                    <a:pt x="554" y="393"/>
                    <a:pt x="554" y="393"/>
                  </a:cubicBezTo>
                  <a:cubicBezTo>
                    <a:pt x="554" y="393"/>
                    <a:pt x="554" y="393"/>
                    <a:pt x="554" y="393"/>
                  </a:cubicBezTo>
                  <a:cubicBezTo>
                    <a:pt x="554" y="393"/>
                    <a:pt x="554" y="393"/>
                    <a:pt x="554" y="393"/>
                  </a:cubicBezTo>
                  <a:cubicBezTo>
                    <a:pt x="553" y="394"/>
                    <a:pt x="553" y="394"/>
                    <a:pt x="553" y="394"/>
                  </a:cubicBezTo>
                  <a:cubicBezTo>
                    <a:pt x="553" y="394"/>
                    <a:pt x="553" y="394"/>
                    <a:pt x="553" y="394"/>
                  </a:cubicBezTo>
                  <a:cubicBezTo>
                    <a:pt x="507" y="428"/>
                    <a:pt x="430" y="506"/>
                    <a:pt x="398" y="552"/>
                  </a:cubicBezTo>
                  <a:cubicBezTo>
                    <a:pt x="398" y="552"/>
                    <a:pt x="398" y="552"/>
                    <a:pt x="398" y="552"/>
                  </a:cubicBezTo>
                  <a:cubicBezTo>
                    <a:pt x="398" y="552"/>
                    <a:pt x="398" y="552"/>
                    <a:pt x="398" y="552"/>
                  </a:cubicBezTo>
                  <a:cubicBezTo>
                    <a:pt x="398" y="552"/>
                    <a:pt x="398" y="552"/>
                    <a:pt x="397" y="552"/>
                  </a:cubicBezTo>
                  <a:cubicBezTo>
                    <a:pt x="397" y="552"/>
                    <a:pt x="397" y="552"/>
                    <a:pt x="397" y="552"/>
                  </a:cubicBezTo>
                  <a:cubicBezTo>
                    <a:pt x="397" y="552"/>
                    <a:pt x="397" y="552"/>
                    <a:pt x="397" y="552"/>
                  </a:cubicBezTo>
                  <a:cubicBezTo>
                    <a:pt x="397" y="552"/>
                    <a:pt x="397" y="552"/>
                    <a:pt x="397" y="552"/>
                  </a:cubicBezTo>
                  <a:cubicBezTo>
                    <a:pt x="371" y="548"/>
                    <a:pt x="334" y="546"/>
                    <a:pt x="296" y="546"/>
                  </a:cubicBezTo>
                  <a:cubicBezTo>
                    <a:pt x="292" y="546"/>
                    <a:pt x="288" y="546"/>
                    <a:pt x="285" y="546"/>
                  </a:cubicBezTo>
                  <a:cubicBezTo>
                    <a:pt x="285" y="546"/>
                    <a:pt x="285" y="546"/>
                    <a:pt x="285" y="546"/>
                  </a:cubicBezTo>
                  <a:cubicBezTo>
                    <a:pt x="288" y="546"/>
                    <a:pt x="292" y="546"/>
                    <a:pt x="296" y="546"/>
                  </a:cubicBezTo>
                  <a:cubicBezTo>
                    <a:pt x="327" y="546"/>
                    <a:pt x="358" y="547"/>
                    <a:pt x="383" y="550"/>
                  </a:cubicBezTo>
                  <a:cubicBezTo>
                    <a:pt x="386" y="560"/>
                    <a:pt x="386" y="560"/>
                    <a:pt x="386" y="560"/>
                  </a:cubicBezTo>
                  <a:cubicBezTo>
                    <a:pt x="388" y="564"/>
                    <a:pt x="393" y="567"/>
                    <a:pt x="398" y="567"/>
                  </a:cubicBezTo>
                  <a:cubicBezTo>
                    <a:pt x="399" y="567"/>
                    <a:pt x="401" y="567"/>
                    <a:pt x="402" y="567"/>
                  </a:cubicBezTo>
                  <a:cubicBezTo>
                    <a:pt x="408" y="564"/>
                    <a:pt x="411" y="557"/>
                    <a:pt x="409" y="551"/>
                  </a:cubicBezTo>
                  <a:cubicBezTo>
                    <a:pt x="405" y="541"/>
                    <a:pt x="405" y="541"/>
                    <a:pt x="405" y="541"/>
                  </a:cubicBezTo>
                  <a:cubicBezTo>
                    <a:pt x="438" y="499"/>
                    <a:pt x="499" y="437"/>
                    <a:pt x="542" y="402"/>
                  </a:cubicBezTo>
                  <a:cubicBezTo>
                    <a:pt x="551" y="406"/>
                    <a:pt x="551" y="406"/>
                    <a:pt x="551" y="406"/>
                  </a:cubicBezTo>
                  <a:cubicBezTo>
                    <a:pt x="552" y="407"/>
                    <a:pt x="554" y="407"/>
                    <a:pt x="556" y="407"/>
                  </a:cubicBezTo>
                  <a:cubicBezTo>
                    <a:pt x="560" y="407"/>
                    <a:pt x="565" y="404"/>
                    <a:pt x="567" y="399"/>
                  </a:cubicBezTo>
                  <a:cubicBezTo>
                    <a:pt x="570" y="393"/>
                    <a:pt x="567" y="386"/>
                    <a:pt x="560" y="383"/>
                  </a:cubicBezTo>
                  <a:cubicBezTo>
                    <a:pt x="552" y="380"/>
                    <a:pt x="552" y="380"/>
                    <a:pt x="552" y="380"/>
                  </a:cubicBezTo>
                  <a:cubicBezTo>
                    <a:pt x="545" y="326"/>
                    <a:pt x="544" y="240"/>
                    <a:pt x="550" y="185"/>
                  </a:cubicBezTo>
                  <a:cubicBezTo>
                    <a:pt x="559" y="182"/>
                    <a:pt x="559" y="182"/>
                    <a:pt x="559" y="182"/>
                  </a:cubicBezTo>
                  <a:cubicBezTo>
                    <a:pt x="565" y="179"/>
                    <a:pt x="568" y="172"/>
                    <a:pt x="565" y="166"/>
                  </a:cubicBezTo>
                  <a:cubicBezTo>
                    <a:pt x="563" y="161"/>
                    <a:pt x="559" y="158"/>
                    <a:pt x="554" y="158"/>
                  </a:cubicBezTo>
                  <a:cubicBezTo>
                    <a:pt x="552" y="158"/>
                    <a:pt x="551" y="158"/>
                    <a:pt x="549" y="159"/>
                  </a:cubicBezTo>
                  <a:cubicBezTo>
                    <a:pt x="541" y="162"/>
                    <a:pt x="541" y="162"/>
                    <a:pt x="541" y="162"/>
                  </a:cubicBezTo>
                  <a:cubicBezTo>
                    <a:pt x="499" y="129"/>
                    <a:pt x="437" y="68"/>
                    <a:pt x="403" y="25"/>
                  </a:cubicBezTo>
                  <a:cubicBezTo>
                    <a:pt x="406" y="17"/>
                    <a:pt x="406" y="17"/>
                    <a:pt x="406" y="17"/>
                  </a:cubicBezTo>
                  <a:cubicBezTo>
                    <a:pt x="409" y="11"/>
                    <a:pt x="406" y="4"/>
                    <a:pt x="400" y="1"/>
                  </a:cubicBezTo>
                  <a:cubicBezTo>
                    <a:pt x="398" y="1"/>
                    <a:pt x="397" y="0"/>
                    <a:pt x="395" y="0"/>
                  </a:cubicBezTo>
                </a:path>
              </a:pathLst>
            </a:custGeom>
            <a:solidFill>
              <a:srgbClr val="231F2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34"/>
            <p:cNvSpPr/>
            <p:nvPr/>
          </p:nvSpPr>
          <p:spPr bwMode="auto">
            <a:xfrm>
              <a:off x="5219050" y="1641934"/>
              <a:ext cx="331565" cy="504973"/>
            </a:xfrm>
            <a:custGeom>
              <a:avLst/>
              <a:gdLst>
                <a:gd name="T0" fmla="*/ 639686300 w 48"/>
                <a:gd name="T1" fmla="*/ 819922026 h 76"/>
                <a:gd name="T2" fmla="*/ 554394291 w 48"/>
                <a:gd name="T3" fmla="*/ 1046108191 h 76"/>
                <a:gd name="T4" fmla="*/ 326950189 w 48"/>
                <a:gd name="T5" fmla="*/ 947152214 h 76"/>
                <a:gd name="T6" fmla="*/ 28431927 w 48"/>
                <a:gd name="T7" fmla="*/ 254460375 h 76"/>
                <a:gd name="T8" fmla="*/ 127938014 w 48"/>
                <a:gd name="T9" fmla="*/ 28274211 h 76"/>
                <a:gd name="T10" fmla="*/ 355382116 w 48"/>
                <a:gd name="T11" fmla="*/ 127230188 h 76"/>
                <a:gd name="T12" fmla="*/ 639686300 w 48"/>
                <a:gd name="T13" fmla="*/ 819922026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76">
                  <a:moveTo>
                    <a:pt x="45" y="58"/>
                  </a:moveTo>
                  <a:cubicBezTo>
                    <a:pt x="48" y="64"/>
                    <a:pt x="45" y="71"/>
                    <a:pt x="39" y="74"/>
                  </a:cubicBezTo>
                  <a:cubicBezTo>
                    <a:pt x="33" y="76"/>
                    <a:pt x="26" y="73"/>
                    <a:pt x="23" y="67"/>
                  </a:cubicBezTo>
                  <a:cubicBezTo>
                    <a:pt x="2" y="18"/>
                    <a:pt x="2" y="18"/>
                    <a:pt x="2" y="18"/>
                  </a:cubicBezTo>
                  <a:cubicBezTo>
                    <a:pt x="0" y="12"/>
                    <a:pt x="3" y="5"/>
                    <a:pt x="9" y="2"/>
                  </a:cubicBezTo>
                  <a:cubicBezTo>
                    <a:pt x="15" y="0"/>
                    <a:pt x="22" y="2"/>
                    <a:pt x="25" y="9"/>
                  </a:cubicBezTo>
                  <a:cubicBezTo>
                    <a:pt x="45" y="58"/>
                    <a:pt x="45" y="58"/>
                    <a:pt x="45" y="58"/>
                  </a:cubicBezTo>
                </a:path>
              </a:pathLst>
            </a:custGeom>
            <a:solidFill>
              <a:srgbClr val="E854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Freeform: Shape 35"/>
            <p:cNvSpPr/>
            <p:nvPr/>
          </p:nvSpPr>
          <p:spPr bwMode="auto">
            <a:xfrm>
              <a:off x="6629657" y="1636323"/>
              <a:ext cx="331565" cy="504973"/>
            </a:xfrm>
            <a:custGeom>
              <a:avLst/>
              <a:gdLst>
                <a:gd name="T0" fmla="*/ 355382116 w 48"/>
                <a:gd name="T1" fmla="*/ 947152214 h 76"/>
                <a:gd name="T2" fmla="*/ 127938014 w 48"/>
                <a:gd name="T3" fmla="*/ 1046108191 h 76"/>
                <a:gd name="T4" fmla="*/ 28431927 w 48"/>
                <a:gd name="T5" fmla="*/ 819922026 h 76"/>
                <a:gd name="T6" fmla="*/ 326950189 w 48"/>
                <a:gd name="T7" fmla="*/ 127230188 h 76"/>
                <a:gd name="T8" fmla="*/ 554394291 w 48"/>
                <a:gd name="T9" fmla="*/ 28274211 h 76"/>
                <a:gd name="T10" fmla="*/ 639686300 w 48"/>
                <a:gd name="T11" fmla="*/ 254460375 h 76"/>
                <a:gd name="T12" fmla="*/ 355382116 w 48"/>
                <a:gd name="T13" fmla="*/ 947152214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8" h="76">
                  <a:moveTo>
                    <a:pt x="25" y="67"/>
                  </a:moveTo>
                  <a:cubicBezTo>
                    <a:pt x="22" y="73"/>
                    <a:pt x="15" y="76"/>
                    <a:pt x="9" y="74"/>
                  </a:cubicBezTo>
                  <a:cubicBezTo>
                    <a:pt x="3" y="71"/>
                    <a:pt x="0" y="64"/>
                    <a:pt x="2" y="58"/>
                  </a:cubicBezTo>
                  <a:cubicBezTo>
                    <a:pt x="23" y="9"/>
                    <a:pt x="23" y="9"/>
                    <a:pt x="23" y="9"/>
                  </a:cubicBezTo>
                  <a:cubicBezTo>
                    <a:pt x="25" y="3"/>
                    <a:pt x="32" y="0"/>
                    <a:pt x="39" y="2"/>
                  </a:cubicBezTo>
                  <a:cubicBezTo>
                    <a:pt x="45" y="5"/>
                    <a:pt x="48" y="12"/>
                    <a:pt x="45" y="18"/>
                  </a:cubicBezTo>
                  <a:lnTo>
                    <a:pt x="25" y="67"/>
                  </a:lnTo>
                  <a:close/>
                </a:path>
              </a:pathLst>
            </a:custGeom>
            <a:solidFill>
              <a:schemeClr val="accent4"/>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Freeform: Shape 36"/>
            <p:cNvSpPr/>
            <p:nvPr/>
          </p:nvSpPr>
          <p:spPr bwMode="auto">
            <a:xfrm>
              <a:off x="7528374" y="2688350"/>
              <a:ext cx="532251" cy="311401"/>
            </a:xfrm>
            <a:custGeom>
              <a:avLst/>
              <a:gdLst>
                <a:gd name="T0" fmla="*/ 256224920 w 77"/>
                <a:gd name="T1" fmla="*/ 632548432 h 47"/>
                <a:gd name="T2" fmla="*/ 42705411 w 77"/>
                <a:gd name="T3" fmla="*/ 534150343 h 47"/>
                <a:gd name="T4" fmla="*/ 128112460 w 77"/>
                <a:gd name="T5" fmla="*/ 309246317 h 47"/>
                <a:gd name="T6" fmla="*/ 825615309 w 77"/>
                <a:gd name="T7" fmla="*/ 28111597 h 47"/>
                <a:gd name="T8" fmla="*/ 1053369955 w 77"/>
                <a:gd name="T9" fmla="*/ 126509686 h 47"/>
                <a:gd name="T10" fmla="*/ 967962906 w 77"/>
                <a:gd name="T11" fmla="*/ 351413713 h 47"/>
                <a:gd name="T12" fmla="*/ 256224920 w 77"/>
                <a:gd name="T13" fmla="*/ 632548432 h 4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7" h="47">
                  <a:moveTo>
                    <a:pt x="18" y="45"/>
                  </a:moveTo>
                  <a:cubicBezTo>
                    <a:pt x="12" y="47"/>
                    <a:pt x="5" y="44"/>
                    <a:pt x="3" y="38"/>
                  </a:cubicBezTo>
                  <a:cubicBezTo>
                    <a:pt x="0" y="32"/>
                    <a:pt x="3" y="25"/>
                    <a:pt x="9" y="22"/>
                  </a:cubicBezTo>
                  <a:cubicBezTo>
                    <a:pt x="58" y="2"/>
                    <a:pt x="58" y="2"/>
                    <a:pt x="58" y="2"/>
                  </a:cubicBezTo>
                  <a:cubicBezTo>
                    <a:pt x="65" y="0"/>
                    <a:pt x="72" y="3"/>
                    <a:pt x="74" y="9"/>
                  </a:cubicBezTo>
                  <a:cubicBezTo>
                    <a:pt x="77" y="15"/>
                    <a:pt x="74" y="22"/>
                    <a:pt x="68" y="25"/>
                  </a:cubicBezTo>
                  <a:lnTo>
                    <a:pt x="18" y="45"/>
                  </a:lnTo>
                  <a:close/>
                </a:path>
              </a:pathLst>
            </a:custGeom>
            <a:solidFill>
              <a:schemeClr val="accent4"/>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37"/>
            <p:cNvSpPr/>
            <p:nvPr/>
          </p:nvSpPr>
          <p:spPr bwMode="auto">
            <a:xfrm>
              <a:off x="7542916" y="4040555"/>
              <a:ext cx="529341" cy="319816"/>
            </a:xfrm>
            <a:custGeom>
              <a:avLst/>
              <a:gdLst>
                <a:gd name="T0" fmla="*/ 126714250 w 77"/>
                <a:gd name="T1" fmla="*/ 355382116 h 48"/>
                <a:gd name="T2" fmla="*/ 42239334 w 77"/>
                <a:gd name="T3" fmla="*/ 127938014 h 48"/>
                <a:gd name="T4" fmla="*/ 267510780 w 77"/>
                <a:gd name="T5" fmla="*/ 42646005 h 48"/>
                <a:gd name="T6" fmla="*/ 943328868 w 77"/>
                <a:gd name="T7" fmla="*/ 326950189 h 48"/>
                <a:gd name="T8" fmla="*/ 1041886064 w 77"/>
                <a:gd name="T9" fmla="*/ 554394291 h 48"/>
                <a:gd name="T10" fmla="*/ 816614618 w 77"/>
                <a:gd name="T11" fmla="*/ 653900378 h 48"/>
                <a:gd name="T12" fmla="*/ 126714250 w 77"/>
                <a:gd name="T13" fmla="*/ 355382116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7" h="48">
                  <a:moveTo>
                    <a:pt x="9" y="25"/>
                  </a:moveTo>
                  <a:cubicBezTo>
                    <a:pt x="3" y="22"/>
                    <a:pt x="0" y="15"/>
                    <a:pt x="3" y="9"/>
                  </a:cubicBezTo>
                  <a:cubicBezTo>
                    <a:pt x="5" y="3"/>
                    <a:pt x="13" y="0"/>
                    <a:pt x="19" y="3"/>
                  </a:cubicBezTo>
                  <a:cubicBezTo>
                    <a:pt x="67" y="23"/>
                    <a:pt x="67" y="23"/>
                    <a:pt x="67" y="23"/>
                  </a:cubicBezTo>
                  <a:cubicBezTo>
                    <a:pt x="74" y="26"/>
                    <a:pt x="77" y="33"/>
                    <a:pt x="74" y="39"/>
                  </a:cubicBezTo>
                  <a:cubicBezTo>
                    <a:pt x="71" y="46"/>
                    <a:pt x="64" y="48"/>
                    <a:pt x="58" y="46"/>
                  </a:cubicBezTo>
                  <a:lnTo>
                    <a:pt x="9" y="25"/>
                  </a:lnTo>
                  <a:close/>
                </a:path>
              </a:pathLst>
            </a:custGeom>
            <a:solidFill>
              <a:schemeClr val="accent4"/>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Freeform: Shape 38"/>
            <p:cNvSpPr/>
            <p:nvPr/>
          </p:nvSpPr>
          <p:spPr bwMode="auto">
            <a:xfrm>
              <a:off x="6650017" y="4918645"/>
              <a:ext cx="325748" cy="513390"/>
            </a:xfrm>
            <a:custGeom>
              <a:avLst/>
              <a:gdLst>
                <a:gd name="T0" fmla="*/ 42933026 w 47"/>
                <a:gd name="T1" fmla="*/ 256224920 h 77"/>
                <a:gd name="T2" fmla="*/ 143110085 w 47"/>
                <a:gd name="T3" fmla="*/ 42705411 h 77"/>
                <a:gd name="T4" fmla="*/ 372082438 w 47"/>
                <a:gd name="T5" fmla="*/ 128112460 h 77"/>
                <a:gd name="T6" fmla="*/ 643991600 w 47"/>
                <a:gd name="T7" fmla="*/ 839850446 h 77"/>
                <a:gd name="T8" fmla="*/ 543814540 w 47"/>
                <a:gd name="T9" fmla="*/ 1067605092 h 77"/>
                <a:gd name="T10" fmla="*/ 314842187 w 47"/>
                <a:gd name="T11" fmla="*/ 967962906 h 77"/>
                <a:gd name="T12" fmla="*/ 42933026 w 47"/>
                <a:gd name="T13" fmla="*/ 256224920 h 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7" h="77">
                  <a:moveTo>
                    <a:pt x="3" y="18"/>
                  </a:moveTo>
                  <a:cubicBezTo>
                    <a:pt x="0" y="12"/>
                    <a:pt x="4" y="5"/>
                    <a:pt x="10" y="3"/>
                  </a:cubicBezTo>
                  <a:cubicBezTo>
                    <a:pt x="16" y="0"/>
                    <a:pt x="23" y="3"/>
                    <a:pt x="26" y="9"/>
                  </a:cubicBezTo>
                  <a:cubicBezTo>
                    <a:pt x="45" y="59"/>
                    <a:pt x="45" y="59"/>
                    <a:pt x="45" y="59"/>
                  </a:cubicBezTo>
                  <a:cubicBezTo>
                    <a:pt x="47" y="65"/>
                    <a:pt x="44" y="72"/>
                    <a:pt x="38" y="75"/>
                  </a:cubicBezTo>
                  <a:cubicBezTo>
                    <a:pt x="32" y="77"/>
                    <a:pt x="25" y="74"/>
                    <a:pt x="22" y="68"/>
                  </a:cubicBezTo>
                  <a:lnTo>
                    <a:pt x="3" y="18"/>
                  </a:lnTo>
                  <a:close/>
                </a:path>
              </a:pathLst>
            </a:custGeom>
            <a:solidFill>
              <a:schemeClr val="accent4"/>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39"/>
            <p:cNvSpPr/>
            <p:nvPr/>
          </p:nvSpPr>
          <p:spPr bwMode="auto">
            <a:xfrm>
              <a:off x="5248135" y="4918645"/>
              <a:ext cx="337382" cy="504973"/>
            </a:xfrm>
            <a:custGeom>
              <a:avLst/>
              <a:gdLst>
                <a:gd name="T0" fmla="*/ 338971294 w 49"/>
                <a:gd name="T1" fmla="*/ 127230188 h 76"/>
                <a:gd name="T2" fmla="*/ 564953409 w 49"/>
                <a:gd name="T3" fmla="*/ 42411316 h 76"/>
                <a:gd name="T4" fmla="*/ 663819410 w 49"/>
                <a:gd name="T5" fmla="*/ 268597480 h 76"/>
                <a:gd name="T6" fmla="*/ 353094471 w 49"/>
                <a:gd name="T7" fmla="*/ 947152214 h 76"/>
                <a:gd name="T8" fmla="*/ 127112356 w 49"/>
                <a:gd name="T9" fmla="*/ 1031971086 h 76"/>
                <a:gd name="T10" fmla="*/ 42369533 w 49"/>
                <a:gd name="T11" fmla="*/ 805788681 h 76"/>
                <a:gd name="T12" fmla="*/ 338971294 w 49"/>
                <a:gd name="T13" fmla="*/ 127230188 h 7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6">
                  <a:moveTo>
                    <a:pt x="24" y="9"/>
                  </a:moveTo>
                  <a:cubicBezTo>
                    <a:pt x="27" y="3"/>
                    <a:pt x="34" y="0"/>
                    <a:pt x="40" y="3"/>
                  </a:cubicBezTo>
                  <a:cubicBezTo>
                    <a:pt x="46" y="5"/>
                    <a:pt x="49" y="13"/>
                    <a:pt x="47" y="19"/>
                  </a:cubicBezTo>
                  <a:cubicBezTo>
                    <a:pt x="25" y="67"/>
                    <a:pt x="25" y="67"/>
                    <a:pt x="25" y="67"/>
                  </a:cubicBezTo>
                  <a:cubicBezTo>
                    <a:pt x="22" y="73"/>
                    <a:pt x="15" y="76"/>
                    <a:pt x="9" y="73"/>
                  </a:cubicBezTo>
                  <a:cubicBezTo>
                    <a:pt x="3" y="71"/>
                    <a:pt x="0" y="64"/>
                    <a:pt x="3" y="57"/>
                  </a:cubicBezTo>
                  <a:cubicBezTo>
                    <a:pt x="24" y="9"/>
                    <a:pt x="24" y="9"/>
                    <a:pt x="24" y="9"/>
                  </a:cubicBezTo>
                </a:path>
              </a:pathLst>
            </a:custGeom>
            <a:solidFill>
              <a:srgbClr val="E854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Freeform: Shape 40"/>
            <p:cNvSpPr/>
            <p:nvPr/>
          </p:nvSpPr>
          <p:spPr bwMode="auto">
            <a:xfrm>
              <a:off x="4122557" y="4071413"/>
              <a:ext cx="529341" cy="308594"/>
            </a:xfrm>
            <a:custGeom>
              <a:avLst/>
              <a:gdLst>
                <a:gd name="T0" fmla="*/ 830693145 w 77"/>
                <a:gd name="T1" fmla="*/ 28820717 h 46"/>
                <a:gd name="T2" fmla="*/ 1041886064 w 77"/>
                <a:gd name="T3" fmla="*/ 129700821 h 46"/>
                <a:gd name="T4" fmla="*/ 943328868 w 77"/>
                <a:gd name="T5" fmla="*/ 360277948 h 46"/>
                <a:gd name="T6" fmla="*/ 253432252 w 77"/>
                <a:gd name="T7" fmla="*/ 634089948 h 46"/>
                <a:gd name="T8" fmla="*/ 28160807 w 77"/>
                <a:gd name="T9" fmla="*/ 533209845 h 46"/>
                <a:gd name="T10" fmla="*/ 126714250 w 77"/>
                <a:gd name="T11" fmla="*/ 302632717 h 46"/>
                <a:gd name="T12" fmla="*/ 830693145 w 77"/>
                <a:gd name="T13" fmla="*/ 28820717 h 4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7" h="46">
                  <a:moveTo>
                    <a:pt x="59" y="2"/>
                  </a:moveTo>
                  <a:cubicBezTo>
                    <a:pt x="65" y="0"/>
                    <a:pt x="72" y="3"/>
                    <a:pt x="74" y="9"/>
                  </a:cubicBezTo>
                  <a:cubicBezTo>
                    <a:pt x="77" y="16"/>
                    <a:pt x="74" y="23"/>
                    <a:pt x="67" y="25"/>
                  </a:cubicBezTo>
                  <a:cubicBezTo>
                    <a:pt x="18" y="44"/>
                    <a:pt x="18" y="44"/>
                    <a:pt x="18" y="44"/>
                  </a:cubicBezTo>
                  <a:cubicBezTo>
                    <a:pt x="11" y="46"/>
                    <a:pt x="4" y="43"/>
                    <a:pt x="2" y="37"/>
                  </a:cubicBezTo>
                  <a:cubicBezTo>
                    <a:pt x="0" y="31"/>
                    <a:pt x="3" y="24"/>
                    <a:pt x="9" y="21"/>
                  </a:cubicBezTo>
                  <a:cubicBezTo>
                    <a:pt x="59" y="2"/>
                    <a:pt x="59" y="2"/>
                    <a:pt x="59" y="2"/>
                  </a:cubicBezTo>
                </a:path>
              </a:pathLst>
            </a:custGeom>
            <a:solidFill>
              <a:srgbClr val="E854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Freeform: Shape 41"/>
            <p:cNvSpPr/>
            <p:nvPr/>
          </p:nvSpPr>
          <p:spPr bwMode="auto">
            <a:xfrm>
              <a:off x="4122557" y="2688350"/>
              <a:ext cx="523524" cy="331038"/>
            </a:xfrm>
            <a:custGeom>
              <a:avLst/>
              <a:gdLst>
                <a:gd name="T0" fmla="*/ 947152214 w 76"/>
                <a:gd name="T1" fmla="*/ 350908430 h 50"/>
                <a:gd name="T2" fmla="*/ 1031971086 w 76"/>
                <a:gd name="T3" fmla="*/ 575488626 h 50"/>
                <a:gd name="T4" fmla="*/ 805788681 w 76"/>
                <a:gd name="T5" fmla="*/ 659706199 h 50"/>
                <a:gd name="T6" fmla="*/ 127230188 w 76"/>
                <a:gd name="T7" fmla="*/ 350908430 h 50"/>
                <a:gd name="T8" fmla="*/ 42411316 w 76"/>
                <a:gd name="T9" fmla="*/ 126328234 h 50"/>
                <a:gd name="T10" fmla="*/ 268597480 w 76"/>
                <a:gd name="T11" fmla="*/ 42110660 h 50"/>
                <a:gd name="T12" fmla="*/ 947152214 w 76"/>
                <a:gd name="T13" fmla="*/ 350908430 h 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 h="50">
                  <a:moveTo>
                    <a:pt x="67" y="25"/>
                  </a:moveTo>
                  <a:cubicBezTo>
                    <a:pt x="73" y="28"/>
                    <a:pt x="76" y="35"/>
                    <a:pt x="73" y="41"/>
                  </a:cubicBezTo>
                  <a:cubicBezTo>
                    <a:pt x="71" y="47"/>
                    <a:pt x="63" y="50"/>
                    <a:pt x="57" y="47"/>
                  </a:cubicBezTo>
                  <a:cubicBezTo>
                    <a:pt x="9" y="25"/>
                    <a:pt x="9" y="25"/>
                    <a:pt x="9" y="25"/>
                  </a:cubicBezTo>
                  <a:cubicBezTo>
                    <a:pt x="3" y="22"/>
                    <a:pt x="0" y="15"/>
                    <a:pt x="3" y="9"/>
                  </a:cubicBezTo>
                  <a:cubicBezTo>
                    <a:pt x="6" y="3"/>
                    <a:pt x="13" y="0"/>
                    <a:pt x="19" y="3"/>
                  </a:cubicBezTo>
                  <a:cubicBezTo>
                    <a:pt x="67" y="25"/>
                    <a:pt x="67" y="25"/>
                    <a:pt x="67" y="25"/>
                  </a:cubicBezTo>
                </a:path>
              </a:pathLst>
            </a:custGeom>
            <a:solidFill>
              <a:srgbClr val="E8540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Freeform: Shape 42"/>
            <p:cNvSpPr/>
            <p:nvPr/>
          </p:nvSpPr>
          <p:spPr bwMode="auto">
            <a:xfrm>
              <a:off x="4233079" y="2780928"/>
              <a:ext cx="1864329" cy="1512113"/>
            </a:xfrm>
            <a:custGeom>
              <a:avLst/>
              <a:gdLst>
                <a:gd name="T0" fmla="*/ 0 w 270"/>
                <a:gd name="T1" fmla="*/ 0 h 227"/>
                <a:gd name="T2" fmla="*/ 0 w 270"/>
                <a:gd name="T3" fmla="*/ 14207021 h 227"/>
                <a:gd name="T4" fmla="*/ 0 w 270"/>
                <a:gd name="T5" fmla="*/ 2147483646 h 227"/>
                <a:gd name="T6" fmla="*/ 14204775 w 270"/>
                <a:gd name="T7" fmla="*/ 2147483646 h 227"/>
                <a:gd name="T8" fmla="*/ 2147483646 w 270"/>
                <a:gd name="T9" fmla="*/ 1605581885 h 227"/>
                <a:gd name="T10" fmla="*/ 0 w 270"/>
                <a:gd name="T11" fmla="*/ 0 h 2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27">
                  <a:moveTo>
                    <a:pt x="0" y="0"/>
                  </a:moveTo>
                  <a:cubicBezTo>
                    <a:pt x="0" y="1"/>
                    <a:pt x="0" y="1"/>
                    <a:pt x="0" y="1"/>
                  </a:cubicBezTo>
                  <a:cubicBezTo>
                    <a:pt x="9" y="56"/>
                    <a:pt x="7" y="168"/>
                    <a:pt x="0" y="224"/>
                  </a:cubicBezTo>
                  <a:cubicBezTo>
                    <a:pt x="0" y="227"/>
                    <a:pt x="1" y="227"/>
                    <a:pt x="1" y="227"/>
                  </a:cubicBezTo>
                  <a:cubicBezTo>
                    <a:pt x="62" y="200"/>
                    <a:pt x="270" y="113"/>
                    <a:pt x="270" y="113"/>
                  </a:cubicBezTo>
                  <a:cubicBezTo>
                    <a:pt x="0" y="0"/>
                    <a:pt x="0" y="0"/>
                    <a:pt x="0" y="0"/>
                  </a:cubicBezTo>
                </a:path>
              </a:pathLst>
            </a:custGeom>
            <a:solidFill>
              <a:srgbClr val="6FE4D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Freeform: Shape 43"/>
            <p:cNvSpPr/>
            <p:nvPr/>
          </p:nvSpPr>
          <p:spPr bwMode="auto">
            <a:xfrm>
              <a:off x="4233079" y="1734513"/>
              <a:ext cx="1864329" cy="1798265"/>
            </a:xfrm>
            <a:custGeom>
              <a:avLst/>
              <a:gdLst>
                <a:gd name="T0" fmla="*/ 2147483646 w 270"/>
                <a:gd name="T1" fmla="*/ 0 h 270"/>
                <a:gd name="T2" fmla="*/ 2147483646 w 270"/>
                <a:gd name="T3" fmla="*/ 0 h 270"/>
                <a:gd name="T4" fmla="*/ 0 w 270"/>
                <a:gd name="T5" fmla="*/ 2147483646 h 270"/>
                <a:gd name="T6" fmla="*/ 0 w 270"/>
                <a:gd name="T7" fmla="*/ 2147483646 h 270"/>
                <a:gd name="T8" fmla="*/ 2147483646 w 270"/>
                <a:gd name="T9" fmla="*/ 2147483646 h 270"/>
                <a:gd name="T10" fmla="*/ 2147483646 w 270"/>
                <a:gd name="T11" fmla="*/ 0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70">
                  <a:moveTo>
                    <a:pt x="158" y="0"/>
                  </a:moveTo>
                  <a:cubicBezTo>
                    <a:pt x="158" y="0"/>
                    <a:pt x="158" y="0"/>
                    <a:pt x="158" y="0"/>
                  </a:cubicBezTo>
                  <a:cubicBezTo>
                    <a:pt x="125" y="46"/>
                    <a:pt x="47" y="125"/>
                    <a:pt x="0" y="158"/>
                  </a:cubicBezTo>
                  <a:cubicBezTo>
                    <a:pt x="0" y="158"/>
                    <a:pt x="0" y="158"/>
                    <a:pt x="0" y="158"/>
                  </a:cubicBezTo>
                  <a:cubicBezTo>
                    <a:pt x="62" y="182"/>
                    <a:pt x="270" y="270"/>
                    <a:pt x="270" y="270"/>
                  </a:cubicBezTo>
                  <a:cubicBezTo>
                    <a:pt x="158" y="0"/>
                    <a:pt x="158" y="0"/>
                    <a:pt x="158" y="0"/>
                  </a:cubicBezTo>
                </a:path>
              </a:pathLst>
            </a:custGeom>
            <a:solidFill>
              <a:srgbClr val="FFFD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Freeform: Shape 44"/>
            <p:cNvSpPr/>
            <p:nvPr/>
          </p:nvSpPr>
          <p:spPr bwMode="auto">
            <a:xfrm>
              <a:off x="5317938" y="1734513"/>
              <a:ext cx="1547305" cy="1798265"/>
            </a:xfrm>
            <a:custGeom>
              <a:avLst/>
              <a:gdLst>
                <a:gd name="T0" fmla="*/ 2147483646 w 224"/>
                <a:gd name="T1" fmla="*/ 0 h 270"/>
                <a:gd name="T2" fmla="*/ 2147483646 w 224"/>
                <a:gd name="T3" fmla="*/ 0 h 270"/>
                <a:gd name="T4" fmla="*/ 0 w 224"/>
                <a:gd name="T5" fmla="*/ 0 h 270"/>
                <a:gd name="T6" fmla="*/ 0 w 224"/>
                <a:gd name="T7" fmla="*/ 0 h 270"/>
                <a:gd name="T8" fmla="*/ 1606322789 w 224"/>
                <a:gd name="T9" fmla="*/ 2147483646 h 270"/>
                <a:gd name="T10" fmla="*/ 2147483646 w 224"/>
                <a:gd name="T11" fmla="*/ 0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4" h="270">
                  <a:moveTo>
                    <a:pt x="224" y="0"/>
                  </a:moveTo>
                  <a:cubicBezTo>
                    <a:pt x="223" y="0"/>
                    <a:pt x="223" y="0"/>
                    <a:pt x="223" y="0"/>
                  </a:cubicBezTo>
                  <a:cubicBezTo>
                    <a:pt x="168" y="9"/>
                    <a:pt x="57" y="9"/>
                    <a:pt x="0" y="0"/>
                  </a:cubicBezTo>
                  <a:cubicBezTo>
                    <a:pt x="0" y="0"/>
                    <a:pt x="0" y="0"/>
                    <a:pt x="0" y="0"/>
                  </a:cubicBezTo>
                  <a:cubicBezTo>
                    <a:pt x="27" y="61"/>
                    <a:pt x="113" y="270"/>
                    <a:pt x="113" y="270"/>
                  </a:cubicBezTo>
                  <a:cubicBezTo>
                    <a:pt x="224" y="0"/>
                    <a:pt x="224" y="0"/>
                    <a:pt x="224" y="0"/>
                  </a:cubicBezTo>
                </a:path>
              </a:pathLst>
            </a:custGeom>
            <a:solidFill>
              <a:schemeClr val="accent2"/>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45"/>
            <p:cNvSpPr/>
            <p:nvPr/>
          </p:nvSpPr>
          <p:spPr bwMode="auto">
            <a:xfrm>
              <a:off x="6097408" y="1728902"/>
              <a:ext cx="1858512" cy="1803875"/>
            </a:xfrm>
            <a:custGeom>
              <a:avLst/>
              <a:gdLst>
                <a:gd name="T0" fmla="*/ 2147483646 w 269"/>
                <a:gd name="T1" fmla="*/ 2147483646 h 271"/>
                <a:gd name="T2" fmla="*/ 2147483646 w 269"/>
                <a:gd name="T3" fmla="*/ 2147483646 h 271"/>
                <a:gd name="T4" fmla="*/ 1564292725 w 269"/>
                <a:gd name="T5" fmla="*/ 0 h 271"/>
                <a:gd name="T6" fmla="*/ 1564292725 w 269"/>
                <a:gd name="T7" fmla="*/ 0 h 271"/>
                <a:gd name="T8" fmla="*/ 0 w 269"/>
                <a:gd name="T9" fmla="*/ 2147483646 h 271"/>
                <a:gd name="T10" fmla="*/ 2147483646 w 269"/>
                <a:gd name="T11" fmla="*/ 2147483646 h 27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9" h="271">
                  <a:moveTo>
                    <a:pt x="269" y="158"/>
                  </a:moveTo>
                  <a:cubicBezTo>
                    <a:pt x="269" y="158"/>
                    <a:pt x="269" y="158"/>
                    <a:pt x="269" y="158"/>
                  </a:cubicBezTo>
                  <a:cubicBezTo>
                    <a:pt x="223" y="125"/>
                    <a:pt x="144" y="47"/>
                    <a:pt x="110" y="0"/>
                  </a:cubicBezTo>
                  <a:cubicBezTo>
                    <a:pt x="110" y="0"/>
                    <a:pt x="110" y="0"/>
                    <a:pt x="110" y="0"/>
                  </a:cubicBezTo>
                  <a:cubicBezTo>
                    <a:pt x="86" y="62"/>
                    <a:pt x="0" y="271"/>
                    <a:pt x="0" y="271"/>
                  </a:cubicBezTo>
                  <a:cubicBezTo>
                    <a:pt x="269" y="158"/>
                    <a:pt x="269" y="158"/>
                    <a:pt x="269" y="158"/>
                  </a:cubicBezTo>
                </a:path>
              </a:pathLst>
            </a:custGeom>
            <a:solidFill>
              <a:schemeClr val="accent3"/>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Freeform: Shape 46"/>
            <p:cNvSpPr/>
            <p:nvPr/>
          </p:nvSpPr>
          <p:spPr bwMode="auto">
            <a:xfrm>
              <a:off x="6097408" y="2775317"/>
              <a:ext cx="1864329" cy="1489670"/>
            </a:xfrm>
            <a:custGeom>
              <a:avLst/>
              <a:gdLst>
                <a:gd name="T0" fmla="*/ 2147483646 w 270"/>
                <a:gd name="T1" fmla="*/ 2147483646 h 224"/>
                <a:gd name="T2" fmla="*/ 2147483646 w 270"/>
                <a:gd name="T3" fmla="*/ 2147483646 h 224"/>
                <a:gd name="T4" fmla="*/ 2147483646 w 270"/>
                <a:gd name="T5" fmla="*/ 0 h 224"/>
                <a:gd name="T6" fmla="*/ 2147483646 w 270"/>
                <a:gd name="T7" fmla="*/ 0 h 224"/>
                <a:gd name="T8" fmla="*/ 0 w 270"/>
                <a:gd name="T9" fmla="*/ 1614454780 h 224"/>
                <a:gd name="T10" fmla="*/ 2147483646 w 270"/>
                <a:gd name="T11" fmla="*/ 2147483646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24">
                  <a:moveTo>
                    <a:pt x="269" y="224"/>
                  </a:moveTo>
                  <a:cubicBezTo>
                    <a:pt x="270" y="223"/>
                    <a:pt x="270" y="223"/>
                    <a:pt x="270" y="223"/>
                  </a:cubicBezTo>
                  <a:cubicBezTo>
                    <a:pt x="260" y="168"/>
                    <a:pt x="259" y="57"/>
                    <a:pt x="268" y="0"/>
                  </a:cubicBezTo>
                  <a:cubicBezTo>
                    <a:pt x="268" y="0"/>
                    <a:pt x="268" y="0"/>
                    <a:pt x="268" y="0"/>
                  </a:cubicBezTo>
                  <a:cubicBezTo>
                    <a:pt x="208" y="27"/>
                    <a:pt x="0" y="114"/>
                    <a:pt x="0" y="114"/>
                  </a:cubicBezTo>
                  <a:cubicBezTo>
                    <a:pt x="269" y="224"/>
                    <a:pt x="269" y="224"/>
                    <a:pt x="269" y="224"/>
                  </a:cubicBezTo>
                </a:path>
              </a:pathLst>
            </a:custGeom>
            <a:solidFill>
              <a:schemeClr val="accent2"/>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47"/>
            <p:cNvSpPr/>
            <p:nvPr/>
          </p:nvSpPr>
          <p:spPr bwMode="auto">
            <a:xfrm>
              <a:off x="6097408" y="3532776"/>
              <a:ext cx="1864329" cy="1784237"/>
            </a:xfrm>
            <a:custGeom>
              <a:avLst/>
              <a:gdLst>
                <a:gd name="T0" fmla="*/ 1605071703 w 270"/>
                <a:gd name="T1" fmla="*/ 2147483646 h 268"/>
                <a:gd name="T2" fmla="*/ 1605071703 w 270"/>
                <a:gd name="T3" fmla="*/ 2147483646 h 268"/>
                <a:gd name="T4" fmla="*/ 2147483646 w 270"/>
                <a:gd name="T5" fmla="*/ 1547028678 h 268"/>
                <a:gd name="T6" fmla="*/ 2147483646 w 270"/>
                <a:gd name="T7" fmla="*/ 1547028678 h 268"/>
                <a:gd name="T8" fmla="*/ 0 w 270"/>
                <a:gd name="T9" fmla="*/ 0 h 268"/>
                <a:gd name="T10" fmla="*/ 1605071703 w 270"/>
                <a:gd name="T11" fmla="*/ 2147483646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0" h="268">
                  <a:moveTo>
                    <a:pt x="113" y="268"/>
                  </a:moveTo>
                  <a:cubicBezTo>
                    <a:pt x="113" y="268"/>
                    <a:pt x="113" y="268"/>
                    <a:pt x="113" y="268"/>
                  </a:cubicBezTo>
                  <a:cubicBezTo>
                    <a:pt x="146" y="222"/>
                    <a:pt x="223" y="143"/>
                    <a:pt x="270" y="109"/>
                  </a:cubicBezTo>
                  <a:cubicBezTo>
                    <a:pt x="270" y="109"/>
                    <a:pt x="270" y="109"/>
                    <a:pt x="270" y="109"/>
                  </a:cubicBezTo>
                  <a:cubicBezTo>
                    <a:pt x="208" y="85"/>
                    <a:pt x="0" y="0"/>
                    <a:pt x="0" y="0"/>
                  </a:cubicBezTo>
                  <a:cubicBezTo>
                    <a:pt x="113" y="268"/>
                    <a:pt x="113" y="268"/>
                    <a:pt x="113" y="268"/>
                  </a:cubicBezTo>
                </a:path>
              </a:pathLst>
            </a:custGeom>
            <a:solidFill>
              <a:schemeClr val="accent3"/>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Freeform: Shape 48"/>
            <p:cNvSpPr/>
            <p:nvPr/>
          </p:nvSpPr>
          <p:spPr bwMode="auto">
            <a:xfrm>
              <a:off x="5338297" y="3532776"/>
              <a:ext cx="1547305" cy="1798265"/>
            </a:xfrm>
            <a:custGeom>
              <a:avLst/>
              <a:gdLst>
                <a:gd name="T0" fmla="*/ 0 w 224"/>
                <a:gd name="T1" fmla="*/ 2147483646 h 270"/>
                <a:gd name="T2" fmla="*/ 0 w 224"/>
                <a:gd name="T3" fmla="*/ 2147483646 h 270"/>
                <a:gd name="T4" fmla="*/ 2147483646 w 224"/>
                <a:gd name="T5" fmla="*/ 2147483646 h 270"/>
                <a:gd name="T6" fmla="*/ 2147483646 w 224"/>
                <a:gd name="T7" fmla="*/ 2147483646 h 270"/>
                <a:gd name="T8" fmla="*/ 1563676784 w 224"/>
                <a:gd name="T9" fmla="*/ 0 h 270"/>
                <a:gd name="T10" fmla="*/ 0 w 224"/>
                <a:gd name="T11" fmla="*/ 2147483646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4" h="270">
                  <a:moveTo>
                    <a:pt x="0" y="270"/>
                  </a:moveTo>
                  <a:cubicBezTo>
                    <a:pt x="0" y="270"/>
                    <a:pt x="0" y="270"/>
                    <a:pt x="0" y="270"/>
                  </a:cubicBezTo>
                  <a:cubicBezTo>
                    <a:pt x="56" y="260"/>
                    <a:pt x="167" y="259"/>
                    <a:pt x="224" y="268"/>
                  </a:cubicBezTo>
                  <a:cubicBezTo>
                    <a:pt x="224" y="268"/>
                    <a:pt x="224" y="268"/>
                    <a:pt x="224" y="268"/>
                  </a:cubicBezTo>
                  <a:cubicBezTo>
                    <a:pt x="196" y="207"/>
                    <a:pt x="110" y="0"/>
                    <a:pt x="110" y="0"/>
                  </a:cubicBezTo>
                  <a:cubicBezTo>
                    <a:pt x="0" y="270"/>
                    <a:pt x="0" y="270"/>
                    <a:pt x="0" y="270"/>
                  </a:cubicBezTo>
                </a:path>
              </a:pathLst>
            </a:custGeom>
            <a:solidFill>
              <a:schemeClr val="accent2"/>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Freeform: Shape 49"/>
            <p:cNvSpPr/>
            <p:nvPr/>
          </p:nvSpPr>
          <p:spPr bwMode="auto">
            <a:xfrm>
              <a:off x="4238896" y="3532776"/>
              <a:ext cx="1858512" cy="1798265"/>
            </a:xfrm>
            <a:custGeom>
              <a:avLst/>
              <a:gdLst>
                <a:gd name="T0" fmla="*/ 0 w 269"/>
                <a:gd name="T1" fmla="*/ 1619276478 h 270"/>
                <a:gd name="T2" fmla="*/ 0 w 269"/>
                <a:gd name="T3" fmla="*/ 1619276478 h 270"/>
                <a:gd name="T4" fmla="*/ 2147483646 w 269"/>
                <a:gd name="T5" fmla="*/ 2147483646 h 270"/>
                <a:gd name="T6" fmla="*/ 2147483646 w 269"/>
                <a:gd name="T7" fmla="*/ 2147483646 h 270"/>
                <a:gd name="T8" fmla="*/ 2147483646 w 269"/>
                <a:gd name="T9" fmla="*/ 0 h 270"/>
                <a:gd name="T10" fmla="*/ 0 w 269"/>
                <a:gd name="T11" fmla="*/ 1619276478 h 2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69" h="270">
                  <a:moveTo>
                    <a:pt x="0" y="114"/>
                  </a:moveTo>
                  <a:cubicBezTo>
                    <a:pt x="0" y="114"/>
                    <a:pt x="0" y="114"/>
                    <a:pt x="0" y="114"/>
                  </a:cubicBezTo>
                  <a:cubicBezTo>
                    <a:pt x="47" y="146"/>
                    <a:pt x="126" y="224"/>
                    <a:pt x="160" y="270"/>
                  </a:cubicBezTo>
                  <a:cubicBezTo>
                    <a:pt x="160" y="270"/>
                    <a:pt x="160" y="270"/>
                    <a:pt x="160" y="270"/>
                  </a:cubicBezTo>
                  <a:cubicBezTo>
                    <a:pt x="183" y="208"/>
                    <a:pt x="269" y="0"/>
                    <a:pt x="269" y="0"/>
                  </a:cubicBezTo>
                  <a:cubicBezTo>
                    <a:pt x="0" y="114"/>
                    <a:pt x="0" y="114"/>
                    <a:pt x="0" y="114"/>
                  </a:cubicBezTo>
                </a:path>
              </a:pathLst>
            </a:custGeom>
            <a:solidFill>
              <a:srgbClr val="FFFDF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Oval 50"/>
            <p:cNvSpPr/>
            <p:nvPr/>
          </p:nvSpPr>
          <p:spPr bwMode="auto">
            <a:xfrm>
              <a:off x="5951984" y="3392506"/>
              <a:ext cx="290847" cy="280540"/>
            </a:xfrm>
            <a:prstGeom prst="ellipse">
              <a:avLst/>
            </a:prstGeom>
            <a:solidFill>
              <a:schemeClr val="accent4"/>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Freeform: Shape 51"/>
            <p:cNvSpPr/>
            <p:nvPr/>
          </p:nvSpPr>
          <p:spPr bwMode="auto">
            <a:xfrm>
              <a:off x="4238896" y="1782204"/>
              <a:ext cx="1864329" cy="3475896"/>
            </a:xfrm>
            <a:custGeom>
              <a:avLst/>
              <a:gdLst>
                <a:gd name="T0" fmla="*/ 1988585545 w 270"/>
                <a:gd name="T1" fmla="*/ 2147483646 h 522"/>
                <a:gd name="T2" fmla="*/ 2144834298 w 270"/>
                <a:gd name="T3" fmla="*/ 2147483646 h 522"/>
                <a:gd name="T4" fmla="*/ 2144834298 w 270"/>
                <a:gd name="T5" fmla="*/ 2147483646 h 522"/>
                <a:gd name="T6" fmla="*/ 2144834298 w 270"/>
                <a:gd name="T7" fmla="*/ 2147483646 h 522"/>
                <a:gd name="T8" fmla="*/ 1988585545 w 270"/>
                <a:gd name="T9" fmla="*/ 2147483646 h 522"/>
                <a:gd name="T10" fmla="*/ 369309067 w 270"/>
                <a:gd name="T11" fmla="*/ 2147483646 h 522"/>
                <a:gd name="T12" fmla="*/ 497148271 w 270"/>
                <a:gd name="T13" fmla="*/ 2147483646 h 522"/>
                <a:gd name="T14" fmla="*/ 454533947 w 270"/>
                <a:gd name="T15" fmla="*/ 2147483646 h 522"/>
                <a:gd name="T16" fmla="*/ 383513842 w 270"/>
                <a:gd name="T17" fmla="*/ 2147483646 h 522"/>
                <a:gd name="T18" fmla="*/ 383513842 w 270"/>
                <a:gd name="T19" fmla="*/ 2147483646 h 522"/>
                <a:gd name="T20" fmla="*/ 369309067 w 270"/>
                <a:gd name="T21" fmla="*/ 2147483646 h 522"/>
                <a:gd name="T22" fmla="*/ 14204775 w 270"/>
                <a:gd name="T23" fmla="*/ 2147483646 h 522"/>
                <a:gd name="T24" fmla="*/ 0 w 270"/>
                <a:gd name="T25" fmla="*/ 2147483646 h 522"/>
                <a:gd name="T26" fmla="*/ 0 w 270"/>
                <a:gd name="T27" fmla="*/ 2147483646 h 522"/>
                <a:gd name="T28" fmla="*/ 0 w 270"/>
                <a:gd name="T29" fmla="*/ 2147483646 h 522"/>
                <a:gd name="T30" fmla="*/ 14204775 w 270"/>
                <a:gd name="T31" fmla="*/ 2147483646 h 522"/>
                <a:gd name="T32" fmla="*/ 227268858 w 270"/>
                <a:gd name="T33" fmla="*/ 1959331718 h 522"/>
                <a:gd name="T34" fmla="*/ 142040209 w 270"/>
                <a:gd name="T35" fmla="*/ 2030325220 h 522"/>
                <a:gd name="T36" fmla="*/ 142040209 w 270"/>
                <a:gd name="T37" fmla="*/ 2030325220 h 522"/>
                <a:gd name="T38" fmla="*/ 227268858 w 270"/>
                <a:gd name="T39" fmla="*/ 1959331718 h 522"/>
                <a:gd name="T40" fmla="*/ 1590870697 w 270"/>
                <a:gd name="T41" fmla="*/ 653109317 h 522"/>
                <a:gd name="T42" fmla="*/ 767027684 w 270"/>
                <a:gd name="T43" fmla="*/ 1490795709 h 522"/>
                <a:gd name="T44" fmla="*/ 909067893 w 270"/>
                <a:gd name="T45" fmla="*/ 1363014189 h 522"/>
                <a:gd name="T46" fmla="*/ 909067893 w 270"/>
                <a:gd name="T47" fmla="*/ 1348816242 h 522"/>
                <a:gd name="T48" fmla="*/ 1434621944 w 270"/>
                <a:gd name="T49" fmla="*/ 837686392 h 522"/>
                <a:gd name="T50" fmla="*/ 1434621944 w 270"/>
                <a:gd name="T51" fmla="*/ 823488445 h 522"/>
                <a:gd name="T52" fmla="*/ 1590870697 w 270"/>
                <a:gd name="T53" fmla="*/ 653109317 h 522"/>
                <a:gd name="T54" fmla="*/ 1676095577 w 270"/>
                <a:gd name="T55" fmla="*/ 567921637 h 522"/>
                <a:gd name="T56" fmla="*/ 1605071703 w 270"/>
                <a:gd name="T57" fmla="*/ 638911370 h 522"/>
                <a:gd name="T58" fmla="*/ 1676095577 w 270"/>
                <a:gd name="T59" fmla="*/ 567921637 h 522"/>
                <a:gd name="T60" fmla="*/ 1676095577 w 270"/>
                <a:gd name="T61" fmla="*/ 567921637 h 522"/>
                <a:gd name="T62" fmla="*/ 2102219974 w 270"/>
                <a:gd name="T63" fmla="*/ 70989734 h 522"/>
                <a:gd name="T64" fmla="*/ 1803931011 w 270"/>
                <a:gd name="T65" fmla="*/ 425942169 h 522"/>
                <a:gd name="T66" fmla="*/ 2102219974 w 270"/>
                <a:gd name="T67" fmla="*/ 70989734 h 522"/>
                <a:gd name="T68" fmla="*/ 2102219974 w 270"/>
                <a:gd name="T69" fmla="*/ 70989734 h 522"/>
                <a:gd name="T70" fmla="*/ 2102219974 w 270"/>
                <a:gd name="T71" fmla="*/ 70989734 h 522"/>
                <a:gd name="T72" fmla="*/ 2147483646 w 270"/>
                <a:gd name="T73" fmla="*/ 0 h 522"/>
                <a:gd name="T74" fmla="*/ 2147483646 w 270"/>
                <a:gd name="T75" fmla="*/ 0 h 522"/>
                <a:gd name="T76" fmla="*/ 2147483646 w 270"/>
                <a:gd name="T77" fmla="*/ 0 h 522"/>
                <a:gd name="T78" fmla="*/ 2147483646 w 270"/>
                <a:gd name="T79" fmla="*/ 0 h 522"/>
                <a:gd name="T80" fmla="*/ 2147483646 w 270"/>
                <a:gd name="T81" fmla="*/ 0 h 522"/>
                <a:gd name="T82" fmla="*/ 2147483646 w 270"/>
                <a:gd name="T83" fmla="*/ 0 h 522"/>
                <a:gd name="T84" fmla="*/ 2147483646 w 270"/>
                <a:gd name="T85" fmla="*/ 0 h 522"/>
                <a:gd name="T86" fmla="*/ 2147483646 w 270"/>
                <a:gd name="T87" fmla="*/ 0 h 5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70" h="522">
                  <a:moveTo>
                    <a:pt x="140" y="508"/>
                  </a:moveTo>
                  <a:cubicBezTo>
                    <a:pt x="144" y="513"/>
                    <a:pt x="148" y="518"/>
                    <a:pt x="151" y="522"/>
                  </a:cubicBezTo>
                  <a:cubicBezTo>
                    <a:pt x="151" y="522"/>
                    <a:pt x="151" y="522"/>
                    <a:pt x="151" y="522"/>
                  </a:cubicBezTo>
                  <a:cubicBezTo>
                    <a:pt x="151" y="522"/>
                    <a:pt x="151" y="522"/>
                    <a:pt x="151" y="522"/>
                  </a:cubicBezTo>
                  <a:cubicBezTo>
                    <a:pt x="148" y="518"/>
                    <a:pt x="144" y="513"/>
                    <a:pt x="140" y="508"/>
                  </a:cubicBezTo>
                  <a:moveTo>
                    <a:pt x="26" y="397"/>
                  </a:moveTo>
                  <a:cubicBezTo>
                    <a:pt x="29" y="399"/>
                    <a:pt x="32" y="402"/>
                    <a:pt x="35" y="405"/>
                  </a:cubicBezTo>
                  <a:cubicBezTo>
                    <a:pt x="34" y="404"/>
                    <a:pt x="33" y="403"/>
                    <a:pt x="32" y="402"/>
                  </a:cubicBezTo>
                  <a:cubicBezTo>
                    <a:pt x="31" y="401"/>
                    <a:pt x="29" y="399"/>
                    <a:pt x="27" y="398"/>
                  </a:cubicBezTo>
                  <a:cubicBezTo>
                    <a:pt x="27" y="398"/>
                    <a:pt x="27" y="398"/>
                    <a:pt x="27" y="398"/>
                  </a:cubicBezTo>
                  <a:cubicBezTo>
                    <a:pt x="27" y="397"/>
                    <a:pt x="26" y="397"/>
                    <a:pt x="26" y="397"/>
                  </a:cubicBezTo>
                  <a:moveTo>
                    <a:pt x="1" y="361"/>
                  </a:moveTo>
                  <a:cubicBezTo>
                    <a:pt x="0" y="361"/>
                    <a:pt x="0" y="362"/>
                    <a:pt x="0" y="362"/>
                  </a:cubicBezTo>
                  <a:cubicBezTo>
                    <a:pt x="0" y="362"/>
                    <a:pt x="0" y="362"/>
                    <a:pt x="0" y="362"/>
                  </a:cubicBezTo>
                  <a:cubicBezTo>
                    <a:pt x="0" y="362"/>
                    <a:pt x="0" y="362"/>
                    <a:pt x="0" y="362"/>
                  </a:cubicBezTo>
                  <a:cubicBezTo>
                    <a:pt x="0" y="362"/>
                    <a:pt x="0" y="361"/>
                    <a:pt x="1" y="361"/>
                  </a:cubicBezTo>
                  <a:moveTo>
                    <a:pt x="16" y="138"/>
                  </a:moveTo>
                  <a:cubicBezTo>
                    <a:pt x="14" y="140"/>
                    <a:pt x="12" y="141"/>
                    <a:pt x="10" y="143"/>
                  </a:cubicBezTo>
                  <a:cubicBezTo>
                    <a:pt x="10" y="143"/>
                    <a:pt x="10" y="143"/>
                    <a:pt x="10" y="143"/>
                  </a:cubicBezTo>
                  <a:cubicBezTo>
                    <a:pt x="12" y="141"/>
                    <a:pt x="14" y="140"/>
                    <a:pt x="16" y="138"/>
                  </a:cubicBezTo>
                  <a:moveTo>
                    <a:pt x="112" y="46"/>
                  </a:moveTo>
                  <a:cubicBezTo>
                    <a:pt x="94" y="66"/>
                    <a:pt x="73" y="87"/>
                    <a:pt x="54" y="105"/>
                  </a:cubicBezTo>
                  <a:cubicBezTo>
                    <a:pt x="57" y="102"/>
                    <a:pt x="60" y="99"/>
                    <a:pt x="64" y="96"/>
                  </a:cubicBezTo>
                  <a:cubicBezTo>
                    <a:pt x="64" y="95"/>
                    <a:pt x="64" y="95"/>
                    <a:pt x="64" y="95"/>
                  </a:cubicBezTo>
                  <a:cubicBezTo>
                    <a:pt x="76" y="84"/>
                    <a:pt x="89" y="71"/>
                    <a:pt x="101" y="59"/>
                  </a:cubicBezTo>
                  <a:cubicBezTo>
                    <a:pt x="101" y="58"/>
                    <a:pt x="101" y="58"/>
                    <a:pt x="101" y="58"/>
                  </a:cubicBezTo>
                  <a:cubicBezTo>
                    <a:pt x="105" y="54"/>
                    <a:pt x="108" y="50"/>
                    <a:pt x="112" y="46"/>
                  </a:cubicBezTo>
                  <a:moveTo>
                    <a:pt x="118" y="40"/>
                  </a:moveTo>
                  <a:cubicBezTo>
                    <a:pt x="117" y="41"/>
                    <a:pt x="115" y="43"/>
                    <a:pt x="113" y="45"/>
                  </a:cubicBezTo>
                  <a:cubicBezTo>
                    <a:pt x="115" y="43"/>
                    <a:pt x="116" y="42"/>
                    <a:pt x="118" y="40"/>
                  </a:cubicBezTo>
                  <a:cubicBezTo>
                    <a:pt x="118" y="40"/>
                    <a:pt x="118" y="40"/>
                    <a:pt x="118" y="40"/>
                  </a:cubicBezTo>
                  <a:moveTo>
                    <a:pt x="148" y="5"/>
                  </a:moveTo>
                  <a:cubicBezTo>
                    <a:pt x="142" y="13"/>
                    <a:pt x="135" y="21"/>
                    <a:pt x="127" y="30"/>
                  </a:cubicBezTo>
                  <a:cubicBezTo>
                    <a:pt x="135" y="21"/>
                    <a:pt x="142" y="13"/>
                    <a:pt x="148" y="5"/>
                  </a:cubicBezTo>
                  <a:cubicBezTo>
                    <a:pt x="148" y="5"/>
                    <a:pt x="148" y="5"/>
                    <a:pt x="148" y="5"/>
                  </a:cubicBezTo>
                  <a:cubicBezTo>
                    <a:pt x="148" y="5"/>
                    <a:pt x="148" y="5"/>
                    <a:pt x="148" y="5"/>
                  </a:cubicBezTo>
                  <a:moveTo>
                    <a:pt x="270" y="0"/>
                  </a:moveTo>
                  <a:cubicBezTo>
                    <a:pt x="268" y="0"/>
                    <a:pt x="266" y="0"/>
                    <a:pt x="264" y="0"/>
                  </a:cubicBezTo>
                  <a:cubicBezTo>
                    <a:pt x="264" y="0"/>
                    <a:pt x="264" y="0"/>
                    <a:pt x="264" y="0"/>
                  </a:cubicBezTo>
                  <a:cubicBezTo>
                    <a:pt x="264" y="0"/>
                    <a:pt x="264" y="0"/>
                    <a:pt x="264" y="0"/>
                  </a:cubicBezTo>
                  <a:cubicBezTo>
                    <a:pt x="266" y="0"/>
                    <a:pt x="268" y="0"/>
                    <a:pt x="270" y="0"/>
                  </a:cubicBezTo>
                  <a:cubicBezTo>
                    <a:pt x="270" y="0"/>
                    <a:pt x="270" y="0"/>
                    <a:pt x="270" y="0"/>
                  </a:cubicBezTo>
                  <a:cubicBezTo>
                    <a:pt x="270" y="0"/>
                    <a:pt x="270" y="0"/>
                    <a:pt x="270" y="0"/>
                  </a:cubicBezTo>
                  <a:cubicBezTo>
                    <a:pt x="270" y="0"/>
                    <a:pt x="270" y="0"/>
                    <a:pt x="270" y="0"/>
                  </a:cubicBezTo>
                </a:path>
              </a:pathLst>
            </a:custGeom>
            <a:solidFill>
              <a:srgbClr val="D1D3D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Freeform: Shape 52"/>
            <p:cNvSpPr/>
            <p:nvPr/>
          </p:nvSpPr>
          <p:spPr bwMode="auto">
            <a:xfrm>
              <a:off x="4134191" y="1647545"/>
              <a:ext cx="1969034" cy="3764852"/>
            </a:xfrm>
            <a:custGeom>
              <a:avLst/>
              <a:gdLst>
                <a:gd name="T0" fmla="*/ 2147483646 w 285"/>
                <a:gd name="T1" fmla="*/ 2147483646 h 565"/>
                <a:gd name="T2" fmla="*/ 2147483646 w 285"/>
                <a:gd name="T3" fmla="*/ 2147483646 h 565"/>
                <a:gd name="T4" fmla="*/ 2147483646 w 285"/>
                <a:gd name="T5" fmla="*/ 2147483646 h 565"/>
                <a:gd name="T6" fmla="*/ 2147483646 w 285"/>
                <a:gd name="T7" fmla="*/ 2147483646 h 565"/>
                <a:gd name="T8" fmla="*/ 2147483646 w 285"/>
                <a:gd name="T9" fmla="*/ 2147483646 h 565"/>
                <a:gd name="T10" fmla="*/ 2147483646 w 285"/>
                <a:gd name="T11" fmla="*/ 2147483646 h 565"/>
                <a:gd name="T12" fmla="*/ 2147483646 w 285"/>
                <a:gd name="T13" fmla="*/ 2147483646 h 565"/>
                <a:gd name="T14" fmla="*/ 2147483646 w 285"/>
                <a:gd name="T15" fmla="*/ 2147483646 h 565"/>
                <a:gd name="T16" fmla="*/ 668362593 w 285"/>
                <a:gd name="T17" fmla="*/ 2147483646 h 565"/>
                <a:gd name="T18" fmla="*/ 2147483646 w 285"/>
                <a:gd name="T19" fmla="*/ 2147483646 h 565"/>
                <a:gd name="T20" fmla="*/ 2147483646 w 285"/>
                <a:gd name="T21" fmla="*/ 2147483646 h 565"/>
                <a:gd name="T22" fmla="*/ 668362593 w 285"/>
                <a:gd name="T23" fmla="*/ 2147483646 h 565"/>
                <a:gd name="T24" fmla="*/ 156425288 w 285"/>
                <a:gd name="T25" fmla="*/ 2147483646 h 565"/>
                <a:gd name="T26" fmla="*/ 156425288 w 285"/>
                <a:gd name="T27" fmla="*/ 2147483646 h 565"/>
                <a:gd name="T28" fmla="*/ 156425288 w 285"/>
                <a:gd name="T29" fmla="*/ 2147483646 h 565"/>
                <a:gd name="T30" fmla="*/ 355512017 w 285"/>
                <a:gd name="T31" fmla="*/ 2147483646 h 565"/>
                <a:gd name="T32" fmla="*/ 355512017 w 285"/>
                <a:gd name="T33" fmla="*/ 2147483646 h 565"/>
                <a:gd name="T34" fmla="*/ 597260189 w 285"/>
                <a:gd name="T35" fmla="*/ 2147483646 h 565"/>
                <a:gd name="T36" fmla="*/ 355512017 w 285"/>
                <a:gd name="T37" fmla="*/ 2147483646 h 565"/>
                <a:gd name="T38" fmla="*/ 0 w 285"/>
                <a:gd name="T39" fmla="*/ 2147483646 h 565"/>
                <a:gd name="T40" fmla="*/ 0 w 285"/>
                <a:gd name="T41" fmla="*/ 2147483646 h 565"/>
                <a:gd name="T42" fmla="*/ 0 w 285"/>
                <a:gd name="T43" fmla="*/ 2147483646 h 565"/>
                <a:gd name="T44" fmla="*/ 1720681935 w 285"/>
                <a:gd name="T45" fmla="*/ 2147483646 h 565"/>
                <a:gd name="T46" fmla="*/ 1692240974 w 285"/>
                <a:gd name="T47" fmla="*/ 2147483646 h 565"/>
                <a:gd name="T48" fmla="*/ 227527691 w 285"/>
                <a:gd name="T49" fmla="*/ 2147483646 h 565"/>
                <a:gd name="T50" fmla="*/ 213307210 w 285"/>
                <a:gd name="T51" fmla="*/ 2147483646 h 565"/>
                <a:gd name="T52" fmla="*/ 213307210 w 285"/>
                <a:gd name="T53" fmla="*/ 2147483646 h 565"/>
                <a:gd name="T54" fmla="*/ 99543365 w 285"/>
                <a:gd name="T55" fmla="*/ 2147483646 h 565"/>
                <a:gd name="T56" fmla="*/ 14220481 w 285"/>
                <a:gd name="T57" fmla="*/ 2147483646 h 565"/>
                <a:gd name="T58" fmla="*/ 170645768 w 285"/>
                <a:gd name="T59" fmla="*/ 2147483646 h 565"/>
                <a:gd name="T60" fmla="*/ 170645768 w 285"/>
                <a:gd name="T61" fmla="*/ 2147483646 h 565"/>
                <a:gd name="T62" fmla="*/ 170645768 w 285"/>
                <a:gd name="T63" fmla="*/ 2147483646 h 565"/>
                <a:gd name="T64" fmla="*/ 170645768 w 285"/>
                <a:gd name="T65" fmla="*/ 2147483646 h 565"/>
                <a:gd name="T66" fmla="*/ 2147483646 w 285"/>
                <a:gd name="T67" fmla="*/ 2147483646 h 565"/>
                <a:gd name="T68" fmla="*/ 2147483646 w 285"/>
                <a:gd name="T69" fmla="*/ 2147483646 h 565"/>
                <a:gd name="T70" fmla="*/ 2147483646 w 285"/>
                <a:gd name="T71" fmla="*/ 1734584494 h 565"/>
                <a:gd name="T72" fmla="*/ 2147483646 w 285"/>
                <a:gd name="T73" fmla="*/ 355449157 h 565"/>
                <a:gd name="T74" fmla="*/ 2019312030 w 285"/>
                <a:gd name="T75" fmla="*/ 710894543 h 565"/>
                <a:gd name="T76" fmla="*/ 1891327703 w 285"/>
                <a:gd name="T77" fmla="*/ 853074959 h 565"/>
                <a:gd name="T78" fmla="*/ 1806004819 w 285"/>
                <a:gd name="T79" fmla="*/ 938382455 h 565"/>
                <a:gd name="T80" fmla="*/ 1649579532 w 285"/>
                <a:gd name="T81" fmla="*/ 1123212849 h 565"/>
                <a:gd name="T82" fmla="*/ 1123421746 w 285"/>
                <a:gd name="T83" fmla="*/ 1649276998 h 565"/>
                <a:gd name="T84" fmla="*/ 440834902 w 285"/>
                <a:gd name="T85" fmla="*/ 2147483646 h 565"/>
                <a:gd name="T86" fmla="*/ 355512017 w 285"/>
                <a:gd name="T87" fmla="*/ 2147483646 h 565"/>
                <a:gd name="T88" fmla="*/ 2147483646 w 285"/>
                <a:gd name="T89" fmla="*/ 355449157 h 565"/>
                <a:gd name="T90" fmla="*/ 2147483646 w 285"/>
                <a:gd name="T91" fmla="*/ 213268740 h 565"/>
                <a:gd name="T92" fmla="*/ 2147483646 w 285"/>
                <a:gd name="T93" fmla="*/ 284357063 h 565"/>
                <a:gd name="T94" fmla="*/ 2147483646 w 285"/>
                <a:gd name="T95" fmla="*/ 284357063 h 565"/>
                <a:gd name="T96" fmla="*/ 2147483646 w 285"/>
                <a:gd name="T97" fmla="*/ 284357063 h 565"/>
                <a:gd name="T98" fmla="*/ 2147483646 w 285"/>
                <a:gd name="T99" fmla="*/ 213268740 h 565"/>
                <a:gd name="T100" fmla="*/ 2147483646 w 285"/>
                <a:gd name="T101" fmla="*/ 113742071 h 565"/>
                <a:gd name="T102" fmla="*/ 2147483646 w 285"/>
                <a:gd name="T103" fmla="*/ 113742071 h 565"/>
                <a:gd name="T104" fmla="*/ 2147483646 w 285"/>
                <a:gd name="T105" fmla="*/ 99526669 h 565"/>
                <a:gd name="T106" fmla="*/ 2147483646 w 285"/>
                <a:gd name="T107" fmla="*/ 99526669 h 565"/>
                <a:gd name="T108" fmla="*/ 2147483646 w 285"/>
                <a:gd name="T109" fmla="*/ 14219173 h 565"/>
                <a:gd name="T110" fmla="*/ 2147483646 w 285"/>
                <a:gd name="T111" fmla="*/ 0 h 565"/>
                <a:gd name="T112" fmla="*/ 2147483646 w 285"/>
                <a:gd name="T113" fmla="*/ 0 h 56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85" h="565">
                  <a:moveTo>
                    <a:pt x="175" y="565"/>
                  </a:moveTo>
                  <a:cubicBezTo>
                    <a:pt x="175" y="565"/>
                    <a:pt x="175" y="565"/>
                    <a:pt x="175" y="565"/>
                  </a:cubicBezTo>
                  <a:cubicBezTo>
                    <a:pt x="175" y="565"/>
                    <a:pt x="175" y="565"/>
                    <a:pt x="175" y="565"/>
                  </a:cubicBezTo>
                  <a:cubicBezTo>
                    <a:pt x="175" y="565"/>
                    <a:pt x="175" y="565"/>
                    <a:pt x="175" y="565"/>
                  </a:cubicBezTo>
                  <a:moveTo>
                    <a:pt x="186" y="558"/>
                  </a:moveTo>
                  <a:cubicBezTo>
                    <a:pt x="184" y="563"/>
                    <a:pt x="180" y="565"/>
                    <a:pt x="175" y="565"/>
                  </a:cubicBezTo>
                  <a:cubicBezTo>
                    <a:pt x="180" y="565"/>
                    <a:pt x="184" y="563"/>
                    <a:pt x="186" y="558"/>
                  </a:cubicBezTo>
                  <a:moveTo>
                    <a:pt x="186" y="558"/>
                  </a:moveTo>
                  <a:cubicBezTo>
                    <a:pt x="186" y="558"/>
                    <a:pt x="186" y="558"/>
                    <a:pt x="186" y="558"/>
                  </a:cubicBezTo>
                  <a:cubicBezTo>
                    <a:pt x="186" y="558"/>
                    <a:pt x="186" y="558"/>
                    <a:pt x="186" y="558"/>
                  </a:cubicBezTo>
                  <a:moveTo>
                    <a:pt x="285" y="545"/>
                  </a:moveTo>
                  <a:cubicBezTo>
                    <a:pt x="250" y="545"/>
                    <a:pt x="216" y="547"/>
                    <a:pt x="189" y="551"/>
                  </a:cubicBezTo>
                  <a:cubicBezTo>
                    <a:pt x="189" y="551"/>
                    <a:pt x="189" y="551"/>
                    <a:pt x="189" y="551"/>
                  </a:cubicBezTo>
                  <a:cubicBezTo>
                    <a:pt x="216" y="547"/>
                    <a:pt x="250" y="545"/>
                    <a:pt x="285" y="545"/>
                  </a:cubicBezTo>
                  <a:cubicBezTo>
                    <a:pt x="285" y="545"/>
                    <a:pt x="285" y="545"/>
                    <a:pt x="285" y="545"/>
                  </a:cubicBezTo>
                  <a:cubicBezTo>
                    <a:pt x="285" y="545"/>
                    <a:pt x="285" y="545"/>
                    <a:pt x="285" y="545"/>
                  </a:cubicBezTo>
                  <a:cubicBezTo>
                    <a:pt x="285" y="545"/>
                    <a:pt x="285" y="545"/>
                    <a:pt x="285" y="545"/>
                  </a:cubicBezTo>
                  <a:moveTo>
                    <a:pt x="47" y="422"/>
                  </a:moveTo>
                  <a:cubicBezTo>
                    <a:pt x="48" y="423"/>
                    <a:pt x="49" y="424"/>
                    <a:pt x="50" y="425"/>
                  </a:cubicBezTo>
                  <a:cubicBezTo>
                    <a:pt x="85" y="455"/>
                    <a:pt x="126" y="495"/>
                    <a:pt x="155" y="528"/>
                  </a:cubicBezTo>
                  <a:cubicBezTo>
                    <a:pt x="159" y="533"/>
                    <a:pt x="163" y="538"/>
                    <a:pt x="166" y="542"/>
                  </a:cubicBezTo>
                  <a:cubicBezTo>
                    <a:pt x="166" y="542"/>
                    <a:pt x="166" y="542"/>
                    <a:pt x="166" y="542"/>
                  </a:cubicBezTo>
                  <a:cubicBezTo>
                    <a:pt x="166" y="542"/>
                    <a:pt x="166" y="542"/>
                    <a:pt x="166" y="542"/>
                  </a:cubicBezTo>
                  <a:cubicBezTo>
                    <a:pt x="137" y="506"/>
                    <a:pt x="88" y="456"/>
                    <a:pt x="47" y="422"/>
                  </a:cubicBezTo>
                  <a:moveTo>
                    <a:pt x="11" y="409"/>
                  </a:moveTo>
                  <a:cubicBezTo>
                    <a:pt x="11" y="409"/>
                    <a:pt x="11" y="409"/>
                    <a:pt x="11" y="409"/>
                  </a:cubicBezTo>
                  <a:cubicBezTo>
                    <a:pt x="11" y="409"/>
                    <a:pt x="11" y="409"/>
                    <a:pt x="11" y="409"/>
                  </a:cubicBezTo>
                  <a:cubicBezTo>
                    <a:pt x="11" y="409"/>
                    <a:pt x="11" y="409"/>
                    <a:pt x="11" y="409"/>
                  </a:cubicBezTo>
                  <a:moveTo>
                    <a:pt x="16" y="408"/>
                  </a:moveTo>
                  <a:cubicBezTo>
                    <a:pt x="14" y="409"/>
                    <a:pt x="13" y="409"/>
                    <a:pt x="11" y="409"/>
                  </a:cubicBezTo>
                  <a:cubicBezTo>
                    <a:pt x="13" y="409"/>
                    <a:pt x="14" y="409"/>
                    <a:pt x="16" y="408"/>
                  </a:cubicBezTo>
                  <a:moveTo>
                    <a:pt x="25" y="404"/>
                  </a:moveTo>
                  <a:cubicBezTo>
                    <a:pt x="16" y="408"/>
                    <a:pt x="16" y="408"/>
                    <a:pt x="16" y="408"/>
                  </a:cubicBezTo>
                  <a:cubicBezTo>
                    <a:pt x="25" y="404"/>
                    <a:pt x="25" y="404"/>
                    <a:pt x="25" y="404"/>
                  </a:cubicBezTo>
                  <a:cubicBezTo>
                    <a:pt x="30" y="408"/>
                    <a:pt x="36" y="412"/>
                    <a:pt x="41" y="417"/>
                  </a:cubicBezTo>
                  <a:cubicBezTo>
                    <a:pt x="41" y="417"/>
                    <a:pt x="42" y="417"/>
                    <a:pt x="42" y="418"/>
                  </a:cubicBezTo>
                  <a:cubicBezTo>
                    <a:pt x="42" y="418"/>
                    <a:pt x="42" y="418"/>
                    <a:pt x="42" y="418"/>
                  </a:cubicBezTo>
                  <a:cubicBezTo>
                    <a:pt x="36" y="413"/>
                    <a:pt x="31" y="408"/>
                    <a:pt x="25" y="404"/>
                  </a:cubicBezTo>
                  <a:moveTo>
                    <a:pt x="0" y="401"/>
                  </a:moveTo>
                  <a:cubicBezTo>
                    <a:pt x="0" y="401"/>
                    <a:pt x="0" y="401"/>
                    <a:pt x="0" y="401"/>
                  </a:cubicBezTo>
                  <a:cubicBezTo>
                    <a:pt x="0" y="401"/>
                    <a:pt x="0" y="401"/>
                    <a:pt x="0" y="401"/>
                  </a:cubicBezTo>
                  <a:moveTo>
                    <a:pt x="0" y="401"/>
                  </a:moveTo>
                  <a:cubicBezTo>
                    <a:pt x="0" y="401"/>
                    <a:pt x="0" y="401"/>
                    <a:pt x="0" y="401"/>
                  </a:cubicBezTo>
                  <a:cubicBezTo>
                    <a:pt x="0" y="401"/>
                    <a:pt x="0" y="401"/>
                    <a:pt x="0" y="401"/>
                  </a:cubicBezTo>
                  <a:moveTo>
                    <a:pt x="119" y="214"/>
                  </a:moveTo>
                  <a:cubicBezTo>
                    <a:pt x="121" y="215"/>
                    <a:pt x="121" y="215"/>
                    <a:pt x="121" y="215"/>
                  </a:cubicBezTo>
                  <a:cubicBezTo>
                    <a:pt x="129" y="218"/>
                    <a:pt x="136" y="221"/>
                    <a:pt x="144" y="224"/>
                  </a:cubicBezTo>
                  <a:cubicBezTo>
                    <a:pt x="135" y="221"/>
                    <a:pt x="127" y="217"/>
                    <a:pt x="119" y="214"/>
                  </a:cubicBezTo>
                  <a:moveTo>
                    <a:pt x="7" y="181"/>
                  </a:moveTo>
                  <a:cubicBezTo>
                    <a:pt x="16" y="185"/>
                    <a:pt x="16" y="185"/>
                    <a:pt x="16" y="185"/>
                  </a:cubicBezTo>
                  <a:cubicBezTo>
                    <a:pt x="22" y="239"/>
                    <a:pt x="21" y="327"/>
                    <a:pt x="16" y="381"/>
                  </a:cubicBezTo>
                  <a:cubicBezTo>
                    <a:pt x="15" y="381"/>
                    <a:pt x="15" y="382"/>
                    <a:pt x="15" y="382"/>
                  </a:cubicBezTo>
                  <a:cubicBezTo>
                    <a:pt x="15" y="382"/>
                    <a:pt x="15" y="382"/>
                    <a:pt x="15" y="382"/>
                  </a:cubicBezTo>
                  <a:cubicBezTo>
                    <a:pt x="15" y="382"/>
                    <a:pt x="15" y="382"/>
                    <a:pt x="15" y="382"/>
                  </a:cubicBezTo>
                  <a:cubicBezTo>
                    <a:pt x="21" y="329"/>
                    <a:pt x="22" y="240"/>
                    <a:pt x="16" y="185"/>
                  </a:cubicBezTo>
                  <a:cubicBezTo>
                    <a:pt x="7" y="181"/>
                    <a:pt x="7" y="181"/>
                    <a:pt x="7" y="181"/>
                  </a:cubicBezTo>
                  <a:moveTo>
                    <a:pt x="1" y="165"/>
                  </a:moveTo>
                  <a:cubicBezTo>
                    <a:pt x="1" y="165"/>
                    <a:pt x="1" y="165"/>
                    <a:pt x="1" y="165"/>
                  </a:cubicBezTo>
                  <a:cubicBezTo>
                    <a:pt x="1" y="165"/>
                    <a:pt x="1" y="165"/>
                    <a:pt x="1" y="165"/>
                  </a:cubicBezTo>
                  <a:moveTo>
                    <a:pt x="12" y="158"/>
                  </a:moveTo>
                  <a:cubicBezTo>
                    <a:pt x="7" y="158"/>
                    <a:pt x="3" y="160"/>
                    <a:pt x="1" y="165"/>
                  </a:cubicBezTo>
                  <a:cubicBezTo>
                    <a:pt x="3" y="160"/>
                    <a:pt x="7" y="158"/>
                    <a:pt x="12" y="158"/>
                  </a:cubicBezTo>
                  <a:moveTo>
                    <a:pt x="12" y="158"/>
                  </a:moveTo>
                  <a:cubicBezTo>
                    <a:pt x="12" y="158"/>
                    <a:pt x="12" y="158"/>
                    <a:pt x="12" y="158"/>
                  </a:cubicBezTo>
                  <a:cubicBezTo>
                    <a:pt x="12" y="158"/>
                    <a:pt x="12" y="158"/>
                    <a:pt x="12" y="158"/>
                  </a:cubicBezTo>
                  <a:cubicBezTo>
                    <a:pt x="12" y="158"/>
                    <a:pt x="12" y="158"/>
                    <a:pt x="12" y="158"/>
                  </a:cubicBezTo>
                  <a:moveTo>
                    <a:pt x="216" y="120"/>
                  </a:moveTo>
                  <a:cubicBezTo>
                    <a:pt x="276" y="263"/>
                    <a:pt x="276" y="263"/>
                    <a:pt x="276" y="263"/>
                  </a:cubicBezTo>
                  <a:cubicBezTo>
                    <a:pt x="276" y="263"/>
                    <a:pt x="276" y="263"/>
                    <a:pt x="276" y="263"/>
                  </a:cubicBezTo>
                  <a:cubicBezTo>
                    <a:pt x="276" y="263"/>
                    <a:pt x="276" y="263"/>
                    <a:pt x="276" y="263"/>
                  </a:cubicBezTo>
                  <a:cubicBezTo>
                    <a:pt x="276" y="263"/>
                    <a:pt x="276" y="263"/>
                    <a:pt x="276" y="263"/>
                  </a:cubicBezTo>
                  <a:cubicBezTo>
                    <a:pt x="217" y="122"/>
                    <a:pt x="217" y="122"/>
                    <a:pt x="217" y="122"/>
                  </a:cubicBezTo>
                  <a:cubicBezTo>
                    <a:pt x="217" y="121"/>
                    <a:pt x="217" y="121"/>
                    <a:pt x="216" y="120"/>
                  </a:cubicBezTo>
                  <a:moveTo>
                    <a:pt x="163" y="25"/>
                  </a:moveTo>
                  <a:cubicBezTo>
                    <a:pt x="163" y="25"/>
                    <a:pt x="163" y="25"/>
                    <a:pt x="163" y="25"/>
                  </a:cubicBezTo>
                  <a:cubicBezTo>
                    <a:pt x="157" y="33"/>
                    <a:pt x="150" y="41"/>
                    <a:pt x="142" y="50"/>
                  </a:cubicBezTo>
                  <a:cubicBezTo>
                    <a:pt x="139" y="53"/>
                    <a:pt x="136" y="56"/>
                    <a:pt x="133" y="60"/>
                  </a:cubicBezTo>
                  <a:cubicBezTo>
                    <a:pt x="133" y="60"/>
                    <a:pt x="133" y="60"/>
                    <a:pt x="133" y="60"/>
                  </a:cubicBezTo>
                  <a:cubicBezTo>
                    <a:pt x="131" y="62"/>
                    <a:pt x="130" y="63"/>
                    <a:pt x="128" y="65"/>
                  </a:cubicBezTo>
                  <a:cubicBezTo>
                    <a:pt x="128" y="65"/>
                    <a:pt x="127" y="66"/>
                    <a:pt x="127" y="66"/>
                  </a:cubicBezTo>
                  <a:cubicBezTo>
                    <a:pt x="123" y="70"/>
                    <a:pt x="120" y="74"/>
                    <a:pt x="116" y="78"/>
                  </a:cubicBezTo>
                  <a:cubicBezTo>
                    <a:pt x="116" y="79"/>
                    <a:pt x="116" y="79"/>
                    <a:pt x="116" y="79"/>
                  </a:cubicBezTo>
                  <a:cubicBezTo>
                    <a:pt x="104" y="91"/>
                    <a:pt x="91" y="104"/>
                    <a:pt x="79" y="115"/>
                  </a:cubicBezTo>
                  <a:cubicBezTo>
                    <a:pt x="79" y="116"/>
                    <a:pt x="79" y="116"/>
                    <a:pt x="79" y="116"/>
                  </a:cubicBezTo>
                  <a:cubicBezTo>
                    <a:pt x="75" y="119"/>
                    <a:pt x="72" y="122"/>
                    <a:pt x="69" y="125"/>
                  </a:cubicBezTo>
                  <a:cubicBezTo>
                    <a:pt x="55" y="137"/>
                    <a:pt x="43" y="149"/>
                    <a:pt x="31" y="158"/>
                  </a:cubicBezTo>
                  <a:cubicBezTo>
                    <a:pt x="29" y="160"/>
                    <a:pt x="27" y="161"/>
                    <a:pt x="25" y="163"/>
                  </a:cubicBezTo>
                  <a:cubicBezTo>
                    <a:pt x="25" y="163"/>
                    <a:pt x="25" y="163"/>
                    <a:pt x="25" y="163"/>
                  </a:cubicBezTo>
                  <a:cubicBezTo>
                    <a:pt x="68" y="129"/>
                    <a:pt x="129" y="68"/>
                    <a:pt x="163" y="25"/>
                  </a:cubicBezTo>
                  <a:cubicBezTo>
                    <a:pt x="163" y="25"/>
                    <a:pt x="163" y="25"/>
                    <a:pt x="163" y="25"/>
                  </a:cubicBezTo>
                  <a:moveTo>
                    <a:pt x="182" y="8"/>
                  </a:moveTo>
                  <a:cubicBezTo>
                    <a:pt x="185" y="15"/>
                    <a:pt x="185" y="15"/>
                    <a:pt x="185" y="15"/>
                  </a:cubicBezTo>
                  <a:cubicBezTo>
                    <a:pt x="211" y="18"/>
                    <a:pt x="246" y="20"/>
                    <a:pt x="280" y="20"/>
                  </a:cubicBezTo>
                  <a:cubicBezTo>
                    <a:pt x="281" y="20"/>
                    <a:pt x="283" y="20"/>
                    <a:pt x="285" y="20"/>
                  </a:cubicBezTo>
                  <a:cubicBezTo>
                    <a:pt x="285" y="20"/>
                    <a:pt x="285" y="20"/>
                    <a:pt x="285" y="20"/>
                  </a:cubicBezTo>
                  <a:cubicBezTo>
                    <a:pt x="285" y="20"/>
                    <a:pt x="285" y="20"/>
                    <a:pt x="285" y="20"/>
                  </a:cubicBezTo>
                  <a:cubicBezTo>
                    <a:pt x="285" y="20"/>
                    <a:pt x="285" y="20"/>
                    <a:pt x="285" y="20"/>
                  </a:cubicBezTo>
                  <a:cubicBezTo>
                    <a:pt x="283" y="20"/>
                    <a:pt x="281" y="20"/>
                    <a:pt x="279" y="20"/>
                  </a:cubicBezTo>
                  <a:cubicBezTo>
                    <a:pt x="279" y="20"/>
                    <a:pt x="279" y="20"/>
                    <a:pt x="279" y="20"/>
                  </a:cubicBezTo>
                  <a:cubicBezTo>
                    <a:pt x="245" y="20"/>
                    <a:pt x="211" y="18"/>
                    <a:pt x="185" y="15"/>
                  </a:cubicBezTo>
                  <a:cubicBezTo>
                    <a:pt x="185" y="15"/>
                    <a:pt x="185" y="15"/>
                    <a:pt x="185" y="15"/>
                  </a:cubicBezTo>
                  <a:cubicBezTo>
                    <a:pt x="182" y="8"/>
                    <a:pt x="182" y="8"/>
                    <a:pt x="182" y="8"/>
                  </a:cubicBezTo>
                  <a:moveTo>
                    <a:pt x="182" y="8"/>
                  </a:moveTo>
                  <a:cubicBezTo>
                    <a:pt x="182" y="8"/>
                    <a:pt x="182" y="8"/>
                    <a:pt x="182" y="8"/>
                  </a:cubicBezTo>
                  <a:cubicBezTo>
                    <a:pt x="182" y="8"/>
                    <a:pt x="182" y="8"/>
                    <a:pt x="182" y="8"/>
                  </a:cubicBezTo>
                  <a:moveTo>
                    <a:pt x="182" y="7"/>
                  </a:moveTo>
                  <a:cubicBezTo>
                    <a:pt x="182" y="7"/>
                    <a:pt x="182" y="7"/>
                    <a:pt x="182" y="7"/>
                  </a:cubicBezTo>
                  <a:cubicBezTo>
                    <a:pt x="182" y="7"/>
                    <a:pt x="182" y="7"/>
                    <a:pt x="182" y="7"/>
                  </a:cubicBezTo>
                  <a:moveTo>
                    <a:pt x="171" y="0"/>
                  </a:moveTo>
                  <a:cubicBezTo>
                    <a:pt x="169" y="0"/>
                    <a:pt x="167" y="0"/>
                    <a:pt x="166" y="1"/>
                  </a:cubicBezTo>
                  <a:cubicBezTo>
                    <a:pt x="167" y="0"/>
                    <a:pt x="169" y="0"/>
                    <a:pt x="171" y="0"/>
                  </a:cubicBezTo>
                  <a:moveTo>
                    <a:pt x="171" y="0"/>
                  </a:moveTo>
                  <a:cubicBezTo>
                    <a:pt x="171" y="0"/>
                    <a:pt x="171" y="0"/>
                    <a:pt x="171" y="0"/>
                  </a:cubicBezTo>
                  <a:cubicBezTo>
                    <a:pt x="171" y="0"/>
                    <a:pt x="171" y="0"/>
                    <a:pt x="171" y="0"/>
                  </a:cubicBezTo>
                  <a:cubicBezTo>
                    <a:pt x="171" y="0"/>
                    <a:pt x="171" y="0"/>
                    <a:pt x="171" y="0"/>
                  </a:cubicBezTo>
                </a:path>
              </a:pathLst>
            </a:custGeom>
            <a:solidFill>
              <a:srgbClr val="1D1A1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Freeform: Shape 53"/>
            <p:cNvSpPr/>
            <p:nvPr/>
          </p:nvSpPr>
          <p:spPr bwMode="auto">
            <a:xfrm>
              <a:off x="5227775" y="1647545"/>
              <a:ext cx="186142" cy="168324"/>
            </a:xfrm>
            <a:custGeom>
              <a:avLst/>
              <a:gdLst>
                <a:gd name="T0" fmla="*/ 184080385 w 27"/>
                <a:gd name="T1" fmla="*/ 0 h 25"/>
                <a:gd name="T2" fmla="*/ 184080385 w 27"/>
                <a:gd name="T3" fmla="*/ 0 h 25"/>
                <a:gd name="T4" fmla="*/ 184080385 w 27"/>
                <a:gd name="T5" fmla="*/ 0 h 25"/>
                <a:gd name="T6" fmla="*/ 113280237 w 27"/>
                <a:gd name="T7" fmla="*/ 14516100 h 25"/>
                <a:gd name="T8" fmla="*/ 113280237 w 27"/>
                <a:gd name="T9" fmla="*/ 14516100 h 25"/>
                <a:gd name="T10" fmla="*/ 113280237 w 27"/>
                <a:gd name="T11" fmla="*/ 14516100 h 25"/>
                <a:gd name="T12" fmla="*/ 113280237 w 27"/>
                <a:gd name="T13" fmla="*/ 14516100 h 25"/>
                <a:gd name="T14" fmla="*/ 0 w 27"/>
                <a:gd name="T15" fmla="*/ 174193200 h 25"/>
                <a:gd name="T16" fmla="*/ 14160030 w 27"/>
                <a:gd name="T17" fmla="*/ 246773700 h 25"/>
                <a:gd name="T18" fmla="*/ 70800148 w 27"/>
                <a:gd name="T19" fmla="*/ 362902500 h 25"/>
                <a:gd name="T20" fmla="*/ 70800148 w 27"/>
                <a:gd name="T21" fmla="*/ 362902500 h 25"/>
                <a:gd name="T22" fmla="*/ 70800148 w 27"/>
                <a:gd name="T23" fmla="*/ 362902500 h 25"/>
                <a:gd name="T24" fmla="*/ 70800148 w 27"/>
                <a:gd name="T25" fmla="*/ 362902500 h 25"/>
                <a:gd name="T26" fmla="*/ 184080385 w 27"/>
                <a:gd name="T27" fmla="*/ 203225400 h 25"/>
                <a:gd name="T28" fmla="*/ 184080385 w 27"/>
                <a:gd name="T29" fmla="*/ 188709300 h 25"/>
                <a:gd name="T30" fmla="*/ 184080385 w 27"/>
                <a:gd name="T31" fmla="*/ 188709300 h 25"/>
                <a:gd name="T32" fmla="*/ 184080385 w 27"/>
                <a:gd name="T33" fmla="*/ 188709300 h 25"/>
                <a:gd name="T34" fmla="*/ 198236652 w 27"/>
                <a:gd name="T35" fmla="*/ 188709300 h 25"/>
                <a:gd name="T36" fmla="*/ 198236652 w 27"/>
                <a:gd name="T37" fmla="*/ 188709300 h 25"/>
                <a:gd name="T38" fmla="*/ 198236652 w 27"/>
                <a:gd name="T39" fmla="*/ 203225400 h 25"/>
                <a:gd name="T40" fmla="*/ 382317037 w 27"/>
                <a:gd name="T41" fmla="*/ 217741500 h 25"/>
                <a:gd name="T42" fmla="*/ 339836948 w 27"/>
                <a:gd name="T43" fmla="*/ 116128800 h 25"/>
                <a:gd name="T44" fmla="*/ 339836948 w 27"/>
                <a:gd name="T45" fmla="*/ 116128800 h 25"/>
                <a:gd name="T46" fmla="*/ 339836948 w 27"/>
                <a:gd name="T47" fmla="*/ 116128800 h 25"/>
                <a:gd name="T48" fmla="*/ 339836948 w 27"/>
                <a:gd name="T49" fmla="*/ 116128800 h 25"/>
                <a:gd name="T50" fmla="*/ 339836948 w 27"/>
                <a:gd name="T51" fmla="*/ 101612700 h 25"/>
                <a:gd name="T52" fmla="*/ 339836948 w 27"/>
                <a:gd name="T53" fmla="*/ 101612700 h 25"/>
                <a:gd name="T54" fmla="*/ 339836948 w 27"/>
                <a:gd name="T55" fmla="*/ 101612700 h 25"/>
                <a:gd name="T56" fmla="*/ 339836948 w 27"/>
                <a:gd name="T57" fmla="*/ 101612700 h 25"/>
                <a:gd name="T58" fmla="*/ 184080385 w 27"/>
                <a:gd name="T59" fmla="*/ 0 h 25"/>
                <a:gd name="T60" fmla="*/ 184080385 w 27"/>
                <a:gd name="T61" fmla="*/ 0 h 25"/>
                <a:gd name="T62" fmla="*/ 184080385 w 27"/>
                <a:gd name="T63" fmla="*/ 0 h 25"/>
                <a:gd name="T64" fmla="*/ 184080385 w 27"/>
                <a:gd name="T65" fmla="*/ 0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7" h="25">
                  <a:moveTo>
                    <a:pt x="13" y="0"/>
                  </a:moveTo>
                  <a:cubicBezTo>
                    <a:pt x="13" y="0"/>
                    <a:pt x="13" y="0"/>
                    <a:pt x="13" y="0"/>
                  </a:cubicBezTo>
                  <a:cubicBezTo>
                    <a:pt x="13" y="0"/>
                    <a:pt x="13" y="0"/>
                    <a:pt x="13" y="0"/>
                  </a:cubicBezTo>
                  <a:cubicBezTo>
                    <a:pt x="11" y="0"/>
                    <a:pt x="9" y="0"/>
                    <a:pt x="8" y="1"/>
                  </a:cubicBezTo>
                  <a:cubicBezTo>
                    <a:pt x="8" y="1"/>
                    <a:pt x="8" y="1"/>
                    <a:pt x="8" y="1"/>
                  </a:cubicBezTo>
                  <a:cubicBezTo>
                    <a:pt x="8" y="1"/>
                    <a:pt x="8" y="1"/>
                    <a:pt x="8" y="1"/>
                  </a:cubicBezTo>
                  <a:cubicBezTo>
                    <a:pt x="8" y="1"/>
                    <a:pt x="8" y="1"/>
                    <a:pt x="8" y="1"/>
                  </a:cubicBezTo>
                  <a:cubicBezTo>
                    <a:pt x="3" y="3"/>
                    <a:pt x="0" y="8"/>
                    <a:pt x="0" y="12"/>
                  </a:cubicBezTo>
                  <a:cubicBezTo>
                    <a:pt x="0" y="14"/>
                    <a:pt x="1" y="16"/>
                    <a:pt x="1" y="17"/>
                  </a:cubicBezTo>
                  <a:cubicBezTo>
                    <a:pt x="5" y="25"/>
                    <a:pt x="5" y="25"/>
                    <a:pt x="5" y="25"/>
                  </a:cubicBezTo>
                  <a:cubicBezTo>
                    <a:pt x="5" y="25"/>
                    <a:pt x="5" y="25"/>
                    <a:pt x="5" y="25"/>
                  </a:cubicBezTo>
                  <a:cubicBezTo>
                    <a:pt x="5" y="25"/>
                    <a:pt x="5" y="25"/>
                    <a:pt x="5" y="25"/>
                  </a:cubicBezTo>
                  <a:cubicBezTo>
                    <a:pt x="5" y="25"/>
                    <a:pt x="5" y="25"/>
                    <a:pt x="5" y="25"/>
                  </a:cubicBezTo>
                  <a:cubicBezTo>
                    <a:pt x="8" y="21"/>
                    <a:pt x="11" y="17"/>
                    <a:pt x="13" y="14"/>
                  </a:cubicBezTo>
                  <a:cubicBezTo>
                    <a:pt x="13" y="14"/>
                    <a:pt x="13" y="13"/>
                    <a:pt x="13" y="13"/>
                  </a:cubicBezTo>
                  <a:cubicBezTo>
                    <a:pt x="13" y="13"/>
                    <a:pt x="13" y="13"/>
                    <a:pt x="13" y="13"/>
                  </a:cubicBezTo>
                  <a:cubicBezTo>
                    <a:pt x="13" y="13"/>
                    <a:pt x="13" y="13"/>
                    <a:pt x="13" y="13"/>
                  </a:cubicBezTo>
                  <a:cubicBezTo>
                    <a:pt x="13" y="13"/>
                    <a:pt x="13" y="13"/>
                    <a:pt x="14" y="13"/>
                  </a:cubicBezTo>
                  <a:cubicBezTo>
                    <a:pt x="14" y="13"/>
                    <a:pt x="14" y="13"/>
                    <a:pt x="14" y="13"/>
                  </a:cubicBezTo>
                  <a:cubicBezTo>
                    <a:pt x="14" y="14"/>
                    <a:pt x="14" y="14"/>
                    <a:pt x="14" y="14"/>
                  </a:cubicBezTo>
                  <a:cubicBezTo>
                    <a:pt x="18" y="14"/>
                    <a:pt x="23" y="15"/>
                    <a:pt x="27" y="15"/>
                  </a:cubicBezTo>
                  <a:cubicBezTo>
                    <a:pt x="24" y="8"/>
                    <a:pt x="24" y="8"/>
                    <a:pt x="24" y="8"/>
                  </a:cubicBezTo>
                  <a:cubicBezTo>
                    <a:pt x="24" y="8"/>
                    <a:pt x="24" y="8"/>
                    <a:pt x="24" y="8"/>
                  </a:cubicBezTo>
                  <a:cubicBezTo>
                    <a:pt x="24" y="8"/>
                    <a:pt x="24" y="8"/>
                    <a:pt x="24" y="8"/>
                  </a:cubicBezTo>
                  <a:cubicBezTo>
                    <a:pt x="24" y="8"/>
                    <a:pt x="24" y="8"/>
                    <a:pt x="24" y="8"/>
                  </a:cubicBezTo>
                  <a:cubicBezTo>
                    <a:pt x="24" y="8"/>
                    <a:pt x="24" y="7"/>
                    <a:pt x="24" y="7"/>
                  </a:cubicBezTo>
                  <a:cubicBezTo>
                    <a:pt x="24" y="7"/>
                    <a:pt x="24" y="7"/>
                    <a:pt x="24" y="7"/>
                  </a:cubicBezTo>
                  <a:cubicBezTo>
                    <a:pt x="24" y="7"/>
                    <a:pt x="24" y="7"/>
                    <a:pt x="24" y="7"/>
                  </a:cubicBezTo>
                  <a:cubicBezTo>
                    <a:pt x="24" y="7"/>
                    <a:pt x="24" y="7"/>
                    <a:pt x="24" y="7"/>
                  </a:cubicBezTo>
                  <a:cubicBezTo>
                    <a:pt x="22" y="3"/>
                    <a:pt x="17" y="0"/>
                    <a:pt x="13" y="0"/>
                  </a:cubicBezTo>
                  <a:cubicBezTo>
                    <a:pt x="13" y="0"/>
                    <a:pt x="13" y="0"/>
                    <a:pt x="13" y="0"/>
                  </a:cubicBezTo>
                  <a:cubicBezTo>
                    <a:pt x="13" y="0"/>
                    <a:pt x="13" y="0"/>
                    <a:pt x="13" y="0"/>
                  </a:cubicBezTo>
                  <a:cubicBezTo>
                    <a:pt x="13" y="0"/>
                    <a:pt x="13" y="0"/>
                    <a:pt x="13" y="0"/>
                  </a:cubicBezTo>
                </a:path>
              </a:pathLst>
            </a:custGeom>
            <a:solidFill>
              <a:schemeClr val="accent4">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Freeform: Shape 54"/>
            <p:cNvSpPr/>
            <p:nvPr/>
          </p:nvSpPr>
          <p:spPr bwMode="auto">
            <a:xfrm>
              <a:off x="5262677" y="5258100"/>
              <a:ext cx="177417" cy="154298"/>
            </a:xfrm>
            <a:custGeom>
              <a:avLst/>
              <a:gdLst>
                <a:gd name="T0" fmla="*/ 41617993 w 26"/>
                <a:gd name="T1" fmla="*/ 0 h 23"/>
                <a:gd name="T2" fmla="*/ 41617993 w 26"/>
                <a:gd name="T3" fmla="*/ 0 h 23"/>
                <a:gd name="T4" fmla="*/ 41617993 w 26"/>
                <a:gd name="T5" fmla="*/ 0 h 23"/>
                <a:gd name="T6" fmla="*/ 41617993 w 26"/>
                <a:gd name="T7" fmla="*/ 0 h 23"/>
                <a:gd name="T8" fmla="*/ 13873906 w 26"/>
                <a:gd name="T9" fmla="*/ 86466444 h 23"/>
                <a:gd name="T10" fmla="*/ 0 w 26"/>
                <a:gd name="T11" fmla="*/ 158522446 h 23"/>
                <a:gd name="T12" fmla="*/ 97106167 w 26"/>
                <a:gd name="T13" fmla="*/ 317048688 h 23"/>
                <a:gd name="T14" fmla="*/ 166464522 w 26"/>
                <a:gd name="T15" fmla="*/ 331459129 h 23"/>
                <a:gd name="T16" fmla="*/ 166464522 w 26"/>
                <a:gd name="T17" fmla="*/ 331459129 h 23"/>
                <a:gd name="T18" fmla="*/ 166464522 w 26"/>
                <a:gd name="T19" fmla="*/ 331459129 h 23"/>
                <a:gd name="T20" fmla="*/ 319058863 w 26"/>
                <a:gd name="T21" fmla="*/ 230578448 h 23"/>
                <a:gd name="T22" fmla="*/ 319058863 w 26"/>
                <a:gd name="T23" fmla="*/ 230578448 h 23"/>
                <a:gd name="T24" fmla="*/ 319058863 w 26"/>
                <a:gd name="T25" fmla="*/ 230578448 h 23"/>
                <a:gd name="T26" fmla="*/ 319058863 w 26"/>
                <a:gd name="T27" fmla="*/ 230578448 h 23"/>
                <a:gd name="T28" fmla="*/ 360676856 w 26"/>
                <a:gd name="T29" fmla="*/ 129701563 h 23"/>
                <a:gd name="T30" fmla="*/ 360676856 w 26"/>
                <a:gd name="T31" fmla="*/ 129701563 h 23"/>
                <a:gd name="T32" fmla="*/ 360676856 w 26"/>
                <a:gd name="T33" fmla="*/ 129701563 h 23"/>
                <a:gd name="T34" fmla="*/ 166464522 w 26"/>
                <a:gd name="T35" fmla="*/ 158522446 h 23"/>
                <a:gd name="T36" fmla="*/ 166464522 w 26"/>
                <a:gd name="T37" fmla="*/ 158522446 h 23"/>
                <a:gd name="T38" fmla="*/ 166464522 w 26"/>
                <a:gd name="T39" fmla="*/ 158522446 h 23"/>
                <a:gd name="T40" fmla="*/ 166464522 w 26"/>
                <a:gd name="T41" fmla="*/ 158522446 h 23"/>
                <a:gd name="T42" fmla="*/ 152594341 w 26"/>
                <a:gd name="T43" fmla="*/ 158522446 h 23"/>
                <a:gd name="T44" fmla="*/ 152594341 w 26"/>
                <a:gd name="T45" fmla="*/ 158522446 h 23"/>
                <a:gd name="T46" fmla="*/ 152594341 w 26"/>
                <a:gd name="T47" fmla="*/ 144112005 h 23"/>
                <a:gd name="T48" fmla="*/ 41617993 w 26"/>
                <a:gd name="T49" fmla="*/ 0 h 2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6" h="23">
                  <a:moveTo>
                    <a:pt x="3" y="0"/>
                  </a:moveTo>
                  <a:cubicBezTo>
                    <a:pt x="3" y="0"/>
                    <a:pt x="3" y="0"/>
                    <a:pt x="3" y="0"/>
                  </a:cubicBezTo>
                  <a:cubicBezTo>
                    <a:pt x="3" y="0"/>
                    <a:pt x="3" y="0"/>
                    <a:pt x="3" y="0"/>
                  </a:cubicBezTo>
                  <a:cubicBezTo>
                    <a:pt x="3" y="0"/>
                    <a:pt x="3" y="0"/>
                    <a:pt x="3" y="0"/>
                  </a:cubicBezTo>
                  <a:cubicBezTo>
                    <a:pt x="1" y="6"/>
                    <a:pt x="1" y="6"/>
                    <a:pt x="1" y="6"/>
                  </a:cubicBezTo>
                  <a:cubicBezTo>
                    <a:pt x="0" y="8"/>
                    <a:pt x="0" y="10"/>
                    <a:pt x="0" y="11"/>
                  </a:cubicBezTo>
                  <a:cubicBezTo>
                    <a:pt x="0" y="16"/>
                    <a:pt x="2" y="20"/>
                    <a:pt x="7" y="22"/>
                  </a:cubicBezTo>
                  <a:cubicBezTo>
                    <a:pt x="9" y="23"/>
                    <a:pt x="10" y="23"/>
                    <a:pt x="12" y="23"/>
                  </a:cubicBezTo>
                  <a:cubicBezTo>
                    <a:pt x="12" y="23"/>
                    <a:pt x="12" y="23"/>
                    <a:pt x="12" y="23"/>
                  </a:cubicBezTo>
                  <a:cubicBezTo>
                    <a:pt x="12" y="23"/>
                    <a:pt x="12" y="23"/>
                    <a:pt x="12" y="23"/>
                  </a:cubicBezTo>
                  <a:cubicBezTo>
                    <a:pt x="17" y="23"/>
                    <a:pt x="21" y="21"/>
                    <a:pt x="23" y="16"/>
                  </a:cubicBezTo>
                  <a:cubicBezTo>
                    <a:pt x="23" y="16"/>
                    <a:pt x="23" y="16"/>
                    <a:pt x="23" y="16"/>
                  </a:cubicBezTo>
                  <a:cubicBezTo>
                    <a:pt x="23" y="16"/>
                    <a:pt x="23" y="16"/>
                    <a:pt x="23" y="16"/>
                  </a:cubicBezTo>
                  <a:cubicBezTo>
                    <a:pt x="23" y="16"/>
                    <a:pt x="23" y="16"/>
                    <a:pt x="23" y="16"/>
                  </a:cubicBezTo>
                  <a:cubicBezTo>
                    <a:pt x="26" y="9"/>
                    <a:pt x="26" y="9"/>
                    <a:pt x="26" y="9"/>
                  </a:cubicBezTo>
                  <a:cubicBezTo>
                    <a:pt x="26" y="9"/>
                    <a:pt x="26" y="9"/>
                    <a:pt x="26" y="9"/>
                  </a:cubicBezTo>
                  <a:cubicBezTo>
                    <a:pt x="26" y="9"/>
                    <a:pt x="26" y="9"/>
                    <a:pt x="26" y="9"/>
                  </a:cubicBezTo>
                  <a:cubicBezTo>
                    <a:pt x="21" y="9"/>
                    <a:pt x="16" y="10"/>
                    <a:pt x="12" y="11"/>
                  </a:cubicBezTo>
                  <a:cubicBezTo>
                    <a:pt x="12" y="11"/>
                    <a:pt x="12" y="11"/>
                    <a:pt x="12" y="11"/>
                  </a:cubicBezTo>
                  <a:cubicBezTo>
                    <a:pt x="12" y="11"/>
                    <a:pt x="12" y="11"/>
                    <a:pt x="12" y="11"/>
                  </a:cubicBezTo>
                  <a:cubicBezTo>
                    <a:pt x="12" y="11"/>
                    <a:pt x="12" y="11"/>
                    <a:pt x="12" y="11"/>
                  </a:cubicBezTo>
                  <a:cubicBezTo>
                    <a:pt x="12" y="11"/>
                    <a:pt x="12" y="11"/>
                    <a:pt x="11" y="11"/>
                  </a:cubicBezTo>
                  <a:cubicBezTo>
                    <a:pt x="11" y="11"/>
                    <a:pt x="11" y="11"/>
                    <a:pt x="11" y="11"/>
                  </a:cubicBezTo>
                  <a:cubicBezTo>
                    <a:pt x="11" y="10"/>
                    <a:pt x="11" y="10"/>
                    <a:pt x="11" y="10"/>
                  </a:cubicBezTo>
                  <a:cubicBezTo>
                    <a:pt x="9" y="7"/>
                    <a:pt x="6" y="4"/>
                    <a:pt x="3" y="0"/>
                  </a:cubicBezTo>
                </a:path>
              </a:pathLst>
            </a:custGeom>
            <a:solidFill>
              <a:schemeClr val="accent4">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Freeform: Shape 55"/>
            <p:cNvSpPr/>
            <p:nvPr/>
          </p:nvSpPr>
          <p:spPr bwMode="auto">
            <a:xfrm>
              <a:off x="4128374" y="4124717"/>
              <a:ext cx="503166" cy="246876"/>
            </a:xfrm>
            <a:custGeom>
              <a:avLst/>
              <a:gdLst>
                <a:gd name="T0" fmla="*/ 1033233302 w 73"/>
                <a:gd name="T1" fmla="*/ 0 h 37"/>
                <a:gd name="T2" fmla="*/ 226463485 w 73"/>
                <a:gd name="T3" fmla="*/ 356393578 h 37"/>
                <a:gd name="T4" fmla="*/ 226463485 w 73"/>
                <a:gd name="T5" fmla="*/ 356393578 h 37"/>
                <a:gd name="T6" fmla="*/ 212306460 w 73"/>
                <a:gd name="T7" fmla="*/ 313626500 h 37"/>
                <a:gd name="T8" fmla="*/ 226463485 w 73"/>
                <a:gd name="T9" fmla="*/ 142558186 h 37"/>
                <a:gd name="T10" fmla="*/ 226463485 w 73"/>
                <a:gd name="T11" fmla="*/ 142558186 h 37"/>
                <a:gd name="T12" fmla="*/ 226463485 w 73"/>
                <a:gd name="T13" fmla="*/ 142558186 h 37"/>
                <a:gd name="T14" fmla="*/ 226463485 w 73"/>
                <a:gd name="T15" fmla="*/ 142558186 h 37"/>
                <a:gd name="T16" fmla="*/ 113229861 w 73"/>
                <a:gd name="T17" fmla="*/ 185325265 h 37"/>
                <a:gd name="T18" fmla="*/ 0 w 73"/>
                <a:gd name="T19" fmla="*/ 356393578 h 37"/>
                <a:gd name="T20" fmla="*/ 14153262 w 73"/>
                <a:gd name="T21" fmla="*/ 413417608 h 37"/>
                <a:gd name="T22" fmla="*/ 14153262 w 73"/>
                <a:gd name="T23" fmla="*/ 413417608 h 37"/>
                <a:gd name="T24" fmla="*/ 14153262 w 73"/>
                <a:gd name="T25" fmla="*/ 413417608 h 37"/>
                <a:gd name="T26" fmla="*/ 14153262 w 73"/>
                <a:gd name="T27" fmla="*/ 413417608 h 37"/>
                <a:gd name="T28" fmla="*/ 14153262 w 73"/>
                <a:gd name="T29" fmla="*/ 413417608 h 37"/>
                <a:gd name="T30" fmla="*/ 169846673 w 73"/>
                <a:gd name="T31" fmla="*/ 527461892 h 37"/>
                <a:gd name="T32" fmla="*/ 169846673 w 73"/>
                <a:gd name="T33" fmla="*/ 527461892 h 37"/>
                <a:gd name="T34" fmla="*/ 169846673 w 73"/>
                <a:gd name="T35" fmla="*/ 527461892 h 37"/>
                <a:gd name="T36" fmla="*/ 240616747 w 73"/>
                <a:gd name="T37" fmla="*/ 513204941 h 37"/>
                <a:gd name="T38" fmla="*/ 240616747 w 73"/>
                <a:gd name="T39" fmla="*/ 513204941 h 37"/>
                <a:gd name="T40" fmla="*/ 240616747 w 73"/>
                <a:gd name="T41" fmla="*/ 513204941 h 37"/>
                <a:gd name="T42" fmla="*/ 367999871 w 73"/>
                <a:gd name="T43" fmla="*/ 456184686 h 37"/>
                <a:gd name="T44" fmla="*/ 226463485 w 73"/>
                <a:gd name="T45" fmla="*/ 356393578 h 37"/>
                <a:gd name="T46" fmla="*/ 226463485 w 73"/>
                <a:gd name="T47" fmla="*/ 356393578 h 37"/>
                <a:gd name="T48" fmla="*/ 1033233302 w 73"/>
                <a:gd name="T49" fmla="*/ 14256951 h 37"/>
                <a:gd name="T50" fmla="*/ 1033233302 w 73"/>
                <a:gd name="T51" fmla="*/ 0 h 3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73" h="37">
                  <a:moveTo>
                    <a:pt x="73" y="0"/>
                  </a:moveTo>
                  <a:cubicBezTo>
                    <a:pt x="49" y="10"/>
                    <a:pt x="29" y="19"/>
                    <a:pt x="16" y="25"/>
                  </a:cubicBezTo>
                  <a:cubicBezTo>
                    <a:pt x="16" y="25"/>
                    <a:pt x="16" y="25"/>
                    <a:pt x="16" y="25"/>
                  </a:cubicBezTo>
                  <a:cubicBezTo>
                    <a:pt x="16" y="25"/>
                    <a:pt x="15" y="24"/>
                    <a:pt x="15" y="22"/>
                  </a:cubicBezTo>
                  <a:cubicBezTo>
                    <a:pt x="16" y="18"/>
                    <a:pt x="16" y="14"/>
                    <a:pt x="16" y="10"/>
                  </a:cubicBezTo>
                  <a:cubicBezTo>
                    <a:pt x="16" y="10"/>
                    <a:pt x="16" y="10"/>
                    <a:pt x="16" y="10"/>
                  </a:cubicBezTo>
                  <a:cubicBezTo>
                    <a:pt x="16" y="10"/>
                    <a:pt x="16" y="10"/>
                    <a:pt x="16" y="10"/>
                  </a:cubicBezTo>
                  <a:cubicBezTo>
                    <a:pt x="16" y="10"/>
                    <a:pt x="16" y="10"/>
                    <a:pt x="16" y="10"/>
                  </a:cubicBezTo>
                  <a:cubicBezTo>
                    <a:pt x="8" y="13"/>
                    <a:pt x="8" y="13"/>
                    <a:pt x="8" y="13"/>
                  </a:cubicBezTo>
                  <a:cubicBezTo>
                    <a:pt x="3" y="15"/>
                    <a:pt x="0" y="20"/>
                    <a:pt x="0" y="25"/>
                  </a:cubicBezTo>
                  <a:cubicBezTo>
                    <a:pt x="0" y="26"/>
                    <a:pt x="0" y="28"/>
                    <a:pt x="1" y="29"/>
                  </a:cubicBezTo>
                  <a:cubicBezTo>
                    <a:pt x="1" y="29"/>
                    <a:pt x="1" y="29"/>
                    <a:pt x="1" y="29"/>
                  </a:cubicBezTo>
                  <a:cubicBezTo>
                    <a:pt x="1" y="29"/>
                    <a:pt x="1" y="29"/>
                    <a:pt x="1" y="29"/>
                  </a:cubicBezTo>
                  <a:cubicBezTo>
                    <a:pt x="1" y="29"/>
                    <a:pt x="1" y="29"/>
                    <a:pt x="1" y="29"/>
                  </a:cubicBezTo>
                  <a:cubicBezTo>
                    <a:pt x="1" y="29"/>
                    <a:pt x="1" y="29"/>
                    <a:pt x="1" y="29"/>
                  </a:cubicBezTo>
                  <a:cubicBezTo>
                    <a:pt x="3" y="34"/>
                    <a:pt x="7" y="37"/>
                    <a:pt x="12" y="37"/>
                  </a:cubicBezTo>
                  <a:cubicBezTo>
                    <a:pt x="12" y="37"/>
                    <a:pt x="12" y="37"/>
                    <a:pt x="12" y="37"/>
                  </a:cubicBezTo>
                  <a:cubicBezTo>
                    <a:pt x="12" y="37"/>
                    <a:pt x="12" y="37"/>
                    <a:pt x="12" y="37"/>
                  </a:cubicBezTo>
                  <a:cubicBezTo>
                    <a:pt x="14" y="37"/>
                    <a:pt x="15" y="37"/>
                    <a:pt x="17" y="36"/>
                  </a:cubicBezTo>
                  <a:cubicBezTo>
                    <a:pt x="17" y="36"/>
                    <a:pt x="17" y="36"/>
                    <a:pt x="17" y="36"/>
                  </a:cubicBezTo>
                  <a:cubicBezTo>
                    <a:pt x="17" y="36"/>
                    <a:pt x="17" y="36"/>
                    <a:pt x="17" y="36"/>
                  </a:cubicBezTo>
                  <a:cubicBezTo>
                    <a:pt x="26" y="32"/>
                    <a:pt x="26" y="32"/>
                    <a:pt x="26" y="32"/>
                  </a:cubicBezTo>
                  <a:cubicBezTo>
                    <a:pt x="23" y="30"/>
                    <a:pt x="19" y="27"/>
                    <a:pt x="16" y="25"/>
                  </a:cubicBezTo>
                  <a:cubicBezTo>
                    <a:pt x="16" y="25"/>
                    <a:pt x="16" y="25"/>
                    <a:pt x="16" y="25"/>
                  </a:cubicBezTo>
                  <a:cubicBezTo>
                    <a:pt x="73" y="1"/>
                    <a:pt x="73" y="1"/>
                    <a:pt x="73" y="1"/>
                  </a:cubicBezTo>
                  <a:cubicBezTo>
                    <a:pt x="73" y="0"/>
                    <a:pt x="73" y="0"/>
                    <a:pt x="73" y="0"/>
                  </a:cubicBezTo>
                </a:path>
              </a:pathLst>
            </a:custGeom>
            <a:solidFill>
              <a:schemeClr val="accent4">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Freeform: Shape 56"/>
            <p:cNvSpPr/>
            <p:nvPr/>
          </p:nvSpPr>
          <p:spPr bwMode="auto">
            <a:xfrm>
              <a:off x="4134191" y="2699572"/>
              <a:ext cx="174508" cy="179546"/>
            </a:xfrm>
            <a:custGeom>
              <a:avLst/>
              <a:gdLst>
                <a:gd name="T0" fmla="*/ 174193200 w 25"/>
                <a:gd name="T1" fmla="*/ 0 h 27"/>
                <a:gd name="T2" fmla="*/ 174193200 w 25"/>
                <a:gd name="T3" fmla="*/ 0 h 27"/>
                <a:gd name="T4" fmla="*/ 174193200 w 25"/>
                <a:gd name="T5" fmla="*/ 0 h 27"/>
                <a:gd name="T6" fmla="*/ 14516100 w 25"/>
                <a:gd name="T7" fmla="*/ 99120207 h 27"/>
                <a:gd name="T8" fmla="*/ 14516100 w 25"/>
                <a:gd name="T9" fmla="*/ 99120207 h 27"/>
                <a:gd name="T10" fmla="*/ 14516100 w 25"/>
                <a:gd name="T11" fmla="*/ 99120207 h 27"/>
                <a:gd name="T12" fmla="*/ 14516100 w 25"/>
                <a:gd name="T13" fmla="*/ 99120207 h 27"/>
                <a:gd name="T14" fmla="*/ 14516100 w 25"/>
                <a:gd name="T15" fmla="*/ 99120207 h 27"/>
                <a:gd name="T16" fmla="*/ 14516100 w 25"/>
                <a:gd name="T17" fmla="*/ 99120207 h 27"/>
                <a:gd name="T18" fmla="*/ 14516100 w 25"/>
                <a:gd name="T19" fmla="*/ 99120207 h 27"/>
                <a:gd name="T20" fmla="*/ 14516100 w 25"/>
                <a:gd name="T21" fmla="*/ 99120207 h 27"/>
                <a:gd name="T22" fmla="*/ 0 w 25"/>
                <a:gd name="T23" fmla="*/ 169920356 h 27"/>
                <a:gd name="T24" fmla="*/ 101612700 w 25"/>
                <a:gd name="T25" fmla="*/ 325676919 h 27"/>
                <a:gd name="T26" fmla="*/ 101612700 w 25"/>
                <a:gd name="T27" fmla="*/ 325676919 h 27"/>
                <a:gd name="T28" fmla="*/ 232257600 w 25"/>
                <a:gd name="T29" fmla="*/ 382317037 h 27"/>
                <a:gd name="T30" fmla="*/ 203225400 w 25"/>
                <a:gd name="T31" fmla="*/ 184080385 h 27"/>
                <a:gd name="T32" fmla="*/ 203225400 w 25"/>
                <a:gd name="T33" fmla="*/ 184080385 h 27"/>
                <a:gd name="T34" fmla="*/ 203225400 w 25"/>
                <a:gd name="T35" fmla="*/ 184080385 h 27"/>
                <a:gd name="T36" fmla="*/ 203225400 w 25"/>
                <a:gd name="T37" fmla="*/ 184080385 h 27"/>
                <a:gd name="T38" fmla="*/ 203225400 w 25"/>
                <a:gd name="T39" fmla="*/ 184080385 h 27"/>
                <a:gd name="T40" fmla="*/ 203225400 w 25"/>
                <a:gd name="T41" fmla="*/ 169920356 h 27"/>
                <a:gd name="T42" fmla="*/ 217741500 w 25"/>
                <a:gd name="T43" fmla="*/ 184080385 h 27"/>
                <a:gd name="T44" fmla="*/ 362902500 w 25"/>
                <a:gd name="T45" fmla="*/ 70800148 h 27"/>
                <a:gd name="T46" fmla="*/ 362902500 w 25"/>
                <a:gd name="T47" fmla="*/ 70800148 h 27"/>
                <a:gd name="T48" fmla="*/ 362902500 w 25"/>
                <a:gd name="T49" fmla="*/ 70800148 h 27"/>
                <a:gd name="T50" fmla="*/ 362902500 w 25"/>
                <a:gd name="T51" fmla="*/ 70800148 h 27"/>
                <a:gd name="T52" fmla="*/ 246773700 w 25"/>
                <a:gd name="T53" fmla="*/ 14160030 h 27"/>
                <a:gd name="T54" fmla="*/ 246773700 w 25"/>
                <a:gd name="T55" fmla="*/ 14160030 h 27"/>
                <a:gd name="T56" fmla="*/ 174193200 w 25"/>
                <a:gd name="T57" fmla="*/ 0 h 27"/>
                <a:gd name="T58" fmla="*/ 174193200 w 25"/>
                <a:gd name="T59" fmla="*/ 0 h 27"/>
                <a:gd name="T60" fmla="*/ 174193200 w 25"/>
                <a:gd name="T61" fmla="*/ 0 h 27"/>
                <a:gd name="T62" fmla="*/ 174193200 w 25"/>
                <a:gd name="T63" fmla="*/ 0 h 2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5" h="27">
                  <a:moveTo>
                    <a:pt x="12" y="0"/>
                  </a:moveTo>
                  <a:cubicBezTo>
                    <a:pt x="12" y="0"/>
                    <a:pt x="12" y="0"/>
                    <a:pt x="12" y="0"/>
                  </a:cubicBezTo>
                  <a:cubicBezTo>
                    <a:pt x="12" y="0"/>
                    <a:pt x="12" y="0"/>
                    <a:pt x="12" y="0"/>
                  </a:cubicBezTo>
                  <a:cubicBezTo>
                    <a:pt x="7" y="0"/>
                    <a:pt x="3" y="2"/>
                    <a:pt x="1" y="7"/>
                  </a:cubicBezTo>
                  <a:cubicBezTo>
                    <a:pt x="1" y="7"/>
                    <a:pt x="1" y="7"/>
                    <a:pt x="1" y="7"/>
                  </a:cubicBezTo>
                  <a:cubicBezTo>
                    <a:pt x="1" y="7"/>
                    <a:pt x="1" y="7"/>
                    <a:pt x="1" y="7"/>
                  </a:cubicBezTo>
                  <a:cubicBezTo>
                    <a:pt x="1" y="7"/>
                    <a:pt x="1" y="7"/>
                    <a:pt x="1" y="7"/>
                  </a:cubicBezTo>
                  <a:cubicBezTo>
                    <a:pt x="1" y="7"/>
                    <a:pt x="1" y="7"/>
                    <a:pt x="1" y="7"/>
                  </a:cubicBezTo>
                  <a:cubicBezTo>
                    <a:pt x="1" y="7"/>
                    <a:pt x="1" y="7"/>
                    <a:pt x="1" y="7"/>
                  </a:cubicBezTo>
                  <a:cubicBezTo>
                    <a:pt x="1" y="7"/>
                    <a:pt x="1" y="7"/>
                    <a:pt x="1" y="7"/>
                  </a:cubicBezTo>
                  <a:cubicBezTo>
                    <a:pt x="1" y="7"/>
                    <a:pt x="1" y="7"/>
                    <a:pt x="1" y="7"/>
                  </a:cubicBezTo>
                  <a:cubicBezTo>
                    <a:pt x="0" y="9"/>
                    <a:pt x="0" y="10"/>
                    <a:pt x="0" y="12"/>
                  </a:cubicBezTo>
                  <a:cubicBezTo>
                    <a:pt x="0" y="17"/>
                    <a:pt x="2" y="21"/>
                    <a:pt x="7" y="23"/>
                  </a:cubicBezTo>
                  <a:cubicBezTo>
                    <a:pt x="7" y="23"/>
                    <a:pt x="7" y="23"/>
                    <a:pt x="7" y="23"/>
                  </a:cubicBezTo>
                  <a:cubicBezTo>
                    <a:pt x="16" y="27"/>
                    <a:pt x="16" y="27"/>
                    <a:pt x="16" y="27"/>
                  </a:cubicBezTo>
                  <a:cubicBezTo>
                    <a:pt x="15" y="22"/>
                    <a:pt x="15" y="18"/>
                    <a:pt x="14" y="13"/>
                  </a:cubicBezTo>
                  <a:cubicBezTo>
                    <a:pt x="14" y="13"/>
                    <a:pt x="14" y="13"/>
                    <a:pt x="14" y="13"/>
                  </a:cubicBezTo>
                  <a:cubicBezTo>
                    <a:pt x="14" y="13"/>
                    <a:pt x="14" y="13"/>
                    <a:pt x="14" y="13"/>
                  </a:cubicBezTo>
                  <a:cubicBezTo>
                    <a:pt x="14" y="13"/>
                    <a:pt x="14" y="13"/>
                    <a:pt x="14" y="13"/>
                  </a:cubicBezTo>
                  <a:cubicBezTo>
                    <a:pt x="14" y="13"/>
                    <a:pt x="14" y="13"/>
                    <a:pt x="14" y="13"/>
                  </a:cubicBezTo>
                  <a:cubicBezTo>
                    <a:pt x="14" y="12"/>
                    <a:pt x="14" y="12"/>
                    <a:pt x="14" y="12"/>
                  </a:cubicBezTo>
                  <a:cubicBezTo>
                    <a:pt x="15" y="13"/>
                    <a:pt x="15" y="13"/>
                    <a:pt x="15" y="13"/>
                  </a:cubicBezTo>
                  <a:cubicBezTo>
                    <a:pt x="18" y="10"/>
                    <a:pt x="22" y="8"/>
                    <a:pt x="25" y="5"/>
                  </a:cubicBezTo>
                  <a:cubicBezTo>
                    <a:pt x="25" y="5"/>
                    <a:pt x="25" y="5"/>
                    <a:pt x="25" y="5"/>
                  </a:cubicBezTo>
                  <a:cubicBezTo>
                    <a:pt x="25" y="5"/>
                    <a:pt x="25" y="5"/>
                    <a:pt x="25" y="5"/>
                  </a:cubicBezTo>
                  <a:cubicBezTo>
                    <a:pt x="25" y="5"/>
                    <a:pt x="25" y="5"/>
                    <a:pt x="25" y="5"/>
                  </a:cubicBezTo>
                  <a:cubicBezTo>
                    <a:pt x="17" y="1"/>
                    <a:pt x="17" y="1"/>
                    <a:pt x="17" y="1"/>
                  </a:cubicBezTo>
                  <a:cubicBezTo>
                    <a:pt x="17" y="1"/>
                    <a:pt x="17" y="1"/>
                    <a:pt x="17" y="1"/>
                  </a:cubicBezTo>
                  <a:cubicBezTo>
                    <a:pt x="15" y="0"/>
                    <a:pt x="14" y="0"/>
                    <a:pt x="12" y="0"/>
                  </a:cubicBezTo>
                  <a:cubicBezTo>
                    <a:pt x="12" y="0"/>
                    <a:pt x="12" y="0"/>
                    <a:pt x="12" y="0"/>
                  </a:cubicBezTo>
                  <a:cubicBezTo>
                    <a:pt x="12" y="0"/>
                    <a:pt x="12" y="0"/>
                    <a:pt x="12" y="0"/>
                  </a:cubicBezTo>
                  <a:cubicBezTo>
                    <a:pt x="12" y="0"/>
                    <a:pt x="12" y="0"/>
                    <a:pt x="12" y="0"/>
                  </a:cubicBezTo>
                </a:path>
              </a:pathLst>
            </a:custGeom>
            <a:solidFill>
              <a:schemeClr val="accent4">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Freeform: Shape 57"/>
            <p:cNvSpPr/>
            <p:nvPr/>
          </p:nvSpPr>
          <p:spPr bwMode="auto">
            <a:xfrm>
              <a:off x="4233079" y="2780928"/>
              <a:ext cx="1724723" cy="1512113"/>
            </a:xfrm>
            <a:custGeom>
              <a:avLst/>
              <a:gdLst>
                <a:gd name="T0" fmla="*/ 0 w 250"/>
                <a:gd name="T1" fmla="*/ 14207021 h 227"/>
                <a:gd name="T2" fmla="*/ 28358372 w 250"/>
                <a:gd name="T3" fmla="*/ 213131706 h 227"/>
                <a:gd name="T4" fmla="*/ 14181069 w 250"/>
                <a:gd name="T5" fmla="*/ 2147483646 h 227"/>
                <a:gd name="T6" fmla="*/ 0 w 250"/>
                <a:gd name="T7" fmla="*/ 2147483646 h 227"/>
                <a:gd name="T8" fmla="*/ 14181069 w 250"/>
                <a:gd name="T9" fmla="*/ 2147483646 h 227"/>
                <a:gd name="T10" fmla="*/ 14181069 w 250"/>
                <a:gd name="T11" fmla="*/ 2147483646 h 227"/>
                <a:gd name="T12" fmla="*/ 822404088 w 250"/>
                <a:gd name="T13" fmla="*/ 2147483646 h 227"/>
                <a:gd name="T14" fmla="*/ 822404088 w 250"/>
                <a:gd name="T15" fmla="*/ 2147483646 h 227"/>
                <a:gd name="T16" fmla="*/ 2147483646 w 250"/>
                <a:gd name="T17" fmla="*/ 1719249364 h 227"/>
                <a:gd name="T18" fmla="*/ 2147483646 w 250"/>
                <a:gd name="T19" fmla="*/ 1605581885 h 227"/>
                <a:gd name="T20" fmla="*/ 2147483646 w 250"/>
                <a:gd name="T21" fmla="*/ 1477703615 h 227"/>
                <a:gd name="T22" fmla="*/ 1488835246 w 250"/>
                <a:gd name="T23" fmla="*/ 625180559 h 227"/>
                <a:gd name="T24" fmla="*/ 1517193619 w 250"/>
                <a:gd name="T25" fmla="*/ 639391350 h 227"/>
                <a:gd name="T26" fmla="*/ 1488835246 w 250"/>
                <a:gd name="T27" fmla="*/ 625180559 h 227"/>
                <a:gd name="T28" fmla="*/ 0 w 250"/>
                <a:gd name="T29" fmla="*/ 14207021 h 227"/>
                <a:gd name="T30" fmla="*/ 0 w 250"/>
                <a:gd name="T31" fmla="*/ 0 h 227"/>
                <a:gd name="T32" fmla="*/ 0 w 250"/>
                <a:gd name="T33" fmla="*/ 14207021 h 227"/>
                <a:gd name="T34" fmla="*/ 0 w 250"/>
                <a:gd name="T35" fmla="*/ 14207021 h 227"/>
                <a:gd name="T36" fmla="*/ 14181069 w 250"/>
                <a:gd name="T37" fmla="*/ 14207021 h 227"/>
                <a:gd name="T38" fmla="*/ 0 w 250"/>
                <a:gd name="T39" fmla="*/ 0 h 2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50" h="227">
                  <a:moveTo>
                    <a:pt x="0" y="1"/>
                  </a:moveTo>
                  <a:cubicBezTo>
                    <a:pt x="1" y="6"/>
                    <a:pt x="1" y="10"/>
                    <a:pt x="2" y="15"/>
                  </a:cubicBezTo>
                  <a:cubicBezTo>
                    <a:pt x="8" y="70"/>
                    <a:pt x="7" y="159"/>
                    <a:pt x="1" y="212"/>
                  </a:cubicBezTo>
                  <a:cubicBezTo>
                    <a:pt x="1" y="216"/>
                    <a:pt x="1" y="220"/>
                    <a:pt x="0" y="224"/>
                  </a:cubicBezTo>
                  <a:cubicBezTo>
                    <a:pt x="0" y="226"/>
                    <a:pt x="1" y="227"/>
                    <a:pt x="1" y="227"/>
                  </a:cubicBezTo>
                  <a:cubicBezTo>
                    <a:pt x="1" y="227"/>
                    <a:pt x="1" y="227"/>
                    <a:pt x="1" y="227"/>
                  </a:cubicBezTo>
                  <a:cubicBezTo>
                    <a:pt x="14" y="221"/>
                    <a:pt x="34" y="212"/>
                    <a:pt x="58" y="202"/>
                  </a:cubicBezTo>
                  <a:cubicBezTo>
                    <a:pt x="58" y="202"/>
                    <a:pt x="58" y="202"/>
                    <a:pt x="58" y="202"/>
                  </a:cubicBezTo>
                  <a:cubicBezTo>
                    <a:pt x="122" y="175"/>
                    <a:pt x="211" y="137"/>
                    <a:pt x="250" y="121"/>
                  </a:cubicBezTo>
                  <a:cubicBezTo>
                    <a:pt x="249" y="118"/>
                    <a:pt x="249" y="116"/>
                    <a:pt x="249" y="113"/>
                  </a:cubicBezTo>
                  <a:cubicBezTo>
                    <a:pt x="249" y="110"/>
                    <a:pt x="249" y="107"/>
                    <a:pt x="250" y="104"/>
                  </a:cubicBezTo>
                  <a:cubicBezTo>
                    <a:pt x="105" y="44"/>
                    <a:pt x="105" y="44"/>
                    <a:pt x="105" y="44"/>
                  </a:cubicBezTo>
                  <a:cubicBezTo>
                    <a:pt x="106" y="44"/>
                    <a:pt x="107" y="45"/>
                    <a:pt x="107" y="45"/>
                  </a:cubicBezTo>
                  <a:cubicBezTo>
                    <a:pt x="105" y="44"/>
                    <a:pt x="105" y="44"/>
                    <a:pt x="105" y="44"/>
                  </a:cubicBezTo>
                  <a:cubicBezTo>
                    <a:pt x="62" y="26"/>
                    <a:pt x="22" y="10"/>
                    <a:pt x="0" y="1"/>
                  </a:cubicBezTo>
                  <a:moveTo>
                    <a:pt x="0" y="0"/>
                  </a:moveTo>
                  <a:cubicBezTo>
                    <a:pt x="0" y="1"/>
                    <a:pt x="0" y="1"/>
                    <a:pt x="0" y="1"/>
                  </a:cubicBezTo>
                  <a:cubicBezTo>
                    <a:pt x="0" y="1"/>
                    <a:pt x="0" y="1"/>
                    <a:pt x="0" y="1"/>
                  </a:cubicBezTo>
                  <a:cubicBezTo>
                    <a:pt x="0" y="1"/>
                    <a:pt x="1" y="1"/>
                    <a:pt x="1" y="1"/>
                  </a:cubicBezTo>
                  <a:cubicBezTo>
                    <a:pt x="0" y="0"/>
                    <a:pt x="0" y="0"/>
                    <a:pt x="0" y="0"/>
                  </a:cubicBezTo>
                </a:path>
              </a:pathLst>
            </a:custGeom>
            <a:solidFill>
              <a:schemeClr val="accent2">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Freeform: Shape 58"/>
            <p:cNvSpPr/>
            <p:nvPr/>
          </p:nvSpPr>
          <p:spPr bwMode="auto">
            <a:xfrm>
              <a:off x="4233079" y="1734513"/>
              <a:ext cx="1809067" cy="1739350"/>
            </a:xfrm>
            <a:custGeom>
              <a:avLst/>
              <a:gdLst>
                <a:gd name="T0" fmla="*/ 2147483646 w 262"/>
                <a:gd name="T1" fmla="*/ 14220716 h 261"/>
                <a:gd name="T2" fmla="*/ 2116372123 w 262"/>
                <a:gd name="T3" fmla="*/ 170652357 h 261"/>
                <a:gd name="T4" fmla="*/ 156243047 w 262"/>
                <a:gd name="T5" fmla="*/ 2133148809 h 261"/>
                <a:gd name="T6" fmla="*/ 14204599 w 262"/>
                <a:gd name="T7" fmla="*/ 2147483646 h 261"/>
                <a:gd name="T8" fmla="*/ 0 w 262"/>
                <a:gd name="T9" fmla="*/ 2147483646 h 261"/>
                <a:gd name="T10" fmla="*/ 0 w 262"/>
                <a:gd name="T11" fmla="*/ 2147483646 h 261"/>
                <a:gd name="T12" fmla="*/ 0 w 262"/>
                <a:gd name="T13" fmla="*/ 2147483646 h 261"/>
                <a:gd name="T14" fmla="*/ 0 w 262"/>
                <a:gd name="T15" fmla="*/ 2147483646 h 261"/>
                <a:gd name="T16" fmla="*/ 1491403705 w 262"/>
                <a:gd name="T17" fmla="*/ 2147483646 h 261"/>
                <a:gd name="T18" fmla="*/ 1846499825 w 262"/>
                <a:gd name="T19" fmla="*/ 2147483646 h 261"/>
                <a:gd name="T20" fmla="*/ 2147483646 w 262"/>
                <a:gd name="T21" fmla="*/ 2147483646 h 261"/>
                <a:gd name="T22" fmla="*/ 2147483646 w 262"/>
                <a:gd name="T23" fmla="*/ 2147483646 h 261"/>
                <a:gd name="T24" fmla="*/ 2147483646 w 262"/>
                <a:gd name="T25" fmla="*/ 1521646729 h 261"/>
                <a:gd name="T26" fmla="*/ 2147483646 w 262"/>
                <a:gd name="T27" fmla="*/ 14220716 h 261"/>
                <a:gd name="T28" fmla="*/ 2147483646 w 262"/>
                <a:gd name="T29" fmla="*/ 0 h 261"/>
                <a:gd name="T30" fmla="*/ 2147483646 w 262"/>
                <a:gd name="T31" fmla="*/ 0 h 261"/>
                <a:gd name="T32" fmla="*/ 2147483646 w 262"/>
                <a:gd name="T33" fmla="*/ 0 h 261"/>
                <a:gd name="T34" fmla="*/ 2147483646 w 262"/>
                <a:gd name="T35" fmla="*/ 14220716 h 261"/>
                <a:gd name="T36" fmla="*/ 2147483646 w 262"/>
                <a:gd name="T37" fmla="*/ 0 h 26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62" h="261">
                  <a:moveTo>
                    <a:pt x="157" y="1"/>
                  </a:moveTo>
                  <a:cubicBezTo>
                    <a:pt x="155" y="4"/>
                    <a:pt x="152" y="8"/>
                    <a:pt x="149" y="12"/>
                  </a:cubicBezTo>
                  <a:cubicBezTo>
                    <a:pt x="115" y="55"/>
                    <a:pt x="54" y="116"/>
                    <a:pt x="11" y="150"/>
                  </a:cubicBezTo>
                  <a:cubicBezTo>
                    <a:pt x="8" y="153"/>
                    <a:pt x="4" y="155"/>
                    <a:pt x="1" y="158"/>
                  </a:cubicBezTo>
                  <a:cubicBezTo>
                    <a:pt x="1" y="158"/>
                    <a:pt x="0" y="158"/>
                    <a:pt x="0" y="158"/>
                  </a:cubicBezTo>
                  <a:cubicBezTo>
                    <a:pt x="0" y="158"/>
                    <a:pt x="0" y="158"/>
                    <a:pt x="0" y="158"/>
                  </a:cubicBezTo>
                  <a:cubicBezTo>
                    <a:pt x="0" y="158"/>
                    <a:pt x="0" y="158"/>
                    <a:pt x="0" y="158"/>
                  </a:cubicBezTo>
                  <a:cubicBezTo>
                    <a:pt x="0" y="158"/>
                    <a:pt x="0" y="158"/>
                    <a:pt x="0" y="158"/>
                  </a:cubicBezTo>
                  <a:cubicBezTo>
                    <a:pt x="22" y="167"/>
                    <a:pt x="62" y="183"/>
                    <a:pt x="105" y="201"/>
                  </a:cubicBezTo>
                  <a:cubicBezTo>
                    <a:pt x="113" y="204"/>
                    <a:pt x="121" y="208"/>
                    <a:pt x="130" y="211"/>
                  </a:cubicBezTo>
                  <a:cubicBezTo>
                    <a:pt x="177" y="231"/>
                    <a:pt x="225" y="251"/>
                    <a:pt x="250" y="261"/>
                  </a:cubicBezTo>
                  <a:cubicBezTo>
                    <a:pt x="252" y="256"/>
                    <a:pt x="256" y="252"/>
                    <a:pt x="262" y="250"/>
                  </a:cubicBezTo>
                  <a:cubicBezTo>
                    <a:pt x="202" y="107"/>
                    <a:pt x="202" y="107"/>
                    <a:pt x="202" y="107"/>
                  </a:cubicBezTo>
                  <a:cubicBezTo>
                    <a:pt x="184" y="63"/>
                    <a:pt x="167" y="23"/>
                    <a:pt x="157" y="1"/>
                  </a:cubicBezTo>
                  <a:moveTo>
                    <a:pt x="158" y="0"/>
                  </a:moveTo>
                  <a:cubicBezTo>
                    <a:pt x="158" y="0"/>
                    <a:pt x="158" y="0"/>
                    <a:pt x="158" y="0"/>
                  </a:cubicBezTo>
                  <a:cubicBezTo>
                    <a:pt x="157" y="0"/>
                    <a:pt x="157" y="0"/>
                    <a:pt x="157" y="0"/>
                  </a:cubicBezTo>
                  <a:cubicBezTo>
                    <a:pt x="158" y="0"/>
                    <a:pt x="158" y="0"/>
                    <a:pt x="158" y="1"/>
                  </a:cubicBezTo>
                  <a:cubicBezTo>
                    <a:pt x="158" y="0"/>
                    <a:pt x="158" y="0"/>
                    <a:pt x="158" y="0"/>
                  </a:cubicBezTo>
                </a:path>
              </a:pathLst>
            </a:custGeom>
            <a:solidFill>
              <a:schemeClr val="accent3">
                <a:lumMod val="60000"/>
                <a:lumOff val="40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59"/>
            <p:cNvSpPr/>
            <p:nvPr/>
          </p:nvSpPr>
          <p:spPr bwMode="auto">
            <a:xfrm>
              <a:off x="5317938" y="1734513"/>
              <a:ext cx="785286" cy="1666410"/>
            </a:xfrm>
            <a:custGeom>
              <a:avLst/>
              <a:gdLst>
                <a:gd name="T0" fmla="*/ 0 w 114"/>
                <a:gd name="T1" fmla="*/ 0 h 250"/>
                <a:gd name="T2" fmla="*/ 0 w 114"/>
                <a:gd name="T3" fmla="*/ 0 h 250"/>
                <a:gd name="T4" fmla="*/ 0 w 114"/>
                <a:gd name="T5" fmla="*/ 14227607 h 250"/>
                <a:gd name="T6" fmla="*/ 636147178 w 114"/>
                <a:gd name="T7" fmla="*/ 1522312437 h 250"/>
                <a:gd name="T8" fmla="*/ 650284283 w 114"/>
                <a:gd name="T9" fmla="*/ 1550767650 h 250"/>
                <a:gd name="T10" fmla="*/ 636147178 w 114"/>
                <a:gd name="T11" fmla="*/ 1493860995 h 250"/>
                <a:gd name="T12" fmla="*/ 1484343414 w 114"/>
                <a:gd name="T13" fmla="*/ 2147483646 h 250"/>
                <a:gd name="T14" fmla="*/ 1484343414 w 114"/>
                <a:gd name="T15" fmla="*/ 2147483646 h 250"/>
                <a:gd name="T16" fmla="*/ 1484343414 w 114"/>
                <a:gd name="T17" fmla="*/ 2147483646 h 250"/>
                <a:gd name="T18" fmla="*/ 1597436497 w 114"/>
                <a:gd name="T19" fmla="*/ 2147483646 h 250"/>
                <a:gd name="T20" fmla="*/ 1611573602 w 114"/>
                <a:gd name="T21" fmla="*/ 2147483646 h 250"/>
                <a:gd name="T22" fmla="*/ 1611573602 w 114"/>
                <a:gd name="T23" fmla="*/ 99589476 h 250"/>
                <a:gd name="T24" fmla="*/ 1540891836 w 114"/>
                <a:gd name="T25" fmla="*/ 99589476 h 250"/>
                <a:gd name="T26" fmla="*/ 197911954 w 114"/>
                <a:gd name="T27" fmla="*/ 28455214 h 250"/>
                <a:gd name="T28" fmla="*/ 14137105 w 114"/>
                <a:gd name="T29" fmla="*/ 14227607 h 250"/>
                <a:gd name="T30" fmla="*/ 0 w 114"/>
                <a:gd name="T31" fmla="*/ 0 h 250"/>
                <a:gd name="T32" fmla="*/ 0 w 114"/>
                <a:gd name="T33" fmla="*/ 0 h 25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14" h="250">
                  <a:moveTo>
                    <a:pt x="0" y="0"/>
                  </a:moveTo>
                  <a:cubicBezTo>
                    <a:pt x="0" y="0"/>
                    <a:pt x="0" y="0"/>
                    <a:pt x="0" y="0"/>
                  </a:cubicBezTo>
                  <a:cubicBezTo>
                    <a:pt x="0" y="0"/>
                    <a:pt x="0" y="1"/>
                    <a:pt x="0" y="1"/>
                  </a:cubicBezTo>
                  <a:cubicBezTo>
                    <a:pt x="10" y="23"/>
                    <a:pt x="27" y="63"/>
                    <a:pt x="45" y="107"/>
                  </a:cubicBezTo>
                  <a:cubicBezTo>
                    <a:pt x="46" y="108"/>
                    <a:pt x="46" y="108"/>
                    <a:pt x="46" y="109"/>
                  </a:cubicBezTo>
                  <a:cubicBezTo>
                    <a:pt x="45" y="105"/>
                    <a:pt x="45" y="105"/>
                    <a:pt x="45" y="105"/>
                  </a:cubicBezTo>
                  <a:cubicBezTo>
                    <a:pt x="68" y="161"/>
                    <a:pt x="92" y="220"/>
                    <a:pt x="105" y="250"/>
                  </a:cubicBezTo>
                  <a:cubicBezTo>
                    <a:pt x="105" y="250"/>
                    <a:pt x="105" y="250"/>
                    <a:pt x="105" y="250"/>
                  </a:cubicBezTo>
                  <a:cubicBezTo>
                    <a:pt x="105" y="250"/>
                    <a:pt x="105" y="250"/>
                    <a:pt x="105" y="250"/>
                  </a:cubicBezTo>
                  <a:cubicBezTo>
                    <a:pt x="107" y="249"/>
                    <a:pt x="110" y="249"/>
                    <a:pt x="113" y="249"/>
                  </a:cubicBezTo>
                  <a:cubicBezTo>
                    <a:pt x="113" y="249"/>
                    <a:pt x="113" y="249"/>
                    <a:pt x="114" y="249"/>
                  </a:cubicBezTo>
                  <a:cubicBezTo>
                    <a:pt x="114" y="7"/>
                    <a:pt x="114" y="7"/>
                    <a:pt x="114" y="7"/>
                  </a:cubicBezTo>
                  <a:cubicBezTo>
                    <a:pt x="112" y="7"/>
                    <a:pt x="110" y="7"/>
                    <a:pt x="109" y="7"/>
                  </a:cubicBezTo>
                  <a:cubicBezTo>
                    <a:pt x="75" y="7"/>
                    <a:pt x="40" y="5"/>
                    <a:pt x="14" y="2"/>
                  </a:cubicBezTo>
                  <a:cubicBezTo>
                    <a:pt x="10" y="2"/>
                    <a:pt x="5" y="1"/>
                    <a:pt x="1" y="1"/>
                  </a:cubicBezTo>
                  <a:cubicBezTo>
                    <a:pt x="1" y="0"/>
                    <a:pt x="1" y="0"/>
                    <a:pt x="0" y="0"/>
                  </a:cubicBezTo>
                  <a:cubicBezTo>
                    <a:pt x="0" y="0"/>
                    <a:pt x="0" y="0"/>
                    <a:pt x="0" y="0"/>
                  </a:cubicBezTo>
                </a:path>
              </a:pathLst>
            </a:custGeom>
            <a:solidFill>
              <a:schemeClr val="accent2">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Freeform: Shape 60"/>
            <p:cNvSpPr/>
            <p:nvPr/>
          </p:nvSpPr>
          <p:spPr bwMode="auto">
            <a:xfrm>
              <a:off x="5640777" y="3659020"/>
              <a:ext cx="395552" cy="945422"/>
            </a:xfrm>
            <a:custGeom>
              <a:avLst/>
              <a:gdLst>
                <a:gd name="T0" fmla="*/ 659953272 w 57"/>
                <a:gd name="T1" fmla="*/ 411631823 h 142"/>
                <a:gd name="T2" fmla="*/ 0 w 57"/>
                <a:gd name="T3" fmla="*/ 2015578593 h 142"/>
                <a:gd name="T4" fmla="*/ 14347881 w 57"/>
                <a:gd name="T5" fmla="*/ 2001382573 h 142"/>
                <a:gd name="T6" fmla="*/ 659953272 w 57"/>
                <a:gd name="T7" fmla="*/ 411631823 h 142"/>
                <a:gd name="T8" fmla="*/ 817768596 w 57"/>
                <a:gd name="T9" fmla="*/ 0 h 142"/>
                <a:gd name="T10" fmla="*/ 659953272 w 57"/>
                <a:gd name="T11" fmla="*/ 397439571 h 142"/>
                <a:gd name="T12" fmla="*/ 817768596 w 57"/>
                <a:gd name="T13" fmla="*/ 0 h 142"/>
                <a:gd name="T14" fmla="*/ 817768596 w 57"/>
                <a:gd name="T15" fmla="*/ 0 h 1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7" h="142">
                  <a:moveTo>
                    <a:pt x="46" y="29"/>
                  </a:moveTo>
                  <a:cubicBezTo>
                    <a:pt x="33" y="60"/>
                    <a:pt x="16" y="102"/>
                    <a:pt x="0" y="142"/>
                  </a:cubicBezTo>
                  <a:cubicBezTo>
                    <a:pt x="1" y="141"/>
                    <a:pt x="1" y="141"/>
                    <a:pt x="1" y="141"/>
                  </a:cubicBezTo>
                  <a:cubicBezTo>
                    <a:pt x="16" y="101"/>
                    <a:pt x="33" y="60"/>
                    <a:pt x="46" y="29"/>
                  </a:cubicBezTo>
                  <a:moveTo>
                    <a:pt x="57" y="0"/>
                  </a:moveTo>
                  <a:cubicBezTo>
                    <a:pt x="46" y="28"/>
                    <a:pt x="46" y="28"/>
                    <a:pt x="46" y="28"/>
                  </a:cubicBezTo>
                  <a:cubicBezTo>
                    <a:pt x="57" y="0"/>
                    <a:pt x="57" y="0"/>
                    <a:pt x="57" y="0"/>
                  </a:cubicBezTo>
                  <a:cubicBezTo>
                    <a:pt x="57" y="0"/>
                    <a:pt x="57" y="0"/>
                    <a:pt x="57" y="0"/>
                  </a:cubicBezTo>
                </a:path>
              </a:pathLst>
            </a:custGeom>
            <a:solidFill>
              <a:srgbClr val="1D1A1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61"/>
            <p:cNvSpPr/>
            <p:nvPr/>
          </p:nvSpPr>
          <p:spPr bwMode="auto">
            <a:xfrm>
              <a:off x="5338297" y="3659020"/>
              <a:ext cx="764928" cy="1672021"/>
            </a:xfrm>
            <a:custGeom>
              <a:avLst/>
              <a:gdLst>
                <a:gd name="T0" fmla="*/ 0 w 111"/>
                <a:gd name="T1" fmla="*/ 2147483646 h 251"/>
                <a:gd name="T2" fmla="*/ 0 w 111"/>
                <a:gd name="T3" fmla="*/ 2147483646 h 251"/>
                <a:gd name="T4" fmla="*/ 0 w 111"/>
                <a:gd name="T5" fmla="*/ 2147483646 h 251"/>
                <a:gd name="T6" fmla="*/ 14146544 w 111"/>
                <a:gd name="T7" fmla="*/ 2147483646 h 251"/>
                <a:gd name="T8" fmla="*/ 0 w 111"/>
                <a:gd name="T9" fmla="*/ 2147483646 h 251"/>
                <a:gd name="T10" fmla="*/ 1428943885 w 111"/>
                <a:gd name="T11" fmla="*/ 0 h 251"/>
                <a:gd name="T12" fmla="*/ 1273316854 w 111"/>
                <a:gd name="T13" fmla="*/ 397861729 h 251"/>
                <a:gd name="T14" fmla="*/ 608361578 w 111"/>
                <a:gd name="T15" fmla="*/ 2046137959 h 251"/>
                <a:gd name="T16" fmla="*/ 636658427 w 111"/>
                <a:gd name="T17" fmla="*/ 2003512205 h 251"/>
                <a:gd name="T18" fmla="*/ 622511883 w 111"/>
                <a:gd name="T19" fmla="*/ 2017719533 h 251"/>
                <a:gd name="T20" fmla="*/ 14146544 w 111"/>
                <a:gd name="T21" fmla="*/ 2147483646 h 251"/>
                <a:gd name="T22" fmla="*/ 212220729 w 111"/>
                <a:gd name="T23" fmla="*/ 2147483646 h 251"/>
                <a:gd name="T24" fmla="*/ 1570424371 w 111"/>
                <a:gd name="T25" fmla="*/ 2147483646 h 251"/>
                <a:gd name="T26" fmla="*/ 1570424371 w 111"/>
                <a:gd name="T27" fmla="*/ 28418426 h 251"/>
                <a:gd name="T28" fmla="*/ 1556277827 w 111"/>
                <a:gd name="T29" fmla="*/ 28418426 h 251"/>
                <a:gd name="T30" fmla="*/ 1428943885 w 111"/>
                <a:gd name="T31" fmla="*/ 0 h 2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1" h="251">
                  <a:moveTo>
                    <a:pt x="0" y="250"/>
                  </a:moveTo>
                  <a:cubicBezTo>
                    <a:pt x="0" y="251"/>
                    <a:pt x="0" y="251"/>
                    <a:pt x="0" y="251"/>
                  </a:cubicBezTo>
                  <a:cubicBezTo>
                    <a:pt x="0" y="251"/>
                    <a:pt x="0" y="251"/>
                    <a:pt x="0" y="251"/>
                  </a:cubicBezTo>
                  <a:cubicBezTo>
                    <a:pt x="1" y="251"/>
                    <a:pt x="1" y="251"/>
                    <a:pt x="1" y="251"/>
                  </a:cubicBezTo>
                  <a:cubicBezTo>
                    <a:pt x="1" y="251"/>
                    <a:pt x="0" y="251"/>
                    <a:pt x="0" y="250"/>
                  </a:cubicBezTo>
                  <a:moveTo>
                    <a:pt x="101" y="0"/>
                  </a:moveTo>
                  <a:cubicBezTo>
                    <a:pt x="90" y="28"/>
                    <a:pt x="90" y="28"/>
                    <a:pt x="90" y="28"/>
                  </a:cubicBezTo>
                  <a:cubicBezTo>
                    <a:pt x="43" y="144"/>
                    <a:pt x="43" y="144"/>
                    <a:pt x="43" y="144"/>
                  </a:cubicBezTo>
                  <a:cubicBezTo>
                    <a:pt x="44" y="143"/>
                    <a:pt x="44" y="142"/>
                    <a:pt x="45" y="141"/>
                  </a:cubicBezTo>
                  <a:cubicBezTo>
                    <a:pt x="44" y="142"/>
                    <a:pt x="44" y="142"/>
                    <a:pt x="44" y="142"/>
                  </a:cubicBezTo>
                  <a:cubicBezTo>
                    <a:pt x="26" y="186"/>
                    <a:pt x="10" y="228"/>
                    <a:pt x="1" y="251"/>
                  </a:cubicBezTo>
                  <a:cubicBezTo>
                    <a:pt x="5" y="250"/>
                    <a:pt x="10" y="249"/>
                    <a:pt x="15" y="249"/>
                  </a:cubicBezTo>
                  <a:cubicBezTo>
                    <a:pt x="42" y="245"/>
                    <a:pt x="76" y="243"/>
                    <a:pt x="111" y="243"/>
                  </a:cubicBezTo>
                  <a:cubicBezTo>
                    <a:pt x="111" y="2"/>
                    <a:pt x="111" y="2"/>
                    <a:pt x="111" y="2"/>
                  </a:cubicBezTo>
                  <a:cubicBezTo>
                    <a:pt x="110" y="2"/>
                    <a:pt x="110" y="2"/>
                    <a:pt x="110" y="2"/>
                  </a:cubicBezTo>
                  <a:cubicBezTo>
                    <a:pt x="107" y="2"/>
                    <a:pt x="104" y="2"/>
                    <a:pt x="101" y="0"/>
                  </a:cubicBezTo>
                </a:path>
              </a:pathLst>
            </a:custGeom>
            <a:solidFill>
              <a:schemeClr val="accent2">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Freeform: Shape 62"/>
            <p:cNvSpPr/>
            <p:nvPr/>
          </p:nvSpPr>
          <p:spPr bwMode="auto">
            <a:xfrm>
              <a:off x="4238896" y="3586079"/>
              <a:ext cx="1797433" cy="1744961"/>
            </a:xfrm>
            <a:custGeom>
              <a:avLst/>
              <a:gdLst>
                <a:gd name="T0" fmla="*/ 2147483646 w 260"/>
                <a:gd name="T1" fmla="*/ 0 h 262"/>
                <a:gd name="T2" fmla="*/ 811582974 w 260"/>
                <a:gd name="T3" fmla="*/ 1164713013 h 262"/>
                <a:gd name="T4" fmla="*/ 811582974 w 260"/>
                <a:gd name="T5" fmla="*/ 1164713013 h 262"/>
                <a:gd name="T6" fmla="*/ 0 w 260"/>
                <a:gd name="T7" fmla="*/ 1505608304 h 262"/>
                <a:gd name="T8" fmla="*/ 0 w 260"/>
                <a:gd name="T9" fmla="*/ 1505608304 h 262"/>
                <a:gd name="T10" fmla="*/ 142384169 w 260"/>
                <a:gd name="T11" fmla="*/ 1605032956 h 262"/>
                <a:gd name="T12" fmla="*/ 384434239 w 260"/>
                <a:gd name="T13" fmla="*/ 1803886029 h 262"/>
                <a:gd name="T14" fmla="*/ 455626323 w 260"/>
                <a:gd name="T15" fmla="*/ 1860704424 h 262"/>
                <a:gd name="T16" fmla="*/ 2147483646 w 260"/>
                <a:gd name="T17" fmla="*/ 2147483646 h 262"/>
                <a:gd name="T18" fmla="*/ 2147483646 w 260"/>
                <a:gd name="T19" fmla="*/ 2147483646 h 262"/>
                <a:gd name="T20" fmla="*/ 2147483646 w 260"/>
                <a:gd name="T21" fmla="*/ 2147483646 h 262"/>
                <a:gd name="T22" fmla="*/ 2147483646 w 260"/>
                <a:gd name="T23" fmla="*/ 2147483646 h 262"/>
                <a:gd name="T24" fmla="*/ 2147483646 w 260"/>
                <a:gd name="T25" fmla="*/ 2147483646 h 262"/>
                <a:gd name="T26" fmla="*/ 2147483646 w 260"/>
                <a:gd name="T27" fmla="*/ 2147483646 h 262"/>
                <a:gd name="T28" fmla="*/ 2147483646 w 260"/>
                <a:gd name="T29" fmla="*/ 2147483646 h 262"/>
                <a:gd name="T30" fmla="*/ 2147483646 w 260"/>
                <a:gd name="T31" fmla="*/ 568153792 h 262"/>
                <a:gd name="T32" fmla="*/ 2147483646 w 260"/>
                <a:gd name="T33" fmla="*/ 156243047 h 262"/>
                <a:gd name="T34" fmla="*/ 2147483646 w 260"/>
                <a:gd name="T35" fmla="*/ 0 h 2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60" h="262">
                  <a:moveTo>
                    <a:pt x="249" y="0"/>
                  </a:moveTo>
                  <a:cubicBezTo>
                    <a:pt x="57" y="82"/>
                    <a:pt x="57" y="82"/>
                    <a:pt x="57" y="82"/>
                  </a:cubicBezTo>
                  <a:cubicBezTo>
                    <a:pt x="57" y="82"/>
                    <a:pt x="57" y="82"/>
                    <a:pt x="57" y="82"/>
                  </a:cubicBezTo>
                  <a:cubicBezTo>
                    <a:pt x="0" y="106"/>
                    <a:pt x="0" y="106"/>
                    <a:pt x="0" y="106"/>
                  </a:cubicBezTo>
                  <a:cubicBezTo>
                    <a:pt x="0" y="106"/>
                    <a:pt x="0" y="106"/>
                    <a:pt x="0" y="106"/>
                  </a:cubicBezTo>
                  <a:cubicBezTo>
                    <a:pt x="3" y="108"/>
                    <a:pt x="7" y="111"/>
                    <a:pt x="10" y="113"/>
                  </a:cubicBezTo>
                  <a:cubicBezTo>
                    <a:pt x="16" y="117"/>
                    <a:pt x="21" y="122"/>
                    <a:pt x="27" y="127"/>
                  </a:cubicBezTo>
                  <a:cubicBezTo>
                    <a:pt x="29" y="128"/>
                    <a:pt x="31" y="130"/>
                    <a:pt x="32" y="131"/>
                  </a:cubicBezTo>
                  <a:cubicBezTo>
                    <a:pt x="73" y="165"/>
                    <a:pt x="122" y="215"/>
                    <a:pt x="151" y="251"/>
                  </a:cubicBezTo>
                  <a:cubicBezTo>
                    <a:pt x="154" y="255"/>
                    <a:pt x="157" y="258"/>
                    <a:pt x="159" y="261"/>
                  </a:cubicBezTo>
                  <a:cubicBezTo>
                    <a:pt x="159" y="262"/>
                    <a:pt x="160" y="262"/>
                    <a:pt x="160" y="262"/>
                  </a:cubicBezTo>
                  <a:cubicBezTo>
                    <a:pt x="160" y="262"/>
                    <a:pt x="160" y="262"/>
                    <a:pt x="160" y="262"/>
                  </a:cubicBezTo>
                  <a:cubicBezTo>
                    <a:pt x="160" y="262"/>
                    <a:pt x="160" y="262"/>
                    <a:pt x="160" y="262"/>
                  </a:cubicBezTo>
                  <a:cubicBezTo>
                    <a:pt x="160" y="262"/>
                    <a:pt x="160" y="262"/>
                    <a:pt x="160" y="262"/>
                  </a:cubicBezTo>
                  <a:cubicBezTo>
                    <a:pt x="169" y="239"/>
                    <a:pt x="185" y="197"/>
                    <a:pt x="203" y="153"/>
                  </a:cubicBezTo>
                  <a:cubicBezTo>
                    <a:pt x="219" y="113"/>
                    <a:pt x="236" y="71"/>
                    <a:pt x="249" y="40"/>
                  </a:cubicBezTo>
                  <a:cubicBezTo>
                    <a:pt x="253" y="29"/>
                    <a:pt x="257" y="19"/>
                    <a:pt x="260" y="11"/>
                  </a:cubicBezTo>
                  <a:cubicBezTo>
                    <a:pt x="255" y="9"/>
                    <a:pt x="251" y="5"/>
                    <a:pt x="249" y="0"/>
                  </a:cubicBezTo>
                </a:path>
              </a:pathLst>
            </a:custGeom>
            <a:solidFill>
              <a:schemeClr val="accent3">
                <a:lumMod val="60000"/>
                <a:lumOff val="40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63"/>
            <p:cNvSpPr/>
            <p:nvPr/>
          </p:nvSpPr>
          <p:spPr bwMode="auto">
            <a:xfrm>
              <a:off x="5951984" y="3392506"/>
              <a:ext cx="151240" cy="280540"/>
            </a:xfrm>
            <a:custGeom>
              <a:avLst/>
              <a:gdLst>
                <a:gd name="T0" fmla="*/ 295671586 w 22"/>
                <a:gd name="T1" fmla="*/ 0 h 42"/>
                <a:gd name="T2" fmla="*/ 183035864 w 22"/>
                <a:gd name="T3" fmla="*/ 14287500 h 42"/>
                <a:gd name="T4" fmla="*/ 183035864 w 22"/>
                <a:gd name="T5" fmla="*/ 14287500 h 42"/>
                <a:gd name="T6" fmla="*/ 14078527 w 22"/>
                <a:gd name="T7" fmla="*/ 171438661 h 42"/>
                <a:gd name="T8" fmla="*/ 14078527 w 22"/>
                <a:gd name="T9" fmla="*/ 171438661 h 42"/>
                <a:gd name="T10" fmla="*/ 14078527 w 22"/>
                <a:gd name="T11" fmla="*/ 171438661 h 42"/>
                <a:gd name="T12" fmla="*/ 14078527 w 22"/>
                <a:gd name="T13" fmla="*/ 171438661 h 42"/>
                <a:gd name="T14" fmla="*/ 0 w 22"/>
                <a:gd name="T15" fmla="*/ 300018601 h 42"/>
                <a:gd name="T16" fmla="*/ 14078527 w 22"/>
                <a:gd name="T17" fmla="*/ 414311042 h 42"/>
                <a:gd name="T18" fmla="*/ 14078527 w 22"/>
                <a:gd name="T19" fmla="*/ 414311042 h 42"/>
                <a:gd name="T20" fmla="*/ 14078527 w 22"/>
                <a:gd name="T21" fmla="*/ 414311042 h 42"/>
                <a:gd name="T22" fmla="*/ 14078527 w 22"/>
                <a:gd name="T23" fmla="*/ 414311042 h 42"/>
                <a:gd name="T24" fmla="*/ 168953584 w 22"/>
                <a:gd name="T25" fmla="*/ 571462202 h 42"/>
                <a:gd name="T26" fmla="*/ 168953584 w 22"/>
                <a:gd name="T27" fmla="*/ 571462202 h 42"/>
                <a:gd name="T28" fmla="*/ 168953584 w 22"/>
                <a:gd name="T29" fmla="*/ 571462202 h 42"/>
                <a:gd name="T30" fmla="*/ 168953584 w 22"/>
                <a:gd name="T31" fmla="*/ 571462202 h 42"/>
                <a:gd name="T32" fmla="*/ 168953584 w 22"/>
                <a:gd name="T33" fmla="*/ 571462202 h 42"/>
                <a:gd name="T34" fmla="*/ 295671586 w 22"/>
                <a:gd name="T35" fmla="*/ 600037202 h 42"/>
                <a:gd name="T36" fmla="*/ 309750114 w 22"/>
                <a:gd name="T37" fmla="*/ 600037202 h 42"/>
                <a:gd name="T38" fmla="*/ 309750114 w 22"/>
                <a:gd name="T39" fmla="*/ 0 h 42"/>
                <a:gd name="T40" fmla="*/ 295671586 w 22"/>
                <a:gd name="T41" fmla="*/ 0 h 4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2" h="42">
                  <a:moveTo>
                    <a:pt x="21" y="0"/>
                  </a:moveTo>
                  <a:cubicBezTo>
                    <a:pt x="18" y="0"/>
                    <a:pt x="15" y="0"/>
                    <a:pt x="13" y="1"/>
                  </a:cubicBezTo>
                  <a:cubicBezTo>
                    <a:pt x="13" y="1"/>
                    <a:pt x="13" y="1"/>
                    <a:pt x="13" y="1"/>
                  </a:cubicBezTo>
                  <a:cubicBezTo>
                    <a:pt x="7" y="3"/>
                    <a:pt x="3" y="7"/>
                    <a:pt x="1" y="12"/>
                  </a:cubicBezTo>
                  <a:cubicBezTo>
                    <a:pt x="1" y="12"/>
                    <a:pt x="1" y="12"/>
                    <a:pt x="1" y="12"/>
                  </a:cubicBezTo>
                  <a:cubicBezTo>
                    <a:pt x="1" y="12"/>
                    <a:pt x="1" y="12"/>
                    <a:pt x="1" y="12"/>
                  </a:cubicBezTo>
                  <a:cubicBezTo>
                    <a:pt x="1" y="12"/>
                    <a:pt x="1" y="12"/>
                    <a:pt x="1" y="12"/>
                  </a:cubicBezTo>
                  <a:cubicBezTo>
                    <a:pt x="0" y="15"/>
                    <a:pt x="0" y="18"/>
                    <a:pt x="0" y="21"/>
                  </a:cubicBezTo>
                  <a:cubicBezTo>
                    <a:pt x="0" y="24"/>
                    <a:pt x="0" y="26"/>
                    <a:pt x="1" y="29"/>
                  </a:cubicBezTo>
                  <a:cubicBezTo>
                    <a:pt x="1" y="29"/>
                    <a:pt x="1" y="29"/>
                    <a:pt x="1" y="29"/>
                  </a:cubicBezTo>
                  <a:cubicBezTo>
                    <a:pt x="1" y="29"/>
                    <a:pt x="1" y="29"/>
                    <a:pt x="1" y="29"/>
                  </a:cubicBezTo>
                  <a:cubicBezTo>
                    <a:pt x="1" y="29"/>
                    <a:pt x="1" y="29"/>
                    <a:pt x="1" y="29"/>
                  </a:cubicBezTo>
                  <a:cubicBezTo>
                    <a:pt x="3" y="34"/>
                    <a:pt x="7" y="38"/>
                    <a:pt x="12" y="40"/>
                  </a:cubicBezTo>
                  <a:cubicBezTo>
                    <a:pt x="12" y="40"/>
                    <a:pt x="12" y="40"/>
                    <a:pt x="12" y="40"/>
                  </a:cubicBezTo>
                  <a:cubicBezTo>
                    <a:pt x="12" y="40"/>
                    <a:pt x="12" y="40"/>
                    <a:pt x="12" y="40"/>
                  </a:cubicBezTo>
                  <a:cubicBezTo>
                    <a:pt x="12" y="40"/>
                    <a:pt x="12" y="40"/>
                    <a:pt x="12" y="40"/>
                  </a:cubicBezTo>
                  <a:cubicBezTo>
                    <a:pt x="12" y="40"/>
                    <a:pt x="12" y="40"/>
                    <a:pt x="12" y="40"/>
                  </a:cubicBezTo>
                  <a:cubicBezTo>
                    <a:pt x="15" y="42"/>
                    <a:pt x="18" y="42"/>
                    <a:pt x="21" y="42"/>
                  </a:cubicBezTo>
                  <a:cubicBezTo>
                    <a:pt x="21" y="42"/>
                    <a:pt x="21" y="42"/>
                    <a:pt x="22" y="42"/>
                  </a:cubicBezTo>
                  <a:cubicBezTo>
                    <a:pt x="22" y="0"/>
                    <a:pt x="22" y="0"/>
                    <a:pt x="22" y="0"/>
                  </a:cubicBezTo>
                  <a:cubicBezTo>
                    <a:pt x="21" y="0"/>
                    <a:pt x="21" y="0"/>
                    <a:pt x="21" y="0"/>
                  </a:cubicBezTo>
                </a:path>
              </a:pathLst>
            </a:custGeom>
            <a:solidFill>
              <a:schemeClr val="accent4">
                <a:lumMod val="75000"/>
              </a:schemeClr>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7"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9"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60"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58"/>
                                        </p:tgtEl>
                                        <p:attrNameLst>
                                          <p:attrName>style.visibility</p:attrName>
                                        </p:attrNameLst>
                                      </p:cBhvr>
                                      <p:to>
                                        <p:strVal val="visible"/>
                                      </p:to>
                                    </p:set>
                                    <p:animEffect transition="in" filter="wipe(right)">
                                      <p:cBhvr>
                                        <p:cTn id="18" dur="500"/>
                                        <p:tgtEl>
                                          <p:spTgt spid="58"/>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grpId="0" nodeType="afterEffect">
                                  <p:stCondLst>
                                    <p:cond delay="0"/>
                                  </p:stCondLst>
                                  <p:childTnLst>
                                    <p:set>
                                      <p:cBhvr>
                                        <p:cTn id="27" dur="1" fill="hold">
                                          <p:stCondLst>
                                            <p:cond delay="0"/>
                                          </p:stCondLst>
                                        </p:cTn>
                                        <p:tgtEl>
                                          <p:spTgt spid="57"/>
                                        </p:tgtEl>
                                        <p:attrNameLst>
                                          <p:attrName>style.visibility</p:attrName>
                                        </p:attrNameLst>
                                      </p:cBhvr>
                                      <p:to>
                                        <p:strVal val="visible"/>
                                      </p:to>
                                    </p:set>
                                    <p:anim calcmode="lin" valueType="num">
                                      <p:cBhvr additive="base">
                                        <p:cTn id="28" dur="300" fill="hold"/>
                                        <p:tgtEl>
                                          <p:spTgt spid="57"/>
                                        </p:tgtEl>
                                        <p:attrNameLst>
                                          <p:attrName>ppt_x</p:attrName>
                                        </p:attrNameLst>
                                      </p:cBhvr>
                                      <p:tavLst>
                                        <p:tav tm="0">
                                          <p:val>
                                            <p:strVal val="0-#ppt_w/2"/>
                                          </p:val>
                                        </p:tav>
                                        <p:tav tm="100000">
                                          <p:val>
                                            <p:strVal val="#ppt_x"/>
                                          </p:val>
                                        </p:tav>
                                      </p:tavLst>
                                    </p:anim>
                                    <p:anim calcmode="lin" valueType="num">
                                      <p:cBhvr additive="base">
                                        <p:cTn id="29" dur="300" fill="hold"/>
                                        <p:tgtEl>
                                          <p:spTgt spid="57"/>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2" fill="hold" grpId="0" nodeType="afterEffect">
                                  <p:stCondLst>
                                    <p:cond delay="0"/>
                                  </p:stCondLst>
                                  <p:childTnLst>
                                    <p:set>
                                      <p:cBhvr>
                                        <p:cTn id="32" dur="1" fill="hold">
                                          <p:stCondLst>
                                            <p:cond delay="0"/>
                                          </p:stCondLst>
                                        </p:cTn>
                                        <p:tgtEl>
                                          <p:spTgt spid="59"/>
                                        </p:tgtEl>
                                        <p:attrNameLst>
                                          <p:attrName>style.visibility</p:attrName>
                                        </p:attrNameLst>
                                      </p:cBhvr>
                                      <p:to>
                                        <p:strVal val="visible"/>
                                      </p:to>
                                    </p:set>
                                    <p:anim calcmode="lin" valueType="num">
                                      <p:cBhvr additive="base">
                                        <p:cTn id="33" dur="500" fill="hold"/>
                                        <p:tgtEl>
                                          <p:spTgt spid="59"/>
                                        </p:tgtEl>
                                        <p:attrNameLst>
                                          <p:attrName>ppt_x</p:attrName>
                                        </p:attrNameLst>
                                      </p:cBhvr>
                                      <p:tavLst>
                                        <p:tav tm="0">
                                          <p:val>
                                            <p:strVal val="1+#ppt_w/2"/>
                                          </p:val>
                                        </p:tav>
                                        <p:tav tm="100000">
                                          <p:val>
                                            <p:strVal val="#ppt_x"/>
                                          </p:val>
                                        </p:tav>
                                      </p:tavLst>
                                    </p:anim>
                                    <p:anim calcmode="lin" valueType="num">
                                      <p:cBhvr additive="base">
                                        <p:cTn id="34"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7" grpId="0" animBg="1" autoUpdateAnimBg="0"/>
      <p:bldP spid="5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862924" y="1013312"/>
            <a:ext cx="3086871" cy="3331969"/>
            <a:chOff x="2862924" y="1013312"/>
            <a:chExt cx="3086871" cy="3331969"/>
          </a:xfrm>
        </p:grpSpPr>
        <p:grpSp>
          <p:nvGrpSpPr>
            <p:cNvPr id="4" name="Group 5"/>
            <p:cNvGrpSpPr/>
            <p:nvPr/>
          </p:nvGrpSpPr>
          <p:grpSpPr>
            <a:xfrm>
              <a:off x="3639358" y="2836521"/>
              <a:ext cx="1862651" cy="1508760"/>
              <a:chOff x="7684022" y="2465249"/>
              <a:chExt cx="2752725" cy="2384426"/>
            </a:xfrm>
          </p:grpSpPr>
          <p:sp>
            <p:nvSpPr>
              <p:cNvPr id="43" name="Freeform: Shape 7"/>
              <p:cNvSpPr/>
              <p:nvPr/>
            </p:nvSpPr>
            <p:spPr bwMode="auto">
              <a:xfrm>
                <a:off x="8142810" y="2728774"/>
                <a:ext cx="1833563" cy="2120900"/>
              </a:xfrm>
              <a:custGeom>
                <a:avLst/>
                <a:gdLst>
                  <a:gd name="T0" fmla="*/ 577 w 1155"/>
                  <a:gd name="T1" fmla="*/ 0 h 1336"/>
                  <a:gd name="T2" fmla="*/ 0 w 1155"/>
                  <a:gd name="T3" fmla="*/ 335 h 1336"/>
                  <a:gd name="T4" fmla="*/ 0 w 1155"/>
                  <a:gd name="T5" fmla="*/ 1004 h 1336"/>
                  <a:gd name="T6" fmla="*/ 577 w 1155"/>
                  <a:gd name="T7" fmla="*/ 1336 h 1336"/>
                  <a:gd name="T8" fmla="*/ 1155 w 1155"/>
                  <a:gd name="T9" fmla="*/ 1004 h 1336"/>
                  <a:gd name="T10" fmla="*/ 1155 w 1155"/>
                  <a:gd name="T11" fmla="*/ 335 h 1336"/>
                  <a:gd name="T12" fmla="*/ 577 w 1155"/>
                  <a:gd name="T13" fmla="*/ 0 h 1336"/>
                </a:gdLst>
                <a:ahLst/>
                <a:cxnLst>
                  <a:cxn ang="0">
                    <a:pos x="T0" y="T1"/>
                  </a:cxn>
                  <a:cxn ang="0">
                    <a:pos x="T2" y="T3"/>
                  </a:cxn>
                  <a:cxn ang="0">
                    <a:pos x="T4" y="T5"/>
                  </a:cxn>
                  <a:cxn ang="0">
                    <a:pos x="T6" y="T7"/>
                  </a:cxn>
                  <a:cxn ang="0">
                    <a:pos x="T8" y="T9"/>
                  </a:cxn>
                  <a:cxn ang="0">
                    <a:pos x="T10" y="T11"/>
                  </a:cxn>
                  <a:cxn ang="0">
                    <a:pos x="T12" y="T13"/>
                  </a:cxn>
                </a:cxnLst>
                <a:rect l="0" t="0" r="r" b="b"/>
                <a:pathLst>
                  <a:path w="1155" h="1336">
                    <a:moveTo>
                      <a:pt x="577" y="0"/>
                    </a:moveTo>
                    <a:lnTo>
                      <a:pt x="0" y="335"/>
                    </a:lnTo>
                    <a:lnTo>
                      <a:pt x="0" y="1004"/>
                    </a:lnTo>
                    <a:lnTo>
                      <a:pt x="577" y="1336"/>
                    </a:lnTo>
                    <a:lnTo>
                      <a:pt x="1155" y="1004"/>
                    </a:lnTo>
                    <a:lnTo>
                      <a:pt x="1155" y="335"/>
                    </a:lnTo>
                    <a:lnTo>
                      <a:pt x="577" y="0"/>
                    </a:lnTo>
                    <a:close/>
                  </a:path>
                </a:pathLst>
              </a:custGeom>
              <a:solidFill>
                <a:schemeClr val="accent1">
                  <a:lumMod val="40000"/>
                  <a:lumOff val="60000"/>
                </a:schemeClr>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Freeform: Shape 8"/>
              <p:cNvSpPr/>
              <p:nvPr/>
            </p:nvSpPr>
            <p:spPr bwMode="auto">
              <a:xfrm>
                <a:off x="8142810" y="2728774"/>
                <a:ext cx="1833563" cy="1058863"/>
              </a:xfrm>
              <a:custGeom>
                <a:avLst/>
                <a:gdLst>
                  <a:gd name="T0" fmla="*/ 1155 w 1155"/>
                  <a:gd name="T1" fmla="*/ 335 h 667"/>
                  <a:gd name="T2" fmla="*/ 1155 w 1155"/>
                  <a:gd name="T3" fmla="*/ 335 h 667"/>
                  <a:gd name="T4" fmla="*/ 1155 w 1155"/>
                  <a:gd name="T5" fmla="*/ 335 h 667"/>
                  <a:gd name="T6" fmla="*/ 577 w 1155"/>
                  <a:gd name="T7" fmla="*/ 0 h 667"/>
                  <a:gd name="T8" fmla="*/ 3 w 1155"/>
                  <a:gd name="T9" fmla="*/ 335 h 667"/>
                  <a:gd name="T10" fmla="*/ 0 w 1155"/>
                  <a:gd name="T11" fmla="*/ 335 h 667"/>
                  <a:gd name="T12" fmla="*/ 0 w 1155"/>
                  <a:gd name="T13" fmla="*/ 335 h 667"/>
                  <a:gd name="T14" fmla="*/ 0 w 1155"/>
                  <a:gd name="T15" fmla="*/ 335 h 667"/>
                  <a:gd name="T16" fmla="*/ 3 w 1155"/>
                  <a:gd name="T17" fmla="*/ 335 h 667"/>
                  <a:gd name="T18" fmla="*/ 577 w 1155"/>
                  <a:gd name="T19" fmla="*/ 667 h 667"/>
                  <a:gd name="T20" fmla="*/ 1155 w 1155"/>
                  <a:gd name="T21" fmla="*/ 335 h 667"/>
                  <a:gd name="T22" fmla="*/ 1155 w 1155"/>
                  <a:gd name="T23" fmla="*/ 335 h 667"/>
                  <a:gd name="T24" fmla="*/ 1155 w 1155"/>
                  <a:gd name="T25" fmla="*/ 335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5" h="667">
                    <a:moveTo>
                      <a:pt x="1155" y="335"/>
                    </a:moveTo>
                    <a:lnTo>
                      <a:pt x="1155" y="335"/>
                    </a:lnTo>
                    <a:lnTo>
                      <a:pt x="1155" y="335"/>
                    </a:lnTo>
                    <a:lnTo>
                      <a:pt x="577" y="0"/>
                    </a:lnTo>
                    <a:lnTo>
                      <a:pt x="3" y="335"/>
                    </a:lnTo>
                    <a:lnTo>
                      <a:pt x="0" y="335"/>
                    </a:lnTo>
                    <a:lnTo>
                      <a:pt x="0" y="335"/>
                    </a:lnTo>
                    <a:lnTo>
                      <a:pt x="0" y="335"/>
                    </a:lnTo>
                    <a:lnTo>
                      <a:pt x="3" y="335"/>
                    </a:lnTo>
                    <a:lnTo>
                      <a:pt x="577" y="667"/>
                    </a:lnTo>
                    <a:lnTo>
                      <a:pt x="1155" y="335"/>
                    </a:lnTo>
                    <a:lnTo>
                      <a:pt x="1155" y="335"/>
                    </a:lnTo>
                    <a:lnTo>
                      <a:pt x="1155" y="335"/>
                    </a:lnTo>
                    <a:close/>
                  </a:path>
                </a:pathLst>
              </a:custGeom>
              <a:solidFill>
                <a:schemeClr val="accent1"/>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Freeform: Shape 9"/>
              <p:cNvSpPr/>
              <p:nvPr/>
            </p:nvSpPr>
            <p:spPr bwMode="auto">
              <a:xfrm>
                <a:off x="8142810" y="3260587"/>
                <a:ext cx="919163" cy="1589088"/>
              </a:xfrm>
              <a:custGeom>
                <a:avLst/>
                <a:gdLst>
                  <a:gd name="T0" fmla="*/ 3 w 579"/>
                  <a:gd name="T1" fmla="*/ 0 h 1001"/>
                  <a:gd name="T2" fmla="*/ 0 w 579"/>
                  <a:gd name="T3" fmla="*/ 0 h 1001"/>
                  <a:gd name="T4" fmla="*/ 0 w 579"/>
                  <a:gd name="T5" fmla="*/ 669 h 1001"/>
                  <a:gd name="T6" fmla="*/ 577 w 579"/>
                  <a:gd name="T7" fmla="*/ 1001 h 1001"/>
                  <a:gd name="T8" fmla="*/ 579 w 579"/>
                  <a:gd name="T9" fmla="*/ 1001 h 1001"/>
                  <a:gd name="T10" fmla="*/ 579 w 579"/>
                  <a:gd name="T11" fmla="*/ 332 h 1001"/>
                  <a:gd name="T12" fmla="*/ 577 w 579"/>
                  <a:gd name="T13" fmla="*/ 332 h 1001"/>
                  <a:gd name="T14" fmla="*/ 3 w 579"/>
                  <a:gd name="T15" fmla="*/ 0 h 100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9" h="1001">
                    <a:moveTo>
                      <a:pt x="3" y="0"/>
                    </a:moveTo>
                    <a:lnTo>
                      <a:pt x="0" y="0"/>
                    </a:lnTo>
                    <a:lnTo>
                      <a:pt x="0" y="669"/>
                    </a:lnTo>
                    <a:lnTo>
                      <a:pt x="577" y="1001"/>
                    </a:lnTo>
                    <a:lnTo>
                      <a:pt x="579" y="1001"/>
                    </a:lnTo>
                    <a:lnTo>
                      <a:pt x="579" y="332"/>
                    </a:lnTo>
                    <a:lnTo>
                      <a:pt x="577" y="332"/>
                    </a:lnTo>
                    <a:lnTo>
                      <a:pt x="3" y="0"/>
                    </a:lnTo>
                    <a:close/>
                  </a:path>
                </a:pathLst>
              </a:custGeom>
              <a:solidFill>
                <a:schemeClr val="accent1"/>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Freeform: Shape 10"/>
              <p:cNvSpPr/>
              <p:nvPr/>
            </p:nvSpPr>
            <p:spPr bwMode="auto">
              <a:xfrm>
                <a:off x="8142810" y="2728774"/>
                <a:ext cx="919163" cy="1058863"/>
              </a:xfrm>
              <a:custGeom>
                <a:avLst/>
                <a:gdLst>
                  <a:gd name="T0" fmla="*/ 579 w 579"/>
                  <a:gd name="T1" fmla="*/ 3 h 667"/>
                  <a:gd name="T2" fmla="*/ 577 w 579"/>
                  <a:gd name="T3" fmla="*/ 0 h 667"/>
                  <a:gd name="T4" fmla="*/ 3 w 579"/>
                  <a:gd name="T5" fmla="*/ 335 h 667"/>
                  <a:gd name="T6" fmla="*/ 0 w 579"/>
                  <a:gd name="T7" fmla="*/ 335 h 667"/>
                  <a:gd name="T8" fmla="*/ 0 w 579"/>
                  <a:gd name="T9" fmla="*/ 335 h 667"/>
                  <a:gd name="T10" fmla="*/ 0 w 579"/>
                  <a:gd name="T11" fmla="*/ 335 h 667"/>
                  <a:gd name="T12" fmla="*/ 3 w 579"/>
                  <a:gd name="T13" fmla="*/ 335 h 667"/>
                  <a:gd name="T14" fmla="*/ 577 w 579"/>
                  <a:gd name="T15" fmla="*/ 667 h 667"/>
                  <a:gd name="T16" fmla="*/ 579 w 579"/>
                  <a:gd name="T17" fmla="*/ 667 h 667"/>
                  <a:gd name="T18" fmla="*/ 579 w 579"/>
                  <a:gd name="T19" fmla="*/ 3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9" h="667">
                    <a:moveTo>
                      <a:pt x="579" y="3"/>
                    </a:moveTo>
                    <a:lnTo>
                      <a:pt x="577" y="0"/>
                    </a:lnTo>
                    <a:lnTo>
                      <a:pt x="3" y="335"/>
                    </a:lnTo>
                    <a:lnTo>
                      <a:pt x="0" y="335"/>
                    </a:lnTo>
                    <a:lnTo>
                      <a:pt x="0" y="335"/>
                    </a:lnTo>
                    <a:lnTo>
                      <a:pt x="0" y="335"/>
                    </a:lnTo>
                    <a:lnTo>
                      <a:pt x="3" y="335"/>
                    </a:lnTo>
                    <a:lnTo>
                      <a:pt x="577" y="667"/>
                    </a:lnTo>
                    <a:lnTo>
                      <a:pt x="579" y="667"/>
                    </a:lnTo>
                    <a:lnTo>
                      <a:pt x="579" y="3"/>
                    </a:lnTo>
                    <a:close/>
                  </a:path>
                </a:pathLst>
              </a:custGeom>
              <a:solidFill>
                <a:schemeClr val="accent1">
                  <a:lumMod val="75000"/>
                </a:schemeClr>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Freeform: Shape 11"/>
              <p:cNvSpPr/>
              <p:nvPr/>
            </p:nvSpPr>
            <p:spPr bwMode="auto">
              <a:xfrm>
                <a:off x="7684022" y="2465249"/>
                <a:ext cx="1374775" cy="795338"/>
              </a:xfrm>
              <a:custGeom>
                <a:avLst/>
                <a:gdLst>
                  <a:gd name="T0" fmla="*/ 0 w 866"/>
                  <a:gd name="T1" fmla="*/ 335 h 501"/>
                  <a:gd name="T2" fmla="*/ 289 w 866"/>
                  <a:gd name="T3" fmla="*/ 501 h 501"/>
                  <a:gd name="T4" fmla="*/ 866 w 866"/>
                  <a:gd name="T5" fmla="*/ 166 h 501"/>
                  <a:gd name="T6" fmla="*/ 579 w 866"/>
                  <a:gd name="T7" fmla="*/ 0 h 501"/>
                  <a:gd name="T8" fmla="*/ 0 w 866"/>
                  <a:gd name="T9" fmla="*/ 335 h 501"/>
                </a:gdLst>
                <a:ahLst/>
                <a:cxnLst>
                  <a:cxn ang="0">
                    <a:pos x="T0" y="T1"/>
                  </a:cxn>
                  <a:cxn ang="0">
                    <a:pos x="T2" y="T3"/>
                  </a:cxn>
                  <a:cxn ang="0">
                    <a:pos x="T4" y="T5"/>
                  </a:cxn>
                  <a:cxn ang="0">
                    <a:pos x="T6" y="T7"/>
                  </a:cxn>
                  <a:cxn ang="0">
                    <a:pos x="T8" y="T9"/>
                  </a:cxn>
                </a:cxnLst>
                <a:rect l="0" t="0" r="r" b="b"/>
                <a:pathLst>
                  <a:path w="866" h="501">
                    <a:moveTo>
                      <a:pt x="0" y="335"/>
                    </a:moveTo>
                    <a:lnTo>
                      <a:pt x="289" y="501"/>
                    </a:lnTo>
                    <a:lnTo>
                      <a:pt x="866" y="166"/>
                    </a:lnTo>
                    <a:lnTo>
                      <a:pt x="579" y="0"/>
                    </a:lnTo>
                    <a:lnTo>
                      <a:pt x="0" y="335"/>
                    </a:lnTo>
                    <a:close/>
                  </a:path>
                </a:pathLst>
              </a:custGeom>
              <a:solidFill>
                <a:schemeClr val="accent1">
                  <a:lumMod val="60000"/>
                  <a:lumOff val="40000"/>
                </a:schemeClr>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Freeform: Shape 12"/>
              <p:cNvSpPr/>
              <p:nvPr/>
            </p:nvSpPr>
            <p:spPr bwMode="auto">
              <a:xfrm>
                <a:off x="9061972" y="2465249"/>
                <a:ext cx="1374775" cy="795338"/>
              </a:xfrm>
              <a:custGeom>
                <a:avLst/>
                <a:gdLst>
                  <a:gd name="T0" fmla="*/ 866 w 866"/>
                  <a:gd name="T1" fmla="*/ 335 h 501"/>
                  <a:gd name="T2" fmla="*/ 576 w 866"/>
                  <a:gd name="T3" fmla="*/ 501 h 501"/>
                  <a:gd name="T4" fmla="*/ 0 w 866"/>
                  <a:gd name="T5" fmla="*/ 169 h 501"/>
                  <a:gd name="T6" fmla="*/ 287 w 866"/>
                  <a:gd name="T7" fmla="*/ 0 h 501"/>
                  <a:gd name="T8" fmla="*/ 866 w 866"/>
                  <a:gd name="T9" fmla="*/ 335 h 501"/>
                </a:gdLst>
                <a:ahLst/>
                <a:cxnLst>
                  <a:cxn ang="0">
                    <a:pos x="T0" y="T1"/>
                  </a:cxn>
                  <a:cxn ang="0">
                    <a:pos x="T2" y="T3"/>
                  </a:cxn>
                  <a:cxn ang="0">
                    <a:pos x="T4" y="T5"/>
                  </a:cxn>
                  <a:cxn ang="0">
                    <a:pos x="T6" y="T7"/>
                  </a:cxn>
                  <a:cxn ang="0">
                    <a:pos x="T8" y="T9"/>
                  </a:cxn>
                </a:cxnLst>
                <a:rect l="0" t="0" r="r" b="b"/>
                <a:pathLst>
                  <a:path w="866" h="501">
                    <a:moveTo>
                      <a:pt x="866" y="335"/>
                    </a:moveTo>
                    <a:lnTo>
                      <a:pt x="576" y="501"/>
                    </a:lnTo>
                    <a:lnTo>
                      <a:pt x="0" y="169"/>
                    </a:lnTo>
                    <a:lnTo>
                      <a:pt x="287" y="0"/>
                    </a:lnTo>
                    <a:lnTo>
                      <a:pt x="866" y="335"/>
                    </a:lnTo>
                    <a:close/>
                  </a:path>
                </a:pathLst>
              </a:custGeom>
              <a:solidFill>
                <a:schemeClr val="accent1">
                  <a:lumMod val="60000"/>
                  <a:lumOff val="40000"/>
                </a:schemeClr>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Freeform: Shape 13"/>
              <p:cNvSpPr/>
              <p:nvPr/>
            </p:nvSpPr>
            <p:spPr bwMode="auto">
              <a:xfrm>
                <a:off x="7684022" y="3260587"/>
                <a:ext cx="1377950" cy="795338"/>
              </a:xfrm>
              <a:custGeom>
                <a:avLst/>
                <a:gdLst>
                  <a:gd name="T0" fmla="*/ 0 w 868"/>
                  <a:gd name="T1" fmla="*/ 166 h 501"/>
                  <a:gd name="T2" fmla="*/ 289 w 868"/>
                  <a:gd name="T3" fmla="*/ 0 h 501"/>
                  <a:gd name="T4" fmla="*/ 868 w 868"/>
                  <a:gd name="T5" fmla="*/ 332 h 501"/>
                  <a:gd name="T6" fmla="*/ 579 w 868"/>
                  <a:gd name="T7" fmla="*/ 501 h 501"/>
                  <a:gd name="T8" fmla="*/ 0 w 868"/>
                  <a:gd name="T9" fmla="*/ 166 h 501"/>
                </a:gdLst>
                <a:ahLst/>
                <a:cxnLst>
                  <a:cxn ang="0">
                    <a:pos x="T0" y="T1"/>
                  </a:cxn>
                  <a:cxn ang="0">
                    <a:pos x="T2" y="T3"/>
                  </a:cxn>
                  <a:cxn ang="0">
                    <a:pos x="T4" y="T5"/>
                  </a:cxn>
                  <a:cxn ang="0">
                    <a:pos x="T6" y="T7"/>
                  </a:cxn>
                  <a:cxn ang="0">
                    <a:pos x="T8" y="T9"/>
                  </a:cxn>
                </a:cxnLst>
                <a:rect l="0" t="0" r="r" b="b"/>
                <a:pathLst>
                  <a:path w="868" h="501">
                    <a:moveTo>
                      <a:pt x="0" y="166"/>
                    </a:moveTo>
                    <a:lnTo>
                      <a:pt x="289" y="0"/>
                    </a:lnTo>
                    <a:lnTo>
                      <a:pt x="868" y="332"/>
                    </a:lnTo>
                    <a:lnTo>
                      <a:pt x="579" y="501"/>
                    </a:lnTo>
                    <a:lnTo>
                      <a:pt x="0" y="166"/>
                    </a:lnTo>
                    <a:close/>
                  </a:path>
                </a:pathLst>
              </a:custGeom>
              <a:solidFill>
                <a:schemeClr val="accent1">
                  <a:lumMod val="60000"/>
                  <a:lumOff val="40000"/>
                </a:schemeClr>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Freeform: Shape 14"/>
              <p:cNvSpPr/>
              <p:nvPr/>
            </p:nvSpPr>
            <p:spPr bwMode="auto">
              <a:xfrm>
                <a:off x="9061972" y="3260587"/>
                <a:ext cx="1374775" cy="795338"/>
              </a:xfrm>
              <a:custGeom>
                <a:avLst/>
                <a:gdLst>
                  <a:gd name="T0" fmla="*/ 866 w 866"/>
                  <a:gd name="T1" fmla="*/ 166 h 501"/>
                  <a:gd name="T2" fmla="*/ 576 w 866"/>
                  <a:gd name="T3" fmla="*/ 0 h 501"/>
                  <a:gd name="T4" fmla="*/ 0 w 866"/>
                  <a:gd name="T5" fmla="*/ 332 h 501"/>
                  <a:gd name="T6" fmla="*/ 287 w 866"/>
                  <a:gd name="T7" fmla="*/ 501 h 501"/>
                  <a:gd name="T8" fmla="*/ 866 w 866"/>
                  <a:gd name="T9" fmla="*/ 166 h 501"/>
                </a:gdLst>
                <a:ahLst/>
                <a:cxnLst>
                  <a:cxn ang="0">
                    <a:pos x="T0" y="T1"/>
                  </a:cxn>
                  <a:cxn ang="0">
                    <a:pos x="T2" y="T3"/>
                  </a:cxn>
                  <a:cxn ang="0">
                    <a:pos x="T4" y="T5"/>
                  </a:cxn>
                  <a:cxn ang="0">
                    <a:pos x="T6" y="T7"/>
                  </a:cxn>
                  <a:cxn ang="0">
                    <a:pos x="T8" y="T9"/>
                  </a:cxn>
                </a:cxnLst>
                <a:rect l="0" t="0" r="r" b="b"/>
                <a:pathLst>
                  <a:path w="866" h="501">
                    <a:moveTo>
                      <a:pt x="866" y="166"/>
                    </a:moveTo>
                    <a:lnTo>
                      <a:pt x="576" y="0"/>
                    </a:lnTo>
                    <a:lnTo>
                      <a:pt x="0" y="332"/>
                    </a:lnTo>
                    <a:lnTo>
                      <a:pt x="287" y="501"/>
                    </a:lnTo>
                    <a:lnTo>
                      <a:pt x="866" y="166"/>
                    </a:lnTo>
                    <a:close/>
                  </a:path>
                </a:pathLst>
              </a:custGeom>
              <a:solidFill>
                <a:schemeClr val="accent1">
                  <a:lumMod val="60000"/>
                  <a:lumOff val="40000"/>
                </a:schemeClr>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5" name="Oval 3"/>
            <p:cNvSpPr/>
            <p:nvPr/>
          </p:nvSpPr>
          <p:spPr>
            <a:xfrm>
              <a:off x="3929817" y="3097530"/>
              <a:ext cx="1329398" cy="431535"/>
            </a:xfrm>
            <a:prstGeom prst="ellipse">
              <a:avLst/>
            </a:prstGeom>
            <a:gradFill flip="none" rotWithShape="1">
              <a:gsLst>
                <a:gs pos="0">
                  <a:schemeClr val="tx1"/>
                </a:gs>
                <a:gs pos="100000">
                  <a:schemeClr val="tx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Freeform: Shape 27"/>
            <p:cNvSpPr/>
            <p:nvPr/>
          </p:nvSpPr>
          <p:spPr bwMode="auto">
            <a:xfrm rot="174416">
              <a:off x="2862924" y="2242276"/>
              <a:ext cx="1721864" cy="950927"/>
            </a:xfrm>
            <a:custGeom>
              <a:avLst/>
              <a:gdLst>
                <a:gd name="T0" fmla="*/ 1655 w 1012"/>
                <a:gd name="T1" fmla="*/ 914 h 525"/>
                <a:gd name="T2" fmla="*/ 731 w 1012"/>
                <a:gd name="T3" fmla="*/ 110 h 525"/>
                <a:gd name="T4" fmla="*/ 399 w 1012"/>
                <a:gd name="T5" fmla="*/ 714 h 525"/>
                <a:gd name="T6" fmla="*/ 770 w 1012"/>
                <a:gd name="T7" fmla="*/ 689 h 525"/>
                <a:gd name="T8" fmla="*/ 1655 w 1012"/>
                <a:gd name="T9" fmla="*/ 914 h 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2" h="525">
                  <a:moveTo>
                    <a:pt x="1012" y="525"/>
                  </a:moveTo>
                  <a:cubicBezTo>
                    <a:pt x="1012" y="525"/>
                    <a:pt x="868" y="126"/>
                    <a:pt x="447" y="63"/>
                  </a:cubicBezTo>
                  <a:cubicBezTo>
                    <a:pt x="25" y="0"/>
                    <a:pt x="0" y="368"/>
                    <a:pt x="244" y="410"/>
                  </a:cubicBezTo>
                  <a:cubicBezTo>
                    <a:pt x="327" y="424"/>
                    <a:pt x="398" y="410"/>
                    <a:pt x="471" y="396"/>
                  </a:cubicBezTo>
                  <a:cubicBezTo>
                    <a:pt x="615" y="369"/>
                    <a:pt x="764" y="341"/>
                    <a:pt x="1012" y="525"/>
                  </a:cubicBezTo>
                </a:path>
              </a:pathLst>
            </a:custGeom>
            <a:solidFill>
              <a:schemeClr val="accent1"/>
            </a:solidFill>
            <a:ln>
              <a:noFill/>
            </a:ln>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7" name="Group 28"/>
            <p:cNvGrpSpPr/>
            <p:nvPr/>
          </p:nvGrpSpPr>
          <p:grpSpPr>
            <a:xfrm>
              <a:off x="4527567" y="2481568"/>
              <a:ext cx="1385815" cy="697069"/>
              <a:chOff x="6036756" y="3308758"/>
              <a:chExt cx="1847753" cy="929425"/>
            </a:xfrm>
          </p:grpSpPr>
          <p:sp>
            <p:nvSpPr>
              <p:cNvPr id="41" name="Freeform: Shape 29"/>
              <p:cNvSpPr/>
              <p:nvPr/>
            </p:nvSpPr>
            <p:spPr bwMode="auto">
              <a:xfrm rot="21319952" flipH="1">
                <a:off x="6036756" y="3308758"/>
                <a:ext cx="1847753" cy="929425"/>
              </a:xfrm>
              <a:custGeom>
                <a:avLst/>
                <a:gdLst>
                  <a:gd name="T0" fmla="*/ 1332 w 1012"/>
                  <a:gd name="T1" fmla="*/ 670 h 525"/>
                  <a:gd name="T2" fmla="*/ 588 w 1012"/>
                  <a:gd name="T3" fmla="*/ 80 h 525"/>
                  <a:gd name="T4" fmla="*/ 321 w 1012"/>
                  <a:gd name="T5" fmla="*/ 523 h 525"/>
                  <a:gd name="T6" fmla="*/ 620 w 1012"/>
                  <a:gd name="T7" fmla="*/ 505 h 525"/>
                  <a:gd name="T8" fmla="*/ 1332 w 1012"/>
                  <a:gd name="T9" fmla="*/ 670 h 5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12" h="525">
                    <a:moveTo>
                      <a:pt x="1012" y="525"/>
                    </a:moveTo>
                    <a:cubicBezTo>
                      <a:pt x="1012" y="525"/>
                      <a:pt x="868" y="126"/>
                      <a:pt x="447" y="63"/>
                    </a:cubicBezTo>
                    <a:cubicBezTo>
                      <a:pt x="25" y="0"/>
                      <a:pt x="0" y="368"/>
                      <a:pt x="244" y="410"/>
                    </a:cubicBezTo>
                    <a:cubicBezTo>
                      <a:pt x="327" y="424"/>
                      <a:pt x="398" y="410"/>
                      <a:pt x="471" y="396"/>
                    </a:cubicBezTo>
                    <a:cubicBezTo>
                      <a:pt x="615" y="369"/>
                      <a:pt x="764" y="341"/>
                      <a:pt x="1012" y="525"/>
                    </a:cubicBezTo>
                  </a:path>
                </a:pathLst>
              </a:custGeom>
              <a:solidFill>
                <a:schemeClr val="accent4"/>
              </a:solidFill>
              <a:ln>
                <a:noFill/>
              </a:ln>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Freeform: Shape 30"/>
              <p:cNvSpPr/>
              <p:nvPr/>
            </p:nvSpPr>
            <p:spPr bwMode="auto">
              <a:xfrm>
                <a:off x="7024980" y="3491236"/>
                <a:ext cx="448216" cy="448216"/>
              </a:xfrm>
              <a:custGeom>
                <a:avLst/>
                <a:gdLst>
                  <a:gd name="T0" fmla="*/ 3437 w 6844"/>
                  <a:gd name="T1" fmla="*/ 1719 h 6844"/>
                  <a:gd name="T2" fmla="*/ 3437 w 6844"/>
                  <a:gd name="T3" fmla="*/ 2875 h 6844"/>
                  <a:gd name="T4" fmla="*/ 3437 w 6844"/>
                  <a:gd name="T5" fmla="*/ 1719 h 6844"/>
                  <a:gd name="T6" fmla="*/ 6843 w 6844"/>
                  <a:gd name="T7" fmla="*/ 188 h 6844"/>
                  <a:gd name="T8" fmla="*/ 5437 w 6844"/>
                  <a:gd name="T9" fmla="*/ 2375 h 6844"/>
                  <a:gd name="T10" fmla="*/ 5124 w 6844"/>
                  <a:gd name="T11" fmla="*/ 1250 h 6844"/>
                  <a:gd name="T12" fmla="*/ 5093 w 6844"/>
                  <a:gd name="T13" fmla="*/ 2719 h 6844"/>
                  <a:gd name="T14" fmla="*/ 4437 w 6844"/>
                  <a:gd name="T15" fmla="*/ 3749 h 6844"/>
                  <a:gd name="T16" fmla="*/ 5218 w 6844"/>
                  <a:gd name="T17" fmla="*/ 4562 h 6844"/>
                  <a:gd name="T18" fmla="*/ 5218 w 6844"/>
                  <a:gd name="T19" fmla="*/ 4593 h 6844"/>
                  <a:gd name="T20" fmla="*/ 5124 w 6844"/>
                  <a:gd name="T21" fmla="*/ 6624 h 6844"/>
                  <a:gd name="T22" fmla="*/ 4812 w 6844"/>
                  <a:gd name="T23" fmla="*/ 6843 h 6844"/>
                  <a:gd name="T24" fmla="*/ 4812 w 6844"/>
                  <a:gd name="T25" fmla="*/ 5093 h 6844"/>
                  <a:gd name="T26" fmla="*/ 2594 w 6844"/>
                  <a:gd name="T27" fmla="*/ 5812 h 6844"/>
                  <a:gd name="T28" fmla="*/ 2438 w 6844"/>
                  <a:gd name="T29" fmla="*/ 5968 h 6844"/>
                  <a:gd name="T30" fmla="*/ 875 w 6844"/>
                  <a:gd name="T31" fmla="*/ 6843 h 6844"/>
                  <a:gd name="T32" fmla="*/ 719 w 6844"/>
                  <a:gd name="T33" fmla="*/ 6312 h 6844"/>
                  <a:gd name="T34" fmla="*/ 2844 w 6844"/>
                  <a:gd name="T35" fmla="*/ 4562 h 6844"/>
                  <a:gd name="T36" fmla="*/ 1782 w 6844"/>
                  <a:gd name="T37" fmla="*/ 2750 h 6844"/>
                  <a:gd name="T38" fmla="*/ 1719 w 6844"/>
                  <a:gd name="T39" fmla="*/ 2594 h 6844"/>
                  <a:gd name="T40" fmla="*/ 1250 w 6844"/>
                  <a:gd name="T41" fmla="*/ 1313 h 6844"/>
                  <a:gd name="T42" fmla="*/ 407 w 6844"/>
                  <a:gd name="T43" fmla="*/ 2563 h 6844"/>
                  <a:gd name="T44" fmla="*/ 1032 w 6844"/>
                  <a:gd name="T45" fmla="*/ 32 h 6844"/>
                  <a:gd name="T46" fmla="*/ 1813 w 6844"/>
                  <a:gd name="T47" fmla="*/ 938 h 6844"/>
                  <a:gd name="T48" fmla="*/ 2157 w 6844"/>
                  <a:gd name="T49" fmla="*/ 907 h 6844"/>
                  <a:gd name="T50" fmla="*/ 4718 w 6844"/>
                  <a:gd name="T51" fmla="*/ 907 h 6844"/>
                  <a:gd name="T52" fmla="*/ 5031 w 6844"/>
                  <a:gd name="T53" fmla="*/ 938 h 6844"/>
                  <a:gd name="T54" fmla="*/ 5812 w 6844"/>
                  <a:gd name="T55" fmla="*/ 0 h 6844"/>
                  <a:gd name="T56" fmla="*/ 4562 w 6844"/>
                  <a:gd name="T57" fmla="*/ 1188 h 6844"/>
                  <a:gd name="T58" fmla="*/ 3437 w 6844"/>
                  <a:gd name="T59" fmla="*/ 1157 h 6844"/>
                  <a:gd name="T60" fmla="*/ 2282 w 6844"/>
                  <a:gd name="T61" fmla="*/ 2469 h 6844"/>
                  <a:gd name="T62" fmla="*/ 3718 w 6844"/>
                  <a:gd name="T63" fmla="*/ 3157 h 6844"/>
                  <a:gd name="T64" fmla="*/ 4562 w 6844"/>
                  <a:gd name="T65" fmla="*/ 1188 h 6844"/>
                  <a:gd name="T66" fmla="*/ 4562 w 6844"/>
                  <a:gd name="T67" fmla="*/ 1188 h 6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4" h="6844">
                    <a:moveTo>
                      <a:pt x="3437" y="1719"/>
                    </a:moveTo>
                    <a:lnTo>
                      <a:pt x="3437" y="1719"/>
                    </a:lnTo>
                    <a:cubicBezTo>
                      <a:pt x="3749" y="1719"/>
                      <a:pt x="3999" y="2000"/>
                      <a:pt x="3999" y="2313"/>
                    </a:cubicBezTo>
                    <a:cubicBezTo>
                      <a:pt x="3999" y="2625"/>
                      <a:pt x="3749" y="2875"/>
                      <a:pt x="3437" y="2875"/>
                    </a:cubicBezTo>
                    <a:cubicBezTo>
                      <a:pt x="3125" y="2875"/>
                      <a:pt x="2844" y="2625"/>
                      <a:pt x="2844" y="2313"/>
                    </a:cubicBezTo>
                    <a:cubicBezTo>
                      <a:pt x="2844" y="2000"/>
                      <a:pt x="3125" y="1719"/>
                      <a:pt x="3437" y="1719"/>
                    </a:cubicBezTo>
                    <a:close/>
                    <a:moveTo>
                      <a:pt x="6843" y="188"/>
                    </a:moveTo>
                    <a:lnTo>
                      <a:pt x="6843" y="188"/>
                    </a:lnTo>
                    <a:cubicBezTo>
                      <a:pt x="6437" y="2532"/>
                      <a:pt x="6437" y="2532"/>
                      <a:pt x="6437" y="2532"/>
                    </a:cubicBezTo>
                    <a:cubicBezTo>
                      <a:pt x="5437" y="2375"/>
                      <a:pt x="5437" y="2375"/>
                      <a:pt x="5437" y="2375"/>
                    </a:cubicBezTo>
                    <a:cubicBezTo>
                      <a:pt x="5593" y="1282"/>
                      <a:pt x="5593" y="1282"/>
                      <a:pt x="5593" y="1282"/>
                    </a:cubicBezTo>
                    <a:cubicBezTo>
                      <a:pt x="5468" y="1282"/>
                      <a:pt x="5312" y="1250"/>
                      <a:pt x="5124" y="1250"/>
                    </a:cubicBezTo>
                    <a:cubicBezTo>
                      <a:pt x="5124" y="2594"/>
                      <a:pt x="5124" y="2594"/>
                      <a:pt x="5124" y="2594"/>
                    </a:cubicBezTo>
                    <a:cubicBezTo>
                      <a:pt x="5124" y="2625"/>
                      <a:pt x="5124" y="2688"/>
                      <a:pt x="5093" y="2719"/>
                    </a:cubicBezTo>
                    <a:lnTo>
                      <a:pt x="5093" y="2750"/>
                    </a:lnTo>
                    <a:cubicBezTo>
                      <a:pt x="4437" y="3749"/>
                      <a:pt x="4437" y="3749"/>
                      <a:pt x="4437" y="3749"/>
                    </a:cubicBezTo>
                    <a:cubicBezTo>
                      <a:pt x="4249" y="4281"/>
                      <a:pt x="4249" y="4281"/>
                      <a:pt x="4249" y="4281"/>
                    </a:cubicBezTo>
                    <a:cubicBezTo>
                      <a:pt x="5218" y="4562"/>
                      <a:pt x="5218" y="4562"/>
                      <a:pt x="5218" y="4562"/>
                    </a:cubicBezTo>
                    <a:cubicBezTo>
                      <a:pt x="5218" y="4562"/>
                      <a:pt x="5218" y="4562"/>
                      <a:pt x="5187" y="4593"/>
                    </a:cubicBezTo>
                    <a:cubicBezTo>
                      <a:pt x="5218" y="4593"/>
                      <a:pt x="5218" y="4593"/>
                      <a:pt x="5218" y="4593"/>
                    </a:cubicBezTo>
                    <a:cubicBezTo>
                      <a:pt x="5343" y="4624"/>
                      <a:pt x="5437" y="4749"/>
                      <a:pt x="5406" y="4906"/>
                    </a:cubicBezTo>
                    <a:cubicBezTo>
                      <a:pt x="5124" y="6624"/>
                      <a:pt x="5124" y="6624"/>
                      <a:pt x="5124" y="6624"/>
                    </a:cubicBezTo>
                    <a:cubicBezTo>
                      <a:pt x="5093" y="6749"/>
                      <a:pt x="4999" y="6843"/>
                      <a:pt x="4843" y="6843"/>
                    </a:cubicBezTo>
                    <a:lnTo>
                      <a:pt x="4812" y="6843"/>
                    </a:lnTo>
                    <a:cubicBezTo>
                      <a:pt x="4656" y="6812"/>
                      <a:pt x="4531" y="6687"/>
                      <a:pt x="4562" y="6531"/>
                    </a:cubicBezTo>
                    <a:cubicBezTo>
                      <a:pt x="4812" y="5093"/>
                      <a:pt x="4812" y="5093"/>
                      <a:pt x="4812" y="5093"/>
                    </a:cubicBezTo>
                    <a:cubicBezTo>
                      <a:pt x="3531" y="5124"/>
                      <a:pt x="3531" y="5124"/>
                      <a:pt x="3531" y="5124"/>
                    </a:cubicBezTo>
                    <a:cubicBezTo>
                      <a:pt x="2594" y="5812"/>
                      <a:pt x="2594" y="5812"/>
                      <a:pt x="2594" y="5812"/>
                    </a:cubicBezTo>
                    <a:cubicBezTo>
                      <a:pt x="2500" y="5906"/>
                      <a:pt x="2500" y="5906"/>
                      <a:pt x="2500" y="5906"/>
                    </a:cubicBezTo>
                    <a:cubicBezTo>
                      <a:pt x="2469" y="5937"/>
                      <a:pt x="2469" y="5937"/>
                      <a:pt x="2438" y="5968"/>
                    </a:cubicBezTo>
                    <a:cubicBezTo>
                      <a:pt x="1000" y="6812"/>
                      <a:pt x="1000" y="6812"/>
                      <a:pt x="1000" y="6812"/>
                    </a:cubicBezTo>
                    <a:cubicBezTo>
                      <a:pt x="969" y="6843"/>
                      <a:pt x="907" y="6843"/>
                      <a:pt x="875" y="6843"/>
                    </a:cubicBezTo>
                    <a:cubicBezTo>
                      <a:pt x="782" y="6843"/>
                      <a:pt x="688" y="6812"/>
                      <a:pt x="625" y="6718"/>
                    </a:cubicBezTo>
                    <a:cubicBezTo>
                      <a:pt x="532" y="6562"/>
                      <a:pt x="594" y="6406"/>
                      <a:pt x="719" y="6312"/>
                    </a:cubicBezTo>
                    <a:cubicBezTo>
                      <a:pt x="1969" y="5562"/>
                      <a:pt x="1969" y="5562"/>
                      <a:pt x="1969" y="5562"/>
                    </a:cubicBezTo>
                    <a:cubicBezTo>
                      <a:pt x="2844" y="4562"/>
                      <a:pt x="2844" y="4562"/>
                      <a:pt x="2844" y="4562"/>
                    </a:cubicBezTo>
                    <a:cubicBezTo>
                      <a:pt x="2563" y="3718"/>
                      <a:pt x="2563" y="3718"/>
                      <a:pt x="2563" y="3718"/>
                    </a:cubicBezTo>
                    <a:cubicBezTo>
                      <a:pt x="1782" y="2750"/>
                      <a:pt x="1782" y="2750"/>
                      <a:pt x="1782" y="2750"/>
                    </a:cubicBezTo>
                    <a:lnTo>
                      <a:pt x="1782" y="2750"/>
                    </a:lnTo>
                    <a:cubicBezTo>
                      <a:pt x="1750" y="2688"/>
                      <a:pt x="1719" y="2657"/>
                      <a:pt x="1719" y="2594"/>
                    </a:cubicBezTo>
                    <a:cubicBezTo>
                      <a:pt x="1719" y="1250"/>
                      <a:pt x="1719" y="1250"/>
                      <a:pt x="1719" y="1250"/>
                    </a:cubicBezTo>
                    <a:cubicBezTo>
                      <a:pt x="1532" y="1250"/>
                      <a:pt x="1375" y="1282"/>
                      <a:pt x="1250" y="1313"/>
                    </a:cubicBezTo>
                    <a:cubicBezTo>
                      <a:pt x="1407" y="2375"/>
                      <a:pt x="1407" y="2375"/>
                      <a:pt x="1407" y="2375"/>
                    </a:cubicBezTo>
                    <a:cubicBezTo>
                      <a:pt x="407" y="2563"/>
                      <a:pt x="407" y="2563"/>
                      <a:pt x="407" y="2563"/>
                    </a:cubicBezTo>
                    <a:cubicBezTo>
                      <a:pt x="0" y="188"/>
                      <a:pt x="0" y="188"/>
                      <a:pt x="0" y="188"/>
                    </a:cubicBezTo>
                    <a:cubicBezTo>
                      <a:pt x="1032" y="32"/>
                      <a:pt x="1032" y="32"/>
                      <a:pt x="1032" y="32"/>
                    </a:cubicBezTo>
                    <a:cubicBezTo>
                      <a:pt x="1188" y="1032"/>
                      <a:pt x="1188" y="1032"/>
                      <a:pt x="1188" y="1032"/>
                    </a:cubicBezTo>
                    <a:cubicBezTo>
                      <a:pt x="1375" y="1000"/>
                      <a:pt x="1594" y="969"/>
                      <a:pt x="1813" y="938"/>
                    </a:cubicBezTo>
                    <a:cubicBezTo>
                      <a:pt x="1875" y="907"/>
                      <a:pt x="1938" y="875"/>
                      <a:pt x="2000" y="875"/>
                    </a:cubicBezTo>
                    <a:cubicBezTo>
                      <a:pt x="2063" y="875"/>
                      <a:pt x="2094" y="907"/>
                      <a:pt x="2157" y="907"/>
                    </a:cubicBezTo>
                    <a:cubicBezTo>
                      <a:pt x="2532" y="907"/>
                      <a:pt x="2938" y="875"/>
                      <a:pt x="3437" y="875"/>
                    </a:cubicBezTo>
                    <a:cubicBezTo>
                      <a:pt x="3906" y="875"/>
                      <a:pt x="4343" y="907"/>
                      <a:pt x="4718" y="907"/>
                    </a:cubicBezTo>
                    <a:cubicBezTo>
                      <a:pt x="4749" y="907"/>
                      <a:pt x="4781" y="875"/>
                      <a:pt x="4843" y="875"/>
                    </a:cubicBezTo>
                    <a:cubicBezTo>
                      <a:pt x="4906" y="875"/>
                      <a:pt x="4968" y="907"/>
                      <a:pt x="5031" y="938"/>
                    </a:cubicBezTo>
                    <a:cubicBezTo>
                      <a:pt x="5281" y="969"/>
                      <a:pt x="5468" y="1000"/>
                      <a:pt x="5656" y="1000"/>
                    </a:cubicBezTo>
                    <a:cubicBezTo>
                      <a:pt x="5812" y="0"/>
                      <a:pt x="5812" y="0"/>
                      <a:pt x="5812" y="0"/>
                    </a:cubicBezTo>
                    <a:lnTo>
                      <a:pt x="6843" y="188"/>
                    </a:lnTo>
                    <a:close/>
                    <a:moveTo>
                      <a:pt x="4562" y="1188"/>
                    </a:moveTo>
                    <a:lnTo>
                      <a:pt x="4562" y="1188"/>
                    </a:lnTo>
                    <a:cubicBezTo>
                      <a:pt x="4218" y="1188"/>
                      <a:pt x="3843" y="1157"/>
                      <a:pt x="3437" y="1157"/>
                    </a:cubicBezTo>
                    <a:cubicBezTo>
                      <a:pt x="3000" y="1157"/>
                      <a:pt x="2625" y="1188"/>
                      <a:pt x="2282" y="1188"/>
                    </a:cubicBezTo>
                    <a:cubicBezTo>
                      <a:pt x="2282" y="2469"/>
                      <a:pt x="2282" y="2469"/>
                      <a:pt x="2282" y="2469"/>
                    </a:cubicBezTo>
                    <a:cubicBezTo>
                      <a:pt x="3157" y="3157"/>
                      <a:pt x="3157" y="3157"/>
                      <a:pt x="3157" y="3157"/>
                    </a:cubicBezTo>
                    <a:cubicBezTo>
                      <a:pt x="3718" y="3157"/>
                      <a:pt x="3718" y="3157"/>
                      <a:pt x="3718" y="3157"/>
                    </a:cubicBezTo>
                    <a:cubicBezTo>
                      <a:pt x="4562" y="2469"/>
                      <a:pt x="4562" y="2469"/>
                      <a:pt x="4562" y="2469"/>
                    </a:cubicBezTo>
                    <a:lnTo>
                      <a:pt x="4562" y="1188"/>
                    </a:lnTo>
                    <a:close/>
                    <a:moveTo>
                      <a:pt x="4562" y="1188"/>
                    </a:moveTo>
                    <a:lnTo>
                      <a:pt x="4562" y="1188"/>
                    </a:lnTo>
                    <a:close/>
                  </a:path>
                </a:pathLst>
              </a:custGeom>
              <a:solidFill>
                <a:schemeClr val="bg1"/>
              </a:solidFill>
              <a:ln>
                <a:noFill/>
              </a:ln>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Group 31"/>
            <p:cNvGrpSpPr/>
            <p:nvPr/>
          </p:nvGrpSpPr>
          <p:grpSpPr>
            <a:xfrm>
              <a:off x="3109491" y="1013312"/>
              <a:ext cx="1589734" cy="2206691"/>
              <a:chOff x="4218134" y="1485975"/>
              <a:chExt cx="2119645" cy="2942255"/>
            </a:xfrm>
          </p:grpSpPr>
          <p:sp>
            <p:nvSpPr>
              <p:cNvPr id="25" name="Freeform: Shape 32"/>
              <p:cNvSpPr/>
              <p:nvPr/>
            </p:nvSpPr>
            <p:spPr bwMode="auto">
              <a:xfrm rot="20967558">
                <a:off x="4218134" y="1485975"/>
                <a:ext cx="2119645" cy="2942255"/>
              </a:xfrm>
              <a:custGeom>
                <a:avLst/>
                <a:gdLst>
                  <a:gd name="T0" fmla="*/ 1149 w 980"/>
                  <a:gd name="T1" fmla="*/ 2121 h 1370"/>
                  <a:gd name="T2" fmla="*/ 1046 w 980"/>
                  <a:gd name="T3" fmla="*/ 689 h 1370"/>
                  <a:gd name="T4" fmla="*/ 271 w 980"/>
                  <a:gd name="T5" fmla="*/ 865 h 1370"/>
                  <a:gd name="T6" fmla="*/ 1149 w 980"/>
                  <a:gd name="T7" fmla="*/ 2121 h 13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80" h="1370">
                    <a:moveTo>
                      <a:pt x="737" y="1370"/>
                    </a:moveTo>
                    <a:cubicBezTo>
                      <a:pt x="737" y="1370"/>
                      <a:pt x="980" y="890"/>
                      <a:pt x="671" y="445"/>
                    </a:cubicBezTo>
                    <a:cubicBezTo>
                      <a:pt x="362" y="0"/>
                      <a:pt x="0" y="297"/>
                      <a:pt x="174" y="559"/>
                    </a:cubicBezTo>
                    <a:cubicBezTo>
                      <a:pt x="349" y="822"/>
                      <a:pt x="666" y="782"/>
                      <a:pt x="737" y="1370"/>
                    </a:cubicBezTo>
                  </a:path>
                </a:pathLst>
              </a:custGeom>
              <a:solidFill>
                <a:schemeClr val="accent2"/>
              </a:solidFill>
              <a:ln>
                <a:noFill/>
              </a:ln>
              <a:effectLst/>
              <a:extLst>
                <a:ext uri="{91240B29-F687-4F45-9708-019B960494DF}">
                  <a14:hiddenLine xmlns:a14="http://schemas.microsoft.com/office/drawing/2010/main" w="9525">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74053" dir="3542175" algn="ctr" rotWithShape="0">
                        <a:srgbClr val="808080"/>
                      </a:outerShdw>
                    </a:effectLst>
                  </a14:hiddenEffects>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6" name="Group 33"/>
              <p:cNvGrpSpPr/>
              <p:nvPr/>
            </p:nvGrpSpPr>
            <p:grpSpPr>
              <a:xfrm>
                <a:off x="4654973" y="2251730"/>
                <a:ext cx="395012" cy="382432"/>
                <a:chOff x="5174603" y="4907384"/>
                <a:chExt cx="395012" cy="382432"/>
              </a:xfrm>
            </p:grpSpPr>
            <p:sp>
              <p:nvSpPr>
                <p:cNvPr id="27" name="Rectangle 34"/>
                <p:cNvSpPr/>
                <p:nvPr/>
              </p:nvSpPr>
              <p:spPr bwMode="auto">
                <a:xfrm>
                  <a:off x="5315496" y="5060858"/>
                  <a:ext cx="45288" cy="402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Rectangle 35"/>
                <p:cNvSpPr/>
                <p:nvPr/>
              </p:nvSpPr>
              <p:spPr bwMode="auto">
                <a:xfrm>
                  <a:off x="5385943" y="5060858"/>
                  <a:ext cx="45288" cy="402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Rectangle 36"/>
                <p:cNvSpPr/>
                <p:nvPr/>
              </p:nvSpPr>
              <p:spPr bwMode="auto">
                <a:xfrm>
                  <a:off x="5453876" y="5060858"/>
                  <a:ext cx="45288" cy="402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Rectangle 37"/>
                <p:cNvSpPr/>
                <p:nvPr/>
              </p:nvSpPr>
              <p:spPr bwMode="auto">
                <a:xfrm>
                  <a:off x="5315496" y="5126273"/>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Rectangle 38"/>
                <p:cNvSpPr/>
                <p:nvPr/>
              </p:nvSpPr>
              <p:spPr bwMode="auto">
                <a:xfrm>
                  <a:off x="5385943" y="5126273"/>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Rectangle 39"/>
                <p:cNvSpPr/>
                <p:nvPr/>
              </p:nvSpPr>
              <p:spPr bwMode="auto">
                <a:xfrm>
                  <a:off x="5453876" y="5126273"/>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Rectangle 40"/>
                <p:cNvSpPr/>
                <p:nvPr/>
              </p:nvSpPr>
              <p:spPr bwMode="auto">
                <a:xfrm>
                  <a:off x="5315496" y="5189174"/>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Rectangle 41"/>
                <p:cNvSpPr/>
                <p:nvPr/>
              </p:nvSpPr>
              <p:spPr bwMode="auto">
                <a:xfrm>
                  <a:off x="5247564" y="5126273"/>
                  <a:ext cx="40256"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Rectangle 42"/>
                <p:cNvSpPr/>
                <p:nvPr/>
              </p:nvSpPr>
              <p:spPr bwMode="auto">
                <a:xfrm>
                  <a:off x="5247564" y="5189174"/>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Rectangle 43"/>
                <p:cNvSpPr/>
                <p:nvPr/>
              </p:nvSpPr>
              <p:spPr bwMode="auto">
                <a:xfrm>
                  <a:off x="5385943" y="5189174"/>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Rectangle 44"/>
                <p:cNvSpPr/>
                <p:nvPr/>
              </p:nvSpPr>
              <p:spPr bwMode="auto">
                <a:xfrm>
                  <a:off x="5453876" y="5189174"/>
                  <a:ext cx="45288" cy="3774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45"/>
                <p:cNvSpPr/>
                <p:nvPr/>
              </p:nvSpPr>
              <p:spPr bwMode="auto">
                <a:xfrm>
                  <a:off x="5174603" y="4935062"/>
                  <a:ext cx="395012" cy="354754"/>
                </a:xfrm>
                <a:custGeom>
                  <a:avLst/>
                  <a:gdLst>
                    <a:gd name="T0" fmla="*/ 157 w 157"/>
                    <a:gd name="T1" fmla="*/ 0 h 141"/>
                    <a:gd name="T2" fmla="*/ 135 w 157"/>
                    <a:gd name="T3" fmla="*/ 0 h 141"/>
                    <a:gd name="T4" fmla="*/ 135 w 157"/>
                    <a:gd name="T5" fmla="*/ 15 h 141"/>
                    <a:gd name="T6" fmla="*/ 114 w 157"/>
                    <a:gd name="T7" fmla="*/ 15 h 141"/>
                    <a:gd name="T8" fmla="*/ 114 w 157"/>
                    <a:gd name="T9" fmla="*/ 0 h 141"/>
                    <a:gd name="T10" fmla="*/ 47 w 157"/>
                    <a:gd name="T11" fmla="*/ 0 h 141"/>
                    <a:gd name="T12" fmla="*/ 47 w 157"/>
                    <a:gd name="T13" fmla="*/ 15 h 141"/>
                    <a:gd name="T14" fmla="*/ 25 w 157"/>
                    <a:gd name="T15" fmla="*/ 15 h 141"/>
                    <a:gd name="T16" fmla="*/ 25 w 157"/>
                    <a:gd name="T17" fmla="*/ 0 h 141"/>
                    <a:gd name="T18" fmla="*/ 0 w 157"/>
                    <a:gd name="T19" fmla="*/ 0 h 141"/>
                    <a:gd name="T20" fmla="*/ 0 w 157"/>
                    <a:gd name="T21" fmla="*/ 141 h 141"/>
                    <a:gd name="T22" fmla="*/ 12 w 157"/>
                    <a:gd name="T23" fmla="*/ 141 h 141"/>
                    <a:gd name="T24" fmla="*/ 146 w 157"/>
                    <a:gd name="T25" fmla="*/ 141 h 141"/>
                    <a:gd name="T26" fmla="*/ 157 w 157"/>
                    <a:gd name="T27" fmla="*/ 141 h 141"/>
                    <a:gd name="T28" fmla="*/ 157 w 157"/>
                    <a:gd name="T29" fmla="*/ 0 h 141"/>
                    <a:gd name="T30" fmla="*/ 146 w 157"/>
                    <a:gd name="T31" fmla="*/ 129 h 141"/>
                    <a:gd name="T32" fmla="*/ 12 w 157"/>
                    <a:gd name="T33" fmla="*/ 129 h 141"/>
                    <a:gd name="T34" fmla="*/ 12 w 157"/>
                    <a:gd name="T35" fmla="*/ 40 h 141"/>
                    <a:gd name="T36" fmla="*/ 146 w 157"/>
                    <a:gd name="T37" fmla="*/ 40 h 141"/>
                    <a:gd name="T38" fmla="*/ 146 w 157"/>
                    <a:gd name="T39" fmla="*/ 12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7" h="141">
                      <a:moveTo>
                        <a:pt x="157" y="0"/>
                      </a:moveTo>
                      <a:lnTo>
                        <a:pt x="135" y="0"/>
                      </a:lnTo>
                      <a:lnTo>
                        <a:pt x="135" y="15"/>
                      </a:lnTo>
                      <a:lnTo>
                        <a:pt x="114" y="15"/>
                      </a:lnTo>
                      <a:lnTo>
                        <a:pt x="114" y="0"/>
                      </a:lnTo>
                      <a:lnTo>
                        <a:pt x="47" y="0"/>
                      </a:lnTo>
                      <a:lnTo>
                        <a:pt x="47" y="15"/>
                      </a:lnTo>
                      <a:lnTo>
                        <a:pt x="25" y="15"/>
                      </a:lnTo>
                      <a:lnTo>
                        <a:pt x="25" y="0"/>
                      </a:lnTo>
                      <a:lnTo>
                        <a:pt x="0" y="0"/>
                      </a:lnTo>
                      <a:lnTo>
                        <a:pt x="0" y="141"/>
                      </a:lnTo>
                      <a:lnTo>
                        <a:pt x="12" y="141"/>
                      </a:lnTo>
                      <a:lnTo>
                        <a:pt x="146" y="141"/>
                      </a:lnTo>
                      <a:lnTo>
                        <a:pt x="157" y="141"/>
                      </a:lnTo>
                      <a:lnTo>
                        <a:pt x="157" y="0"/>
                      </a:lnTo>
                      <a:close/>
                      <a:moveTo>
                        <a:pt x="146" y="129"/>
                      </a:moveTo>
                      <a:lnTo>
                        <a:pt x="12" y="129"/>
                      </a:lnTo>
                      <a:lnTo>
                        <a:pt x="12" y="40"/>
                      </a:lnTo>
                      <a:lnTo>
                        <a:pt x="146" y="40"/>
                      </a:lnTo>
                      <a:lnTo>
                        <a:pt x="146" y="12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Rectangle 46"/>
                <p:cNvSpPr/>
                <p:nvPr/>
              </p:nvSpPr>
              <p:spPr bwMode="auto">
                <a:xfrm>
                  <a:off x="5250080" y="4907384"/>
                  <a:ext cx="32709" cy="553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Rectangle 47"/>
                <p:cNvSpPr/>
                <p:nvPr/>
              </p:nvSpPr>
              <p:spPr bwMode="auto">
                <a:xfrm>
                  <a:off x="5468972" y="4907384"/>
                  <a:ext cx="37741" cy="5535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sp>
          <p:nvSpPr>
            <p:cNvPr id="9" name="Freeform: Shape 48"/>
            <p:cNvSpPr/>
            <p:nvPr/>
          </p:nvSpPr>
          <p:spPr bwMode="auto">
            <a:xfrm>
              <a:off x="3151211" y="2486352"/>
              <a:ext cx="340240" cy="340280"/>
            </a:xfrm>
            <a:custGeom>
              <a:avLst/>
              <a:gdLst>
                <a:gd name="T0" fmla="*/ 0 w 120"/>
                <a:gd name="T1" fmla="*/ 60 h 120"/>
                <a:gd name="T2" fmla="*/ 120 w 120"/>
                <a:gd name="T3" fmla="*/ 60 h 120"/>
                <a:gd name="T4" fmla="*/ 83 w 120"/>
                <a:gd name="T5" fmla="*/ 24 h 120"/>
                <a:gd name="T6" fmla="*/ 86 w 120"/>
                <a:gd name="T7" fmla="*/ 14 h 120"/>
                <a:gd name="T8" fmla="*/ 86 w 120"/>
                <a:gd name="T9" fmla="*/ 28 h 120"/>
                <a:gd name="T10" fmla="*/ 47 w 120"/>
                <a:gd name="T11" fmla="*/ 77 h 120"/>
                <a:gd name="T12" fmla="*/ 41 w 120"/>
                <a:gd name="T13" fmla="*/ 88 h 120"/>
                <a:gd name="T14" fmla="*/ 38 w 120"/>
                <a:gd name="T15" fmla="*/ 95 h 120"/>
                <a:gd name="T16" fmla="*/ 37 w 120"/>
                <a:gd name="T17" fmla="*/ 110 h 120"/>
                <a:gd name="T18" fmla="*/ 31 w 120"/>
                <a:gd name="T19" fmla="*/ 99 h 120"/>
                <a:gd name="T20" fmla="*/ 26 w 120"/>
                <a:gd name="T21" fmla="*/ 89 h 120"/>
                <a:gd name="T22" fmla="*/ 17 w 120"/>
                <a:gd name="T23" fmla="*/ 82 h 120"/>
                <a:gd name="T24" fmla="*/ 16 w 120"/>
                <a:gd name="T25" fmla="*/ 68 h 120"/>
                <a:gd name="T26" fmla="*/ 15 w 120"/>
                <a:gd name="T27" fmla="*/ 60 h 120"/>
                <a:gd name="T28" fmla="*/ 10 w 120"/>
                <a:gd name="T29" fmla="*/ 54 h 120"/>
                <a:gd name="T30" fmla="*/ 10 w 120"/>
                <a:gd name="T31" fmla="*/ 45 h 120"/>
                <a:gd name="T32" fmla="*/ 38 w 120"/>
                <a:gd name="T33" fmla="*/ 20 h 120"/>
                <a:gd name="T34" fmla="*/ 31 w 120"/>
                <a:gd name="T35" fmla="*/ 20 h 120"/>
                <a:gd name="T36" fmla="*/ 28 w 120"/>
                <a:gd name="T37" fmla="*/ 26 h 120"/>
                <a:gd name="T38" fmla="*/ 32 w 120"/>
                <a:gd name="T39" fmla="*/ 28 h 120"/>
                <a:gd name="T40" fmla="*/ 31 w 120"/>
                <a:gd name="T41" fmla="*/ 24 h 120"/>
                <a:gd name="T42" fmla="*/ 47 w 120"/>
                <a:gd name="T43" fmla="*/ 30 h 120"/>
                <a:gd name="T44" fmla="*/ 41 w 120"/>
                <a:gd name="T45" fmla="*/ 34 h 120"/>
                <a:gd name="T46" fmla="*/ 37 w 120"/>
                <a:gd name="T47" fmla="*/ 36 h 120"/>
                <a:gd name="T48" fmla="*/ 38 w 120"/>
                <a:gd name="T49" fmla="*/ 43 h 120"/>
                <a:gd name="T50" fmla="*/ 33 w 120"/>
                <a:gd name="T51" fmla="*/ 49 h 120"/>
                <a:gd name="T52" fmla="*/ 29 w 120"/>
                <a:gd name="T53" fmla="*/ 51 h 120"/>
                <a:gd name="T54" fmla="*/ 21 w 120"/>
                <a:gd name="T55" fmla="*/ 49 h 120"/>
                <a:gd name="T56" fmla="*/ 15 w 120"/>
                <a:gd name="T57" fmla="*/ 54 h 120"/>
                <a:gd name="T58" fmla="*/ 16 w 120"/>
                <a:gd name="T59" fmla="*/ 58 h 120"/>
                <a:gd name="T60" fmla="*/ 27 w 120"/>
                <a:gd name="T61" fmla="*/ 62 h 120"/>
                <a:gd name="T62" fmla="*/ 41 w 120"/>
                <a:gd name="T63" fmla="*/ 66 h 120"/>
                <a:gd name="T64" fmla="*/ 47 w 120"/>
                <a:gd name="T65" fmla="*/ 77 h 120"/>
                <a:gd name="T66" fmla="*/ 55 w 120"/>
                <a:gd name="T67" fmla="*/ 21 h 120"/>
                <a:gd name="T68" fmla="*/ 44 w 120"/>
                <a:gd name="T69" fmla="*/ 15 h 120"/>
                <a:gd name="T70" fmla="*/ 63 w 120"/>
                <a:gd name="T71" fmla="*/ 10 h 120"/>
                <a:gd name="T72" fmla="*/ 107 w 120"/>
                <a:gd name="T73" fmla="*/ 62 h 120"/>
                <a:gd name="T74" fmla="*/ 92 w 120"/>
                <a:gd name="T75" fmla="*/ 102 h 120"/>
                <a:gd name="T76" fmla="*/ 91 w 120"/>
                <a:gd name="T77" fmla="*/ 92 h 120"/>
                <a:gd name="T78" fmla="*/ 84 w 120"/>
                <a:gd name="T79" fmla="*/ 81 h 120"/>
                <a:gd name="T80" fmla="*/ 66 w 120"/>
                <a:gd name="T81" fmla="*/ 67 h 120"/>
                <a:gd name="T82" fmla="*/ 97 w 120"/>
                <a:gd name="T83" fmla="*/ 56 h 120"/>
                <a:gd name="T84" fmla="*/ 105 w 120"/>
                <a:gd name="T85" fmla="*/ 49 h 120"/>
                <a:gd name="T86" fmla="*/ 93 w 120"/>
                <a:gd name="T87" fmla="*/ 39 h 120"/>
                <a:gd name="T88" fmla="*/ 91 w 120"/>
                <a:gd name="T89" fmla="*/ 52 h 120"/>
                <a:gd name="T90" fmla="*/ 79 w 120"/>
                <a:gd name="T91" fmla="*/ 49 h 120"/>
                <a:gd name="T92" fmla="*/ 73 w 120"/>
                <a:gd name="T93" fmla="*/ 44 h 120"/>
                <a:gd name="T94" fmla="*/ 76 w 120"/>
                <a:gd name="T95" fmla="*/ 35 h 120"/>
                <a:gd name="T96" fmla="*/ 90 w 120"/>
                <a:gd name="T97" fmla="*/ 36 h 120"/>
                <a:gd name="T98" fmla="*/ 100 w 120"/>
                <a:gd name="T99" fmla="*/ 36 h 120"/>
                <a:gd name="T100" fmla="*/ 105 w 120"/>
                <a:gd name="T101" fmla="*/ 32 h 120"/>
                <a:gd name="T102" fmla="*/ 110 w 120"/>
                <a:gd name="T103" fmla="*/ 57 h 120"/>
                <a:gd name="T104" fmla="*/ 107 w 120"/>
                <a:gd name="T105" fmla="*/ 6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0" h="120">
                  <a:moveTo>
                    <a:pt x="60" y="0"/>
                  </a:moveTo>
                  <a:cubicBezTo>
                    <a:pt x="27" y="0"/>
                    <a:pt x="0" y="27"/>
                    <a:pt x="0" y="60"/>
                  </a:cubicBezTo>
                  <a:cubicBezTo>
                    <a:pt x="0" y="93"/>
                    <a:pt x="27" y="120"/>
                    <a:pt x="60" y="120"/>
                  </a:cubicBezTo>
                  <a:cubicBezTo>
                    <a:pt x="93" y="120"/>
                    <a:pt x="120" y="93"/>
                    <a:pt x="120" y="60"/>
                  </a:cubicBezTo>
                  <a:cubicBezTo>
                    <a:pt x="120" y="27"/>
                    <a:pt x="93" y="0"/>
                    <a:pt x="60" y="0"/>
                  </a:cubicBezTo>
                  <a:close/>
                  <a:moveTo>
                    <a:pt x="83" y="24"/>
                  </a:moveTo>
                  <a:cubicBezTo>
                    <a:pt x="87" y="21"/>
                    <a:pt x="87" y="21"/>
                    <a:pt x="87" y="21"/>
                  </a:cubicBezTo>
                  <a:cubicBezTo>
                    <a:pt x="87" y="21"/>
                    <a:pt x="85" y="17"/>
                    <a:pt x="86" y="14"/>
                  </a:cubicBezTo>
                  <a:cubicBezTo>
                    <a:pt x="87" y="14"/>
                    <a:pt x="91" y="16"/>
                    <a:pt x="94" y="20"/>
                  </a:cubicBezTo>
                  <a:cubicBezTo>
                    <a:pt x="92" y="29"/>
                    <a:pt x="86" y="28"/>
                    <a:pt x="86" y="28"/>
                  </a:cubicBezTo>
                  <a:cubicBezTo>
                    <a:pt x="86" y="28"/>
                    <a:pt x="82" y="28"/>
                    <a:pt x="83" y="24"/>
                  </a:cubicBezTo>
                  <a:close/>
                  <a:moveTo>
                    <a:pt x="47" y="77"/>
                  </a:moveTo>
                  <a:cubicBezTo>
                    <a:pt x="46" y="78"/>
                    <a:pt x="45" y="81"/>
                    <a:pt x="44" y="84"/>
                  </a:cubicBezTo>
                  <a:cubicBezTo>
                    <a:pt x="43" y="86"/>
                    <a:pt x="42" y="87"/>
                    <a:pt x="41" y="88"/>
                  </a:cubicBezTo>
                  <a:cubicBezTo>
                    <a:pt x="39" y="89"/>
                    <a:pt x="39" y="91"/>
                    <a:pt x="39" y="91"/>
                  </a:cubicBezTo>
                  <a:cubicBezTo>
                    <a:pt x="38" y="95"/>
                    <a:pt x="38" y="95"/>
                    <a:pt x="38" y="95"/>
                  </a:cubicBezTo>
                  <a:cubicBezTo>
                    <a:pt x="38" y="95"/>
                    <a:pt x="39" y="99"/>
                    <a:pt x="40" y="100"/>
                  </a:cubicBezTo>
                  <a:cubicBezTo>
                    <a:pt x="40" y="102"/>
                    <a:pt x="37" y="110"/>
                    <a:pt x="37" y="110"/>
                  </a:cubicBezTo>
                  <a:cubicBezTo>
                    <a:pt x="34" y="109"/>
                    <a:pt x="33" y="106"/>
                    <a:pt x="32" y="104"/>
                  </a:cubicBezTo>
                  <a:cubicBezTo>
                    <a:pt x="32" y="102"/>
                    <a:pt x="30" y="101"/>
                    <a:pt x="31" y="99"/>
                  </a:cubicBezTo>
                  <a:cubicBezTo>
                    <a:pt x="31" y="96"/>
                    <a:pt x="29" y="95"/>
                    <a:pt x="28" y="94"/>
                  </a:cubicBezTo>
                  <a:cubicBezTo>
                    <a:pt x="27" y="92"/>
                    <a:pt x="26" y="90"/>
                    <a:pt x="26" y="89"/>
                  </a:cubicBezTo>
                  <a:cubicBezTo>
                    <a:pt x="26" y="88"/>
                    <a:pt x="23" y="86"/>
                    <a:pt x="23" y="86"/>
                  </a:cubicBezTo>
                  <a:cubicBezTo>
                    <a:pt x="23" y="86"/>
                    <a:pt x="18" y="83"/>
                    <a:pt x="17" y="82"/>
                  </a:cubicBezTo>
                  <a:cubicBezTo>
                    <a:pt x="16" y="81"/>
                    <a:pt x="15" y="77"/>
                    <a:pt x="15" y="75"/>
                  </a:cubicBezTo>
                  <a:cubicBezTo>
                    <a:pt x="15" y="73"/>
                    <a:pt x="16" y="68"/>
                    <a:pt x="16" y="68"/>
                  </a:cubicBezTo>
                  <a:cubicBezTo>
                    <a:pt x="16" y="68"/>
                    <a:pt x="18" y="66"/>
                    <a:pt x="17" y="65"/>
                  </a:cubicBezTo>
                  <a:cubicBezTo>
                    <a:pt x="15" y="64"/>
                    <a:pt x="15" y="60"/>
                    <a:pt x="15" y="60"/>
                  </a:cubicBezTo>
                  <a:cubicBezTo>
                    <a:pt x="13" y="58"/>
                    <a:pt x="13" y="58"/>
                    <a:pt x="13" y="58"/>
                  </a:cubicBezTo>
                  <a:cubicBezTo>
                    <a:pt x="13" y="58"/>
                    <a:pt x="11" y="55"/>
                    <a:pt x="10" y="54"/>
                  </a:cubicBezTo>
                  <a:cubicBezTo>
                    <a:pt x="10" y="52"/>
                    <a:pt x="10" y="51"/>
                    <a:pt x="11" y="50"/>
                  </a:cubicBezTo>
                  <a:cubicBezTo>
                    <a:pt x="11" y="49"/>
                    <a:pt x="10" y="46"/>
                    <a:pt x="10" y="45"/>
                  </a:cubicBezTo>
                  <a:cubicBezTo>
                    <a:pt x="20" y="20"/>
                    <a:pt x="37" y="15"/>
                    <a:pt x="37" y="15"/>
                  </a:cubicBezTo>
                  <a:cubicBezTo>
                    <a:pt x="38" y="20"/>
                    <a:pt x="38" y="20"/>
                    <a:pt x="38" y="20"/>
                  </a:cubicBezTo>
                  <a:cubicBezTo>
                    <a:pt x="38" y="20"/>
                    <a:pt x="35" y="21"/>
                    <a:pt x="34" y="21"/>
                  </a:cubicBezTo>
                  <a:cubicBezTo>
                    <a:pt x="32" y="20"/>
                    <a:pt x="31" y="20"/>
                    <a:pt x="31" y="20"/>
                  </a:cubicBezTo>
                  <a:cubicBezTo>
                    <a:pt x="29" y="23"/>
                    <a:pt x="29" y="23"/>
                    <a:pt x="29" y="23"/>
                  </a:cubicBezTo>
                  <a:cubicBezTo>
                    <a:pt x="29" y="23"/>
                    <a:pt x="28" y="25"/>
                    <a:pt x="28" y="26"/>
                  </a:cubicBezTo>
                  <a:cubicBezTo>
                    <a:pt x="28" y="27"/>
                    <a:pt x="29" y="29"/>
                    <a:pt x="29" y="29"/>
                  </a:cubicBezTo>
                  <a:cubicBezTo>
                    <a:pt x="29" y="29"/>
                    <a:pt x="32" y="29"/>
                    <a:pt x="32" y="28"/>
                  </a:cubicBezTo>
                  <a:cubicBezTo>
                    <a:pt x="32" y="27"/>
                    <a:pt x="32" y="26"/>
                    <a:pt x="32" y="26"/>
                  </a:cubicBezTo>
                  <a:cubicBezTo>
                    <a:pt x="31" y="24"/>
                    <a:pt x="31" y="24"/>
                    <a:pt x="31" y="24"/>
                  </a:cubicBezTo>
                  <a:cubicBezTo>
                    <a:pt x="31" y="24"/>
                    <a:pt x="34" y="23"/>
                    <a:pt x="40" y="24"/>
                  </a:cubicBezTo>
                  <a:cubicBezTo>
                    <a:pt x="47" y="24"/>
                    <a:pt x="44" y="29"/>
                    <a:pt x="47" y="30"/>
                  </a:cubicBezTo>
                  <a:cubicBezTo>
                    <a:pt x="50" y="31"/>
                    <a:pt x="45" y="35"/>
                    <a:pt x="44" y="37"/>
                  </a:cubicBezTo>
                  <a:cubicBezTo>
                    <a:pt x="43" y="39"/>
                    <a:pt x="41" y="34"/>
                    <a:pt x="41" y="34"/>
                  </a:cubicBezTo>
                  <a:cubicBezTo>
                    <a:pt x="41" y="34"/>
                    <a:pt x="43" y="32"/>
                    <a:pt x="40" y="32"/>
                  </a:cubicBezTo>
                  <a:cubicBezTo>
                    <a:pt x="37" y="31"/>
                    <a:pt x="35" y="36"/>
                    <a:pt x="37" y="36"/>
                  </a:cubicBezTo>
                  <a:cubicBezTo>
                    <a:pt x="38" y="36"/>
                    <a:pt x="40" y="38"/>
                    <a:pt x="39" y="39"/>
                  </a:cubicBezTo>
                  <a:cubicBezTo>
                    <a:pt x="39" y="40"/>
                    <a:pt x="39" y="40"/>
                    <a:pt x="38" y="43"/>
                  </a:cubicBezTo>
                  <a:cubicBezTo>
                    <a:pt x="36" y="46"/>
                    <a:pt x="34" y="48"/>
                    <a:pt x="34" y="48"/>
                  </a:cubicBezTo>
                  <a:cubicBezTo>
                    <a:pt x="34" y="48"/>
                    <a:pt x="32" y="47"/>
                    <a:pt x="33" y="49"/>
                  </a:cubicBezTo>
                  <a:cubicBezTo>
                    <a:pt x="34" y="51"/>
                    <a:pt x="33" y="54"/>
                    <a:pt x="33" y="55"/>
                  </a:cubicBezTo>
                  <a:cubicBezTo>
                    <a:pt x="33" y="57"/>
                    <a:pt x="29" y="54"/>
                    <a:pt x="29" y="51"/>
                  </a:cubicBezTo>
                  <a:cubicBezTo>
                    <a:pt x="28" y="48"/>
                    <a:pt x="25" y="51"/>
                    <a:pt x="24" y="51"/>
                  </a:cubicBezTo>
                  <a:cubicBezTo>
                    <a:pt x="23" y="51"/>
                    <a:pt x="21" y="50"/>
                    <a:pt x="21" y="49"/>
                  </a:cubicBezTo>
                  <a:cubicBezTo>
                    <a:pt x="20" y="48"/>
                    <a:pt x="15" y="52"/>
                    <a:pt x="14" y="52"/>
                  </a:cubicBezTo>
                  <a:cubicBezTo>
                    <a:pt x="13" y="53"/>
                    <a:pt x="13" y="55"/>
                    <a:pt x="15" y="54"/>
                  </a:cubicBezTo>
                  <a:cubicBezTo>
                    <a:pt x="17" y="53"/>
                    <a:pt x="19" y="54"/>
                    <a:pt x="19" y="56"/>
                  </a:cubicBezTo>
                  <a:cubicBezTo>
                    <a:pt x="18" y="58"/>
                    <a:pt x="16" y="57"/>
                    <a:pt x="16" y="58"/>
                  </a:cubicBezTo>
                  <a:cubicBezTo>
                    <a:pt x="17" y="60"/>
                    <a:pt x="19" y="61"/>
                    <a:pt x="19" y="63"/>
                  </a:cubicBezTo>
                  <a:cubicBezTo>
                    <a:pt x="20" y="65"/>
                    <a:pt x="25" y="63"/>
                    <a:pt x="27" y="62"/>
                  </a:cubicBezTo>
                  <a:cubicBezTo>
                    <a:pt x="28" y="62"/>
                    <a:pt x="33" y="61"/>
                    <a:pt x="33" y="63"/>
                  </a:cubicBezTo>
                  <a:cubicBezTo>
                    <a:pt x="34" y="65"/>
                    <a:pt x="39" y="66"/>
                    <a:pt x="41" y="66"/>
                  </a:cubicBezTo>
                  <a:cubicBezTo>
                    <a:pt x="43" y="67"/>
                    <a:pt x="46" y="67"/>
                    <a:pt x="49" y="69"/>
                  </a:cubicBezTo>
                  <a:cubicBezTo>
                    <a:pt x="51" y="72"/>
                    <a:pt x="47" y="76"/>
                    <a:pt x="47" y="77"/>
                  </a:cubicBezTo>
                  <a:close/>
                  <a:moveTo>
                    <a:pt x="59" y="14"/>
                  </a:moveTo>
                  <a:cubicBezTo>
                    <a:pt x="58" y="17"/>
                    <a:pt x="54" y="20"/>
                    <a:pt x="55" y="21"/>
                  </a:cubicBezTo>
                  <a:cubicBezTo>
                    <a:pt x="55" y="22"/>
                    <a:pt x="55" y="27"/>
                    <a:pt x="51" y="23"/>
                  </a:cubicBezTo>
                  <a:cubicBezTo>
                    <a:pt x="47" y="19"/>
                    <a:pt x="43" y="18"/>
                    <a:pt x="44" y="15"/>
                  </a:cubicBezTo>
                  <a:cubicBezTo>
                    <a:pt x="44" y="14"/>
                    <a:pt x="48" y="14"/>
                    <a:pt x="48" y="13"/>
                  </a:cubicBezTo>
                  <a:cubicBezTo>
                    <a:pt x="53" y="7"/>
                    <a:pt x="62" y="8"/>
                    <a:pt x="63" y="10"/>
                  </a:cubicBezTo>
                  <a:cubicBezTo>
                    <a:pt x="61" y="12"/>
                    <a:pt x="59" y="11"/>
                    <a:pt x="59" y="14"/>
                  </a:cubicBezTo>
                  <a:close/>
                  <a:moveTo>
                    <a:pt x="107" y="62"/>
                  </a:moveTo>
                  <a:cubicBezTo>
                    <a:pt x="107" y="62"/>
                    <a:pt x="109" y="65"/>
                    <a:pt x="112" y="65"/>
                  </a:cubicBezTo>
                  <a:cubicBezTo>
                    <a:pt x="110" y="87"/>
                    <a:pt x="92" y="102"/>
                    <a:pt x="92" y="102"/>
                  </a:cubicBezTo>
                  <a:cubicBezTo>
                    <a:pt x="89" y="99"/>
                    <a:pt x="90" y="96"/>
                    <a:pt x="90" y="96"/>
                  </a:cubicBezTo>
                  <a:cubicBezTo>
                    <a:pt x="91" y="92"/>
                    <a:pt x="91" y="92"/>
                    <a:pt x="91" y="92"/>
                  </a:cubicBezTo>
                  <a:cubicBezTo>
                    <a:pt x="91" y="85"/>
                    <a:pt x="91" y="85"/>
                    <a:pt x="91" y="85"/>
                  </a:cubicBezTo>
                  <a:cubicBezTo>
                    <a:pt x="91" y="85"/>
                    <a:pt x="91" y="77"/>
                    <a:pt x="84" y="81"/>
                  </a:cubicBezTo>
                  <a:cubicBezTo>
                    <a:pt x="77" y="83"/>
                    <a:pt x="80" y="83"/>
                    <a:pt x="72" y="83"/>
                  </a:cubicBezTo>
                  <a:cubicBezTo>
                    <a:pt x="64" y="84"/>
                    <a:pt x="66" y="67"/>
                    <a:pt x="66" y="67"/>
                  </a:cubicBezTo>
                  <a:cubicBezTo>
                    <a:pt x="66" y="43"/>
                    <a:pt x="84" y="61"/>
                    <a:pt x="84" y="61"/>
                  </a:cubicBezTo>
                  <a:cubicBezTo>
                    <a:pt x="95" y="69"/>
                    <a:pt x="97" y="56"/>
                    <a:pt x="97" y="56"/>
                  </a:cubicBezTo>
                  <a:cubicBezTo>
                    <a:pt x="104" y="53"/>
                    <a:pt x="104" y="53"/>
                    <a:pt x="104" y="53"/>
                  </a:cubicBezTo>
                  <a:cubicBezTo>
                    <a:pt x="105" y="49"/>
                    <a:pt x="105" y="49"/>
                    <a:pt x="105" y="49"/>
                  </a:cubicBezTo>
                  <a:cubicBezTo>
                    <a:pt x="104" y="44"/>
                    <a:pt x="104" y="44"/>
                    <a:pt x="104" y="44"/>
                  </a:cubicBezTo>
                  <a:cubicBezTo>
                    <a:pt x="93" y="39"/>
                    <a:pt x="93" y="39"/>
                    <a:pt x="93" y="39"/>
                  </a:cubicBezTo>
                  <a:cubicBezTo>
                    <a:pt x="93" y="39"/>
                    <a:pt x="91" y="43"/>
                    <a:pt x="94" y="48"/>
                  </a:cubicBezTo>
                  <a:cubicBezTo>
                    <a:pt x="94" y="48"/>
                    <a:pt x="93" y="53"/>
                    <a:pt x="91" y="52"/>
                  </a:cubicBezTo>
                  <a:cubicBezTo>
                    <a:pt x="84" y="48"/>
                    <a:pt x="84" y="48"/>
                    <a:pt x="84" y="48"/>
                  </a:cubicBezTo>
                  <a:cubicBezTo>
                    <a:pt x="84" y="48"/>
                    <a:pt x="82" y="47"/>
                    <a:pt x="79" y="49"/>
                  </a:cubicBezTo>
                  <a:cubicBezTo>
                    <a:pt x="75" y="52"/>
                    <a:pt x="69" y="49"/>
                    <a:pt x="69" y="49"/>
                  </a:cubicBezTo>
                  <a:cubicBezTo>
                    <a:pt x="69" y="49"/>
                    <a:pt x="69" y="46"/>
                    <a:pt x="73" y="44"/>
                  </a:cubicBezTo>
                  <a:cubicBezTo>
                    <a:pt x="76" y="42"/>
                    <a:pt x="76" y="42"/>
                    <a:pt x="76" y="42"/>
                  </a:cubicBezTo>
                  <a:cubicBezTo>
                    <a:pt x="76" y="42"/>
                    <a:pt x="75" y="38"/>
                    <a:pt x="76" y="35"/>
                  </a:cubicBezTo>
                  <a:cubicBezTo>
                    <a:pt x="77" y="32"/>
                    <a:pt x="78" y="35"/>
                    <a:pt x="81" y="33"/>
                  </a:cubicBezTo>
                  <a:cubicBezTo>
                    <a:pt x="84" y="31"/>
                    <a:pt x="86" y="37"/>
                    <a:pt x="90" y="36"/>
                  </a:cubicBezTo>
                  <a:cubicBezTo>
                    <a:pt x="94" y="36"/>
                    <a:pt x="92" y="35"/>
                    <a:pt x="95" y="33"/>
                  </a:cubicBezTo>
                  <a:cubicBezTo>
                    <a:pt x="98" y="32"/>
                    <a:pt x="100" y="36"/>
                    <a:pt x="100" y="36"/>
                  </a:cubicBezTo>
                  <a:cubicBezTo>
                    <a:pt x="106" y="37"/>
                    <a:pt x="106" y="37"/>
                    <a:pt x="106" y="37"/>
                  </a:cubicBezTo>
                  <a:cubicBezTo>
                    <a:pt x="106" y="37"/>
                    <a:pt x="105" y="30"/>
                    <a:pt x="105" y="32"/>
                  </a:cubicBezTo>
                  <a:cubicBezTo>
                    <a:pt x="109" y="38"/>
                    <a:pt x="114" y="55"/>
                    <a:pt x="112" y="58"/>
                  </a:cubicBezTo>
                  <a:cubicBezTo>
                    <a:pt x="111" y="57"/>
                    <a:pt x="110" y="57"/>
                    <a:pt x="110" y="57"/>
                  </a:cubicBezTo>
                  <a:cubicBezTo>
                    <a:pt x="103" y="57"/>
                    <a:pt x="103" y="57"/>
                    <a:pt x="103" y="57"/>
                  </a:cubicBezTo>
                  <a:lnTo>
                    <a:pt x="107" y="62"/>
                  </a:lnTo>
                  <a:close/>
                </a:path>
              </a:pathLst>
            </a:custGeom>
            <a:solidFill>
              <a:schemeClr val="bg1"/>
            </a:solidFill>
            <a:ln>
              <a:noFill/>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0" name="Group 49"/>
            <p:cNvGrpSpPr/>
            <p:nvPr/>
          </p:nvGrpSpPr>
          <p:grpSpPr>
            <a:xfrm>
              <a:off x="4325729" y="1575379"/>
              <a:ext cx="1624066" cy="1518986"/>
              <a:chOff x="5767639" y="2100505"/>
              <a:chExt cx="2165422" cy="2025314"/>
            </a:xfrm>
          </p:grpSpPr>
          <p:sp>
            <p:nvSpPr>
              <p:cNvPr id="23" name="Freeform: Shape 50"/>
              <p:cNvSpPr/>
              <p:nvPr/>
            </p:nvSpPr>
            <p:spPr bwMode="auto">
              <a:xfrm rot="20875150" flipH="1">
                <a:off x="5767639" y="2100505"/>
                <a:ext cx="2165422" cy="2025314"/>
              </a:xfrm>
              <a:custGeom>
                <a:avLst/>
                <a:gdLst>
                  <a:gd name="T0" fmla="*/ 1512 w 1013"/>
                  <a:gd name="T1" fmla="*/ 1460 h 995"/>
                  <a:gd name="T2" fmla="*/ 929 w 1013"/>
                  <a:gd name="T3" fmla="*/ 377 h 995"/>
                  <a:gd name="T4" fmla="*/ 362 w 1013"/>
                  <a:gd name="T5" fmla="*/ 770 h 995"/>
                  <a:gd name="T6" fmla="*/ 1512 w 1013"/>
                  <a:gd name="T7" fmla="*/ 1460 h 9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13" h="995">
                    <a:moveTo>
                      <a:pt x="981" y="995"/>
                    </a:moveTo>
                    <a:cubicBezTo>
                      <a:pt x="981" y="995"/>
                      <a:pt x="1013" y="515"/>
                      <a:pt x="603" y="257"/>
                    </a:cubicBezTo>
                    <a:cubicBezTo>
                      <a:pt x="193" y="0"/>
                      <a:pt x="0" y="371"/>
                      <a:pt x="235" y="525"/>
                    </a:cubicBezTo>
                    <a:cubicBezTo>
                      <a:pt x="470" y="680"/>
                      <a:pt x="717" y="536"/>
                      <a:pt x="981" y="995"/>
                    </a:cubicBezTo>
                  </a:path>
                </a:pathLst>
              </a:custGeom>
              <a:solidFill>
                <a:schemeClr val="accent3"/>
              </a:solidFill>
              <a:ln>
                <a:noFill/>
              </a:ln>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Freeform: Shape 51"/>
              <p:cNvSpPr/>
              <p:nvPr/>
            </p:nvSpPr>
            <p:spPr bwMode="auto">
              <a:xfrm>
                <a:off x="6870923" y="2523232"/>
                <a:ext cx="452346" cy="450538"/>
              </a:xfrm>
              <a:custGeom>
                <a:avLst/>
                <a:gdLst>
                  <a:gd name="T0" fmla="*/ 198438 w 21600"/>
                  <a:gd name="T1" fmla="*/ 198414 h 21558"/>
                  <a:gd name="T2" fmla="*/ 198438 w 21600"/>
                  <a:gd name="T3" fmla="*/ 198414 h 21558"/>
                  <a:gd name="T4" fmla="*/ 198438 w 21600"/>
                  <a:gd name="T5" fmla="*/ 198414 h 21558"/>
                  <a:gd name="T6" fmla="*/ 198438 w 21600"/>
                  <a:gd name="T7" fmla="*/ 198414 h 215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558">
                    <a:moveTo>
                      <a:pt x="18076" y="8547"/>
                    </a:moveTo>
                    <a:cubicBezTo>
                      <a:pt x="19181" y="9499"/>
                      <a:pt x="20046" y="10569"/>
                      <a:pt x="20670" y="11749"/>
                    </a:cubicBezTo>
                    <a:cubicBezTo>
                      <a:pt x="21291" y="12932"/>
                      <a:pt x="21599" y="14075"/>
                      <a:pt x="21599" y="15179"/>
                    </a:cubicBezTo>
                    <a:cubicBezTo>
                      <a:pt x="21599" y="16159"/>
                      <a:pt x="21344" y="17040"/>
                      <a:pt x="20832" y="17815"/>
                    </a:cubicBezTo>
                    <a:cubicBezTo>
                      <a:pt x="20320" y="18592"/>
                      <a:pt x="19593" y="19260"/>
                      <a:pt x="18660" y="19812"/>
                    </a:cubicBezTo>
                    <a:cubicBezTo>
                      <a:pt x="17724" y="20363"/>
                      <a:pt x="16585" y="20794"/>
                      <a:pt x="15252" y="21098"/>
                    </a:cubicBezTo>
                    <a:cubicBezTo>
                      <a:pt x="13917" y="21403"/>
                      <a:pt x="12435" y="21558"/>
                      <a:pt x="10800" y="21558"/>
                    </a:cubicBezTo>
                    <a:cubicBezTo>
                      <a:pt x="9168" y="21558"/>
                      <a:pt x="7682" y="21403"/>
                      <a:pt x="6350" y="21098"/>
                    </a:cubicBezTo>
                    <a:cubicBezTo>
                      <a:pt x="5014" y="20794"/>
                      <a:pt x="3878" y="20363"/>
                      <a:pt x="2936" y="19812"/>
                    </a:cubicBezTo>
                    <a:cubicBezTo>
                      <a:pt x="1993" y="19260"/>
                      <a:pt x="1270" y="18589"/>
                      <a:pt x="761" y="17809"/>
                    </a:cubicBezTo>
                    <a:cubicBezTo>
                      <a:pt x="255" y="17029"/>
                      <a:pt x="0" y="16150"/>
                      <a:pt x="0" y="15179"/>
                    </a:cubicBezTo>
                    <a:cubicBezTo>
                      <a:pt x="0" y="14075"/>
                      <a:pt x="318" y="12934"/>
                      <a:pt x="948" y="11757"/>
                    </a:cubicBezTo>
                    <a:cubicBezTo>
                      <a:pt x="1582" y="10580"/>
                      <a:pt x="2449" y="9510"/>
                      <a:pt x="3557" y="8547"/>
                    </a:cubicBezTo>
                    <a:cubicBezTo>
                      <a:pt x="3654" y="8403"/>
                      <a:pt x="3822" y="8344"/>
                      <a:pt x="4056" y="8369"/>
                    </a:cubicBezTo>
                    <a:cubicBezTo>
                      <a:pt x="4290" y="8398"/>
                      <a:pt x="4446" y="8491"/>
                      <a:pt x="4527" y="8654"/>
                    </a:cubicBezTo>
                    <a:cubicBezTo>
                      <a:pt x="4565" y="8800"/>
                      <a:pt x="4565" y="8930"/>
                      <a:pt x="4527" y="9045"/>
                    </a:cubicBezTo>
                    <a:cubicBezTo>
                      <a:pt x="4446" y="9361"/>
                      <a:pt x="4378" y="9738"/>
                      <a:pt x="4318" y="10177"/>
                    </a:cubicBezTo>
                    <a:cubicBezTo>
                      <a:pt x="4259" y="10617"/>
                      <a:pt x="4237" y="11073"/>
                      <a:pt x="4259" y="11546"/>
                    </a:cubicBezTo>
                    <a:cubicBezTo>
                      <a:pt x="4278" y="12016"/>
                      <a:pt x="4343" y="12475"/>
                      <a:pt x="4452" y="12915"/>
                    </a:cubicBezTo>
                    <a:cubicBezTo>
                      <a:pt x="4562" y="13354"/>
                      <a:pt x="4749" y="13734"/>
                      <a:pt x="5020" y="14047"/>
                    </a:cubicBezTo>
                    <a:cubicBezTo>
                      <a:pt x="5329" y="14379"/>
                      <a:pt x="5716" y="14599"/>
                      <a:pt x="6184" y="14709"/>
                    </a:cubicBezTo>
                    <a:cubicBezTo>
                      <a:pt x="5698" y="13323"/>
                      <a:pt x="5498" y="12008"/>
                      <a:pt x="5588" y="10757"/>
                    </a:cubicBezTo>
                    <a:cubicBezTo>
                      <a:pt x="5676" y="9510"/>
                      <a:pt x="5919" y="8344"/>
                      <a:pt x="6318" y="7265"/>
                    </a:cubicBezTo>
                    <a:cubicBezTo>
                      <a:pt x="6718" y="6187"/>
                      <a:pt x="7223" y="5212"/>
                      <a:pt x="7835" y="4339"/>
                    </a:cubicBezTo>
                    <a:cubicBezTo>
                      <a:pt x="8450" y="3469"/>
                      <a:pt x="9040" y="2720"/>
                      <a:pt x="9607" y="2089"/>
                    </a:cubicBezTo>
                    <a:cubicBezTo>
                      <a:pt x="10172" y="1459"/>
                      <a:pt x="10662" y="980"/>
                      <a:pt x="11068" y="653"/>
                    </a:cubicBezTo>
                    <a:cubicBezTo>
                      <a:pt x="11477" y="326"/>
                      <a:pt x="11692" y="149"/>
                      <a:pt x="11711" y="124"/>
                    </a:cubicBezTo>
                    <a:cubicBezTo>
                      <a:pt x="11960" y="-42"/>
                      <a:pt x="12194" y="-42"/>
                      <a:pt x="12416" y="124"/>
                    </a:cubicBezTo>
                    <a:cubicBezTo>
                      <a:pt x="12513" y="191"/>
                      <a:pt x="12581" y="293"/>
                      <a:pt x="12616" y="414"/>
                    </a:cubicBezTo>
                    <a:cubicBezTo>
                      <a:pt x="12650" y="535"/>
                      <a:pt x="12647" y="645"/>
                      <a:pt x="12609" y="746"/>
                    </a:cubicBezTo>
                    <a:cubicBezTo>
                      <a:pt x="12609" y="760"/>
                      <a:pt x="12531" y="954"/>
                      <a:pt x="12375" y="1318"/>
                    </a:cubicBezTo>
                    <a:cubicBezTo>
                      <a:pt x="12222" y="1681"/>
                      <a:pt x="12116" y="2140"/>
                      <a:pt x="12057" y="2692"/>
                    </a:cubicBezTo>
                    <a:cubicBezTo>
                      <a:pt x="11995" y="3244"/>
                      <a:pt x="12029" y="3849"/>
                      <a:pt x="12160" y="4503"/>
                    </a:cubicBezTo>
                    <a:cubicBezTo>
                      <a:pt x="12291" y="5162"/>
                      <a:pt x="12644" y="5773"/>
                      <a:pt x="13221" y="6339"/>
                    </a:cubicBezTo>
                    <a:cubicBezTo>
                      <a:pt x="13589" y="6728"/>
                      <a:pt x="13926" y="7108"/>
                      <a:pt x="14229" y="7485"/>
                    </a:cubicBezTo>
                    <a:cubicBezTo>
                      <a:pt x="14532" y="7862"/>
                      <a:pt x="14791" y="8282"/>
                      <a:pt x="15006" y="8744"/>
                    </a:cubicBezTo>
                    <a:cubicBezTo>
                      <a:pt x="15218" y="9209"/>
                      <a:pt x="15390" y="9749"/>
                      <a:pt x="15515" y="10363"/>
                    </a:cubicBezTo>
                    <a:cubicBezTo>
                      <a:pt x="15639" y="10977"/>
                      <a:pt x="15702" y="11709"/>
                      <a:pt x="15702" y="12554"/>
                    </a:cubicBezTo>
                    <a:cubicBezTo>
                      <a:pt x="15702" y="12850"/>
                      <a:pt x="15546" y="13027"/>
                      <a:pt x="15237" y="13078"/>
                    </a:cubicBezTo>
                    <a:cubicBezTo>
                      <a:pt x="15118" y="13098"/>
                      <a:pt x="14997" y="13078"/>
                      <a:pt x="14872" y="13027"/>
                    </a:cubicBezTo>
                    <a:cubicBezTo>
                      <a:pt x="14747" y="12971"/>
                      <a:pt x="14666" y="12886"/>
                      <a:pt x="14625" y="12768"/>
                    </a:cubicBezTo>
                    <a:cubicBezTo>
                      <a:pt x="14485" y="12489"/>
                      <a:pt x="14276" y="12270"/>
                      <a:pt x="13998" y="12109"/>
                    </a:cubicBezTo>
                    <a:cubicBezTo>
                      <a:pt x="13720" y="11946"/>
                      <a:pt x="13405" y="11867"/>
                      <a:pt x="13056" y="11867"/>
                    </a:cubicBezTo>
                    <a:cubicBezTo>
                      <a:pt x="12588" y="11867"/>
                      <a:pt x="12191" y="12016"/>
                      <a:pt x="11870" y="12318"/>
                    </a:cubicBezTo>
                    <a:cubicBezTo>
                      <a:pt x="11545" y="12619"/>
                      <a:pt x="11383" y="12985"/>
                      <a:pt x="11383" y="13419"/>
                    </a:cubicBezTo>
                    <a:cubicBezTo>
                      <a:pt x="11383" y="14503"/>
                      <a:pt x="12160" y="15044"/>
                      <a:pt x="13714" y="15035"/>
                    </a:cubicBezTo>
                    <a:cubicBezTo>
                      <a:pt x="14691" y="15035"/>
                      <a:pt x="15452" y="14751"/>
                      <a:pt x="15998" y="14185"/>
                    </a:cubicBezTo>
                    <a:cubicBezTo>
                      <a:pt x="16370" y="13799"/>
                      <a:pt x="16635" y="13343"/>
                      <a:pt x="16797" y="12819"/>
                    </a:cubicBezTo>
                    <a:cubicBezTo>
                      <a:pt x="16963" y="12290"/>
                      <a:pt x="17065" y="11777"/>
                      <a:pt x="17103" y="11273"/>
                    </a:cubicBezTo>
                    <a:cubicBezTo>
                      <a:pt x="17143" y="10769"/>
                      <a:pt x="17156" y="10310"/>
                      <a:pt x="17134" y="9893"/>
                    </a:cubicBezTo>
                    <a:cubicBezTo>
                      <a:pt x="17115" y="9473"/>
                      <a:pt x="17097" y="9195"/>
                      <a:pt x="17075" y="9048"/>
                    </a:cubicBezTo>
                    <a:cubicBezTo>
                      <a:pt x="17016" y="8941"/>
                      <a:pt x="17016" y="8812"/>
                      <a:pt x="17075" y="8657"/>
                    </a:cubicBezTo>
                    <a:cubicBezTo>
                      <a:pt x="17156" y="8493"/>
                      <a:pt x="17312" y="8400"/>
                      <a:pt x="17546" y="8372"/>
                    </a:cubicBezTo>
                    <a:cubicBezTo>
                      <a:pt x="17780" y="8347"/>
                      <a:pt x="17955" y="8403"/>
                      <a:pt x="18076" y="8547"/>
                    </a:cubicBezTo>
                  </a:path>
                </a:pathLst>
              </a:custGeom>
              <a:solidFill>
                <a:schemeClr val="bg1"/>
              </a:solidFill>
              <a:ln>
                <a:noFill/>
              </a:ln>
              <a:effectLst/>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1" name="Group 52"/>
          <p:cNvGrpSpPr/>
          <p:nvPr/>
        </p:nvGrpSpPr>
        <p:grpSpPr>
          <a:xfrm>
            <a:off x="539750" y="1375235"/>
            <a:ext cx="2404724" cy="575446"/>
            <a:chOff x="4012199" y="1347816"/>
            <a:chExt cx="2322052" cy="767261"/>
          </a:xfrm>
        </p:grpSpPr>
        <p:sp>
          <p:nvSpPr>
            <p:cNvPr id="21" name="TextBox 53"/>
            <p:cNvSpPr txBox="1"/>
            <p:nvPr/>
          </p:nvSpPr>
          <p:spPr>
            <a:xfrm>
              <a:off x="4012199" y="1594037"/>
              <a:ext cx="2322052" cy="521040"/>
            </a:xfrm>
            <a:prstGeom prst="rect">
              <a:avLst/>
            </a:prstGeom>
            <a:noFill/>
          </p:spPr>
          <p:txBody>
            <a:bodyPr wrap="square" lIns="0" tIns="0" rIns="0" bIns="0">
              <a:normAutofit/>
            </a:bodyPr>
            <a:lstStyle/>
            <a:p>
              <a:pPr algn="r">
                <a:lnSpc>
                  <a:spcPct val="120000"/>
                </a:lnSpc>
              </a:pPr>
              <a:r>
                <a:rPr lang="zh-CN" altLang="en-US" sz="10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00">
                  <a:solidFill>
                    <a:schemeClr val="bg1">
                      <a:lumMod val="50000"/>
                    </a:schemeClr>
                  </a:solidFill>
                  <a:latin typeface="微软雅黑" panose="020B0503020204020204" pitchFamily="34" charset="-122"/>
                  <a:ea typeface="微软雅黑" panose="020B0503020204020204" pitchFamily="34" charset="-122"/>
                </a:rPr>
              </a:br>
              <a:r>
                <a:rPr lang="zh-CN" altLang="en-US" sz="10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2" name="TextBox 54"/>
            <p:cNvSpPr txBox="1"/>
            <p:nvPr/>
          </p:nvSpPr>
          <p:spPr>
            <a:xfrm>
              <a:off x="5442665" y="1347816"/>
              <a:ext cx="891586" cy="246221"/>
            </a:xfrm>
            <a:prstGeom prst="rect">
              <a:avLst/>
            </a:prstGeom>
            <a:noFill/>
          </p:spPr>
          <p:txBody>
            <a:bodyPr wrap="none" lIns="0" tIns="0" rIns="0" bIns="0">
              <a:no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2" name="Group 55"/>
          <p:cNvGrpSpPr/>
          <p:nvPr/>
        </p:nvGrpSpPr>
        <p:grpSpPr>
          <a:xfrm>
            <a:off x="539750" y="2355726"/>
            <a:ext cx="2303895" cy="575446"/>
            <a:chOff x="4109562" y="1347816"/>
            <a:chExt cx="2224689" cy="767261"/>
          </a:xfrm>
        </p:grpSpPr>
        <p:sp>
          <p:nvSpPr>
            <p:cNvPr id="19" name="TextBox 56"/>
            <p:cNvSpPr txBox="1"/>
            <p:nvPr/>
          </p:nvSpPr>
          <p:spPr>
            <a:xfrm>
              <a:off x="4109562" y="1594037"/>
              <a:ext cx="2224689" cy="521040"/>
            </a:xfrm>
            <a:prstGeom prst="rect">
              <a:avLst/>
            </a:prstGeom>
            <a:noFill/>
          </p:spPr>
          <p:txBody>
            <a:bodyPr wrap="square" lIns="0" tIns="0" rIns="0" bIns="0">
              <a:normAutofit/>
            </a:bodyPr>
            <a:lstStyle/>
            <a:p>
              <a:pPr algn="r">
                <a:lnSpc>
                  <a:spcPct val="120000"/>
                </a:lnSpc>
              </a:pPr>
              <a:r>
                <a:rPr lang="zh-CN" altLang="en-US" sz="10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00">
                  <a:solidFill>
                    <a:schemeClr val="bg1">
                      <a:lumMod val="50000"/>
                    </a:schemeClr>
                  </a:solidFill>
                  <a:latin typeface="微软雅黑" panose="020B0503020204020204" pitchFamily="34" charset="-122"/>
                  <a:ea typeface="微软雅黑" panose="020B0503020204020204" pitchFamily="34" charset="-122"/>
                </a:rPr>
              </a:br>
              <a:r>
                <a:rPr lang="zh-CN" altLang="en-US" sz="10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0" name="TextBox 57"/>
            <p:cNvSpPr txBox="1"/>
            <p:nvPr/>
          </p:nvSpPr>
          <p:spPr>
            <a:xfrm>
              <a:off x="5442665" y="1347816"/>
              <a:ext cx="891586" cy="246221"/>
            </a:xfrm>
            <a:prstGeom prst="rect">
              <a:avLst/>
            </a:prstGeom>
            <a:noFill/>
          </p:spPr>
          <p:txBody>
            <a:bodyPr wrap="none" lIns="0" tIns="0" rIns="0" bIns="0">
              <a:noAutofit/>
            </a:bodyPr>
            <a:lstStyle/>
            <a:p>
              <a:pPr algn="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3" name="Group 58"/>
          <p:cNvGrpSpPr/>
          <p:nvPr/>
        </p:nvGrpSpPr>
        <p:grpSpPr>
          <a:xfrm>
            <a:off x="6090768" y="1707654"/>
            <a:ext cx="2528743" cy="703988"/>
            <a:chOff x="4012199" y="1347816"/>
            <a:chExt cx="2322052" cy="938651"/>
          </a:xfrm>
        </p:grpSpPr>
        <p:sp>
          <p:nvSpPr>
            <p:cNvPr id="17" name="TextBox 59"/>
            <p:cNvSpPr txBox="1"/>
            <p:nvPr/>
          </p:nvSpPr>
          <p:spPr>
            <a:xfrm>
              <a:off x="4012199" y="1594037"/>
              <a:ext cx="2322052" cy="692430"/>
            </a:xfrm>
            <a:prstGeom prst="rect">
              <a:avLst/>
            </a:prstGeom>
            <a:noFill/>
          </p:spPr>
          <p:txBody>
            <a:bodyPr wrap="square" lIns="0" tIns="0" rIns="0" bIns="0" anchor="t" anchorCtr="0">
              <a:normAutofit/>
            </a:bodyPr>
            <a:lstStyle/>
            <a:p>
              <a:pPr>
                <a:lnSpc>
                  <a:spcPct val="120000"/>
                </a:lnSpc>
              </a:pPr>
              <a:r>
                <a:rPr lang="zh-CN" altLang="en-US" sz="10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00">
                  <a:solidFill>
                    <a:schemeClr val="bg1">
                      <a:lumMod val="50000"/>
                    </a:schemeClr>
                  </a:solidFill>
                  <a:latin typeface="微软雅黑" panose="020B0503020204020204" pitchFamily="34" charset="-122"/>
                  <a:ea typeface="微软雅黑" panose="020B0503020204020204" pitchFamily="34" charset="-122"/>
                </a:rPr>
              </a:br>
              <a:r>
                <a:rPr lang="zh-CN" altLang="en-US" sz="10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8" name="TextBox 60"/>
            <p:cNvSpPr txBox="1"/>
            <p:nvPr/>
          </p:nvSpPr>
          <p:spPr>
            <a:xfrm>
              <a:off x="4012199" y="1347816"/>
              <a:ext cx="847859" cy="246221"/>
            </a:xfrm>
            <a:prstGeom prst="rect">
              <a:avLst/>
            </a:prstGeom>
            <a:noFill/>
          </p:spPr>
          <p:txBody>
            <a:bodyPr wrap="none" lIns="0" tIns="0" rIns="0" bIns="0" anchor="t" anchorCtr="0">
              <a:no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4" name="Group 61"/>
          <p:cNvGrpSpPr/>
          <p:nvPr/>
        </p:nvGrpSpPr>
        <p:grpSpPr>
          <a:xfrm>
            <a:off x="6090088" y="2569840"/>
            <a:ext cx="2528743" cy="703988"/>
            <a:chOff x="4012199" y="1347816"/>
            <a:chExt cx="2322052" cy="938651"/>
          </a:xfrm>
        </p:grpSpPr>
        <p:sp>
          <p:nvSpPr>
            <p:cNvPr id="15" name="TextBox 62"/>
            <p:cNvSpPr txBox="1"/>
            <p:nvPr/>
          </p:nvSpPr>
          <p:spPr>
            <a:xfrm>
              <a:off x="4012199" y="1594037"/>
              <a:ext cx="2322052" cy="692430"/>
            </a:xfrm>
            <a:prstGeom prst="rect">
              <a:avLst/>
            </a:prstGeom>
            <a:noFill/>
          </p:spPr>
          <p:txBody>
            <a:bodyPr wrap="square" lIns="0" tIns="0" rIns="0" bIns="0" anchor="t" anchorCtr="0">
              <a:normAutofit/>
            </a:bodyPr>
            <a:lstStyle/>
            <a:p>
              <a:pPr>
                <a:lnSpc>
                  <a:spcPct val="120000"/>
                </a:lnSpc>
              </a:pPr>
              <a:r>
                <a:rPr lang="zh-CN" altLang="en-US" sz="10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00">
                  <a:solidFill>
                    <a:schemeClr val="bg1">
                      <a:lumMod val="50000"/>
                    </a:schemeClr>
                  </a:solidFill>
                  <a:latin typeface="微软雅黑" panose="020B0503020204020204" pitchFamily="34" charset="-122"/>
                  <a:ea typeface="微软雅黑" panose="020B0503020204020204" pitchFamily="34" charset="-122"/>
                </a:rPr>
              </a:br>
              <a:r>
                <a:rPr lang="zh-CN" altLang="en-US" sz="10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6" name="TextBox 63"/>
            <p:cNvSpPr txBox="1"/>
            <p:nvPr/>
          </p:nvSpPr>
          <p:spPr>
            <a:xfrm>
              <a:off x="4012199" y="1347816"/>
              <a:ext cx="847859" cy="246221"/>
            </a:xfrm>
            <a:prstGeom prst="rect">
              <a:avLst/>
            </a:prstGeom>
            <a:noFill/>
          </p:spPr>
          <p:txBody>
            <a:bodyPr wrap="none" lIns="0" tIns="0" rIns="0" bIns="0" anchor="t" anchorCtr="0">
              <a:no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sp>
        <p:nvSpPr>
          <p:cNvPr id="51"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2"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3"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1000"/>
                                        <p:tgtEl>
                                          <p:spTgt spid="14"/>
                                        </p:tgtEl>
                                      </p:cBhvr>
                                    </p:animEffect>
                                    <p:anim calcmode="lin" valueType="num">
                                      <p:cBhvr>
                                        <p:cTn id="24" dur="1000" fill="hold"/>
                                        <p:tgtEl>
                                          <p:spTgt spid="14"/>
                                        </p:tgtEl>
                                        <p:attrNameLst>
                                          <p:attrName>ppt_x</p:attrName>
                                        </p:attrNameLst>
                                      </p:cBhvr>
                                      <p:tavLst>
                                        <p:tav tm="0">
                                          <p:val>
                                            <p:strVal val="#ppt_x"/>
                                          </p:val>
                                        </p:tav>
                                        <p:tav tm="100000">
                                          <p:val>
                                            <p:strVal val="#ppt_x"/>
                                          </p:val>
                                        </p:tav>
                                      </p:tavLst>
                                    </p:anim>
                                    <p:anim calcmode="lin" valueType="num">
                                      <p:cBhvr>
                                        <p:cTn id="25" dur="1000" fill="hold"/>
                                        <p:tgtEl>
                                          <p:spTgt spid="14"/>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 presetClass="entr" presetSubtype="8" fill="hold" grpId="0" nodeType="afterEffect">
                                  <p:stCondLst>
                                    <p:cond delay="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300" fill="hold"/>
                                        <p:tgtEl>
                                          <p:spTgt spid="51"/>
                                        </p:tgtEl>
                                        <p:attrNameLst>
                                          <p:attrName>ppt_x</p:attrName>
                                        </p:attrNameLst>
                                      </p:cBhvr>
                                      <p:tavLst>
                                        <p:tav tm="0">
                                          <p:val>
                                            <p:strVal val="0-#ppt_w/2"/>
                                          </p:val>
                                        </p:tav>
                                        <p:tav tm="100000">
                                          <p:val>
                                            <p:strVal val="#ppt_x"/>
                                          </p:val>
                                        </p:tav>
                                      </p:tavLst>
                                    </p:anim>
                                    <p:anim calcmode="lin" valueType="num">
                                      <p:cBhvr additive="base">
                                        <p:cTn id="35" dur="300" fill="hold"/>
                                        <p:tgtEl>
                                          <p:spTgt spid="51"/>
                                        </p:tgtEl>
                                        <p:attrNameLst>
                                          <p:attrName>ppt_y</p:attrName>
                                        </p:attrNameLst>
                                      </p:cBhvr>
                                      <p:tavLst>
                                        <p:tav tm="0">
                                          <p:val>
                                            <p:strVal val="#ppt_y"/>
                                          </p:val>
                                        </p:tav>
                                        <p:tav tm="100000">
                                          <p:val>
                                            <p:strVal val="#ppt_y"/>
                                          </p:val>
                                        </p:tav>
                                      </p:tavLst>
                                    </p:anim>
                                  </p:childTnLst>
                                </p:cTn>
                              </p:par>
                            </p:childTnLst>
                          </p:cTn>
                        </p:par>
                        <p:par>
                          <p:cTn id="36" fill="hold">
                            <p:stCondLst>
                              <p:cond delay="2500"/>
                            </p:stCondLst>
                            <p:childTnLst>
                              <p:par>
                                <p:cTn id="37" presetID="2" presetClass="entr" presetSubtype="2"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 calcmode="lin" valueType="num">
                                      <p:cBhvr additive="base">
                                        <p:cTn id="39" dur="500" fill="hold"/>
                                        <p:tgtEl>
                                          <p:spTgt spid="52"/>
                                        </p:tgtEl>
                                        <p:attrNameLst>
                                          <p:attrName>ppt_x</p:attrName>
                                        </p:attrNameLst>
                                      </p:cBhvr>
                                      <p:tavLst>
                                        <p:tav tm="0">
                                          <p:val>
                                            <p:strVal val="1+#ppt_w/2"/>
                                          </p:val>
                                        </p:tav>
                                        <p:tav tm="100000">
                                          <p:val>
                                            <p:strVal val="#ppt_x"/>
                                          </p:val>
                                        </p:tav>
                                      </p:tavLst>
                                    </p:anim>
                                    <p:anim calcmode="lin" valueType="num">
                                      <p:cBhvr additive="base">
                                        <p:cTn id="40" dur="500" fill="hold"/>
                                        <p:tgtEl>
                                          <p:spTgt spid="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autoUpdateAnimBg="0"/>
      <p:bldP spid="52"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p:nvPr/>
        </p:nvSpPr>
        <p:spPr>
          <a:xfrm>
            <a:off x="0" y="1194597"/>
            <a:ext cx="3392882" cy="339288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9" name="组合 28"/>
          <p:cNvGrpSpPr/>
          <p:nvPr/>
        </p:nvGrpSpPr>
        <p:grpSpPr>
          <a:xfrm>
            <a:off x="3221852" y="1410625"/>
            <a:ext cx="1863207" cy="462926"/>
            <a:chOff x="3221852" y="1410625"/>
            <a:chExt cx="1863207" cy="462926"/>
          </a:xfrm>
        </p:grpSpPr>
        <p:sp>
          <p:nvSpPr>
            <p:cNvPr id="5" name="Rectangle: Rounded Corners 5"/>
            <p:cNvSpPr/>
            <p:nvPr/>
          </p:nvSpPr>
          <p:spPr>
            <a:xfrm>
              <a:off x="3221852" y="1410625"/>
              <a:ext cx="1863207" cy="462926"/>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a:bodyPr>
            <a:lstStyle/>
            <a:p>
              <a:pPr lvl="0" algn="r"/>
              <a:r>
                <a:rPr lang="zh-CN" altLang="en-US" sz="1400" b="1" dirty="0">
                  <a:solidFill>
                    <a:schemeClr val="bg1"/>
                  </a:solidFill>
                </a:rPr>
                <a:t>标题文本预设</a:t>
              </a:r>
            </a:p>
          </p:txBody>
        </p:sp>
        <p:sp>
          <p:nvSpPr>
            <p:cNvPr id="6" name="Freeform: Shape 4"/>
            <p:cNvSpPr/>
            <p:nvPr/>
          </p:nvSpPr>
          <p:spPr bwMode="auto">
            <a:xfrm>
              <a:off x="3426346" y="1506690"/>
              <a:ext cx="367352" cy="270792"/>
            </a:xfrm>
            <a:custGeom>
              <a:avLst/>
              <a:gdLst/>
              <a:ahLst/>
              <a:cxnLst>
                <a:cxn ang="0">
                  <a:pos x="10" y="45"/>
                </a:cxn>
                <a:cxn ang="0">
                  <a:pos x="28" y="45"/>
                </a:cxn>
                <a:cxn ang="0">
                  <a:pos x="4" y="30"/>
                </a:cxn>
                <a:cxn ang="0">
                  <a:pos x="65" y="50"/>
                </a:cxn>
                <a:cxn ang="0">
                  <a:pos x="77" y="52"/>
                </a:cxn>
                <a:cxn ang="0">
                  <a:pos x="86" y="46"/>
                </a:cxn>
                <a:cxn ang="0">
                  <a:pos x="94" y="59"/>
                </a:cxn>
                <a:cxn ang="0">
                  <a:pos x="73" y="69"/>
                </a:cxn>
                <a:cxn ang="0">
                  <a:pos x="23" y="59"/>
                </a:cxn>
                <a:cxn ang="0">
                  <a:pos x="3" y="49"/>
                </a:cxn>
                <a:cxn ang="0">
                  <a:pos x="22" y="49"/>
                </a:cxn>
                <a:cxn ang="0">
                  <a:pos x="28" y="52"/>
                </a:cxn>
                <a:cxn ang="0">
                  <a:pos x="45" y="57"/>
                </a:cxn>
                <a:cxn ang="0">
                  <a:pos x="45" y="49"/>
                </a:cxn>
                <a:cxn ang="0">
                  <a:pos x="51" y="47"/>
                </a:cxn>
                <a:cxn ang="0">
                  <a:pos x="51" y="51"/>
                </a:cxn>
                <a:cxn ang="0">
                  <a:pos x="60" y="47"/>
                </a:cxn>
                <a:cxn ang="0">
                  <a:pos x="89" y="30"/>
                </a:cxn>
                <a:cxn ang="0">
                  <a:pos x="70" y="30"/>
                </a:cxn>
                <a:cxn ang="0">
                  <a:pos x="70" y="33"/>
                </a:cxn>
                <a:cxn ang="0">
                  <a:pos x="71" y="40"/>
                </a:cxn>
                <a:cxn ang="0">
                  <a:pos x="72" y="41"/>
                </a:cxn>
                <a:cxn ang="0">
                  <a:pos x="87" y="41"/>
                </a:cxn>
                <a:cxn ang="0">
                  <a:pos x="88" y="34"/>
                </a:cxn>
                <a:cxn ang="0">
                  <a:pos x="89" y="31"/>
                </a:cxn>
                <a:cxn ang="0">
                  <a:pos x="63" y="24"/>
                </a:cxn>
                <a:cxn ang="0">
                  <a:pos x="33" y="14"/>
                </a:cxn>
                <a:cxn ang="0">
                  <a:pos x="36" y="33"/>
                </a:cxn>
                <a:cxn ang="0">
                  <a:pos x="42" y="43"/>
                </a:cxn>
                <a:cxn ang="0">
                  <a:pos x="49" y="44"/>
                </a:cxn>
                <a:cxn ang="0">
                  <a:pos x="55" y="43"/>
                </a:cxn>
                <a:cxn ang="0">
                  <a:pos x="61" y="33"/>
                </a:cxn>
              </a:cxnLst>
              <a:rect l="0" t="0" r="r" b="b"/>
              <a:pathLst>
                <a:path w="94" h="69">
                  <a:moveTo>
                    <a:pt x="2" y="45"/>
                  </a:moveTo>
                  <a:cubicBezTo>
                    <a:pt x="10" y="45"/>
                    <a:pt x="10" y="45"/>
                    <a:pt x="10" y="45"/>
                  </a:cubicBezTo>
                  <a:cubicBezTo>
                    <a:pt x="13" y="48"/>
                    <a:pt x="17" y="48"/>
                    <a:pt x="20" y="45"/>
                  </a:cubicBezTo>
                  <a:cubicBezTo>
                    <a:pt x="28" y="45"/>
                    <a:pt x="28" y="45"/>
                    <a:pt x="28" y="45"/>
                  </a:cubicBezTo>
                  <a:cubicBezTo>
                    <a:pt x="27" y="40"/>
                    <a:pt x="26" y="35"/>
                    <a:pt x="26" y="30"/>
                  </a:cubicBezTo>
                  <a:cubicBezTo>
                    <a:pt x="22" y="19"/>
                    <a:pt x="7" y="20"/>
                    <a:pt x="4" y="30"/>
                  </a:cubicBezTo>
                  <a:cubicBezTo>
                    <a:pt x="2" y="45"/>
                    <a:pt x="2" y="45"/>
                    <a:pt x="2" y="45"/>
                  </a:cubicBezTo>
                  <a:close/>
                  <a:moveTo>
                    <a:pt x="65" y="50"/>
                  </a:moveTo>
                  <a:cubicBezTo>
                    <a:pt x="73" y="46"/>
                    <a:pt x="73" y="46"/>
                    <a:pt x="73" y="46"/>
                  </a:cubicBezTo>
                  <a:cubicBezTo>
                    <a:pt x="77" y="52"/>
                    <a:pt x="77" y="52"/>
                    <a:pt x="77" y="52"/>
                  </a:cubicBezTo>
                  <a:cubicBezTo>
                    <a:pt x="82" y="52"/>
                    <a:pt x="82" y="52"/>
                    <a:pt x="82" y="52"/>
                  </a:cubicBezTo>
                  <a:cubicBezTo>
                    <a:pt x="86" y="46"/>
                    <a:pt x="86" y="46"/>
                    <a:pt x="86" y="46"/>
                  </a:cubicBezTo>
                  <a:cubicBezTo>
                    <a:pt x="94" y="50"/>
                    <a:pt x="94" y="50"/>
                    <a:pt x="94" y="50"/>
                  </a:cubicBezTo>
                  <a:cubicBezTo>
                    <a:pt x="94" y="59"/>
                    <a:pt x="94" y="59"/>
                    <a:pt x="94" y="59"/>
                  </a:cubicBezTo>
                  <a:cubicBezTo>
                    <a:pt x="73" y="59"/>
                    <a:pt x="73" y="59"/>
                    <a:pt x="73" y="59"/>
                  </a:cubicBezTo>
                  <a:cubicBezTo>
                    <a:pt x="73" y="69"/>
                    <a:pt x="73" y="69"/>
                    <a:pt x="73" y="69"/>
                  </a:cubicBezTo>
                  <a:cubicBezTo>
                    <a:pt x="23" y="69"/>
                    <a:pt x="23" y="69"/>
                    <a:pt x="23" y="69"/>
                  </a:cubicBezTo>
                  <a:cubicBezTo>
                    <a:pt x="23" y="59"/>
                    <a:pt x="23" y="59"/>
                    <a:pt x="23" y="59"/>
                  </a:cubicBezTo>
                  <a:cubicBezTo>
                    <a:pt x="0" y="59"/>
                    <a:pt x="0" y="59"/>
                    <a:pt x="0" y="59"/>
                  </a:cubicBezTo>
                  <a:cubicBezTo>
                    <a:pt x="0" y="55"/>
                    <a:pt x="1" y="52"/>
                    <a:pt x="3" y="49"/>
                  </a:cubicBezTo>
                  <a:cubicBezTo>
                    <a:pt x="5" y="49"/>
                    <a:pt x="7" y="49"/>
                    <a:pt x="8" y="49"/>
                  </a:cubicBezTo>
                  <a:cubicBezTo>
                    <a:pt x="13" y="54"/>
                    <a:pt x="17" y="54"/>
                    <a:pt x="22" y="49"/>
                  </a:cubicBezTo>
                  <a:cubicBezTo>
                    <a:pt x="23" y="49"/>
                    <a:pt x="25" y="49"/>
                    <a:pt x="27" y="49"/>
                  </a:cubicBezTo>
                  <a:cubicBezTo>
                    <a:pt x="27" y="50"/>
                    <a:pt x="28" y="51"/>
                    <a:pt x="28" y="52"/>
                  </a:cubicBezTo>
                  <a:cubicBezTo>
                    <a:pt x="37" y="47"/>
                    <a:pt x="37" y="47"/>
                    <a:pt x="37" y="47"/>
                  </a:cubicBezTo>
                  <a:cubicBezTo>
                    <a:pt x="45" y="57"/>
                    <a:pt x="45" y="57"/>
                    <a:pt x="45" y="57"/>
                  </a:cubicBezTo>
                  <a:cubicBezTo>
                    <a:pt x="47" y="51"/>
                    <a:pt x="47" y="51"/>
                    <a:pt x="47" y="51"/>
                  </a:cubicBezTo>
                  <a:cubicBezTo>
                    <a:pt x="45" y="49"/>
                    <a:pt x="45" y="49"/>
                    <a:pt x="45" y="49"/>
                  </a:cubicBezTo>
                  <a:cubicBezTo>
                    <a:pt x="47" y="47"/>
                    <a:pt x="47" y="47"/>
                    <a:pt x="47" y="47"/>
                  </a:cubicBezTo>
                  <a:cubicBezTo>
                    <a:pt x="51" y="47"/>
                    <a:pt x="51" y="47"/>
                    <a:pt x="51" y="47"/>
                  </a:cubicBezTo>
                  <a:cubicBezTo>
                    <a:pt x="52" y="49"/>
                    <a:pt x="52" y="49"/>
                    <a:pt x="52" y="49"/>
                  </a:cubicBezTo>
                  <a:cubicBezTo>
                    <a:pt x="51" y="51"/>
                    <a:pt x="51" y="51"/>
                    <a:pt x="51" y="51"/>
                  </a:cubicBezTo>
                  <a:cubicBezTo>
                    <a:pt x="53" y="56"/>
                    <a:pt x="53" y="56"/>
                    <a:pt x="53" y="56"/>
                  </a:cubicBezTo>
                  <a:cubicBezTo>
                    <a:pt x="60" y="47"/>
                    <a:pt x="60" y="47"/>
                    <a:pt x="60" y="47"/>
                  </a:cubicBezTo>
                  <a:cubicBezTo>
                    <a:pt x="65" y="50"/>
                    <a:pt x="65" y="50"/>
                    <a:pt x="65" y="50"/>
                  </a:cubicBezTo>
                  <a:close/>
                  <a:moveTo>
                    <a:pt x="89" y="30"/>
                  </a:moveTo>
                  <a:cubicBezTo>
                    <a:pt x="89" y="24"/>
                    <a:pt x="85" y="21"/>
                    <a:pt x="79" y="20"/>
                  </a:cubicBezTo>
                  <a:cubicBezTo>
                    <a:pt x="74" y="20"/>
                    <a:pt x="70" y="24"/>
                    <a:pt x="70" y="30"/>
                  </a:cubicBezTo>
                  <a:cubicBezTo>
                    <a:pt x="70" y="30"/>
                    <a:pt x="70" y="30"/>
                    <a:pt x="70" y="30"/>
                  </a:cubicBezTo>
                  <a:cubicBezTo>
                    <a:pt x="70" y="31"/>
                    <a:pt x="70" y="32"/>
                    <a:pt x="70" y="33"/>
                  </a:cubicBezTo>
                  <a:cubicBezTo>
                    <a:pt x="70" y="33"/>
                    <a:pt x="70" y="34"/>
                    <a:pt x="71" y="34"/>
                  </a:cubicBezTo>
                  <a:cubicBezTo>
                    <a:pt x="71" y="40"/>
                    <a:pt x="71" y="40"/>
                    <a:pt x="71" y="40"/>
                  </a:cubicBezTo>
                  <a:cubicBezTo>
                    <a:pt x="71" y="41"/>
                    <a:pt x="71" y="41"/>
                    <a:pt x="71" y="41"/>
                  </a:cubicBezTo>
                  <a:cubicBezTo>
                    <a:pt x="72" y="41"/>
                    <a:pt x="72" y="41"/>
                    <a:pt x="72" y="41"/>
                  </a:cubicBezTo>
                  <a:cubicBezTo>
                    <a:pt x="77" y="46"/>
                    <a:pt x="81" y="45"/>
                    <a:pt x="87" y="41"/>
                  </a:cubicBezTo>
                  <a:cubicBezTo>
                    <a:pt x="87" y="41"/>
                    <a:pt x="87" y="41"/>
                    <a:pt x="87" y="41"/>
                  </a:cubicBezTo>
                  <a:cubicBezTo>
                    <a:pt x="87" y="40"/>
                    <a:pt x="87" y="40"/>
                    <a:pt x="87" y="40"/>
                  </a:cubicBezTo>
                  <a:cubicBezTo>
                    <a:pt x="88" y="34"/>
                    <a:pt x="88" y="34"/>
                    <a:pt x="88" y="34"/>
                  </a:cubicBezTo>
                  <a:cubicBezTo>
                    <a:pt x="88" y="34"/>
                    <a:pt x="89" y="33"/>
                    <a:pt x="89" y="33"/>
                  </a:cubicBezTo>
                  <a:cubicBezTo>
                    <a:pt x="89" y="33"/>
                    <a:pt x="89" y="31"/>
                    <a:pt x="89" y="31"/>
                  </a:cubicBezTo>
                  <a:cubicBezTo>
                    <a:pt x="89" y="30"/>
                    <a:pt x="89" y="30"/>
                    <a:pt x="89" y="30"/>
                  </a:cubicBezTo>
                  <a:close/>
                  <a:moveTo>
                    <a:pt x="63" y="24"/>
                  </a:moveTo>
                  <a:cubicBezTo>
                    <a:pt x="66" y="14"/>
                    <a:pt x="66" y="14"/>
                    <a:pt x="66" y="14"/>
                  </a:cubicBezTo>
                  <a:cubicBezTo>
                    <a:pt x="59" y="13"/>
                    <a:pt x="47" y="0"/>
                    <a:pt x="33" y="14"/>
                  </a:cubicBezTo>
                  <a:cubicBezTo>
                    <a:pt x="35" y="24"/>
                    <a:pt x="35" y="24"/>
                    <a:pt x="35" y="24"/>
                  </a:cubicBezTo>
                  <a:cubicBezTo>
                    <a:pt x="35" y="27"/>
                    <a:pt x="35" y="30"/>
                    <a:pt x="36" y="33"/>
                  </a:cubicBezTo>
                  <a:cubicBezTo>
                    <a:pt x="37" y="37"/>
                    <a:pt x="39" y="40"/>
                    <a:pt x="41" y="43"/>
                  </a:cubicBezTo>
                  <a:cubicBezTo>
                    <a:pt x="42" y="43"/>
                    <a:pt x="42" y="43"/>
                    <a:pt x="42" y="43"/>
                  </a:cubicBezTo>
                  <a:cubicBezTo>
                    <a:pt x="42" y="44"/>
                    <a:pt x="42" y="44"/>
                    <a:pt x="42" y="44"/>
                  </a:cubicBezTo>
                  <a:cubicBezTo>
                    <a:pt x="45" y="44"/>
                    <a:pt x="47" y="44"/>
                    <a:pt x="49" y="44"/>
                  </a:cubicBezTo>
                  <a:cubicBezTo>
                    <a:pt x="51" y="44"/>
                    <a:pt x="53" y="44"/>
                    <a:pt x="55" y="44"/>
                  </a:cubicBezTo>
                  <a:cubicBezTo>
                    <a:pt x="55" y="43"/>
                    <a:pt x="55" y="43"/>
                    <a:pt x="55" y="43"/>
                  </a:cubicBezTo>
                  <a:cubicBezTo>
                    <a:pt x="56" y="43"/>
                    <a:pt x="56" y="43"/>
                    <a:pt x="56" y="43"/>
                  </a:cubicBezTo>
                  <a:cubicBezTo>
                    <a:pt x="58" y="40"/>
                    <a:pt x="60" y="37"/>
                    <a:pt x="61" y="33"/>
                  </a:cubicBezTo>
                  <a:cubicBezTo>
                    <a:pt x="62" y="30"/>
                    <a:pt x="63" y="27"/>
                    <a:pt x="63" y="24"/>
                  </a:cubicBezTo>
                  <a:close/>
                </a:path>
              </a:pathLst>
            </a:custGeom>
            <a:solidFill>
              <a:schemeClr val="bg1"/>
            </a:solidFill>
            <a:ln w="9525">
              <a:noFill/>
              <a:round/>
            </a:ln>
          </p:spPr>
          <p:txBody>
            <a:bodyPr anchor="ctr"/>
            <a:lstStyle/>
            <a:p>
              <a:pPr algn="ctr"/>
              <a:endParaRPr/>
            </a:p>
          </p:txBody>
        </p:sp>
      </p:grpSp>
      <p:sp>
        <p:nvSpPr>
          <p:cNvPr id="7" name="Oval 7"/>
          <p:cNvSpPr/>
          <p:nvPr/>
        </p:nvSpPr>
        <p:spPr>
          <a:xfrm>
            <a:off x="4650677" y="3795210"/>
            <a:ext cx="434387" cy="43438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Freeform: Shape 9"/>
          <p:cNvSpPr/>
          <p:nvPr/>
        </p:nvSpPr>
        <p:spPr bwMode="auto">
          <a:xfrm>
            <a:off x="4783354" y="3963129"/>
            <a:ext cx="148106" cy="114857"/>
          </a:xfrm>
          <a:custGeom>
            <a:avLst/>
            <a:gdLst>
              <a:gd name="T0" fmla="*/ 74 w 83"/>
              <a:gd name="T1" fmla="*/ 3 h 64"/>
              <a:gd name="T2" fmla="*/ 41 w 83"/>
              <a:gd name="T3" fmla="*/ 0 h 64"/>
              <a:gd name="T4" fmla="*/ 8 w 83"/>
              <a:gd name="T5" fmla="*/ 3 h 64"/>
              <a:gd name="T6" fmla="*/ 5 w 83"/>
              <a:gd name="T7" fmla="*/ 6 h 64"/>
              <a:gd name="T8" fmla="*/ 5 w 83"/>
              <a:gd name="T9" fmla="*/ 58 h 64"/>
              <a:gd name="T10" fmla="*/ 8 w 83"/>
              <a:gd name="T11" fmla="*/ 61 h 64"/>
              <a:gd name="T12" fmla="*/ 41 w 83"/>
              <a:gd name="T13" fmla="*/ 64 h 64"/>
              <a:gd name="T14" fmla="*/ 74 w 83"/>
              <a:gd name="T15" fmla="*/ 61 h 64"/>
              <a:gd name="T16" fmla="*/ 77 w 83"/>
              <a:gd name="T17" fmla="*/ 58 h 64"/>
              <a:gd name="T18" fmla="*/ 77 w 83"/>
              <a:gd name="T19" fmla="*/ 6 h 64"/>
              <a:gd name="T20" fmla="*/ 74 w 83"/>
              <a:gd name="T21" fmla="*/ 3 h 64"/>
              <a:gd name="T22" fmla="*/ 73 w 83"/>
              <a:gd name="T23" fmla="*/ 57 h 64"/>
              <a:gd name="T24" fmla="*/ 9 w 83"/>
              <a:gd name="T25" fmla="*/ 57 h 64"/>
              <a:gd name="T26" fmla="*/ 9 w 83"/>
              <a:gd name="T27" fmla="*/ 7 h 64"/>
              <a:gd name="T28" fmla="*/ 73 w 83"/>
              <a:gd name="T29" fmla="*/ 7 h 64"/>
              <a:gd name="T30" fmla="*/ 73 w 83"/>
              <a:gd name="T31"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 h="64">
                <a:moveTo>
                  <a:pt x="74" y="3"/>
                </a:moveTo>
                <a:cubicBezTo>
                  <a:pt x="63" y="1"/>
                  <a:pt x="52" y="0"/>
                  <a:pt x="41" y="0"/>
                </a:cubicBezTo>
                <a:cubicBezTo>
                  <a:pt x="30" y="0"/>
                  <a:pt x="19" y="1"/>
                  <a:pt x="8" y="3"/>
                </a:cubicBezTo>
                <a:cubicBezTo>
                  <a:pt x="7" y="3"/>
                  <a:pt x="6" y="4"/>
                  <a:pt x="5" y="6"/>
                </a:cubicBezTo>
                <a:cubicBezTo>
                  <a:pt x="0" y="23"/>
                  <a:pt x="0" y="41"/>
                  <a:pt x="5" y="58"/>
                </a:cubicBezTo>
                <a:cubicBezTo>
                  <a:pt x="6" y="60"/>
                  <a:pt x="7" y="61"/>
                  <a:pt x="8" y="61"/>
                </a:cubicBezTo>
                <a:cubicBezTo>
                  <a:pt x="19" y="63"/>
                  <a:pt x="30" y="64"/>
                  <a:pt x="41" y="64"/>
                </a:cubicBezTo>
                <a:cubicBezTo>
                  <a:pt x="52" y="64"/>
                  <a:pt x="63" y="63"/>
                  <a:pt x="74" y="61"/>
                </a:cubicBezTo>
                <a:cubicBezTo>
                  <a:pt x="75" y="61"/>
                  <a:pt x="76" y="60"/>
                  <a:pt x="77" y="58"/>
                </a:cubicBezTo>
                <a:cubicBezTo>
                  <a:pt x="83" y="41"/>
                  <a:pt x="83" y="23"/>
                  <a:pt x="77" y="6"/>
                </a:cubicBezTo>
                <a:cubicBezTo>
                  <a:pt x="76" y="4"/>
                  <a:pt x="75" y="3"/>
                  <a:pt x="74" y="3"/>
                </a:cubicBezTo>
                <a:close/>
                <a:moveTo>
                  <a:pt x="73" y="57"/>
                </a:moveTo>
                <a:cubicBezTo>
                  <a:pt x="52" y="61"/>
                  <a:pt x="31" y="61"/>
                  <a:pt x="9" y="57"/>
                </a:cubicBezTo>
                <a:cubicBezTo>
                  <a:pt x="4" y="40"/>
                  <a:pt x="4" y="24"/>
                  <a:pt x="9" y="7"/>
                </a:cubicBezTo>
                <a:cubicBezTo>
                  <a:pt x="31" y="2"/>
                  <a:pt x="52" y="2"/>
                  <a:pt x="73" y="7"/>
                </a:cubicBezTo>
                <a:cubicBezTo>
                  <a:pt x="79" y="24"/>
                  <a:pt x="79" y="40"/>
                  <a:pt x="73" y="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Freeform: Shape 10"/>
          <p:cNvSpPr/>
          <p:nvPr/>
        </p:nvSpPr>
        <p:spPr bwMode="auto">
          <a:xfrm>
            <a:off x="4754639" y="3934415"/>
            <a:ext cx="234249" cy="179087"/>
          </a:xfrm>
          <a:custGeom>
            <a:avLst/>
            <a:gdLst>
              <a:gd name="T0" fmla="*/ 125 w 131"/>
              <a:gd name="T1" fmla="*/ 10 h 100"/>
              <a:gd name="T2" fmla="*/ 118 w 131"/>
              <a:gd name="T3" fmla="*/ 4 h 100"/>
              <a:gd name="T4" fmla="*/ 65 w 131"/>
              <a:gd name="T5" fmla="*/ 0 h 100"/>
              <a:gd name="T6" fmla="*/ 13 w 131"/>
              <a:gd name="T7" fmla="*/ 4 h 100"/>
              <a:gd name="T8" fmla="*/ 6 w 131"/>
              <a:gd name="T9" fmla="*/ 10 h 100"/>
              <a:gd name="T10" fmla="*/ 6 w 131"/>
              <a:gd name="T11" fmla="*/ 87 h 100"/>
              <a:gd name="T12" fmla="*/ 13 w 131"/>
              <a:gd name="T13" fmla="*/ 93 h 100"/>
              <a:gd name="T14" fmla="*/ 38 w 131"/>
              <a:gd name="T15" fmla="*/ 96 h 100"/>
              <a:gd name="T16" fmla="*/ 37 w 131"/>
              <a:gd name="T17" fmla="*/ 96 h 100"/>
              <a:gd name="T18" fmla="*/ 65 w 131"/>
              <a:gd name="T19" fmla="*/ 100 h 100"/>
              <a:gd name="T20" fmla="*/ 93 w 131"/>
              <a:gd name="T21" fmla="*/ 96 h 100"/>
              <a:gd name="T22" fmla="*/ 92 w 131"/>
              <a:gd name="T23" fmla="*/ 96 h 100"/>
              <a:gd name="T24" fmla="*/ 118 w 131"/>
              <a:gd name="T25" fmla="*/ 93 h 100"/>
              <a:gd name="T26" fmla="*/ 125 w 131"/>
              <a:gd name="T27" fmla="*/ 87 h 100"/>
              <a:gd name="T28" fmla="*/ 125 w 131"/>
              <a:gd name="T29" fmla="*/ 10 h 100"/>
              <a:gd name="T30" fmla="*/ 117 w 131"/>
              <a:gd name="T31" fmla="*/ 85 h 100"/>
              <a:gd name="T32" fmla="*/ 14 w 131"/>
              <a:gd name="T33" fmla="*/ 85 h 100"/>
              <a:gd name="T34" fmla="*/ 14 w 131"/>
              <a:gd name="T35" fmla="*/ 12 h 100"/>
              <a:gd name="T36" fmla="*/ 117 w 131"/>
              <a:gd name="T37" fmla="*/ 12 h 100"/>
              <a:gd name="T38" fmla="*/ 117 w 131"/>
              <a:gd name="T39" fmla="*/ 8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00">
                <a:moveTo>
                  <a:pt x="125" y="10"/>
                </a:moveTo>
                <a:cubicBezTo>
                  <a:pt x="124" y="6"/>
                  <a:pt x="121" y="4"/>
                  <a:pt x="118" y="4"/>
                </a:cubicBezTo>
                <a:cubicBezTo>
                  <a:pt x="100" y="1"/>
                  <a:pt x="83" y="0"/>
                  <a:pt x="65" y="0"/>
                </a:cubicBezTo>
                <a:cubicBezTo>
                  <a:pt x="48" y="0"/>
                  <a:pt x="30" y="1"/>
                  <a:pt x="13" y="4"/>
                </a:cubicBezTo>
                <a:cubicBezTo>
                  <a:pt x="9" y="4"/>
                  <a:pt x="7" y="6"/>
                  <a:pt x="6" y="10"/>
                </a:cubicBezTo>
                <a:cubicBezTo>
                  <a:pt x="0" y="35"/>
                  <a:pt x="0" y="61"/>
                  <a:pt x="6" y="87"/>
                </a:cubicBezTo>
                <a:cubicBezTo>
                  <a:pt x="7" y="90"/>
                  <a:pt x="9" y="93"/>
                  <a:pt x="13" y="93"/>
                </a:cubicBezTo>
                <a:cubicBezTo>
                  <a:pt x="21" y="94"/>
                  <a:pt x="29" y="95"/>
                  <a:pt x="38" y="96"/>
                </a:cubicBezTo>
                <a:cubicBezTo>
                  <a:pt x="37" y="96"/>
                  <a:pt x="37" y="96"/>
                  <a:pt x="37" y="96"/>
                </a:cubicBezTo>
                <a:cubicBezTo>
                  <a:pt x="37" y="99"/>
                  <a:pt x="50" y="100"/>
                  <a:pt x="65" y="100"/>
                </a:cubicBezTo>
                <a:cubicBezTo>
                  <a:pt x="81" y="100"/>
                  <a:pt x="93" y="99"/>
                  <a:pt x="93" y="96"/>
                </a:cubicBezTo>
                <a:cubicBezTo>
                  <a:pt x="93" y="96"/>
                  <a:pt x="93" y="96"/>
                  <a:pt x="92" y="96"/>
                </a:cubicBezTo>
                <a:cubicBezTo>
                  <a:pt x="101" y="95"/>
                  <a:pt x="109" y="94"/>
                  <a:pt x="118" y="93"/>
                </a:cubicBezTo>
                <a:cubicBezTo>
                  <a:pt x="121" y="93"/>
                  <a:pt x="124" y="90"/>
                  <a:pt x="125" y="87"/>
                </a:cubicBezTo>
                <a:cubicBezTo>
                  <a:pt x="131" y="61"/>
                  <a:pt x="131" y="35"/>
                  <a:pt x="125" y="10"/>
                </a:cubicBezTo>
                <a:close/>
                <a:moveTo>
                  <a:pt x="117" y="85"/>
                </a:moveTo>
                <a:cubicBezTo>
                  <a:pt x="82" y="89"/>
                  <a:pt x="48" y="89"/>
                  <a:pt x="14" y="85"/>
                </a:cubicBezTo>
                <a:cubicBezTo>
                  <a:pt x="8" y="61"/>
                  <a:pt x="8" y="36"/>
                  <a:pt x="14" y="12"/>
                </a:cubicBezTo>
                <a:cubicBezTo>
                  <a:pt x="48" y="7"/>
                  <a:pt x="82" y="7"/>
                  <a:pt x="117" y="12"/>
                </a:cubicBezTo>
                <a:cubicBezTo>
                  <a:pt x="123" y="36"/>
                  <a:pt x="123" y="61"/>
                  <a:pt x="117" y="8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Freeform: Shape 11"/>
          <p:cNvSpPr/>
          <p:nvPr/>
        </p:nvSpPr>
        <p:spPr bwMode="auto">
          <a:xfrm>
            <a:off x="4935238" y="3969930"/>
            <a:ext cx="21158" cy="21914"/>
          </a:xfrm>
          <a:custGeom>
            <a:avLst/>
            <a:gdLst>
              <a:gd name="T0" fmla="*/ 6 w 12"/>
              <a:gd name="T1" fmla="*/ 12 h 12"/>
              <a:gd name="T2" fmla="*/ 12 w 12"/>
              <a:gd name="T3" fmla="*/ 6 h 12"/>
              <a:gd name="T4" fmla="*/ 6 w 12"/>
              <a:gd name="T5" fmla="*/ 0 h 12"/>
              <a:gd name="T6" fmla="*/ 0 w 12"/>
              <a:gd name="T7" fmla="*/ 6 h 12"/>
              <a:gd name="T8" fmla="*/ 6 w 12"/>
              <a:gd name="T9" fmla="*/ 12 h 12"/>
              <a:gd name="T10" fmla="*/ 6 w 12"/>
              <a:gd name="T11" fmla="*/ 4 h 12"/>
              <a:gd name="T12" fmla="*/ 8 w 12"/>
              <a:gd name="T13" fmla="*/ 6 h 12"/>
              <a:gd name="T14" fmla="*/ 6 w 12"/>
              <a:gd name="T15" fmla="*/ 8 h 12"/>
              <a:gd name="T16" fmla="*/ 4 w 12"/>
              <a:gd name="T17" fmla="*/ 6 h 12"/>
              <a:gd name="T18" fmla="*/ 6 w 12"/>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12"/>
                </a:moveTo>
                <a:cubicBezTo>
                  <a:pt x="9" y="12"/>
                  <a:pt x="12" y="10"/>
                  <a:pt x="12" y="6"/>
                </a:cubicBezTo>
                <a:cubicBezTo>
                  <a:pt x="12" y="3"/>
                  <a:pt x="9" y="0"/>
                  <a:pt x="6" y="0"/>
                </a:cubicBezTo>
                <a:cubicBezTo>
                  <a:pt x="3" y="0"/>
                  <a:pt x="0" y="3"/>
                  <a:pt x="0" y="6"/>
                </a:cubicBezTo>
                <a:cubicBezTo>
                  <a:pt x="0" y="10"/>
                  <a:pt x="3" y="12"/>
                  <a:pt x="6" y="12"/>
                </a:cubicBezTo>
                <a:close/>
                <a:moveTo>
                  <a:pt x="6" y="4"/>
                </a:moveTo>
                <a:cubicBezTo>
                  <a:pt x="7" y="4"/>
                  <a:pt x="8" y="5"/>
                  <a:pt x="8" y="6"/>
                </a:cubicBezTo>
                <a:cubicBezTo>
                  <a:pt x="8" y="8"/>
                  <a:pt x="7" y="8"/>
                  <a:pt x="6" y="8"/>
                </a:cubicBezTo>
                <a:cubicBezTo>
                  <a:pt x="5" y="8"/>
                  <a:pt x="4" y="8"/>
                  <a:pt x="4" y="6"/>
                </a:cubicBezTo>
                <a:cubicBezTo>
                  <a:pt x="4" y="5"/>
                  <a:pt x="5" y="4"/>
                  <a:pt x="6"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Freeform: Shape 12"/>
          <p:cNvSpPr/>
          <p:nvPr/>
        </p:nvSpPr>
        <p:spPr bwMode="auto">
          <a:xfrm>
            <a:off x="4927681" y="4063629"/>
            <a:ext cx="28715" cy="6800"/>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4"/>
                  <a:pt x="1" y="4"/>
                  <a:pt x="2" y="4"/>
                </a:cubicBezTo>
                <a:cubicBezTo>
                  <a:pt x="14" y="4"/>
                  <a:pt x="14" y="4"/>
                  <a:pt x="14" y="4"/>
                </a:cubicBezTo>
                <a:cubicBezTo>
                  <a:pt x="15" y="4"/>
                  <a:pt x="16" y="4"/>
                  <a:pt x="16" y="2"/>
                </a:cubicBezTo>
                <a:cubicBezTo>
                  <a:pt x="16" y="1"/>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Freeform: Shape 13"/>
          <p:cNvSpPr/>
          <p:nvPr/>
        </p:nvSpPr>
        <p:spPr bwMode="auto">
          <a:xfrm>
            <a:off x="4935238" y="4041716"/>
            <a:ext cx="28715" cy="7556"/>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4"/>
                  <a:pt x="1" y="4"/>
                  <a:pt x="2" y="4"/>
                </a:cubicBezTo>
                <a:cubicBezTo>
                  <a:pt x="14" y="4"/>
                  <a:pt x="14" y="4"/>
                  <a:pt x="14" y="4"/>
                </a:cubicBezTo>
                <a:cubicBezTo>
                  <a:pt x="15" y="4"/>
                  <a:pt x="16" y="4"/>
                  <a:pt x="16" y="2"/>
                </a:cubicBezTo>
                <a:cubicBezTo>
                  <a:pt x="16" y="1"/>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Freeform: Shape 14"/>
          <p:cNvSpPr/>
          <p:nvPr/>
        </p:nvSpPr>
        <p:spPr bwMode="auto">
          <a:xfrm>
            <a:off x="4935238" y="4020558"/>
            <a:ext cx="28715" cy="6800"/>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4"/>
                  <a:pt x="1" y="4"/>
                  <a:pt x="2" y="4"/>
                </a:cubicBezTo>
                <a:cubicBezTo>
                  <a:pt x="14" y="4"/>
                  <a:pt x="14" y="4"/>
                  <a:pt x="14" y="4"/>
                </a:cubicBezTo>
                <a:cubicBezTo>
                  <a:pt x="15" y="4"/>
                  <a:pt x="16" y="4"/>
                  <a:pt x="16" y="2"/>
                </a:cubicBezTo>
                <a:cubicBezTo>
                  <a:pt x="16" y="1"/>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15"/>
          <p:cNvSpPr/>
          <p:nvPr/>
        </p:nvSpPr>
        <p:spPr bwMode="auto">
          <a:xfrm>
            <a:off x="4813580" y="3991844"/>
            <a:ext cx="43072" cy="28715"/>
          </a:xfrm>
          <a:custGeom>
            <a:avLst/>
            <a:gdLst>
              <a:gd name="T0" fmla="*/ 22 w 24"/>
              <a:gd name="T1" fmla="*/ 0 h 16"/>
              <a:gd name="T2" fmla="*/ 4 w 24"/>
              <a:gd name="T3" fmla="*/ 1 h 16"/>
              <a:gd name="T4" fmla="*/ 1 w 24"/>
              <a:gd name="T5" fmla="*/ 3 h 16"/>
              <a:gd name="T6" fmla="*/ 0 w 24"/>
              <a:gd name="T7" fmla="*/ 14 h 16"/>
              <a:gd name="T8" fmla="*/ 2 w 24"/>
              <a:gd name="T9" fmla="*/ 16 h 16"/>
              <a:gd name="T10" fmla="*/ 4 w 24"/>
              <a:gd name="T11" fmla="*/ 14 h 16"/>
              <a:gd name="T12" fmla="*/ 5 w 24"/>
              <a:gd name="T13" fmla="*/ 7 h 16"/>
              <a:gd name="T14" fmla="*/ 7 w 24"/>
              <a:gd name="T15" fmla="*/ 5 h 16"/>
              <a:gd name="T16" fmla="*/ 22 w 24"/>
              <a:gd name="T17" fmla="*/ 4 h 16"/>
              <a:gd name="T18" fmla="*/ 24 w 24"/>
              <a:gd name="T19" fmla="*/ 2 h 16"/>
              <a:gd name="T20" fmla="*/ 22 w 24"/>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6">
                <a:moveTo>
                  <a:pt x="22" y="0"/>
                </a:moveTo>
                <a:cubicBezTo>
                  <a:pt x="4" y="1"/>
                  <a:pt x="4" y="1"/>
                  <a:pt x="4" y="1"/>
                </a:cubicBezTo>
                <a:cubicBezTo>
                  <a:pt x="3" y="1"/>
                  <a:pt x="2" y="2"/>
                  <a:pt x="1" y="3"/>
                </a:cubicBezTo>
                <a:cubicBezTo>
                  <a:pt x="0" y="14"/>
                  <a:pt x="0" y="14"/>
                  <a:pt x="0" y="14"/>
                </a:cubicBezTo>
                <a:cubicBezTo>
                  <a:pt x="0" y="16"/>
                  <a:pt x="1" y="16"/>
                  <a:pt x="2" y="16"/>
                </a:cubicBezTo>
                <a:cubicBezTo>
                  <a:pt x="3" y="16"/>
                  <a:pt x="4" y="16"/>
                  <a:pt x="4" y="14"/>
                </a:cubicBezTo>
                <a:cubicBezTo>
                  <a:pt x="5" y="7"/>
                  <a:pt x="5" y="7"/>
                  <a:pt x="5" y="7"/>
                </a:cubicBezTo>
                <a:cubicBezTo>
                  <a:pt x="5" y="6"/>
                  <a:pt x="6" y="5"/>
                  <a:pt x="7" y="5"/>
                </a:cubicBezTo>
                <a:cubicBezTo>
                  <a:pt x="22" y="4"/>
                  <a:pt x="22" y="4"/>
                  <a:pt x="22" y="4"/>
                </a:cubicBezTo>
                <a:cubicBezTo>
                  <a:pt x="23" y="4"/>
                  <a:pt x="24" y="3"/>
                  <a:pt x="24" y="2"/>
                </a:cubicBezTo>
                <a:cubicBezTo>
                  <a:pt x="24" y="0"/>
                  <a:pt x="23" y="0"/>
                  <a:pt x="2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Oval 17"/>
          <p:cNvSpPr/>
          <p:nvPr/>
        </p:nvSpPr>
        <p:spPr>
          <a:xfrm>
            <a:off x="4650677" y="2951148"/>
            <a:ext cx="434387" cy="4343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Freeform: Shape 19"/>
          <p:cNvSpPr/>
          <p:nvPr/>
        </p:nvSpPr>
        <p:spPr bwMode="auto">
          <a:xfrm>
            <a:off x="4756151" y="3065039"/>
            <a:ext cx="214603" cy="229715"/>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8" y="0"/>
                  <a:pt x="0" y="7"/>
                  <a:pt x="0" y="16"/>
                </a:cubicBezTo>
                <a:cubicBezTo>
                  <a:pt x="0" y="112"/>
                  <a:pt x="0" y="112"/>
                  <a:pt x="0" y="112"/>
                </a:cubicBezTo>
                <a:cubicBezTo>
                  <a:pt x="0" y="121"/>
                  <a:pt x="8"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9" y="120"/>
                  <a:pt x="104" y="120"/>
                </a:cubicBezTo>
                <a:cubicBezTo>
                  <a:pt x="16" y="120"/>
                  <a:pt x="16" y="120"/>
                  <a:pt x="16" y="120"/>
                </a:cubicBezTo>
                <a:cubicBezTo>
                  <a:pt x="12" y="120"/>
                  <a:pt x="8" y="116"/>
                  <a:pt x="8" y="112"/>
                </a:cubicBezTo>
                <a:cubicBezTo>
                  <a:pt x="8" y="16"/>
                  <a:pt x="8" y="16"/>
                  <a:pt x="8" y="16"/>
                </a:cubicBezTo>
                <a:cubicBezTo>
                  <a:pt x="8" y="11"/>
                  <a:pt x="12" y="8"/>
                  <a:pt x="16" y="8"/>
                </a:cubicBezTo>
                <a:cubicBezTo>
                  <a:pt x="104" y="8"/>
                  <a:pt x="104" y="8"/>
                  <a:pt x="104" y="8"/>
                </a:cubicBezTo>
                <a:cubicBezTo>
                  <a:pt x="109" y="8"/>
                  <a:pt x="112" y="11"/>
                  <a:pt x="112" y="16"/>
                </a:cubicBezTo>
                <a:lnTo>
                  <a:pt x="112" y="1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Freeform: Shape 20"/>
          <p:cNvSpPr/>
          <p:nvPr/>
        </p:nvSpPr>
        <p:spPr bwMode="auto">
          <a:xfrm>
            <a:off x="4784865" y="3093753"/>
            <a:ext cx="157174" cy="143572"/>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3 w 88"/>
              <a:gd name="T47" fmla="*/ 60 h 80"/>
              <a:gd name="T48" fmla="*/ 55 w 88"/>
              <a:gd name="T49" fmla="*/ 63 h 80"/>
              <a:gd name="T50" fmla="*/ 66 w 88"/>
              <a:gd name="T51" fmla="*/ 76 h 80"/>
              <a:gd name="T52" fmla="*/ 4 w 88"/>
              <a:gd name="T53" fmla="*/ 76 h 80"/>
              <a:gd name="T54" fmla="*/ 4 w 88"/>
              <a:gd name="T55" fmla="*/ 42 h 80"/>
              <a:gd name="T56" fmla="*/ 71 w 88"/>
              <a:gd name="T57" fmla="*/ 76 h 80"/>
              <a:gd name="T58" fmla="*/ 58 w 88"/>
              <a:gd name="T59" fmla="*/ 60 h 80"/>
              <a:gd name="T60" fmla="*/ 68 w 88"/>
              <a:gd name="T61" fmla="*/ 48 h 80"/>
              <a:gd name="T62" fmla="*/ 84 w 88"/>
              <a:gd name="T63" fmla="*/ 65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7" y="80"/>
                  <a:pt x="88" y="78"/>
                  <a:pt x="88" y="76"/>
                </a:cubicBezTo>
                <a:cubicBezTo>
                  <a:pt x="88" y="4"/>
                  <a:pt x="88" y="4"/>
                  <a:pt x="88" y="4"/>
                </a:cubicBezTo>
                <a:cubicBezTo>
                  <a:pt x="88" y="2"/>
                  <a:pt x="87" y="0"/>
                  <a:pt x="84" y="0"/>
                </a:cubicBezTo>
                <a:close/>
                <a:moveTo>
                  <a:pt x="84" y="4"/>
                </a:moveTo>
                <a:cubicBezTo>
                  <a:pt x="84" y="59"/>
                  <a:pt x="84" y="59"/>
                  <a:pt x="84" y="59"/>
                </a:cubicBezTo>
                <a:cubicBezTo>
                  <a:pt x="71" y="45"/>
                  <a:pt x="71" y="45"/>
                  <a:pt x="71" y="45"/>
                </a:cubicBezTo>
                <a:cubicBezTo>
                  <a:pt x="71" y="44"/>
                  <a:pt x="70" y="44"/>
                  <a:pt x="68" y="44"/>
                </a:cubicBezTo>
                <a:cubicBezTo>
                  <a:pt x="67" y="44"/>
                  <a:pt x="66" y="44"/>
                  <a:pt x="65" y="45"/>
                </a:cubicBezTo>
                <a:cubicBezTo>
                  <a:pt x="55" y="57"/>
                  <a:pt x="55" y="57"/>
                  <a:pt x="55" y="57"/>
                </a:cubicBezTo>
                <a:cubicBezTo>
                  <a:pt x="23" y="21"/>
                  <a:pt x="23" y="21"/>
                  <a:pt x="23" y="21"/>
                </a:cubicBezTo>
                <a:cubicBezTo>
                  <a:pt x="23" y="20"/>
                  <a:pt x="22"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3" y="60"/>
                  <a:pt x="53" y="60"/>
                  <a:pt x="53" y="60"/>
                </a:cubicBezTo>
                <a:cubicBezTo>
                  <a:pt x="55" y="63"/>
                  <a:pt x="55" y="63"/>
                  <a:pt x="55" y="63"/>
                </a:cubicBezTo>
                <a:cubicBezTo>
                  <a:pt x="66" y="76"/>
                  <a:pt x="66" y="76"/>
                  <a:pt x="66" y="76"/>
                </a:cubicBezTo>
                <a:cubicBezTo>
                  <a:pt x="4" y="76"/>
                  <a:pt x="4" y="76"/>
                  <a:pt x="4" y="76"/>
                </a:cubicBezTo>
                <a:lnTo>
                  <a:pt x="4" y="42"/>
                </a:lnTo>
                <a:close/>
                <a:moveTo>
                  <a:pt x="71" y="76"/>
                </a:moveTo>
                <a:cubicBezTo>
                  <a:pt x="58" y="60"/>
                  <a:pt x="58" y="60"/>
                  <a:pt x="58" y="60"/>
                </a:cubicBezTo>
                <a:cubicBezTo>
                  <a:pt x="68" y="48"/>
                  <a:pt x="68" y="48"/>
                  <a:pt x="68" y="48"/>
                </a:cubicBezTo>
                <a:cubicBezTo>
                  <a:pt x="84" y="65"/>
                  <a:pt x="84" y="65"/>
                  <a:pt x="84" y="65"/>
                </a:cubicBezTo>
                <a:cubicBezTo>
                  <a:pt x="84" y="76"/>
                  <a:pt x="84" y="76"/>
                  <a:pt x="84" y="76"/>
                </a:cubicBezTo>
                <a:lnTo>
                  <a:pt x="71" y="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Freeform: Shape 21"/>
          <p:cNvSpPr/>
          <p:nvPr/>
        </p:nvSpPr>
        <p:spPr bwMode="auto">
          <a:xfrm>
            <a:off x="4870253" y="3115667"/>
            <a:ext cx="43072" cy="43071"/>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6" y="0"/>
                  <a:pt x="0" y="5"/>
                  <a:pt x="0" y="12"/>
                </a:cubicBezTo>
                <a:cubicBezTo>
                  <a:pt x="0" y="19"/>
                  <a:pt x="6" y="24"/>
                  <a:pt x="12" y="24"/>
                </a:cubicBezTo>
                <a:close/>
                <a:moveTo>
                  <a:pt x="12" y="4"/>
                </a:moveTo>
                <a:cubicBezTo>
                  <a:pt x="17" y="4"/>
                  <a:pt x="20" y="7"/>
                  <a:pt x="20" y="12"/>
                </a:cubicBezTo>
                <a:cubicBezTo>
                  <a:pt x="20" y="16"/>
                  <a:pt x="17" y="20"/>
                  <a:pt x="12" y="20"/>
                </a:cubicBezTo>
                <a:cubicBezTo>
                  <a:pt x="8" y="20"/>
                  <a:pt x="4" y="16"/>
                  <a:pt x="4" y="12"/>
                </a:cubicBezTo>
                <a:cubicBezTo>
                  <a:pt x="4" y="7"/>
                  <a:pt x="8" y="4"/>
                  <a:pt x="12"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Oval 23"/>
          <p:cNvSpPr/>
          <p:nvPr/>
        </p:nvSpPr>
        <p:spPr>
          <a:xfrm>
            <a:off x="4650677" y="2107085"/>
            <a:ext cx="434387" cy="43438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Freeform: Shape 25"/>
          <p:cNvSpPr/>
          <p:nvPr/>
        </p:nvSpPr>
        <p:spPr bwMode="auto">
          <a:xfrm>
            <a:off x="4806401" y="2271181"/>
            <a:ext cx="114102" cy="114858"/>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51 w 64"/>
              <a:gd name="T11" fmla="*/ 47 h 64"/>
              <a:gd name="T12" fmla="*/ 17 w 64"/>
              <a:gd name="T13" fmla="*/ 50 h 64"/>
              <a:gd name="T14" fmla="*/ 14 w 64"/>
              <a:gd name="T15" fmla="*/ 16 h 64"/>
              <a:gd name="T16" fmla="*/ 48 w 64"/>
              <a:gd name="T17" fmla="*/ 14 h 64"/>
              <a:gd name="T18" fmla="*/ 51 w 64"/>
              <a:gd name="T19" fmla="*/ 4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0"/>
                </a:moveTo>
                <a:cubicBezTo>
                  <a:pt x="15" y="0"/>
                  <a:pt x="0" y="14"/>
                  <a:pt x="0" y="32"/>
                </a:cubicBezTo>
                <a:cubicBezTo>
                  <a:pt x="0" y="49"/>
                  <a:pt x="15" y="64"/>
                  <a:pt x="32" y="64"/>
                </a:cubicBezTo>
                <a:cubicBezTo>
                  <a:pt x="50" y="64"/>
                  <a:pt x="64" y="49"/>
                  <a:pt x="64" y="32"/>
                </a:cubicBezTo>
                <a:cubicBezTo>
                  <a:pt x="64" y="14"/>
                  <a:pt x="50" y="0"/>
                  <a:pt x="32" y="0"/>
                </a:cubicBezTo>
                <a:close/>
                <a:moveTo>
                  <a:pt x="51" y="47"/>
                </a:moveTo>
                <a:cubicBezTo>
                  <a:pt x="42" y="57"/>
                  <a:pt x="27" y="59"/>
                  <a:pt x="17" y="50"/>
                </a:cubicBezTo>
                <a:cubicBezTo>
                  <a:pt x="7" y="41"/>
                  <a:pt x="6" y="26"/>
                  <a:pt x="14" y="16"/>
                </a:cubicBezTo>
                <a:cubicBezTo>
                  <a:pt x="23" y="6"/>
                  <a:pt x="38" y="5"/>
                  <a:pt x="48" y="14"/>
                </a:cubicBezTo>
                <a:cubicBezTo>
                  <a:pt x="58" y="22"/>
                  <a:pt x="59" y="37"/>
                  <a:pt x="51"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Freeform: Shape 26"/>
          <p:cNvSpPr/>
          <p:nvPr/>
        </p:nvSpPr>
        <p:spPr bwMode="auto">
          <a:xfrm>
            <a:off x="4835114" y="2299895"/>
            <a:ext cx="31737" cy="32492"/>
          </a:xfrm>
          <a:custGeom>
            <a:avLst/>
            <a:gdLst>
              <a:gd name="T0" fmla="*/ 16 w 18"/>
              <a:gd name="T1" fmla="*/ 0 h 18"/>
              <a:gd name="T2" fmla="*/ 0 w 18"/>
              <a:gd name="T3" fmla="*/ 16 h 18"/>
              <a:gd name="T4" fmla="*/ 0 w 18"/>
              <a:gd name="T5" fmla="*/ 16 h 18"/>
              <a:gd name="T6" fmla="*/ 2 w 18"/>
              <a:gd name="T7" fmla="*/ 18 h 18"/>
              <a:gd name="T8" fmla="*/ 4 w 18"/>
              <a:gd name="T9" fmla="*/ 16 h 18"/>
              <a:gd name="T10" fmla="*/ 4 w 18"/>
              <a:gd name="T11" fmla="*/ 16 h 18"/>
              <a:gd name="T12" fmla="*/ 16 w 18"/>
              <a:gd name="T13" fmla="*/ 4 h 18"/>
              <a:gd name="T14" fmla="*/ 18 w 18"/>
              <a:gd name="T15" fmla="*/ 2 h 18"/>
              <a:gd name="T16" fmla="*/ 16 w 18"/>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16" y="0"/>
                </a:moveTo>
                <a:cubicBezTo>
                  <a:pt x="8" y="0"/>
                  <a:pt x="0" y="7"/>
                  <a:pt x="0" y="16"/>
                </a:cubicBezTo>
                <a:cubicBezTo>
                  <a:pt x="0" y="16"/>
                  <a:pt x="0" y="16"/>
                  <a:pt x="0" y="16"/>
                </a:cubicBezTo>
                <a:cubicBezTo>
                  <a:pt x="0" y="17"/>
                  <a:pt x="1" y="18"/>
                  <a:pt x="2" y="18"/>
                </a:cubicBezTo>
                <a:cubicBezTo>
                  <a:pt x="4" y="18"/>
                  <a:pt x="4" y="17"/>
                  <a:pt x="4" y="16"/>
                </a:cubicBezTo>
                <a:cubicBezTo>
                  <a:pt x="4" y="16"/>
                  <a:pt x="4" y="16"/>
                  <a:pt x="4" y="16"/>
                </a:cubicBezTo>
                <a:cubicBezTo>
                  <a:pt x="4" y="9"/>
                  <a:pt x="10" y="4"/>
                  <a:pt x="16" y="4"/>
                </a:cubicBezTo>
                <a:cubicBezTo>
                  <a:pt x="18" y="4"/>
                  <a:pt x="18" y="3"/>
                  <a:pt x="18" y="2"/>
                </a:cubicBezTo>
                <a:cubicBezTo>
                  <a:pt x="18" y="1"/>
                  <a:pt x="18" y="0"/>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Freeform: Shape 27"/>
          <p:cNvSpPr/>
          <p:nvPr/>
        </p:nvSpPr>
        <p:spPr bwMode="auto">
          <a:xfrm>
            <a:off x="4748972" y="2221308"/>
            <a:ext cx="228959" cy="193445"/>
          </a:xfrm>
          <a:custGeom>
            <a:avLst/>
            <a:gdLst>
              <a:gd name="T0" fmla="*/ 118 w 128"/>
              <a:gd name="T1" fmla="*/ 24 h 108"/>
              <a:gd name="T2" fmla="*/ 101 w 128"/>
              <a:gd name="T3" fmla="*/ 21 h 108"/>
              <a:gd name="T4" fmla="*/ 96 w 128"/>
              <a:gd name="T5" fmla="*/ 7 h 108"/>
              <a:gd name="T6" fmla="*/ 84 w 128"/>
              <a:gd name="T7" fmla="*/ 0 h 108"/>
              <a:gd name="T8" fmla="*/ 44 w 128"/>
              <a:gd name="T9" fmla="*/ 0 h 108"/>
              <a:gd name="T10" fmla="*/ 33 w 128"/>
              <a:gd name="T11" fmla="*/ 7 h 108"/>
              <a:gd name="T12" fmla="*/ 28 w 128"/>
              <a:gd name="T13" fmla="*/ 21 h 108"/>
              <a:gd name="T14" fmla="*/ 10 w 128"/>
              <a:gd name="T15" fmla="*/ 24 h 108"/>
              <a:gd name="T16" fmla="*/ 0 w 128"/>
              <a:gd name="T17" fmla="*/ 36 h 108"/>
              <a:gd name="T18" fmla="*/ 0 w 128"/>
              <a:gd name="T19" fmla="*/ 96 h 108"/>
              <a:gd name="T20" fmla="*/ 12 w 128"/>
              <a:gd name="T21" fmla="*/ 108 h 108"/>
              <a:gd name="T22" fmla="*/ 116 w 128"/>
              <a:gd name="T23" fmla="*/ 108 h 108"/>
              <a:gd name="T24" fmla="*/ 128 w 128"/>
              <a:gd name="T25" fmla="*/ 96 h 108"/>
              <a:gd name="T26" fmla="*/ 128 w 128"/>
              <a:gd name="T27" fmla="*/ 36 h 108"/>
              <a:gd name="T28" fmla="*/ 118 w 128"/>
              <a:gd name="T29" fmla="*/ 24 h 108"/>
              <a:gd name="T30" fmla="*/ 120 w 128"/>
              <a:gd name="T31" fmla="*/ 96 h 108"/>
              <a:gd name="T32" fmla="*/ 116 w 128"/>
              <a:gd name="T33" fmla="*/ 100 h 108"/>
              <a:gd name="T34" fmla="*/ 12 w 128"/>
              <a:gd name="T35" fmla="*/ 100 h 108"/>
              <a:gd name="T36" fmla="*/ 8 w 128"/>
              <a:gd name="T37" fmla="*/ 96 h 108"/>
              <a:gd name="T38" fmla="*/ 8 w 128"/>
              <a:gd name="T39" fmla="*/ 36 h 108"/>
              <a:gd name="T40" fmla="*/ 12 w 128"/>
              <a:gd name="T41" fmla="*/ 32 h 108"/>
              <a:gd name="T42" fmla="*/ 34 w 128"/>
              <a:gd name="T43" fmla="*/ 28 h 108"/>
              <a:gd name="T44" fmla="*/ 41 w 128"/>
              <a:gd name="T45" fmla="*/ 10 h 108"/>
              <a:gd name="T46" fmla="*/ 44 w 128"/>
              <a:gd name="T47" fmla="*/ 8 h 108"/>
              <a:gd name="T48" fmla="*/ 84 w 128"/>
              <a:gd name="T49" fmla="*/ 8 h 108"/>
              <a:gd name="T50" fmla="*/ 88 w 128"/>
              <a:gd name="T51" fmla="*/ 10 h 108"/>
              <a:gd name="T52" fmla="*/ 95 w 128"/>
              <a:gd name="T53" fmla="*/ 28 h 108"/>
              <a:gd name="T54" fmla="*/ 117 w 128"/>
              <a:gd name="T55" fmla="*/ 32 h 108"/>
              <a:gd name="T56" fmla="*/ 120 w 128"/>
              <a:gd name="T57" fmla="*/ 36 h 108"/>
              <a:gd name="T58" fmla="*/ 120 w 128"/>
              <a:gd name="T59"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08">
                <a:moveTo>
                  <a:pt x="118" y="24"/>
                </a:moveTo>
                <a:cubicBezTo>
                  <a:pt x="101" y="21"/>
                  <a:pt x="101" y="21"/>
                  <a:pt x="101" y="21"/>
                </a:cubicBezTo>
                <a:cubicBezTo>
                  <a:pt x="96" y="7"/>
                  <a:pt x="96" y="7"/>
                  <a:pt x="96" y="7"/>
                </a:cubicBezTo>
                <a:cubicBezTo>
                  <a:pt x="94" y="3"/>
                  <a:pt x="89" y="0"/>
                  <a:pt x="84" y="0"/>
                </a:cubicBezTo>
                <a:cubicBezTo>
                  <a:pt x="44" y="0"/>
                  <a:pt x="44" y="0"/>
                  <a:pt x="44" y="0"/>
                </a:cubicBezTo>
                <a:cubicBezTo>
                  <a:pt x="40" y="0"/>
                  <a:pt x="35" y="3"/>
                  <a:pt x="33" y="7"/>
                </a:cubicBezTo>
                <a:cubicBezTo>
                  <a:pt x="28" y="21"/>
                  <a:pt x="28" y="21"/>
                  <a:pt x="28" y="21"/>
                </a:cubicBezTo>
                <a:cubicBezTo>
                  <a:pt x="10" y="24"/>
                  <a:pt x="10" y="24"/>
                  <a:pt x="10" y="24"/>
                </a:cubicBezTo>
                <a:cubicBezTo>
                  <a:pt x="5" y="25"/>
                  <a:pt x="0" y="30"/>
                  <a:pt x="0" y="36"/>
                </a:cubicBezTo>
                <a:cubicBezTo>
                  <a:pt x="0" y="96"/>
                  <a:pt x="0" y="96"/>
                  <a:pt x="0" y="96"/>
                </a:cubicBezTo>
                <a:cubicBezTo>
                  <a:pt x="0" y="102"/>
                  <a:pt x="6" y="108"/>
                  <a:pt x="12" y="108"/>
                </a:cubicBezTo>
                <a:cubicBezTo>
                  <a:pt x="116" y="108"/>
                  <a:pt x="116" y="108"/>
                  <a:pt x="116" y="108"/>
                </a:cubicBezTo>
                <a:cubicBezTo>
                  <a:pt x="123" y="108"/>
                  <a:pt x="128" y="102"/>
                  <a:pt x="128" y="96"/>
                </a:cubicBezTo>
                <a:cubicBezTo>
                  <a:pt x="128" y="36"/>
                  <a:pt x="128" y="36"/>
                  <a:pt x="128" y="36"/>
                </a:cubicBezTo>
                <a:cubicBezTo>
                  <a:pt x="128" y="30"/>
                  <a:pt x="124" y="25"/>
                  <a:pt x="118" y="24"/>
                </a:cubicBezTo>
                <a:close/>
                <a:moveTo>
                  <a:pt x="120" y="96"/>
                </a:moveTo>
                <a:cubicBezTo>
                  <a:pt x="120" y="98"/>
                  <a:pt x="119" y="100"/>
                  <a:pt x="116" y="100"/>
                </a:cubicBezTo>
                <a:cubicBezTo>
                  <a:pt x="12" y="100"/>
                  <a:pt x="12" y="100"/>
                  <a:pt x="12" y="100"/>
                </a:cubicBezTo>
                <a:cubicBezTo>
                  <a:pt x="10" y="100"/>
                  <a:pt x="8" y="98"/>
                  <a:pt x="8" y="96"/>
                </a:cubicBezTo>
                <a:cubicBezTo>
                  <a:pt x="8" y="36"/>
                  <a:pt x="8" y="36"/>
                  <a:pt x="8" y="36"/>
                </a:cubicBezTo>
                <a:cubicBezTo>
                  <a:pt x="8" y="34"/>
                  <a:pt x="10" y="32"/>
                  <a:pt x="12" y="32"/>
                </a:cubicBezTo>
                <a:cubicBezTo>
                  <a:pt x="34" y="28"/>
                  <a:pt x="34" y="28"/>
                  <a:pt x="34" y="28"/>
                </a:cubicBezTo>
                <a:cubicBezTo>
                  <a:pt x="41" y="10"/>
                  <a:pt x="41" y="10"/>
                  <a:pt x="41" y="10"/>
                </a:cubicBezTo>
                <a:cubicBezTo>
                  <a:pt x="41" y="9"/>
                  <a:pt x="43" y="8"/>
                  <a:pt x="44" y="8"/>
                </a:cubicBezTo>
                <a:cubicBezTo>
                  <a:pt x="84" y="8"/>
                  <a:pt x="84" y="8"/>
                  <a:pt x="84" y="8"/>
                </a:cubicBezTo>
                <a:cubicBezTo>
                  <a:pt x="86" y="8"/>
                  <a:pt x="88" y="9"/>
                  <a:pt x="88" y="10"/>
                </a:cubicBezTo>
                <a:cubicBezTo>
                  <a:pt x="95" y="28"/>
                  <a:pt x="95" y="28"/>
                  <a:pt x="95" y="28"/>
                </a:cubicBezTo>
                <a:cubicBezTo>
                  <a:pt x="117" y="32"/>
                  <a:pt x="117" y="32"/>
                  <a:pt x="117" y="32"/>
                </a:cubicBezTo>
                <a:cubicBezTo>
                  <a:pt x="119" y="32"/>
                  <a:pt x="120" y="34"/>
                  <a:pt x="120" y="36"/>
                </a:cubicBezTo>
                <a:lnTo>
                  <a:pt x="120"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000">
              <a:solidFill>
                <a:schemeClr val="bg1">
                  <a:lumMod val="50000"/>
                </a:schemeClr>
              </a:solidFill>
              <a:latin typeface="微软雅黑" panose="020B0503020204020204" pitchFamily="34" charset="-122"/>
              <a:ea typeface="微软雅黑" panose="020B0503020204020204" pitchFamily="34" charset="-122"/>
            </a:endParaRPr>
          </a:p>
        </p:txBody>
      </p:sp>
      <p:sp>
        <p:nvSpPr>
          <p:cNvPr id="23" name="TextBox 33"/>
          <p:cNvSpPr txBox="1"/>
          <p:nvPr/>
        </p:nvSpPr>
        <p:spPr>
          <a:xfrm>
            <a:off x="5081892" y="2058153"/>
            <a:ext cx="3524263" cy="253915"/>
          </a:xfrm>
          <a:prstGeom prst="rect">
            <a:avLst/>
          </a:prstGeom>
        </p:spPr>
        <p:txBody>
          <a:bodyPr vert="horz" wrap="none" lIns="144000" rIns="144000">
            <a:normAutofit fontScale="85000" lnSpcReduction="20000"/>
          </a:bodyPr>
          <a:lstStyle/>
          <a:p>
            <a:r>
              <a:rPr lang="zh-CN" altLang="en-US" sz="1400" b="1" kern="900"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4" name="TextBox 34"/>
          <p:cNvSpPr txBox="1"/>
          <p:nvPr/>
        </p:nvSpPr>
        <p:spPr>
          <a:xfrm>
            <a:off x="5081892" y="2312069"/>
            <a:ext cx="3524263" cy="208471"/>
          </a:xfrm>
          <a:prstGeom prst="rect">
            <a:avLst/>
          </a:prstGeom>
        </p:spPr>
        <p:txBody>
          <a:bodyPr vert="horz" wrap="square" lIns="144000" rIns="144000">
            <a:noAutofit/>
          </a:bodyPr>
          <a:lstStyle/>
          <a:p>
            <a:pPr lvl="0">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25" name="TextBox 36"/>
          <p:cNvSpPr txBox="1"/>
          <p:nvPr/>
        </p:nvSpPr>
        <p:spPr>
          <a:xfrm>
            <a:off x="5081892" y="2916666"/>
            <a:ext cx="3524263" cy="253915"/>
          </a:xfrm>
          <a:prstGeom prst="rect">
            <a:avLst/>
          </a:prstGeom>
        </p:spPr>
        <p:txBody>
          <a:bodyPr vert="horz" wrap="none" lIns="144000" rIns="144000">
            <a:normAutofit fontScale="85000" lnSpcReduction="20000"/>
          </a:bodyPr>
          <a:lstStyle/>
          <a:p>
            <a:r>
              <a:rPr lang="zh-CN" altLang="en-US" sz="1400" b="1" kern="9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6" name="TextBox 37"/>
          <p:cNvSpPr txBox="1"/>
          <p:nvPr/>
        </p:nvSpPr>
        <p:spPr>
          <a:xfrm>
            <a:off x="5081892" y="3170582"/>
            <a:ext cx="3524263" cy="208471"/>
          </a:xfrm>
          <a:prstGeom prst="rect">
            <a:avLst/>
          </a:prstGeom>
        </p:spPr>
        <p:txBody>
          <a:bodyPr vert="horz" wrap="square" lIns="144000" rIns="144000">
            <a:noAutofit/>
          </a:bodyPr>
          <a:lstStyle/>
          <a:p>
            <a:pPr lvl="0">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27" name="TextBox 39"/>
          <p:cNvSpPr txBox="1"/>
          <p:nvPr/>
        </p:nvSpPr>
        <p:spPr>
          <a:xfrm>
            <a:off x="5081892" y="3746277"/>
            <a:ext cx="3524263" cy="253915"/>
          </a:xfrm>
          <a:prstGeom prst="rect">
            <a:avLst/>
          </a:prstGeom>
        </p:spPr>
        <p:txBody>
          <a:bodyPr vert="horz" wrap="none" lIns="144000" rIns="144000">
            <a:normAutofit fontScale="85000" lnSpcReduction="20000"/>
          </a:bodyPr>
          <a:lstStyle/>
          <a:p>
            <a:r>
              <a:rPr lang="zh-CN" altLang="en-US" sz="1400" b="1" kern="9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8" name="TextBox 40"/>
          <p:cNvSpPr txBox="1"/>
          <p:nvPr/>
        </p:nvSpPr>
        <p:spPr>
          <a:xfrm>
            <a:off x="5081892" y="4000193"/>
            <a:ext cx="3524263" cy="208471"/>
          </a:xfrm>
          <a:prstGeom prst="rect">
            <a:avLst/>
          </a:prstGeom>
        </p:spPr>
        <p:txBody>
          <a:bodyPr vert="horz" wrap="square" lIns="144000" rIns="144000">
            <a:noAutofit/>
          </a:bodyPr>
          <a:lstStyle/>
          <a:p>
            <a:pPr lvl="0">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30"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1"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2"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500"/>
                            </p:stCondLst>
                            <p:childTnLst>
                              <p:par>
                                <p:cTn id="17" presetID="2" presetClass="entr" presetSubtype="3"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1+#ppt_w/2"/>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1+#ppt_w/2"/>
                                          </p:val>
                                        </p:tav>
                                        <p:tav tm="100000">
                                          <p:val>
                                            <p:strVal val="#ppt_x"/>
                                          </p:val>
                                        </p:tav>
                                      </p:tavLst>
                                    </p:anim>
                                    <p:anim calcmode="lin" valueType="num">
                                      <p:cBhvr additive="base">
                                        <p:cTn id="24" dur="500" fill="hold"/>
                                        <p:tgtEl>
                                          <p:spTgt spid="20"/>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1+#ppt_w/2"/>
                                          </p:val>
                                        </p:tav>
                                        <p:tav tm="100000">
                                          <p:val>
                                            <p:strVal val="#ppt_x"/>
                                          </p:val>
                                        </p:tav>
                                      </p:tavLst>
                                    </p:anim>
                                    <p:anim calcmode="lin" valueType="num">
                                      <p:cBhvr additive="base">
                                        <p:cTn id="28" dur="500" fill="hold"/>
                                        <p:tgtEl>
                                          <p:spTgt spid="21"/>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1+#ppt_w/2"/>
                                          </p:val>
                                        </p:tav>
                                        <p:tav tm="100000">
                                          <p:val>
                                            <p:strVal val="#ppt_x"/>
                                          </p:val>
                                        </p:tav>
                                      </p:tavLst>
                                    </p:anim>
                                    <p:anim calcmode="lin" valueType="num">
                                      <p:cBhvr additive="base">
                                        <p:cTn id="32" dur="500" fill="hold"/>
                                        <p:tgtEl>
                                          <p:spTgt spid="22"/>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1+#ppt_w/2"/>
                                          </p:val>
                                        </p:tav>
                                        <p:tav tm="100000">
                                          <p:val>
                                            <p:strVal val="#ppt_x"/>
                                          </p:val>
                                        </p:tav>
                                      </p:tavLst>
                                    </p:anim>
                                    <p:anim calcmode="lin" valueType="num">
                                      <p:cBhvr additive="base">
                                        <p:cTn id="36" dur="500" fill="hold"/>
                                        <p:tgtEl>
                                          <p:spTgt spid="23"/>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1+#ppt_w/2"/>
                                          </p:val>
                                        </p:tav>
                                        <p:tav tm="100000">
                                          <p:val>
                                            <p:strVal val="#ppt_x"/>
                                          </p:val>
                                        </p:tav>
                                      </p:tavLst>
                                    </p:anim>
                                    <p:anim calcmode="lin" valueType="num">
                                      <p:cBhvr additive="base">
                                        <p:cTn id="40" dur="500" fill="hold"/>
                                        <p:tgtEl>
                                          <p:spTgt spid="24"/>
                                        </p:tgtEl>
                                        <p:attrNameLst>
                                          <p:attrName>ppt_y</p:attrName>
                                        </p:attrNameLst>
                                      </p:cBhvr>
                                      <p:tavLst>
                                        <p:tav tm="0">
                                          <p:val>
                                            <p:strVal val="0-#ppt_h/2"/>
                                          </p:val>
                                        </p:tav>
                                        <p:tav tm="100000">
                                          <p:val>
                                            <p:strVal val="#ppt_y"/>
                                          </p:val>
                                        </p:tav>
                                      </p:tavLst>
                                    </p:anim>
                                  </p:childTnLst>
                                </p:cTn>
                              </p:par>
                            </p:childTnLst>
                          </p:cTn>
                        </p:par>
                        <p:par>
                          <p:cTn id="41" fill="hold">
                            <p:stCondLst>
                              <p:cond delay="2000"/>
                            </p:stCondLst>
                            <p:childTnLst>
                              <p:par>
                                <p:cTn id="42" presetID="2" presetClass="entr" presetSubtype="3"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1+#ppt_w/2"/>
                                          </p:val>
                                        </p:tav>
                                        <p:tav tm="100000">
                                          <p:val>
                                            <p:strVal val="#ppt_x"/>
                                          </p:val>
                                        </p:tav>
                                      </p:tavLst>
                                    </p:anim>
                                    <p:anim calcmode="lin" valueType="num">
                                      <p:cBhvr additive="base">
                                        <p:cTn id="45" dur="500" fill="hold"/>
                                        <p:tgtEl>
                                          <p:spTgt spid="15"/>
                                        </p:tgtEl>
                                        <p:attrNameLst>
                                          <p:attrName>ppt_y</p:attrName>
                                        </p:attrNameLst>
                                      </p:cBhvr>
                                      <p:tavLst>
                                        <p:tav tm="0">
                                          <p:val>
                                            <p:strVal val="0-#ppt_h/2"/>
                                          </p:val>
                                        </p:tav>
                                        <p:tav tm="100000">
                                          <p:val>
                                            <p:strVal val="#ppt_y"/>
                                          </p:val>
                                        </p:tav>
                                      </p:tavLst>
                                    </p:anim>
                                  </p:childTnLst>
                                </p:cTn>
                              </p:par>
                              <p:par>
                                <p:cTn id="46" presetID="2" presetClass="entr" presetSubtype="3"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1+#ppt_w/2"/>
                                          </p:val>
                                        </p:tav>
                                        <p:tav tm="100000">
                                          <p:val>
                                            <p:strVal val="#ppt_x"/>
                                          </p:val>
                                        </p:tav>
                                      </p:tavLst>
                                    </p:anim>
                                    <p:anim calcmode="lin" valueType="num">
                                      <p:cBhvr additive="base">
                                        <p:cTn id="49" dur="500" fill="hold"/>
                                        <p:tgtEl>
                                          <p:spTgt spid="16"/>
                                        </p:tgtEl>
                                        <p:attrNameLst>
                                          <p:attrName>ppt_y</p:attrName>
                                        </p:attrNameLst>
                                      </p:cBhvr>
                                      <p:tavLst>
                                        <p:tav tm="0">
                                          <p:val>
                                            <p:strVal val="0-#ppt_h/2"/>
                                          </p:val>
                                        </p:tav>
                                        <p:tav tm="100000">
                                          <p:val>
                                            <p:strVal val="#ppt_y"/>
                                          </p:val>
                                        </p:tav>
                                      </p:tavLst>
                                    </p:anim>
                                  </p:childTnLst>
                                </p:cTn>
                              </p:par>
                              <p:par>
                                <p:cTn id="50" presetID="2" presetClass="entr" presetSubtype="3"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additive="base">
                                        <p:cTn id="52" dur="500" fill="hold"/>
                                        <p:tgtEl>
                                          <p:spTgt spid="17"/>
                                        </p:tgtEl>
                                        <p:attrNameLst>
                                          <p:attrName>ppt_x</p:attrName>
                                        </p:attrNameLst>
                                      </p:cBhvr>
                                      <p:tavLst>
                                        <p:tav tm="0">
                                          <p:val>
                                            <p:strVal val="1+#ppt_w/2"/>
                                          </p:val>
                                        </p:tav>
                                        <p:tav tm="100000">
                                          <p:val>
                                            <p:strVal val="#ppt_x"/>
                                          </p:val>
                                        </p:tav>
                                      </p:tavLst>
                                    </p:anim>
                                    <p:anim calcmode="lin" valueType="num">
                                      <p:cBhvr additive="base">
                                        <p:cTn id="53" dur="500" fill="hold"/>
                                        <p:tgtEl>
                                          <p:spTgt spid="17"/>
                                        </p:tgtEl>
                                        <p:attrNameLst>
                                          <p:attrName>ppt_y</p:attrName>
                                        </p:attrNameLst>
                                      </p:cBhvr>
                                      <p:tavLst>
                                        <p:tav tm="0">
                                          <p:val>
                                            <p:strVal val="0-#ppt_h/2"/>
                                          </p:val>
                                        </p:tav>
                                        <p:tav tm="100000">
                                          <p:val>
                                            <p:strVal val="#ppt_y"/>
                                          </p:val>
                                        </p:tav>
                                      </p:tavLst>
                                    </p:anim>
                                  </p:childTnLst>
                                </p:cTn>
                              </p:par>
                              <p:par>
                                <p:cTn id="54" presetID="2" presetClass="entr" presetSubtype="3"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 calcmode="lin" valueType="num">
                                      <p:cBhvr additive="base">
                                        <p:cTn id="56" dur="500" fill="hold"/>
                                        <p:tgtEl>
                                          <p:spTgt spid="18"/>
                                        </p:tgtEl>
                                        <p:attrNameLst>
                                          <p:attrName>ppt_x</p:attrName>
                                        </p:attrNameLst>
                                      </p:cBhvr>
                                      <p:tavLst>
                                        <p:tav tm="0">
                                          <p:val>
                                            <p:strVal val="1+#ppt_w/2"/>
                                          </p:val>
                                        </p:tav>
                                        <p:tav tm="100000">
                                          <p:val>
                                            <p:strVal val="#ppt_x"/>
                                          </p:val>
                                        </p:tav>
                                      </p:tavLst>
                                    </p:anim>
                                    <p:anim calcmode="lin" valueType="num">
                                      <p:cBhvr additive="base">
                                        <p:cTn id="57" dur="500" fill="hold"/>
                                        <p:tgtEl>
                                          <p:spTgt spid="18"/>
                                        </p:tgtEl>
                                        <p:attrNameLst>
                                          <p:attrName>ppt_y</p:attrName>
                                        </p:attrNameLst>
                                      </p:cBhvr>
                                      <p:tavLst>
                                        <p:tav tm="0">
                                          <p:val>
                                            <p:strVal val="0-#ppt_h/2"/>
                                          </p:val>
                                        </p:tav>
                                        <p:tav tm="100000">
                                          <p:val>
                                            <p:strVal val="#ppt_y"/>
                                          </p:val>
                                        </p:tav>
                                      </p:tavLst>
                                    </p:anim>
                                  </p:childTnLst>
                                </p:cTn>
                              </p:par>
                              <p:par>
                                <p:cTn id="58" presetID="2" presetClass="entr" presetSubtype="3"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500" fill="hold"/>
                                        <p:tgtEl>
                                          <p:spTgt spid="26"/>
                                        </p:tgtEl>
                                        <p:attrNameLst>
                                          <p:attrName>ppt_x</p:attrName>
                                        </p:attrNameLst>
                                      </p:cBhvr>
                                      <p:tavLst>
                                        <p:tav tm="0">
                                          <p:val>
                                            <p:strVal val="1+#ppt_w/2"/>
                                          </p:val>
                                        </p:tav>
                                        <p:tav tm="100000">
                                          <p:val>
                                            <p:strVal val="#ppt_x"/>
                                          </p:val>
                                        </p:tav>
                                      </p:tavLst>
                                    </p:anim>
                                    <p:anim calcmode="lin" valueType="num">
                                      <p:cBhvr additive="base">
                                        <p:cTn id="61" dur="500" fill="hold"/>
                                        <p:tgtEl>
                                          <p:spTgt spid="26"/>
                                        </p:tgtEl>
                                        <p:attrNameLst>
                                          <p:attrName>ppt_y</p:attrName>
                                        </p:attrNameLst>
                                      </p:cBhvr>
                                      <p:tavLst>
                                        <p:tav tm="0">
                                          <p:val>
                                            <p:strVal val="0-#ppt_h/2"/>
                                          </p:val>
                                        </p:tav>
                                        <p:tav tm="100000">
                                          <p:val>
                                            <p:strVal val="#ppt_y"/>
                                          </p:val>
                                        </p:tav>
                                      </p:tavLst>
                                    </p:anim>
                                  </p:childTnLst>
                                </p:cTn>
                              </p:par>
                              <p:par>
                                <p:cTn id="62" presetID="2" presetClass="entr" presetSubtype="3"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 calcmode="lin" valueType="num">
                                      <p:cBhvr additive="base">
                                        <p:cTn id="64" dur="500" fill="hold"/>
                                        <p:tgtEl>
                                          <p:spTgt spid="25"/>
                                        </p:tgtEl>
                                        <p:attrNameLst>
                                          <p:attrName>ppt_x</p:attrName>
                                        </p:attrNameLst>
                                      </p:cBhvr>
                                      <p:tavLst>
                                        <p:tav tm="0">
                                          <p:val>
                                            <p:strVal val="1+#ppt_w/2"/>
                                          </p:val>
                                        </p:tav>
                                        <p:tav tm="100000">
                                          <p:val>
                                            <p:strVal val="#ppt_x"/>
                                          </p:val>
                                        </p:tav>
                                      </p:tavLst>
                                    </p:anim>
                                    <p:anim calcmode="lin" valueType="num">
                                      <p:cBhvr additive="base">
                                        <p:cTn id="65" dur="500" fill="hold"/>
                                        <p:tgtEl>
                                          <p:spTgt spid="25"/>
                                        </p:tgtEl>
                                        <p:attrNameLst>
                                          <p:attrName>ppt_y</p:attrName>
                                        </p:attrNameLst>
                                      </p:cBhvr>
                                      <p:tavLst>
                                        <p:tav tm="0">
                                          <p:val>
                                            <p:strVal val="0-#ppt_h/2"/>
                                          </p:val>
                                        </p:tav>
                                        <p:tav tm="100000">
                                          <p:val>
                                            <p:strVal val="#ppt_y"/>
                                          </p:val>
                                        </p:tav>
                                      </p:tavLst>
                                    </p:anim>
                                  </p:childTnLst>
                                </p:cTn>
                              </p:par>
                            </p:childTnLst>
                          </p:cTn>
                        </p:par>
                        <p:par>
                          <p:cTn id="66" fill="hold">
                            <p:stCondLst>
                              <p:cond delay="2500"/>
                            </p:stCondLst>
                            <p:childTnLst>
                              <p:par>
                                <p:cTn id="67" presetID="2" presetClass="entr" presetSubtype="3" fill="hold" grpId="0" nodeType="afterEffect">
                                  <p:stCondLst>
                                    <p:cond delay="0"/>
                                  </p:stCondLst>
                                  <p:childTnLst>
                                    <p:set>
                                      <p:cBhvr>
                                        <p:cTn id="68" dur="1" fill="hold">
                                          <p:stCondLst>
                                            <p:cond delay="0"/>
                                          </p:stCondLst>
                                        </p:cTn>
                                        <p:tgtEl>
                                          <p:spTgt spid="7"/>
                                        </p:tgtEl>
                                        <p:attrNameLst>
                                          <p:attrName>style.visibility</p:attrName>
                                        </p:attrNameLst>
                                      </p:cBhvr>
                                      <p:to>
                                        <p:strVal val="visible"/>
                                      </p:to>
                                    </p:set>
                                    <p:anim calcmode="lin" valueType="num">
                                      <p:cBhvr additive="base">
                                        <p:cTn id="69" dur="500" fill="hold"/>
                                        <p:tgtEl>
                                          <p:spTgt spid="7"/>
                                        </p:tgtEl>
                                        <p:attrNameLst>
                                          <p:attrName>ppt_x</p:attrName>
                                        </p:attrNameLst>
                                      </p:cBhvr>
                                      <p:tavLst>
                                        <p:tav tm="0">
                                          <p:val>
                                            <p:strVal val="1+#ppt_w/2"/>
                                          </p:val>
                                        </p:tav>
                                        <p:tav tm="100000">
                                          <p:val>
                                            <p:strVal val="#ppt_x"/>
                                          </p:val>
                                        </p:tav>
                                      </p:tavLst>
                                    </p:anim>
                                    <p:anim calcmode="lin" valueType="num">
                                      <p:cBhvr additive="base">
                                        <p:cTn id="70" dur="500" fill="hold"/>
                                        <p:tgtEl>
                                          <p:spTgt spid="7"/>
                                        </p:tgtEl>
                                        <p:attrNameLst>
                                          <p:attrName>ppt_y</p:attrName>
                                        </p:attrNameLst>
                                      </p:cBhvr>
                                      <p:tavLst>
                                        <p:tav tm="0">
                                          <p:val>
                                            <p:strVal val="0-#ppt_h/2"/>
                                          </p:val>
                                        </p:tav>
                                        <p:tav tm="100000">
                                          <p:val>
                                            <p:strVal val="#ppt_y"/>
                                          </p:val>
                                        </p:tav>
                                      </p:tavLst>
                                    </p:anim>
                                  </p:childTnLst>
                                </p:cTn>
                              </p:par>
                              <p:par>
                                <p:cTn id="71" presetID="2" presetClass="entr" presetSubtype="3" fill="hold" grpId="0" nodeType="withEffect">
                                  <p:stCondLst>
                                    <p:cond delay="0"/>
                                  </p:stCondLst>
                                  <p:childTnLst>
                                    <p:set>
                                      <p:cBhvr>
                                        <p:cTn id="72" dur="1" fill="hold">
                                          <p:stCondLst>
                                            <p:cond delay="0"/>
                                          </p:stCondLst>
                                        </p:cTn>
                                        <p:tgtEl>
                                          <p:spTgt spid="8"/>
                                        </p:tgtEl>
                                        <p:attrNameLst>
                                          <p:attrName>style.visibility</p:attrName>
                                        </p:attrNameLst>
                                      </p:cBhvr>
                                      <p:to>
                                        <p:strVal val="visible"/>
                                      </p:to>
                                    </p:set>
                                    <p:anim calcmode="lin" valueType="num">
                                      <p:cBhvr additive="base">
                                        <p:cTn id="73" dur="500" fill="hold"/>
                                        <p:tgtEl>
                                          <p:spTgt spid="8"/>
                                        </p:tgtEl>
                                        <p:attrNameLst>
                                          <p:attrName>ppt_x</p:attrName>
                                        </p:attrNameLst>
                                      </p:cBhvr>
                                      <p:tavLst>
                                        <p:tav tm="0">
                                          <p:val>
                                            <p:strVal val="1+#ppt_w/2"/>
                                          </p:val>
                                        </p:tav>
                                        <p:tav tm="100000">
                                          <p:val>
                                            <p:strVal val="#ppt_x"/>
                                          </p:val>
                                        </p:tav>
                                      </p:tavLst>
                                    </p:anim>
                                    <p:anim calcmode="lin" valueType="num">
                                      <p:cBhvr additive="base">
                                        <p:cTn id="74" dur="500" fill="hold"/>
                                        <p:tgtEl>
                                          <p:spTgt spid="8"/>
                                        </p:tgtEl>
                                        <p:attrNameLst>
                                          <p:attrName>ppt_y</p:attrName>
                                        </p:attrNameLst>
                                      </p:cBhvr>
                                      <p:tavLst>
                                        <p:tav tm="0">
                                          <p:val>
                                            <p:strVal val="0-#ppt_h/2"/>
                                          </p:val>
                                        </p:tav>
                                        <p:tav tm="100000">
                                          <p:val>
                                            <p:strVal val="#ppt_y"/>
                                          </p:val>
                                        </p:tav>
                                      </p:tavLst>
                                    </p:anim>
                                  </p:childTnLst>
                                </p:cTn>
                              </p:par>
                              <p:par>
                                <p:cTn id="75" presetID="2" presetClass="entr" presetSubtype="3" fill="hold" grpId="0" nodeType="with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additive="base">
                                        <p:cTn id="77" dur="500" fill="hold"/>
                                        <p:tgtEl>
                                          <p:spTgt spid="9"/>
                                        </p:tgtEl>
                                        <p:attrNameLst>
                                          <p:attrName>ppt_x</p:attrName>
                                        </p:attrNameLst>
                                      </p:cBhvr>
                                      <p:tavLst>
                                        <p:tav tm="0">
                                          <p:val>
                                            <p:strVal val="1+#ppt_w/2"/>
                                          </p:val>
                                        </p:tav>
                                        <p:tav tm="100000">
                                          <p:val>
                                            <p:strVal val="#ppt_x"/>
                                          </p:val>
                                        </p:tav>
                                      </p:tavLst>
                                    </p:anim>
                                    <p:anim calcmode="lin" valueType="num">
                                      <p:cBhvr additive="base">
                                        <p:cTn id="78" dur="500" fill="hold"/>
                                        <p:tgtEl>
                                          <p:spTgt spid="9"/>
                                        </p:tgtEl>
                                        <p:attrNameLst>
                                          <p:attrName>ppt_y</p:attrName>
                                        </p:attrNameLst>
                                      </p:cBhvr>
                                      <p:tavLst>
                                        <p:tav tm="0">
                                          <p:val>
                                            <p:strVal val="0-#ppt_h/2"/>
                                          </p:val>
                                        </p:tav>
                                        <p:tav tm="100000">
                                          <p:val>
                                            <p:strVal val="#ppt_y"/>
                                          </p:val>
                                        </p:tav>
                                      </p:tavLst>
                                    </p:anim>
                                  </p:childTnLst>
                                </p:cTn>
                              </p:par>
                              <p:par>
                                <p:cTn id="79" presetID="2" presetClass="entr" presetSubtype="3"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additive="base">
                                        <p:cTn id="81" dur="500" fill="hold"/>
                                        <p:tgtEl>
                                          <p:spTgt spid="10"/>
                                        </p:tgtEl>
                                        <p:attrNameLst>
                                          <p:attrName>ppt_x</p:attrName>
                                        </p:attrNameLst>
                                      </p:cBhvr>
                                      <p:tavLst>
                                        <p:tav tm="0">
                                          <p:val>
                                            <p:strVal val="1+#ppt_w/2"/>
                                          </p:val>
                                        </p:tav>
                                        <p:tav tm="100000">
                                          <p:val>
                                            <p:strVal val="#ppt_x"/>
                                          </p:val>
                                        </p:tav>
                                      </p:tavLst>
                                    </p:anim>
                                    <p:anim calcmode="lin" valueType="num">
                                      <p:cBhvr additive="base">
                                        <p:cTn id="82" dur="500" fill="hold"/>
                                        <p:tgtEl>
                                          <p:spTgt spid="10"/>
                                        </p:tgtEl>
                                        <p:attrNameLst>
                                          <p:attrName>ppt_y</p:attrName>
                                        </p:attrNameLst>
                                      </p:cBhvr>
                                      <p:tavLst>
                                        <p:tav tm="0">
                                          <p:val>
                                            <p:strVal val="0-#ppt_h/2"/>
                                          </p:val>
                                        </p:tav>
                                        <p:tav tm="100000">
                                          <p:val>
                                            <p:strVal val="#ppt_y"/>
                                          </p:val>
                                        </p:tav>
                                      </p:tavLst>
                                    </p:anim>
                                  </p:childTnLst>
                                </p:cTn>
                              </p:par>
                              <p:par>
                                <p:cTn id="83" presetID="2" presetClass="entr" presetSubtype="3" fill="hold" grpId="0" nodeType="with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additive="base">
                                        <p:cTn id="85" dur="500" fill="hold"/>
                                        <p:tgtEl>
                                          <p:spTgt spid="11"/>
                                        </p:tgtEl>
                                        <p:attrNameLst>
                                          <p:attrName>ppt_x</p:attrName>
                                        </p:attrNameLst>
                                      </p:cBhvr>
                                      <p:tavLst>
                                        <p:tav tm="0">
                                          <p:val>
                                            <p:strVal val="1+#ppt_w/2"/>
                                          </p:val>
                                        </p:tav>
                                        <p:tav tm="100000">
                                          <p:val>
                                            <p:strVal val="#ppt_x"/>
                                          </p:val>
                                        </p:tav>
                                      </p:tavLst>
                                    </p:anim>
                                    <p:anim calcmode="lin" valueType="num">
                                      <p:cBhvr additive="base">
                                        <p:cTn id="86" dur="500" fill="hold"/>
                                        <p:tgtEl>
                                          <p:spTgt spid="11"/>
                                        </p:tgtEl>
                                        <p:attrNameLst>
                                          <p:attrName>ppt_y</p:attrName>
                                        </p:attrNameLst>
                                      </p:cBhvr>
                                      <p:tavLst>
                                        <p:tav tm="0">
                                          <p:val>
                                            <p:strVal val="0-#ppt_h/2"/>
                                          </p:val>
                                        </p:tav>
                                        <p:tav tm="100000">
                                          <p:val>
                                            <p:strVal val="#ppt_y"/>
                                          </p:val>
                                        </p:tav>
                                      </p:tavLst>
                                    </p:anim>
                                  </p:childTnLst>
                                </p:cTn>
                              </p:par>
                              <p:par>
                                <p:cTn id="87" presetID="2" presetClass="entr" presetSubtype="3" fill="hold" grpId="0" nodeType="withEffect">
                                  <p:stCondLst>
                                    <p:cond delay="0"/>
                                  </p:stCondLst>
                                  <p:childTnLst>
                                    <p:set>
                                      <p:cBhvr>
                                        <p:cTn id="88" dur="1" fill="hold">
                                          <p:stCondLst>
                                            <p:cond delay="0"/>
                                          </p:stCondLst>
                                        </p:cTn>
                                        <p:tgtEl>
                                          <p:spTgt spid="12"/>
                                        </p:tgtEl>
                                        <p:attrNameLst>
                                          <p:attrName>style.visibility</p:attrName>
                                        </p:attrNameLst>
                                      </p:cBhvr>
                                      <p:to>
                                        <p:strVal val="visible"/>
                                      </p:to>
                                    </p:set>
                                    <p:anim calcmode="lin" valueType="num">
                                      <p:cBhvr additive="base">
                                        <p:cTn id="89" dur="500" fill="hold"/>
                                        <p:tgtEl>
                                          <p:spTgt spid="12"/>
                                        </p:tgtEl>
                                        <p:attrNameLst>
                                          <p:attrName>ppt_x</p:attrName>
                                        </p:attrNameLst>
                                      </p:cBhvr>
                                      <p:tavLst>
                                        <p:tav tm="0">
                                          <p:val>
                                            <p:strVal val="1+#ppt_w/2"/>
                                          </p:val>
                                        </p:tav>
                                        <p:tav tm="100000">
                                          <p:val>
                                            <p:strVal val="#ppt_x"/>
                                          </p:val>
                                        </p:tav>
                                      </p:tavLst>
                                    </p:anim>
                                    <p:anim calcmode="lin" valueType="num">
                                      <p:cBhvr additive="base">
                                        <p:cTn id="90" dur="500" fill="hold"/>
                                        <p:tgtEl>
                                          <p:spTgt spid="12"/>
                                        </p:tgtEl>
                                        <p:attrNameLst>
                                          <p:attrName>ppt_y</p:attrName>
                                        </p:attrNameLst>
                                      </p:cBhvr>
                                      <p:tavLst>
                                        <p:tav tm="0">
                                          <p:val>
                                            <p:strVal val="0-#ppt_h/2"/>
                                          </p:val>
                                        </p:tav>
                                        <p:tav tm="100000">
                                          <p:val>
                                            <p:strVal val="#ppt_y"/>
                                          </p:val>
                                        </p:tav>
                                      </p:tavLst>
                                    </p:anim>
                                  </p:childTnLst>
                                </p:cTn>
                              </p:par>
                              <p:par>
                                <p:cTn id="91" presetID="2" presetClass="entr" presetSubtype="3" fill="hold" grpId="0" nodeType="with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additive="base">
                                        <p:cTn id="93" dur="500" fill="hold"/>
                                        <p:tgtEl>
                                          <p:spTgt spid="13"/>
                                        </p:tgtEl>
                                        <p:attrNameLst>
                                          <p:attrName>ppt_x</p:attrName>
                                        </p:attrNameLst>
                                      </p:cBhvr>
                                      <p:tavLst>
                                        <p:tav tm="0">
                                          <p:val>
                                            <p:strVal val="1+#ppt_w/2"/>
                                          </p:val>
                                        </p:tav>
                                        <p:tav tm="100000">
                                          <p:val>
                                            <p:strVal val="#ppt_x"/>
                                          </p:val>
                                        </p:tav>
                                      </p:tavLst>
                                    </p:anim>
                                    <p:anim calcmode="lin" valueType="num">
                                      <p:cBhvr additive="base">
                                        <p:cTn id="94" dur="500" fill="hold"/>
                                        <p:tgtEl>
                                          <p:spTgt spid="13"/>
                                        </p:tgtEl>
                                        <p:attrNameLst>
                                          <p:attrName>ppt_y</p:attrName>
                                        </p:attrNameLst>
                                      </p:cBhvr>
                                      <p:tavLst>
                                        <p:tav tm="0">
                                          <p:val>
                                            <p:strVal val="0-#ppt_h/2"/>
                                          </p:val>
                                        </p:tav>
                                        <p:tav tm="100000">
                                          <p:val>
                                            <p:strVal val="#ppt_y"/>
                                          </p:val>
                                        </p:tav>
                                      </p:tavLst>
                                    </p:anim>
                                  </p:childTnLst>
                                </p:cTn>
                              </p:par>
                              <p:par>
                                <p:cTn id="95" presetID="2" presetClass="entr" presetSubtype="3" fill="hold" grpId="0" nodeType="withEffect">
                                  <p:stCondLst>
                                    <p:cond delay="0"/>
                                  </p:stCondLst>
                                  <p:childTnLst>
                                    <p:set>
                                      <p:cBhvr>
                                        <p:cTn id="96" dur="1" fill="hold">
                                          <p:stCondLst>
                                            <p:cond delay="0"/>
                                          </p:stCondLst>
                                        </p:cTn>
                                        <p:tgtEl>
                                          <p:spTgt spid="14"/>
                                        </p:tgtEl>
                                        <p:attrNameLst>
                                          <p:attrName>style.visibility</p:attrName>
                                        </p:attrNameLst>
                                      </p:cBhvr>
                                      <p:to>
                                        <p:strVal val="visible"/>
                                      </p:to>
                                    </p:set>
                                    <p:anim calcmode="lin" valueType="num">
                                      <p:cBhvr additive="base">
                                        <p:cTn id="97" dur="500" fill="hold"/>
                                        <p:tgtEl>
                                          <p:spTgt spid="14"/>
                                        </p:tgtEl>
                                        <p:attrNameLst>
                                          <p:attrName>ppt_x</p:attrName>
                                        </p:attrNameLst>
                                      </p:cBhvr>
                                      <p:tavLst>
                                        <p:tav tm="0">
                                          <p:val>
                                            <p:strVal val="1+#ppt_w/2"/>
                                          </p:val>
                                        </p:tav>
                                        <p:tav tm="100000">
                                          <p:val>
                                            <p:strVal val="#ppt_x"/>
                                          </p:val>
                                        </p:tav>
                                      </p:tavLst>
                                    </p:anim>
                                    <p:anim calcmode="lin" valueType="num">
                                      <p:cBhvr additive="base">
                                        <p:cTn id="98" dur="500" fill="hold"/>
                                        <p:tgtEl>
                                          <p:spTgt spid="14"/>
                                        </p:tgtEl>
                                        <p:attrNameLst>
                                          <p:attrName>ppt_y</p:attrName>
                                        </p:attrNameLst>
                                      </p:cBhvr>
                                      <p:tavLst>
                                        <p:tav tm="0">
                                          <p:val>
                                            <p:strVal val="0-#ppt_h/2"/>
                                          </p:val>
                                        </p:tav>
                                        <p:tav tm="100000">
                                          <p:val>
                                            <p:strVal val="#ppt_y"/>
                                          </p:val>
                                        </p:tav>
                                      </p:tavLst>
                                    </p:anim>
                                  </p:childTnLst>
                                </p:cTn>
                              </p:par>
                              <p:par>
                                <p:cTn id="99" presetID="2" presetClass="entr" presetSubtype="3" fill="hold" grpId="0" nodeType="with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additive="base">
                                        <p:cTn id="101" dur="500" fill="hold"/>
                                        <p:tgtEl>
                                          <p:spTgt spid="27"/>
                                        </p:tgtEl>
                                        <p:attrNameLst>
                                          <p:attrName>ppt_x</p:attrName>
                                        </p:attrNameLst>
                                      </p:cBhvr>
                                      <p:tavLst>
                                        <p:tav tm="0">
                                          <p:val>
                                            <p:strVal val="1+#ppt_w/2"/>
                                          </p:val>
                                        </p:tav>
                                        <p:tav tm="100000">
                                          <p:val>
                                            <p:strVal val="#ppt_x"/>
                                          </p:val>
                                        </p:tav>
                                      </p:tavLst>
                                    </p:anim>
                                    <p:anim calcmode="lin" valueType="num">
                                      <p:cBhvr additive="base">
                                        <p:cTn id="102" dur="500" fill="hold"/>
                                        <p:tgtEl>
                                          <p:spTgt spid="27"/>
                                        </p:tgtEl>
                                        <p:attrNameLst>
                                          <p:attrName>ppt_y</p:attrName>
                                        </p:attrNameLst>
                                      </p:cBhvr>
                                      <p:tavLst>
                                        <p:tav tm="0">
                                          <p:val>
                                            <p:strVal val="0-#ppt_h/2"/>
                                          </p:val>
                                        </p:tav>
                                        <p:tav tm="100000">
                                          <p:val>
                                            <p:strVal val="#ppt_y"/>
                                          </p:val>
                                        </p:tav>
                                      </p:tavLst>
                                    </p:anim>
                                  </p:childTnLst>
                                </p:cTn>
                              </p:par>
                              <p:par>
                                <p:cTn id="103" presetID="2" presetClass="entr" presetSubtype="3" fill="hold" grpId="0" nodeType="withEffect">
                                  <p:stCondLst>
                                    <p:cond delay="0"/>
                                  </p:stCondLst>
                                  <p:childTnLst>
                                    <p:set>
                                      <p:cBhvr>
                                        <p:cTn id="104" dur="1" fill="hold">
                                          <p:stCondLst>
                                            <p:cond delay="0"/>
                                          </p:stCondLst>
                                        </p:cTn>
                                        <p:tgtEl>
                                          <p:spTgt spid="28"/>
                                        </p:tgtEl>
                                        <p:attrNameLst>
                                          <p:attrName>style.visibility</p:attrName>
                                        </p:attrNameLst>
                                      </p:cBhvr>
                                      <p:to>
                                        <p:strVal val="visible"/>
                                      </p:to>
                                    </p:set>
                                    <p:anim calcmode="lin" valueType="num">
                                      <p:cBhvr additive="base">
                                        <p:cTn id="105" dur="500" fill="hold"/>
                                        <p:tgtEl>
                                          <p:spTgt spid="28"/>
                                        </p:tgtEl>
                                        <p:attrNameLst>
                                          <p:attrName>ppt_x</p:attrName>
                                        </p:attrNameLst>
                                      </p:cBhvr>
                                      <p:tavLst>
                                        <p:tav tm="0">
                                          <p:val>
                                            <p:strVal val="1+#ppt_w/2"/>
                                          </p:val>
                                        </p:tav>
                                        <p:tav tm="100000">
                                          <p:val>
                                            <p:strVal val="#ppt_x"/>
                                          </p:val>
                                        </p:tav>
                                      </p:tavLst>
                                    </p:anim>
                                    <p:anim calcmode="lin" valueType="num">
                                      <p:cBhvr additive="base">
                                        <p:cTn id="106" dur="500" fill="hold"/>
                                        <p:tgtEl>
                                          <p:spTgt spid="28"/>
                                        </p:tgtEl>
                                        <p:attrNameLst>
                                          <p:attrName>ppt_y</p:attrName>
                                        </p:attrNameLst>
                                      </p:cBhvr>
                                      <p:tavLst>
                                        <p:tav tm="0">
                                          <p:val>
                                            <p:strVal val="0-#ppt_h/2"/>
                                          </p:val>
                                        </p:tav>
                                        <p:tav tm="100000">
                                          <p:val>
                                            <p:strVal val="#ppt_y"/>
                                          </p:val>
                                        </p:tav>
                                      </p:tavLst>
                                    </p:anim>
                                  </p:childTnLst>
                                </p:cTn>
                              </p:par>
                            </p:childTnLst>
                          </p:cTn>
                        </p:par>
                        <p:par>
                          <p:cTn id="107" fill="hold">
                            <p:stCondLst>
                              <p:cond delay="3000"/>
                            </p:stCondLst>
                            <p:childTnLst>
                              <p:par>
                                <p:cTn id="108" presetID="2" presetClass="entr" presetSubtype="8" fill="hold" grpId="0" nodeType="afterEffect">
                                  <p:stCondLst>
                                    <p:cond delay="0"/>
                                  </p:stCondLst>
                                  <p:childTnLst>
                                    <p:set>
                                      <p:cBhvr>
                                        <p:cTn id="109" dur="1" fill="hold">
                                          <p:stCondLst>
                                            <p:cond delay="0"/>
                                          </p:stCondLst>
                                        </p:cTn>
                                        <p:tgtEl>
                                          <p:spTgt spid="30"/>
                                        </p:tgtEl>
                                        <p:attrNameLst>
                                          <p:attrName>style.visibility</p:attrName>
                                        </p:attrNameLst>
                                      </p:cBhvr>
                                      <p:to>
                                        <p:strVal val="visible"/>
                                      </p:to>
                                    </p:set>
                                    <p:anim calcmode="lin" valueType="num">
                                      <p:cBhvr additive="base">
                                        <p:cTn id="110" dur="300" fill="hold"/>
                                        <p:tgtEl>
                                          <p:spTgt spid="30"/>
                                        </p:tgtEl>
                                        <p:attrNameLst>
                                          <p:attrName>ppt_x</p:attrName>
                                        </p:attrNameLst>
                                      </p:cBhvr>
                                      <p:tavLst>
                                        <p:tav tm="0">
                                          <p:val>
                                            <p:strVal val="0-#ppt_w/2"/>
                                          </p:val>
                                        </p:tav>
                                        <p:tav tm="100000">
                                          <p:val>
                                            <p:strVal val="#ppt_x"/>
                                          </p:val>
                                        </p:tav>
                                      </p:tavLst>
                                    </p:anim>
                                    <p:anim calcmode="lin" valueType="num">
                                      <p:cBhvr additive="base">
                                        <p:cTn id="111" dur="300" fill="hold"/>
                                        <p:tgtEl>
                                          <p:spTgt spid="30"/>
                                        </p:tgtEl>
                                        <p:attrNameLst>
                                          <p:attrName>ppt_y</p:attrName>
                                        </p:attrNameLst>
                                      </p:cBhvr>
                                      <p:tavLst>
                                        <p:tav tm="0">
                                          <p:val>
                                            <p:strVal val="#ppt_y"/>
                                          </p:val>
                                        </p:tav>
                                        <p:tav tm="100000">
                                          <p:val>
                                            <p:strVal val="#ppt_y"/>
                                          </p:val>
                                        </p:tav>
                                      </p:tavLst>
                                    </p:anim>
                                  </p:childTnLst>
                                </p:cTn>
                              </p:par>
                            </p:childTnLst>
                          </p:cTn>
                        </p:par>
                        <p:par>
                          <p:cTn id="112" fill="hold">
                            <p:stCondLst>
                              <p:cond delay="3500"/>
                            </p:stCondLst>
                            <p:childTnLst>
                              <p:par>
                                <p:cTn id="113" presetID="2" presetClass="entr" presetSubtype="2" fill="hold" grpId="0" nodeType="afterEffect">
                                  <p:stCondLst>
                                    <p:cond delay="0"/>
                                  </p:stCondLst>
                                  <p:childTnLst>
                                    <p:set>
                                      <p:cBhvr>
                                        <p:cTn id="114" dur="1" fill="hold">
                                          <p:stCondLst>
                                            <p:cond delay="0"/>
                                          </p:stCondLst>
                                        </p:cTn>
                                        <p:tgtEl>
                                          <p:spTgt spid="31"/>
                                        </p:tgtEl>
                                        <p:attrNameLst>
                                          <p:attrName>style.visibility</p:attrName>
                                        </p:attrNameLst>
                                      </p:cBhvr>
                                      <p:to>
                                        <p:strVal val="visible"/>
                                      </p:to>
                                    </p:set>
                                    <p:anim calcmode="lin" valueType="num">
                                      <p:cBhvr additive="base">
                                        <p:cTn id="115" dur="500" fill="hold"/>
                                        <p:tgtEl>
                                          <p:spTgt spid="31"/>
                                        </p:tgtEl>
                                        <p:attrNameLst>
                                          <p:attrName>ppt_x</p:attrName>
                                        </p:attrNameLst>
                                      </p:cBhvr>
                                      <p:tavLst>
                                        <p:tav tm="0">
                                          <p:val>
                                            <p:strVal val="1+#ppt_w/2"/>
                                          </p:val>
                                        </p:tav>
                                        <p:tav tm="100000">
                                          <p:val>
                                            <p:strVal val="#ppt_x"/>
                                          </p:val>
                                        </p:tav>
                                      </p:tavLst>
                                    </p:anim>
                                    <p:anim calcmode="lin" valueType="num">
                                      <p:cBhvr additive="base">
                                        <p:cTn id="116" dur="50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P spid="30" grpId="0" animBg="1" autoUpdateAnimBg="0"/>
      <p:bldP spid="3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508034" y="1829818"/>
            <a:ext cx="3264428" cy="415370"/>
            <a:chOff x="5023339" y="1361549"/>
            <a:chExt cx="4353578" cy="553955"/>
          </a:xfrm>
        </p:grpSpPr>
        <p:sp>
          <p:nvSpPr>
            <p:cNvPr id="7" name="圆角矩形 115"/>
            <p:cNvSpPr/>
            <p:nvPr/>
          </p:nvSpPr>
          <p:spPr>
            <a:xfrm>
              <a:off x="5023339" y="1417315"/>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 name="文本框 7"/>
            <p:cNvSpPr txBox="1"/>
            <p:nvPr/>
          </p:nvSpPr>
          <p:spPr>
            <a:xfrm>
              <a:off x="5200453" y="1361549"/>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9" name="组合 8"/>
          <p:cNvGrpSpPr/>
          <p:nvPr/>
        </p:nvGrpSpPr>
        <p:grpSpPr>
          <a:xfrm>
            <a:off x="1992327" y="1774523"/>
            <a:ext cx="1436896" cy="415370"/>
            <a:chOff x="5409095" y="4502037"/>
            <a:chExt cx="1916304" cy="553955"/>
          </a:xfrm>
        </p:grpSpPr>
        <p:sp>
          <p:nvSpPr>
            <p:cNvPr id="10" name="文本框 9"/>
            <p:cNvSpPr txBox="1"/>
            <p:nvPr/>
          </p:nvSpPr>
          <p:spPr>
            <a:xfrm>
              <a:off x="5409095" y="4502037"/>
              <a:ext cx="1916304" cy="553955"/>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第四部分</a:t>
              </a:r>
            </a:p>
          </p:txBody>
        </p:sp>
        <p:cxnSp>
          <p:nvCxnSpPr>
            <p:cNvPr id="11" name="直接箭头连接符 10"/>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440543e1-2298-4c2d-9b65-de5fb6ef3644"/>
          <p:cNvGrpSpPr>
            <a:grpSpLocks noChangeAspect="1"/>
          </p:cNvGrpSpPr>
          <p:nvPr/>
        </p:nvGrpSpPr>
        <p:grpSpPr>
          <a:xfrm>
            <a:off x="539354" y="668940"/>
            <a:ext cx="8065293" cy="4474559"/>
            <a:chOff x="719139" y="891919"/>
            <a:chExt cx="10753728" cy="5966081"/>
          </a:xfrm>
        </p:grpSpPr>
        <p:sp>
          <p:nvSpPr>
            <p:cNvPr id="4" name="Arrow: Bent 3"/>
            <p:cNvSpPr/>
            <p:nvPr/>
          </p:nvSpPr>
          <p:spPr>
            <a:xfrm rot="10800000" flipH="1">
              <a:off x="3304343" y="5362288"/>
              <a:ext cx="2402560" cy="635333"/>
            </a:xfrm>
            <a:prstGeom prst="bentArrow">
              <a:avLst>
                <a:gd name="adj1" fmla="val 17673"/>
                <a:gd name="adj2" fmla="val 3577"/>
                <a:gd name="adj3" fmla="val 0"/>
                <a:gd name="adj4" fmla="val 7030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4"/>
            <p:cNvGrpSpPr/>
            <p:nvPr/>
          </p:nvGrpSpPr>
          <p:grpSpPr>
            <a:xfrm flipH="1">
              <a:off x="6309378" y="3010039"/>
              <a:ext cx="1520586" cy="3847961"/>
              <a:chOff x="2152507" y="1411974"/>
              <a:chExt cx="1739158" cy="3516910"/>
            </a:xfrm>
            <a:solidFill>
              <a:schemeClr val="accent6"/>
            </a:solidFill>
          </p:grpSpPr>
          <p:sp>
            <p:nvSpPr>
              <p:cNvPr id="50" name="Arrow: Bent 5"/>
              <p:cNvSpPr/>
              <p:nvPr/>
            </p:nvSpPr>
            <p:spPr>
              <a:xfrm rot="16200000">
                <a:off x="1677486" y="1886995"/>
                <a:ext cx="1819621" cy="869579"/>
              </a:xfrm>
              <a:prstGeom prst="bentArrow">
                <a:avLst>
                  <a:gd name="adj1" fmla="val 17673"/>
                  <a:gd name="adj2" fmla="val 10250"/>
                  <a:gd name="adj3" fmla="val 0"/>
                  <a:gd name="adj4" fmla="val 703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Arrow: Bent 6"/>
              <p:cNvSpPr/>
              <p:nvPr/>
            </p:nvSpPr>
            <p:spPr>
              <a:xfrm rot="5400000">
                <a:off x="2547066" y="3584284"/>
                <a:ext cx="1819620" cy="869579"/>
              </a:xfrm>
              <a:prstGeom prst="bentArrow">
                <a:avLst>
                  <a:gd name="adj1" fmla="val 17673"/>
                  <a:gd name="adj2" fmla="val 10250"/>
                  <a:gd name="adj3" fmla="val 0"/>
                  <a:gd name="adj4" fmla="val 70302"/>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7"/>
            <p:cNvGrpSpPr/>
            <p:nvPr/>
          </p:nvGrpSpPr>
          <p:grpSpPr>
            <a:xfrm>
              <a:off x="6228905" y="2299461"/>
              <a:ext cx="3047614" cy="1919738"/>
              <a:chOff x="686838" y="2181485"/>
              <a:chExt cx="1194151" cy="752214"/>
            </a:xfrm>
            <a:solidFill>
              <a:schemeClr val="accent6"/>
            </a:solidFill>
          </p:grpSpPr>
          <p:sp>
            <p:nvSpPr>
              <p:cNvPr id="48" name="Freeform: Shape 8"/>
              <p:cNvSpPr/>
              <p:nvPr/>
            </p:nvSpPr>
            <p:spPr bwMode="auto">
              <a:xfrm>
                <a:off x="686838" y="2198686"/>
                <a:ext cx="609600" cy="735013"/>
              </a:xfrm>
              <a:custGeom>
                <a:avLst/>
                <a:gdLst/>
                <a:ahLst/>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l="0" t="0" r="r" b="b"/>
                <a:pathLst>
                  <a:path w="162" h="195">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Freeform: Shape 9"/>
              <p:cNvSpPr/>
              <p:nvPr/>
            </p:nvSpPr>
            <p:spPr bwMode="auto">
              <a:xfrm>
                <a:off x="1298376" y="2181485"/>
                <a:ext cx="582613" cy="749300"/>
              </a:xfrm>
              <a:custGeom>
                <a:avLst/>
                <a:gdLst/>
                <a:ahLst/>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l="0" t="0" r="r" b="b"/>
                <a:pathLst>
                  <a:path w="155" h="199">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7" name="Arrow: Up 10"/>
            <p:cNvSpPr/>
            <p:nvPr/>
          </p:nvSpPr>
          <p:spPr>
            <a:xfrm>
              <a:off x="5622155" y="1985119"/>
              <a:ext cx="299640" cy="4872856"/>
            </a:xfrm>
            <a:prstGeom prst="upArrow">
              <a:avLst>
                <a:gd name="adj1" fmla="val 53549"/>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8" name="Group 11"/>
            <p:cNvGrpSpPr/>
            <p:nvPr/>
          </p:nvGrpSpPr>
          <p:grpSpPr>
            <a:xfrm>
              <a:off x="3989349" y="891919"/>
              <a:ext cx="3570539" cy="2244069"/>
              <a:chOff x="686838" y="2184398"/>
              <a:chExt cx="1192213" cy="749301"/>
            </a:xfrm>
            <a:solidFill>
              <a:schemeClr val="accent2"/>
            </a:solidFill>
          </p:grpSpPr>
          <p:sp>
            <p:nvSpPr>
              <p:cNvPr id="46" name="Freeform: Shape 12"/>
              <p:cNvSpPr/>
              <p:nvPr/>
            </p:nvSpPr>
            <p:spPr bwMode="auto">
              <a:xfrm>
                <a:off x="686838" y="2198686"/>
                <a:ext cx="609600" cy="735013"/>
              </a:xfrm>
              <a:custGeom>
                <a:avLst/>
                <a:gdLst/>
                <a:ahLst/>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l="0" t="0" r="r" b="b"/>
                <a:pathLst>
                  <a:path w="162" h="195">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Freeform: Shape 13"/>
              <p:cNvSpPr/>
              <p:nvPr/>
            </p:nvSpPr>
            <p:spPr bwMode="auto">
              <a:xfrm>
                <a:off x="1296438" y="2184398"/>
                <a:ext cx="582613" cy="749300"/>
              </a:xfrm>
              <a:custGeom>
                <a:avLst/>
                <a:gdLst/>
                <a:ahLst/>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l="0" t="0" r="r" b="b"/>
                <a:pathLst>
                  <a:path w="155" h="199">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9" name="Arrow: Up 14"/>
            <p:cNvSpPr/>
            <p:nvPr/>
          </p:nvSpPr>
          <p:spPr>
            <a:xfrm>
              <a:off x="5983102" y="3465066"/>
              <a:ext cx="261679" cy="3392909"/>
            </a:xfrm>
            <a:prstGeom prst="upArrow">
              <a:avLst>
                <a:gd name="adj1" fmla="val 53549"/>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Arrow: Bent 16"/>
            <p:cNvSpPr/>
            <p:nvPr/>
          </p:nvSpPr>
          <p:spPr>
            <a:xfrm rot="16200000">
              <a:off x="3333725" y="3623119"/>
              <a:ext cx="1990903" cy="760292"/>
            </a:xfrm>
            <a:prstGeom prst="bentArrow">
              <a:avLst>
                <a:gd name="adj1" fmla="val 17673"/>
                <a:gd name="adj2" fmla="val 10250"/>
                <a:gd name="adj3" fmla="val 0"/>
                <a:gd name="adj4" fmla="val 703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Arrow: Bent 17"/>
            <p:cNvSpPr/>
            <p:nvPr/>
          </p:nvSpPr>
          <p:spPr>
            <a:xfrm rot="5400000">
              <a:off x="4094016" y="5482403"/>
              <a:ext cx="1990901" cy="760292"/>
            </a:xfrm>
            <a:prstGeom prst="bentArrow">
              <a:avLst>
                <a:gd name="adj1" fmla="val 17673"/>
                <a:gd name="adj2" fmla="val 10250"/>
                <a:gd name="adj3" fmla="val 0"/>
                <a:gd name="adj4" fmla="val 703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Arrow: Bent 18"/>
            <p:cNvSpPr/>
            <p:nvPr/>
          </p:nvSpPr>
          <p:spPr>
            <a:xfrm rot="10800000">
              <a:off x="6162931" y="5362284"/>
              <a:ext cx="2410255" cy="951435"/>
            </a:xfrm>
            <a:prstGeom prst="bentArrow">
              <a:avLst>
                <a:gd name="adj1" fmla="val 17673"/>
                <a:gd name="adj2" fmla="val 3577"/>
                <a:gd name="adj3" fmla="val 0"/>
                <a:gd name="adj4" fmla="val 7030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3" name="Group 19"/>
            <p:cNvGrpSpPr/>
            <p:nvPr/>
          </p:nvGrpSpPr>
          <p:grpSpPr>
            <a:xfrm>
              <a:off x="2833735" y="1956352"/>
              <a:ext cx="2400518" cy="1508715"/>
              <a:chOff x="686838" y="2184398"/>
              <a:chExt cx="1192213" cy="749301"/>
            </a:xfrm>
            <a:solidFill>
              <a:schemeClr val="accent1"/>
            </a:solidFill>
          </p:grpSpPr>
          <p:sp>
            <p:nvSpPr>
              <p:cNvPr id="44" name="Freeform: Shape 20"/>
              <p:cNvSpPr/>
              <p:nvPr/>
            </p:nvSpPr>
            <p:spPr bwMode="auto">
              <a:xfrm>
                <a:off x="686838" y="2198686"/>
                <a:ext cx="609600" cy="735013"/>
              </a:xfrm>
              <a:custGeom>
                <a:avLst/>
                <a:gdLst/>
                <a:ahLst/>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l="0" t="0" r="r" b="b"/>
                <a:pathLst>
                  <a:path w="162" h="195">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Freeform: Shape 21"/>
              <p:cNvSpPr/>
              <p:nvPr/>
            </p:nvSpPr>
            <p:spPr bwMode="auto">
              <a:xfrm>
                <a:off x="1296438" y="2184398"/>
                <a:ext cx="582613" cy="749300"/>
              </a:xfrm>
              <a:custGeom>
                <a:avLst/>
                <a:gdLst/>
                <a:ahLst/>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l="0" t="0" r="r" b="b"/>
                <a:pathLst>
                  <a:path w="155" h="199">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4" name="Group 22"/>
            <p:cNvGrpSpPr/>
            <p:nvPr/>
          </p:nvGrpSpPr>
          <p:grpSpPr>
            <a:xfrm>
              <a:off x="4935507" y="2359941"/>
              <a:ext cx="2400518" cy="1508715"/>
              <a:chOff x="686838" y="2184398"/>
              <a:chExt cx="1192213" cy="749301"/>
            </a:xfrm>
            <a:solidFill>
              <a:schemeClr val="accent3"/>
            </a:solidFill>
          </p:grpSpPr>
          <p:sp>
            <p:nvSpPr>
              <p:cNvPr id="42" name="Freeform: Shape 23"/>
              <p:cNvSpPr/>
              <p:nvPr/>
            </p:nvSpPr>
            <p:spPr bwMode="auto">
              <a:xfrm>
                <a:off x="686838" y="2198686"/>
                <a:ext cx="609600" cy="735013"/>
              </a:xfrm>
              <a:custGeom>
                <a:avLst/>
                <a:gdLst/>
                <a:ahLst/>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l="0" t="0" r="r" b="b"/>
                <a:pathLst>
                  <a:path w="162" h="195">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24"/>
              <p:cNvSpPr/>
              <p:nvPr/>
            </p:nvSpPr>
            <p:spPr bwMode="auto">
              <a:xfrm>
                <a:off x="1296438" y="2184398"/>
                <a:ext cx="582613" cy="749300"/>
              </a:xfrm>
              <a:custGeom>
                <a:avLst/>
                <a:gdLst/>
                <a:ahLst/>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l="0" t="0" r="r" b="b"/>
                <a:pathLst>
                  <a:path w="155" h="199">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 name="Group 25"/>
            <p:cNvGrpSpPr/>
            <p:nvPr/>
          </p:nvGrpSpPr>
          <p:grpSpPr>
            <a:xfrm>
              <a:off x="2425971" y="4420081"/>
              <a:ext cx="1848419" cy="1161723"/>
              <a:chOff x="686838" y="2184398"/>
              <a:chExt cx="1192213" cy="749301"/>
            </a:xfrm>
            <a:solidFill>
              <a:schemeClr val="accent5"/>
            </a:solidFill>
          </p:grpSpPr>
          <p:sp>
            <p:nvSpPr>
              <p:cNvPr id="40" name="Freeform: Shape 26"/>
              <p:cNvSpPr/>
              <p:nvPr/>
            </p:nvSpPr>
            <p:spPr bwMode="auto">
              <a:xfrm>
                <a:off x="686838" y="2198686"/>
                <a:ext cx="609600" cy="735013"/>
              </a:xfrm>
              <a:custGeom>
                <a:avLst/>
                <a:gdLst/>
                <a:ahLst/>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l="0" t="0" r="r" b="b"/>
                <a:pathLst>
                  <a:path w="162" h="195">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Freeform: Shape 27"/>
              <p:cNvSpPr/>
              <p:nvPr/>
            </p:nvSpPr>
            <p:spPr bwMode="auto">
              <a:xfrm>
                <a:off x="1296438" y="2184398"/>
                <a:ext cx="582613" cy="749300"/>
              </a:xfrm>
              <a:custGeom>
                <a:avLst/>
                <a:gdLst/>
                <a:ahLst/>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l="0" t="0" r="r" b="b"/>
                <a:pathLst>
                  <a:path w="155" h="199">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6" name="Group 28"/>
            <p:cNvGrpSpPr/>
            <p:nvPr/>
          </p:nvGrpSpPr>
          <p:grpSpPr>
            <a:xfrm>
              <a:off x="7648976" y="4420081"/>
              <a:ext cx="1848419" cy="1161723"/>
              <a:chOff x="686838" y="2184398"/>
              <a:chExt cx="1192213" cy="749301"/>
            </a:xfrm>
            <a:solidFill>
              <a:schemeClr val="accent3"/>
            </a:solidFill>
          </p:grpSpPr>
          <p:sp>
            <p:nvSpPr>
              <p:cNvPr id="38" name="Freeform: Shape 29"/>
              <p:cNvSpPr/>
              <p:nvPr/>
            </p:nvSpPr>
            <p:spPr bwMode="auto">
              <a:xfrm>
                <a:off x="686838" y="2198686"/>
                <a:ext cx="609600" cy="735013"/>
              </a:xfrm>
              <a:custGeom>
                <a:avLst/>
                <a:gdLst/>
                <a:ahLst/>
                <a:cxnLst>
                  <a:cxn ang="0">
                    <a:pos x="128" y="28"/>
                  </a:cxn>
                  <a:cxn ang="0">
                    <a:pos x="94" y="16"/>
                  </a:cxn>
                  <a:cxn ang="0">
                    <a:pos x="39" y="70"/>
                  </a:cxn>
                  <a:cxn ang="0">
                    <a:pos x="40" y="80"/>
                  </a:cxn>
                  <a:cxn ang="0">
                    <a:pos x="0" y="136"/>
                  </a:cxn>
                  <a:cxn ang="0">
                    <a:pos x="59" y="195"/>
                  </a:cxn>
                  <a:cxn ang="0">
                    <a:pos x="67" y="194"/>
                  </a:cxn>
                  <a:cxn ang="0">
                    <a:pos x="162" y="194"/>
                  </a:cxn>
                  <a:cxn ang="0">
                    <a:pos x="162" y="0"/>
                  </a:cxn>
                  <a:cxn ang="0">
                    <a:pos x="128" y="28"/>
                  </a:cxn>
                  <a:cxn ang="0">
                    <a:pos x="134" y="107"/>
                  </a:cxn>
                  <a:cxn ang="0">
                    <a:pos x="134" y="106"/>
                  </a:cxn>
                  <a:cxn ang="0">
                    <a:pos x="134" y="107"/>
                  </a:cxn>
                </a:cxnLst>
                <a:rect l="0" t="0" r="r" b="b"/>
                <a:pathLst>
                  <a:path w="162" h="195">
                    <a:moveTo>
                      <a:pt x="128" y="28"/>
                    </a:moveTo>
                    <a:cubicBezTo>
                      <a:pt x="119" y="20"/>
                      <a:pt x="107" y="16"/>
                      <a:pt x="94" y="16"/>
                    </a:cubicBezTo>
                    <a:cubicBezTo>
                      <a:pt x="64" y="16"/>
                      <a:pt x="39" y="40"/>
                      <a:pt x="39" y="70"/>
                    </a:cubicBezTo>
                    <a:cubicBezTo>
                      <a:pt x="39" y="73"/>
                      <a:pt x="40" y="77"/>
                      <a:pt x="40" y="80"/>
                    </a:cubicBezTo>
                    <a:cubicBezTo>
                      <a:pt x="17" y="88"/>
                      <a:pt x="0" y="110"/>
                      <a:pt x="0" y="136"/>
                    </a:cubicBezTo>
                    <a:cubicBezTo>
                      <a:pt x="0" y="169"/>
                      <a:pt x="26" y="195"/>
                      <a:pt x="59" y="195"/>
                    </a:cubicBezTo>
                    <a:cubicBezTo>
                      <a:pt x="61" y="195"/>
                      <a:pt x="64" y="195"/>
                      <a:pt x="67" y="194"/>
                    </a:cubicBezTo>
                    <a:cubicBezTo>
                      <a:pt x="162" y="194"/>
                      <a:pt x="162" y="194"/>
                      <a:pt x="162" y="194"/>
                    </a:cubicBezTo>
                    <a:cubicBezTo>
                      <a:pt x="162" y="0"/>
                      <a:pt x="162" y="0"/>
                      <a:pt x="162" y="0"/>
                    </a:cubicBezTo>
                    <a:cubicBezTo>
                      <a:pt x="148" y="5"/>
                      <a:pt x="136" y="15"/>
                      <a:pt x="128" y="28"/>
                    </a:cubicBezTo>
                    <a:close/>
                    <a:moveTo>
                      <a:pt x="134" y="107"/>
                    </a:moveTo>
                    <a:cubicBezTo>
                      <a:pt x="134" y="107"/>
                      <a:pt x="134" y="107"/>
                      <a:pt x="134" y="106"/>
                    </a:cubicBezTo>
                    <a:cubicBezTo>
                      <a:pt x="134" y="107"/>
                      <a:pt x="134" y="107"/>
                      <a:pt x="134" y="107"/>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Freeform: Shape 30"/>
              <p:cNvSpPr/>
              <p:nvPr/>
            </p:nvSpPr>
            <p:spPr bwMode="auto">
              <a:xfrm>
                <a:off x="1296438" y="2184398"/>
                <a:ext cx="582613" cy="749300"/>
              </a:xfrm>
              <a:custGeom>
                <a:avLst/>
                <a:gdLst/>
                <a:ahLst/>
                <a:cxnLst>
                  <a:cxn ang="0">
                    <a:pos x="90" y="65"/>
                  </a:cxn>
                  <a:cxn ang="0">
                    <a:pos x="23" y="0"/>
                  </a:cxn>
                  <a:cxn ang="0">
                    <a:pos x="1" y="4"/>
                  </a:cxn>
                  <a:cxn ang="0">
                    <a:pos x="0" y="4"/>
                  </a:cxn>
                  <a:cxn ang="0">
                    <a:pos x="0" y="198"/>
                  </a:cxn>
                  <a:cxn ang="0">
                    <a:pos x="1" y="198"/>
                  </a:cxn>
                  <a:cxn ang="0">
                    <a:pos x="81" y="198"/>
                  </a:cxn>
                  <a:cxn ang="0">
                    <a:pos x="88" y="199"/>
                  </a:cxn>
                  <a:cxn ang="0">
                    <a:pos x="155" y="132"/>
                  </a:cxn>
                  <a:cxn ang="0">
                    <a:pos x="90" y="65"/>
                  </a:cxn>
                </a:cxnLst>
                <a:rect l="0" t="0" r="r" b="b"/>
                <a:pathLst>
                  <a:path w="155" h="199">
                    <a:moveTo>
                      <a:pt x="90" y="65"/>
                    </a:moveTo>
                    <a:cubicBezTo>
                      <a:pt x="89" y="29"/>
                      <a:pt x="60" y="0"/>
                      <a:pt x="23" y="0"/>
                    </a:cubicBezTo>
                    <a:cubicBezTo>
                      <a:pt x="15" y="0"/>
                      <a:pt x="8" y="1"/>
                      <a:pt x="1" y="4"/>
                    </a:cubicBezTo>
                    <a:cubicBezTo>
                      <a:pt x="0" y="4"/>
                      <a:pt x="0" y="4"/>
                      <a:pt x="0" y="4"/>
                    </a:cubicBezTo>
                    <a:cubicBezTo>
                      <a:pt x="0" y="198"/>
                      <a:pt x="0" y="198"/>
                      <a:pt x="0" y="198"/>
                    </a:cubicBezTo>
                    <a:cubicBezTo>
                      <a:pt x="1" y="198"/>
                      <a:pt x="1" y="198"/>
                      <a:pt x="1" y="198"/>
                    </a:cubicBezTo>
                    <a:cubicBezTo>
                      <a:pt x="81" y="198"/>
                      <a:pt x="81" y="198"/>
                      <a:pt x="81" y="198"/>
                    </a:cubicBezTo>
                    <a:cubicBezTo>
                      <a:pt x="83" y="199"/>
                      <a:pt x="85" y="199"/>
                      <a:pt x="88" y="199"/>
                    </a:cubicBezTo>
                    <a:cubicBezTo>
                      <a:pt x="125" y="199"/>
                      <a:pt x="155" y="169"/>
                      <a:pt x="155" y="132"/>
                    </a:cubicBezTo>
                    <a:cubicBezTo>
                      <a:pt x="155" y="95"/>
                      <a:pt x="126" y="66"/>
                      <a:pt x="90" y="65"/>
                    </a:cubicBezTo>
                    <a:close/>
                  </a:path>
                </a:pathLst>
              </a:custGeom>
              <a:grp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7" name="Freeform: Shape 31"/>
            <p:cNvSpPr/>
            <p:nvPr/>
          </p:nvSpPr>
          <p:spPr bwMode="auto">
            <a:xfrm>
              <a:off x="3582324" y="2359941"/>
              <a:ext cx="922265" cy="922265"/>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Freeform: Shape 32"/>
            <p:cNvSpPr/>
            <p:nvPr/>
          </p:nvSpPr>
          <p:spPr bwMode="auto">
            <a:xfrm>
              <a:off x="5823935" y="2845221"/>
              <a:ext cx="677995" cy="677995"/>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Freeform: Shape 33"/>
            <p:cNvSpPr/>
            <p:nvPr/>
          </p:nvSpPr>
          <p:spPr bwMode="auto">
            <a:xfrm>
              <a:off x="3023790" y="4732526"/>
              <a:ext cx="579919" cy="629759"/>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Freeform: Shape 34"/>
            <p:cNvSpPr/>
            <p:nvPr/>
          </p:nvSpPr>
          <p:spPr bwMode="auto">
            <a:xfrm>
              <a:off x="8280997" y="4823845"/>
              <a:ext cx="626223" cy="555163"/>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Freeform: Shape 35"/>
            <p:cNvSpPr/>
            <p:nvPr/>
          </p:nvSpPr>
          <p:spPr bwMode="auto">
            <a:xfrm>
              <a:off x="5454647" y="1637657"/>
              <a:ext cx="720768" cy="666088"/>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Freeform: Shape 36"/>
            <p:cNvSpPr/>
            <p:nvPr/>
          </p:nvSpPr>
          <p:spPr bwMode="auto">
            <a:xfrm>
              <a:off x="7559888" y="3135988"/>
              <a:ext cx="764829" cy="593235"/>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3" name="Group 2"/>
            <p:cNvGrpSpPr/>
            <p:nvPr/>
          </p:nvGrpSpPr>
          <p:grpSpPr>
            <a:xfrm>
              <a:off x="8734865" y="2123890"/>
              <a:ext cx="2738002" cy="723276"/>
              <a:chOff x="8734862" y="2123886"/>
              <a:chExt cx="2304116" cy="723276"/>
            </a:xfrm>
          </p:grpSpPr>
          <p:sp>
            <p:nvSpPr>
              <p:cNvPr id="36" name="TextBox 38"/>
              <p:cNvSpPr txBox="1"/>
              <p:nvPr/>
            </p:nvSpPr>
            <p:spPr>
              <a:xfrm>
                <a:off x="8734862" y="2123886"/>
                <a:ext cx="1036015" cy="246221"/>
              </a:xfrm>
              <a:prstGeom prst="rect">
                <a:avLst/>
              </a:prstGeom>
            </p:spPr>
            <p:txBody>
              <a:bodyPr wrap="none" lIns="0" tIns="0" rIns="0" bIns="0" anchor="ctr" anchorCtr="0">
                <a:normAutofit/>
              </a:bodyPr>
              <a:lstStyle/>
              <a:p>
                <a:pPr algn="l">
                  <a:spcBef>
                    <a:spcPct val="0"/>
                  </a:spcBef>
                  <a:defRPr/>
                </a:pP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7" name="TextBox 39"/>
              <p:cNvSpPr txBox="1"/>
              <p:nvPr/>
            </p:nvSpPr>
            <p:spPr>
              <a:xfrm>
                <a:off x="8734862" y="2354718"/>
                <a:ext cx="2304116" cy="492444"/>
              </a:xfrm>
              <a:prstGeom prst="rect">
                <a:avLst/>
              </a:prstGeom>
            </p:spPr>
            <p:txBody>
              <a:bodyPr wrap="square" lIns="0" tIns="0" rIns="0" bIns="0" anchor="ctr" anchorCtr="0">
                <a:normAutofit/>
              </a:bodyPr>
              <a:lstStyle/>
              <a:p>
                <a:pPr algn="l">
                  <a:lnSpc>
                    <a:spcPct val="120000"/>
                  </a:lnSpc>
                  <a:spcBef>
                    <a:spcPct val="0"/>
                  </a:spcBef>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4" name="Group 40"/>
            <p:cNvGrpSpPr/>
            <p:nvPr/>
          </p:nvGrpSpPr>
          <p:grpSpPr>
            <a:xfrm>
              <a:off x="719139" y="3789709"/>
              <a:ext cx="2239517" cy="707885"/>
              <a:chOff x="719138" y="3789714"/>
              <a:chExt cx="2239517" cy="707885"/>
            </a:xfrm>
          </p:grpSpPr>
          <p:sp>
            <p:nvSpPr>
              <p:cNvPr id="34" name="TextBox 41"/>
              <p:cNvSpPr txBox="1"/>
              <p:nvPr/>
            </p:nvSpPr>
            <p:spPr>
              <a:xfrm>
                <a:off x="1727549" y="3789714"/>
                <a:ext cx="1231106" cy="246221"/>
              </a:xfrm>
              <a:prstGeom prst="rect">
                <a:avLst/>
              </a:prstGeom>
            </p:spPr>
            <p:txBody>
              <a:bodyPr wrap="none" lIns="0" tIns="0" rIns="0" bIns="0" anchor="ctr" anchorCtr="0">
                <a:normAutofit/>
              </a:bodyPr>
              <a:lstStyle/>
              <a:p>
                <a:pPr algn="r">
                  <a:spcBef>
                    <a:spcPct val="0"/>
                  </a:spcBef>
                  <a:defRPr/>
                </a:pP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5" name="TextBox 42"/>
              <p:cNvSpPr txBox="1"/>
              <p:nvPr/>
            </p:nvSpPr>
            <p:spPr>
              <a:xfrm>
                <a:off x="719138" y="4035935"/>
                <a:ext cx="2239517" cy="461664"/>
              </a:xfrm>
              <a:prstGeom prst="rect">
                <a:avLst/>
              </a:prstGeom>
            </p:spPr>
            <p:txBody>
              <a:bodyPr wrap="square" lIns="0" tIns="0" rIns="0" bIns="0" anchor="ctr" anchorCtr="0">
                <a:normAutofit/>
              </a:bodyPr>
              <a:lstStyle/>
              <a:p>
                <a:pPr algn="r">
                  <a:lnSpc>
                    <a:spcPct val="120000"/>
                  </a:lnSpc>
                  <a:spcBef>
                    <a:spcPct val="0"/>
                  </a:spcBef>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显示 （建议使用主题字体）</a:t>
                </a:r>
              </a:p>
            </p:txBody>
          </p:sp>
        </p:grpSp>
        <p:grpSp>
          <p:nvGrpSpPr>
            <p:cNvPr id="25" name="Group 37"/>
            <p:cNvGrpSpPr/>
            <p:nvPr/>
          </p:nvGrpSpPr>
          <p:grpSpPr>
            <a:xfrm>
              <a:off x="9312951" y="3929385"/>
              <a:ext cx="2059916" cy="707886"/>
              <a:chOff x="9412949" y="5458691"/>
              <a:chExt cx="2059914" cy="707886"/>
            </a:xfrm>
          </p:grpSpPr>
          <p:sp>
            <p:nvSpPr>
              <p:cNvPr id="32" name="TextBox 44"/>
              <p:cNvSpPr txBox="1"/>
              <p:nvPr/>
            </p:nvSpPr>
            <p:spPr>
              <a:xfrm>
                <a:off x="9412949" y="5458691"/>
                <a:ext cx="1231105" cy="246221"/>
              </a:xfrm>
              <a:prstGeom prst="rect">
                <a:avLst/>
              </a:prstGeom>
            </p:spPr>
            <p:txBody>
              <a:bodyPr wrap="none" lIns="0" tIns="0" rIns="0" bIns="0" anchor="ctr" anchorCtr="0">
                <a:normAutofit/>
              </a:bodyPr>
              <a:lstStyle/>
              <a:p>
                <a:pPr algn="l">
                  <a:spcBef>
                    <a:spcPct val="0"/>
                  </a:spcBef>
                  <a:defRPr/>
                </a:pP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3" name="TextBox 45"/>
              <p:cNvSpPr txBox="1"/>
              <p:nvPr/>
            </p:nvSpPr>
            <p:spPr>
              <a:xfrm>
                <a:off x="9412949" y="5704912"/>
                <a:ext cx="2059914" cy="461665"/>
              </a:xfrm>
              <a:prstGeom prst="rect">
                <a:avLst/>
              </a:prstGeom>
            </p:spPr>
            <p:txBody>
              <a:bodyPr wrap="square" lIns="0" tIns="0" rIns="0" bIns="0" anchor="ctr" anchorCtr="0">
                <a:normAutofit/>
              </a:bodyPr>
              <a:lstStyle/>
              <a:p>
                <a:pPr algn="l">
                  <a:lnSpc>
                    <a:spcPct val="120000"/>
                  </a:lnSpc>
                  <a:spcBef>
                    <a:spcPct val="0"/>
                  </a:spcBef>
                  <a:defRPr/>
                </a:pPr>
                <a:r>
                  <a:rPr lang="zh-CN" altLang="en-US" sz="6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600">
                    <a:solidFill>
                      <a:schemeClr val="bg1">
                        <a:lumMod val="50000"/>
                      </a:schemeClr>
                    </a:solidFill>
                    <a:latin typeface="微软雅黑" panose="020B0503020204020204" pitchFamily="34" charset="-122"/>
                    <a:ea typeface="微软雅黑" panose="020B0503020204020204" pitchFamily="34" charset="-122"/>
                  </a:rPr>
                </a:br>
                <a:r>
                  <a:rPr lang="zh-CN" altLang="en-US" sz="6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6" name="Group 43"/>
            <p:cNvGrpSpPr/>
            <p:nvPr/>
          </p:nvGrpSpPr>
          <p:grpSpPr>
            <a:xfrm>
              <a:off x="719139" y="1405118"/>
              <a:ext cx="2810172" cy="723276"/>
              <a:chOff x="1621173" y="3515004"/>
              <a:chExt cx="2151318" cy="723276"/>
            </a:xfrm>
          </p:grpSpPr>
          <p:sp>
            <p:nvSpPr>
              <p:cNvPr id="30" name="TextBox 47"/>
              <p:cNvSpPr txBox="1"/>
              <p:nvPr/>
            </p:nvSpPr>
            <p:spPr>
              <a:xfrm>
                <a:off x="2830021" y="3515004"/>
                <a:ext cx="942470" cy="246221"/>
              </a:xfrm>
              <a:prstGeom prst="rect">
                <a:avLst/>
              </a:prstGeom>
            </p:spPr>
            <p:txBody>
              <a:bodyPr wrap="none" lIns="0" tIns="0" rIns="0" bIns="0" anchor="ctr" anchorCtr="0">
                <a:normAutofit/>
              </a:bodyPr>
              <a:lstStyle/>
              <a:p>
                <a:pPr algn="r">
                  <a:spcBef>
                    <a:spcPct val="0"/>
                  </a:spcBef>
                  <a:defRPr/>
                </a:pP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1" name="TextBox 48"/>
              <p:cNvSpPr txBox="1"/>
              <p:nvPr/>
            </p:nvSpPr>
            <p:spPr>
              <a:xfrm>
                <a:off x="1621173" y="3745836"/>
                <a:ext cx="2151318" cy="492444"/>
              </a:xfrm>
              <a:prstGeom prst="rect">
                <a:avLst/>
              </a:prstGeom>
            </p:spPr>
            <p:txBody>
              <a:bodyPr wrap="square" lIns="0" tIns="0" rIns="0" bIns="0" anchor="ctr" anchorCtr="0">
                <a:normAutofit/>
              </a:bodyPr>
              <a:lstStyle/>
              <a:p>
                <a:pPr algn="r">
                  <a:lnSpc>
                    <a:spcPct val="120000"/>
                  </a:lnSpc>
                  <a:spcBef>
                    <a:spcPct val="0"/>
                  </a:spcBef>
                  <a:defRPr/>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800">
                    <a:solidFill>
                      <a:schemeClr val="bg1">
                        <a:lumMod val="50000"/>
                      </a:schemeClr>
                    </a:solidFill>
                    <a:latin typeface="微软雅黑" panose="020B0503020204020204" pitchFamily="34" charset="-122"/>
                    <a:ea typeface="微软雅黑" panose="020B0503020204020204" pitchFamily="34" charset="-122"/>
                  </a:rPr>
                </a:b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7" name="Group 1"/>
            <p:cNvGrpSpPr/>
            <p:nvPr/>
          </p:nvGrpSpPr>
          <p:grpSpPr>
            <a:xfrm>
              <a:off x="7239121" y="992160"/>
              <a:ext cx="2304116" cy="723274"/>
              <a:chOff x="7239120" y="992162"/>
              <a:chExt cx="2304116" cy="723274"/>
            </a:xfrm>
          </p:grpSpPr>
          <p:sp>
            <p:nvSpPr>
              <p:cNvPr id="28" name="TextBox 50"/>
              <p:cNvSpPr txBox="1"/>
              <p:nvPr/>
            </p:nvSpPr>
            <p:spPr>
              <a:xfrm>
                <a:off x="7239120" y="992162"/>
                <a:ext cx="1231106" cy="246221"/>
              </a:xfrm>
              <a:prstGeom prst="rect">
                <a:avLst/>
              </a:prstGeom>
            </p:spPr>
            <p:txBody>
              <a:bodyPr wrap="none" lIns="0" tIns="0" rIns="0" bIns="0" anchor="ctr" anchorCtr="0">
                <a:normAutofit/>
              </a:bodyPr>
              <a:lstStyle/>
              <a:p>
                <a:pPr algn="l">
                  <a:spcBef>
                    <a:spcPct val="0"/>
                  </a:spcBef>
                  <a:defRPr/>
                </a:pPr>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9" name="TextBox 51"/>
              <p:cNvSpPr txBox="1"/>
              <p:nvPr/>
            </p:nvSpPr>
            <p:spPr>
              <a:xfrm>
                <a:off x="7239120" y="1222994"/>
                <a:ext cx="2304116" cy="492442"/>
              </a:xfrm>
              <a:prstGeom prst="rect">
                <a:avLst/>
              </a:prstGeom>
            </p:spPr>
            <p:txBody>
              <a:bodyPr wrap="square" lIns="0" tIns="0" rIns="0" bIns="0" anchor="ctr" anchorCtr="0">
                <a:normAutofit/>
              </a:bodyPr>
              <a:lstStyle/>
              <a:p>
                <a:pPr algn="l">
                  <a:lnSpc>
                    <a:spcPct val="120000"/>
                  </a:lnSpc>
                  <a:spcBef>
                    <a:spcPct val="0"/>
                  </a:spcBef>
                  <a:defRPr/>
                </a:pPr>
                <a:r>
                  <a:rPr lang="zh-CN" altLang="en-US" sz="7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700">
                    <a:solidFill>
                      <a:schemeClr val="bg1">
                        <a:lumMod val="50000"/>
                      </a:schemeClr>
                    </a:solidFill>
                    <a:latin typeface="微软雅黑" panose="020B0503020204020204" pitchFamily="34" charset="-122"/>
                    <a:ea typeface="微软雅黑" panose="020B0503020204020204" pitchFamily="34" charset="-122"/>
                  </a:rPr>
                </a:br>
                <a:r>
                  <a:rPr lang="zh-CN" altLang="en-US" sz="7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sp>
        <p:nvSpPr>
          <p:cNvPr id="52"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3"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4"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63" presetClass="path" presetSubtype="0" accel="50000" decel="50000" fill="hold" nodeType="withEffect">
                                  <p:stCondLst>
                                    <p:cond delay="0"/>
                                  </p:stCondLst>
                                  <p:childTnLst>
                                    <p:animMotion origin="layout" path="M -0.003938 0.83096 L 0 0 E" pathEditMode="relative" ptsTypes="">
                                      <p:cBhvr>
                                        <p:cTn id="9" dur="2000" fill="hold"/>
                                        <p:tgtEl>
                                          <p:spTgt spid="3"/>
                                        </p:tgtEl>
                                        <p:attrNameLst>
                                          <p:attrName>ppt_x</p:attrName>
                                          <p:attrName>ppt_y</p:attrName>
                                        </p:attrNameLst>
                                      </p:cBhvr>
                                    </p:animMotion>
                                  </p:childTnLst>
                                </p:cTn>
                              </p:par>
                              <p:par>
                                <p:cTn id="10" presetID="6" presetClass="emph" presetSubtype="0" accel="50000" decel="50000" fill="hold" nodeType="withEffect">
                                  <p:stCondLst>
                                    <p:cond delay="0"/>
                                  </p:stCondLst>
                                  <p:childTnLst>
                                    <p:animScale>
                                      <p:cBhvr>
                                        <p:cTn id="11" dur="2000" fill="hold"/>
                                        <p:tgtEl>
                                          <p:spTgt spid="3"/>
                                        </p:tgtEl>
                                      </p:cBhvr>
                                      <p:by x="150000" y="150000"/>
                                      <p:from x="9821" y="12874"/>
                                      <p:to x="100000" y="100000"/>
                                    </p:animScale>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additive="base">
                                        <p:cTn id="15" dur="300" fill="hold"/>
                                        <p:tgtEl>
                                          <p:spTgt spid="52"/>
                                        </p:tgtEl>
                                        <p:attrNameLst>
                                          <p:attrName>ppt_x</p:attrName>
                                        </p:attrNameLst>
                                      </p:cBhvr>
                                      <p:tavLst>
                                        <p:tav tm="0">
                                          <p:val>
                                            <p:strVal val="0-#ppt_w/2"/>
                                          </p:val>
                                        </p:tav>
                                        <p:tav tm="100000">
                                          <p:val>
                                            <p:strVal val="#ppt_x"/>
                                          </p:val>
                                        </p:tav>
                                      </p:tavLst>
                                    </p:anim>
                                    <p:anim calcmode="lin" valueType="num">
                                      <p:cBhvr additive="base">
                                        <p:cTn id="16" dur="300" fill="hold"/>
                                        <p:tgtEl>
                                          <p:spTgt spid="52"/>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2" presetClass="entr" presetSubtype="2" fill="hold" grpId="0" nodeType="afterEffect">
                                  <p:stCondLst>
                                    <p:cond delay="0"/>
                                  </p:stCondLst>
                                  <p:childTnLst>
                                    <p:set>
                                      <p:cBhvr>
                                        <p:cTn id="19" dur="1" fill="hold">
                                          <p:stCondLst>
                                            <p:cond delay="0"/>
                                          </p:stCondLst>
                                        </p:cTn>
                                        <p:tgtEl>
                                          <p:spTgt spid="53"/>
                                        </p:tgtEl>
                                        <p:attrNameLst>
                                          <p:attrName>style.visibility</p:attrName>
                                        </p:attrNameLst>
                                      </p:cBhvr>
                                      <p:to>
                                        <p:strVal val="visible"/>
                                      </p:to>
                                    </p:set>
                                    <p:anim calcmode="lin" valueType="num">
                                      <p:cBhvr additive="base">
                                        <p:cTn id="20" dur="500" fill="hold"/>
                                        <p:tgtEl>
                                          <p:spTgt spid="53"/>
                                        </p:tgtEl>
                                        <p:attrNameLst>
                                          <p:attrName>ppt_x</p:attrName>
                                        </p:attrNameLst>
                                      </p:cBhvr>
                                      <p:tavLst>
                                        <p:tav tm="0">
                                          <p:val>
                                            <p:strVal val="1+#ppt_w/2"/>
                                          </p:val>
                                        </p:tav>
                                        <p:tav tm="100000">
                                          <p:val>
                                            <p:strVal val="#ppt_x"/>
                                          </p:val>
                                        </p:tav>
                                      </p:tavLst>
                                    </p:anim>
                                    <p:anim calcmode="lin" valueType="num">
                                      <p:cBhvr additive="base">
                                        <p:cTn id="21"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autoUpdateAnimBg="0"/>
      <p:bldP spid="5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768286" y="1020925"/>
            <a:ext cx="3264428" cy="415370"/>
            <a:chOff x="5023339" y="1361549"/>
            <a:chExt cx="4353578" cy="553955"/>
          </a:xfrm>
        </p:grpSpPr>
        <p:sp>
          <p:nvSpPr>
            <p:cNvPr id="116" name="圆角矩形 115"/>
            <p:cNvSpPr/>
            <p:nvPr/>
          </p:nvSpPr>
          <p:spPr>
            <a:xfrm>
              <a:off x="5023339" y="1417315"/>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117" name="文本框 116"/>
            <p:cNvSpPr txBox="1"/>
            <p:nvPr/>
          </p:nvSpPr>
          <p:spPr>
            <a:xfrm>
              <a:off x="5200453" y="1361549"/>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2" name="组合 1"/>
          <p:cNvGrpSpPr/>
          <p:nvPr/>
        </p:nvGrpSpPr>
        <p:grpSpPr>
          <a:xfrm>
            <a:off x="4325324" y="1824307"/>
            <a:ext cx="3264428" cy="415370"/>
            <a:chOff x="7172032" y="2432973"/>
            <a:chExt cx="4353578" cy="553955"/>
          </a:xfrm>
        </p:grpSpPr>
        <p:sp>
          <p:nvSpPr>
            <p:cNvPr id="147" name="圆角矩形 146"/>
            <p:cNvSpPr/>
            <p:nvPr/>
          </p:nvSpPr>
          <p:spPr>
            <a:xfrm>
              <a:off x="7172032" y="2488739"/>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149" name="文本框 148"/>
            <p:cNvSpPr txBox="1"/>
            <p:nvPr/>
          </p:nvSpPr>
          <p:spPr>
            <a:xfrm>
              <a:off x="7349146" y="2432973"/>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3" name="组合 2"/>
          <p:cNvGrpSpPr/>
          <p:nvPr/>
        </p:nvGrpSpPr>
        <p:grpSpPr>
          <a:xfrm>
            <a:off x="4895548" y="2627689"/>
            <a:ext cx="3264428" cy="415370"/>
            <a:chOff x="7172032" y="3504397"/>
            <a:chExt cx="4353578" cy="553955"/>
          </a:xfrm>
        </p:grpSpPr>
        <p:sp>
          <p:nvSpPr>
            <p:cNvPr id="174" name="圆角矩形 173"/>
            <p:cNvSpPr/>
            <p:nvPr/>
          </p:nvSpPr>
          <p:spPr>
            <a:xfrm>
              <a:off x="7172032" y="3560163"/>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p:nvSpPr>
            <p:cNvPr id="176" name="文本框 175"/>
            <p:cNvSpPr txBox="1"/>
            <p:nvPr/>
          </p:nvSpPr>
          <p:spPr>
            <a:xfrm>
              <a:off x="7349146" y="3504397"/>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4" name="组合 3"/>
          <p:cNvGrpSpPr/>
          <p:nvPr/>
        </p:nvGrpSpPr>
        <p:grpSpPr>
          <a:xfrm>
            <a:off x="5379433" y="3431070"/>
            <a:ext cx="3264428" cy="415370"/>
            <a:chOff x="7172032" y="4575821"/>
            <a:chExt cx="4353578" cy="553955"/>
          </a:xfrm>
        </p:grpSpPr>
        <p:sp>
          <p:nvSpPr>
            <p:cNvPr id="201" name="圆角矩形 200"/>
            <p:cNvSpPr/>
            <p:nvPr/>
          </p:nvSpPr>
          <p:spPr>
            <a:xfrm>
              <a:off x="7172032" y="4631587"/>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latin typeface="微软雅黑" panose="020B0503020204020204" pitchFamily="34" charset="-122"/>
                <a:ea typeface="微软雅黑" panose="020B0503020204020204" pitchFamily="34" charset="-122"/>
              </a:endParaRPr>
            </a:p>
          </p:txBody>
        </p:sp>
        <p:sp>
          <p:nvSpPr>
            <p:cNvPr id="203" name="文本框 202"/>
            <p:cNvSpPr txBox="1"/>
            <p:nvPr/>
          </p:nvSpPr>
          <p:spPr>
            <a:xfrm>
              <a:off x="7349146" y="4575821"/>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sp>
        <p:nvSpPr>
          <p:cNvPr id="18" name="文本框 17"/>
          <p:cNvSpPr txBox="1"/>
          <p:nvPr/>
        </p:nvSpPr>
        <p:spPr>
          <a:xfrm>
            <a:off x="518970" y="2489645"/>
            <a:ext cx="600036" cy="1828493"/>
          </a:xfrm>
          <a:prstGeom prst="rect">
            <a:avLst/>
          </a:prstGeom>
          <a:noFill/>
        </p:spPr>
        <p:txBody>
          <a:bodyPr vert="eaVert" wrap="square" rtlCol="0">
            <a:spAutoFit/>
          </a:bodyPr>
          <a:lstStyle/>
          <a:p>
            <a:r>
              <a:rPr lang="zh-CN" altLang="en-US" sz="2700" spc="450" dirty="0">
                <a:solidFill>
                  <a:schemeClr val="accent5">
                    <a:lumMod val="50000"/>
                  </a:schemeClr>
                </a:solidFill>
                <a:latin typeface="微软雅黑" panose="020B0503020204020204" pitchFamily="34" charset="-122"/>
                <a:ea typeface="微软雅黑" panose="020B0503020204020204" pitchFamily="34" charset="-122"/>
              </a:rPr>
              <a:t>目  录</a:t>
            </a:r>
          </a:p>
        </p:txBody>
      </p:sp>
      <p:sp>
        <p:nvSpPr>
          <p:cNvPr id="20" name="矩形 19"/>
          <p:cNvSpPr/>
          <p:nvPr/>
        </p:nvSpPr>
        <p:spPr>
          <a:xfrm>
            <a:off x="1122353" y="2369697"/>
            <a:ext cx="328937" cy="1754326"/>
          </a:xfrm>
          <a:prstGeom prst="rect">
            <a:avLst/>
          </a:prstGeom>
        </p:spPr>
        <p:txBody>
          <a:bodyPr wrap="none">
            <a:spAutoFit/>
          </a:bodyPr>
          <a:lstStyle/>
          <a:p>
            <a:pPr algn="ctr"/>
            <a:r>
              <a:rPr lang="en-US" altLang="zh-CN" sz="1350" spc="450" dirty="0">
                <a:solidFill>
                  <a:schemeClr val="accent5">
                    <a:lumMod val="50000"/>
                  </a:schemeClr>
                </a:solidFill>
                <a:latin typeface="时尚中黑简体" pitchFamily="2" charset="-122"/>
                <a:ea typeface="时尚中黑简体" pitchFamily="2" charset="-122"/>
              </a:rPr>
              <a:t>C</a:t>
            </a:r>
          </a:p>
          <a:p>
            <a:pPr algn="ctr"/>
            <a:r>
              <a:rPr lang="en-US" altLang="zh-CN" sz="1350" spc="450" dirty="0">
                <a:solidFill>
                  <a:schemeClr val="accent5">
                    <a:lumMod val="50000"/>
                  </a:schemeClr>
                </a:solidFill>
                <a:latin typeface="时尚中黑简体" pitchFamily="2" charset="-122"/>
                <a:ea typeface="时尚中黑简体" pitchFamily="2" charset="-122"/>
              </a:rPr>
              <a:t>o</a:t>
            </a:r>
          </a:p>
          <a:p>
            <a:pPr algn="ctr"/>
            <a:r>
              <a:rPr lang="en-US" altLang="zh-CN" sz="1350" spc="450" dirty="0">
                <a:solidFill>
                  <a:schemeClr val="accent5">
                    <a:lumMod val="50000"/>
                  </a:schemeClr>
                </a:solidFill>
                <a:latin typeface="时尚中黑简体" pitchFamily="2" charset="-122"/>
                <a:ea typeface="时尚中黑简体" pitchFamily="2" charset="-122"/>
              </a:rPr>
              <a:t>n</a:t>
            </a:r>
          </a:p>
          <a:p>
            <a:pPr algn="ctr"/>
            <a:r>
              <a:rPr lang="en-US" altLang="zh-CN" sz="1350" spc="450" dirty="0">
                <a:solidFill>
                  <a:schemeClr val="accent5">
                    <a:lumMod val="50000"/>
                  </a:schemeClr>
                </a:solidFill>
                <a:latin typeface="时尚中黑简体" pitchFamily="2" charset="-122"/>
                <a:ea typeface="时尚中黑简体" pitchFamily="2" charset="-122"/>
              </a:rPr>
              <a:t>t</a:t>
            </a:r>
          </a:p>
          <a:p>
            <a:pPr algn="ctr"/>
            <a:r>
              <a:rPr lang="en-US" altLang="zh-CN" sz="1350" spc="450" dirty="0">
                <a:solidFill>
                  <a:schemeClr val="accent5">
                    <a:lumMod val="50000"/>
                  </a:schemeClr>
                </a:solidFill>
                <a:latin typeface="时尚中黑简体" pitchFamily="2" charset="-122"/>
                <a:ea typeface="时尚中黑简体" pitchFamily="2" charset="-122"/>
              </a:rPr>
              <a:t>e</a:t>
            </a:r>
          </a:p>
          <a:p>
            <a:pPr algn="ctr"/>
            <a:r>
              <a:rPr lang="en-US" altLang="zh-CN" sz="1350" spc="450" dirty="0">
                <a:solidFill>
                  <a:schemeClr val="accent5">
                    <a:lumMod val="50000"/>
                  </a:schemeClr>
                </a:solidFill>
                <a:latin typeface="时尚中黑简体" pitchFamily="2" charset="-122"/>
                <a:ea typeface="时尚中黑简体" pitchFamily="2" charset="-122"/>
              </a:rPr>
              <a:t>n</a:t>
            </a:r>
          </a:p>
          <a:p>
            <a:pPr algn="ctr"/>
            <a:r>
              <a:rPr lang="en-US" altLang="zh-CN" sz="1350" spc="450" dirty="0">
                <a:solidFill>
                  <a:schemeClr val="accent5">
                    <a:lumMod val="50000"/>
                  </a:schemeClr>
                </a:solidFill>
                <a:latin typeface="时尚中黑简体" pitchFamily="2" charset="-122"/>
                <a:ea typeface="时尚中黑简体" pitchFamily="2" charset="-122"/>
              </a:rPr>
              <a:t>t</a:t>
            </a:r>
          </a:p>
          <a:p>
            <a:pPr algn="ctr"/>
            <a:r>
              <a:rPr lang="en-US" altLang="zh-CN" sz="1350" spc="450" dirty="0">
                <a:solidFill>
                  <a:schemeClr val="accent5">
                    <a:lumMod val="50000"/>
                  </a:schemeClr>
                </a:solidFill>
                <a:latin typeface="时尚中黑简体" pitchFamily="2" charset="-122"/>
                <a:ea typeface="时尚中黑简体" pitchFamily="2" charset="-122"/>
              </a:rPr>
              <a:t>s</a:t>
            </a:r>
            <a:endParaRPr lang="zh-CN" altLang="en-US" sz="1350" spc="450" dirty="0">
              <a:solidFill>
                <a:schemeClr val="accent5">
                  <a:lumMod val="50000"/>
                </a:schemeClr>
              </a:solidFill>
              <a:latin typeface="时尚中黑简体" pitchFamily="2" charset="-122"/>
              <a:ea typeface="时尚中黑简体" pitchFamily="2" charset="-122"/>
            </a:endParaRPr>
          </a:p>
        </p:txBody>
      </p:sp>
      <p:cxnSp>
        <p:nvCxnSpPr>
          <p:cNvPr id="29" name="直接连接符 28"/>
          <p:cNvCxnSpPr/>
          <p:nvPr/>
        </p:nvCxnSpPr>
        <p:spPr>
          <a:xfrm>
            <a:off x="1106301" y="2475562"/>
            <a:ext cx="0" cy="150001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4057537" y="3412234"/>
            <a:ext cx="1303558" cy="738407"/>
            <a:chOff x="5409096" y="4550699"/>
            <a:chExt cx="1738479" cy="984771"/>
          </a:xfrm>
        </p:grpSpPr>
        <p:sp>
          <p:nvSpPr>
            <p:cNvPr id="204" name="文本框 203"/>
            <p:cNvSpPr txBox="1"/>
            <p:nvPr/>
          </p:nvSpPr>
          <p:spPr>
            <a:xfrm>
              <a:off x="5522070" y="4550699"/>
              <a:ext cx="1621825" cy="984771"/>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第四部分</a:t>
              </a:r>
            </a:p>
          </p:txBody>
        </p:sp>
        <p:cxnSp>
          <p:nvCxnSpPr>
            <p:cNvPr id="7" name="直接箭头连接符 6"/>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5" name="组合 124"/>
          <p:cNvGrpSpPr/>
          <p:nvPr/>
        </p:nvGrpSpPr>
        <p:grpSpPr>
          <a:xfrm>
            <a:off x="3613501" y="2605989"/>
            <a:ext cx="1303558" cy="738407"/>
            <a:chOff x="5409096" y="4550699"/>
            <a:chExt cx="1738479" cy="984771"/>
          </a:xfrm>
        </p:grpSpPr>
        <p:sp>
          <p:nvSpPr>
            <p:cNvPr id="126" name="文本框 125"/>
            <p:cNvSpPr txBox="1"/>
            <p:nvPr/>
          </p:nvSpPr>
          <p:spPr>
            <a:xfrm>
              <a:off x="5522070" y="4550699"/>
              <a:ext cx="1621825" cy="984771"/>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第三部分</a:t>
              </a:r>
            </a:p>
          </p:txBody>
        </p:sp>
        <p:cxnSp>
          <p:nvCxnSpPr>
            <p:cNvPr id="127" name="直接箭头连接符 126"/>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28" name="组合 127"/>
          <p:cNvGrpSpPr/>
          <p:nvPr/>
        </p:nvGrpSpPr>
        <p:grpSpPr>
          <a:xfrm>
            <a:off x="3029786" y="1799743"/>
            <a:ext cx="1303558" cy="738407"/>
            <a:chOff x="5409095" y="4550699"/>
            <a:chExt cx="1738479" cy="984771"/>
          </a:xfrm>
        </p:grpSpPr>
        <p:sp>
          <p:nvSpPr>
            <p:cNvPr id="129" name="文本框 128"/>
            <p:cNvSpPr txBox="1"/>
            <p:nvPr/>
          </p:nvSpPr>
          <p:spPr>
            <a:xfrm>
              <a:off x="5522070" y="4550699"/>
              <a:ext cx="1621825" cy="984771"/>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第二部分</a:t>
              </a:r>
            </a:p>
          </p:txBody>
        </p:sp>
        <p:cxnSp>
          <p:nvCxnSpPr>
            <p:cNvPr id="130" name="直接箭头连接符 129"/>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1" name="组合 130"/>
          <p:cNvGrpSpPr/>
          <p:nvPr/>
        </p:nvGrpSpPr>
        <p:grpSpPr>
          <a:xfrm>
            <a:off x="2455705" y="1002117"/>
            <a:ext cx="1303558" cy="738407"/>
            <a:chOff x="5409096" y="4550699"/>
            <a:chExt cx="1738479" cy="984771"/>
          </a:xfrm>
        </p:grpSpPr>
        <p:sp>
          <p:nvSpPr>
            <p:cNvPr id="132" name="文本框 131"/>
            <p:cNvSpPr txBox="1"/>
            <p:nvPr/>
          </p:nvSpPr>
          <p:spPr>
            <a:xfrm>
              <a:off x="5522070" y="4550699"/>
              <a:ext cx="1621825" cy="984771"/>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第一部分</a:t>
              </a:r>
            </a:p>
          </p:txBody>
        </p:sp>
        <p:cxnSp>
          <p:nvCxnSpPr>
            <p:cNvPr id="133" name="直接箭头连接符 132"/>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Effect transition="in" filter="fade">
                                      <p:cBhvr>
                                        <p:cTn id="51" dur="500"/>
                                        <p:tgtEl>
                                          <p:spTgt spid="9"/>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125"/>
                                        </p:tgtEl>
                                        <p:attrNameLst>
                                          <p:attrName>style.visibility</p:attrName>
                                        </p:attrNameLst>
                                      </p:cBhvr>
                                      <p:to>
                                        <p:strVal val="visible"/>
                                      </p:to>
                                    </p:set>
                                    <p:anim calcmode="lin" valueType="num">
                                      <p:cBhvr>
                                        <p:cTn id="55" dur="500" fill="hold"/>
                                        <p:tgtEl>
                                          <p:spTgt spid="125"/>
                                        </p:tgtEl>
                                        <p:attrNameLst>
                                          <p:attrName>ppt_w</p:attrName>
                                        </p:attrNameLst>
                                      </p:cBhvr>
                                      <p:tavLst>
                                        <p:tav tm="0">
                                          <p:val>
                                            <p:fltVal val="0"/>
                                          </p:val>
                                        </p:tav>
                                        <p:tav tm="100000">
                                          <p:val>
                                            <p:strVal val="#ppt_w"/>
                                          </p:val>
                                        </p:tav>
                                      </p:tavLst>
                                    </p:anim>
                                    <p:anim calcmode="lin" valueType="num">
                                      <p:cBhvr>
                                        <p:cTn id="56" dur="500" fill="hold"/>
                                        <p:tgtEl>
                                          <p:spTgt spid="125"/>
                                        </p:tgtEl>
                                        <p:attrNameLst>
                                          <p:attrName>ppt_h</p:attrName>
                                        </p:attrNameLst>
                                      </p:cBhvr>
                                      <p:tavLst>
                                        <p:tav tm="0">
                                          <p:val>
                                            <p:fltVal val="0"/>
                                          </p:val>
                                        </p:tav>
                                        <p:tav tm="100000">
                                          <p:val>
                                            <p:strVal val="#ppt_h"/>
                                          </p:val>
                                        </p:tav>
                                      </p:tavLst>
                                    </p:anim>
                                    <p:animEffect transition="in" filter="fade">
                                      <p:cBhvr>
                                        <p:cTn id="57" dur="500"/>
                                        <p:tgtEl>
                                          <p:spTgt spid="125"/>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128"/>
                                        </p:tgtEl>
                                        <p:attrNameLst>
                                          <p:attrName>style.visibility</p:attrName>
                                        </p:attrNameLst>
                                      </p:cBhvr>
                                      <p:to>
                                        <p:strVal val="visible"/>
                                      </p:to>
                                    </p:set>
                                    <p:anim calcmode="lin" valueType="num">
                                      <p:cBhvr>
                                        <p:cTn id="61" dur="500" fill="hold"/>
                                        <p:tgtEl>
                                          <p:spTgt spid="128"/>
                                        </p:tgtEl>
                                        <p:attrNameLst>
                                          <p:attrName>ppt_w</p:attrName>
                                        </p:attrNameLst>
                                      </p:cBhvr>
                                      <p:tavLst>
                                        <p:tav tm="0">
                                          <p:val>
                                            <p:fltVal val="0"/>
                                          </p:val>
                                        </p:tav>
                                        <p:tav tm="100000">
                                          <p:val>
                                            <p:strVal val="#ppt_w"/>
                                          </p:val>
                                        </p:tav>
                                      </p:tavLst>
                                    </p:anim>
                                    <p:anim calcmode="lin" valueType="num">
                                      <p:cBhvr>
                                        <p:cTn id="62" dur="500" fill="hold"/>
                                        <p:tgtEl>
                                          <p:spTgt spid="128"/>
                                        </p:tgtEl>
                                        <p:attrNameLst>
                                          <p:attrName>ppt_h</p:attrName>
                                        </p:attrNameLst>
                                      </p:cBhvr>
                                      <p:tavLst>
                                        <p:tav tm="0">
                                          <p:val>
                                            <p:fltVal val="0"/>
                                          </p:val>
                                        </p:tav>
                                        <p:tav tm="100000">
                                          <p:val>
                                            <p:strVal val="#ppt_h"/>
                                          </p:val>
                                        </p:tav>
                                      </p:tavLst>
                                    </p:anim>
                                    <p:animEffect transition="in" filter="fade">
                                      <p:cBhvr>
                                        <p:cTn id="63" dur="500"/>
                                        <p:tgtEl>
                                          <p:spTgt spid="128"/>
                                        </p:tgtEl>
                                      </p:cBhvr>
                                    </p:animEffect>
                                  </p:childTnLst>
                                </p:cTn>
                              </p:par>
                            </p:childTnLst>
                          </p:cTn>
                        </p:par>
                        <p:par>
                          <p:cTn id="64" fill="hold">
                            <p:stCondLst>
                              <p:cond delay="5000"/>
                            </p:stCondLst>
                            <p:childTnLst>
                              <p:par>
                                <p:cTn id="65" presetID="53" presetClass="entr" presetSubtype="16" fill="hold" nodeType="after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p:cTn id="67" dur="500" fill="hold"/>
                                        <p:tgtEl>
                                          <p:spTgt spid="131"/>
                                        </p:tgtEl>
                                        <p:attrNameLst>
                                          <p:attrName>ppt_w</p:attrName>
                                        </p:attrNameLst>
                                      </p:cBhvr>
                                      <p:tavLst>
                                        <p:tav tm="0">
                                          <p:val>
                                            <p:fltVal val="0"/>
                                          </p:val>
                                        </p:tav>
                                        <p:tav tm="100000">
                                          <p:val>
                                            <p:strVal val="#ppt_w"/>
                                          </p:val>
                                        </p:tav>
                                      </p:tavLst>
                                    </p:anim>
                                    <p:anim calcmode="lin" valueType="num">
                                      <p:cBhvr>
                                        <p:cTn id="68" dur="500" fill="hold"/>
                                        <p:tgtEl>
                                          <p:spTgt spid="131"/>
                                        </p:tgtEl>
                                        <p:attrNameLst>
                                          <p:attrName>ppt_h</p:attrName>
                                        </p:attrNameLst>
                                      </p:cBhvr>
                                      <p:tavLst>
                                        <p:tav tm="0">
                                          <p:val>
                                            <p:fltVal val="0"/>
                                          </p:val>
                                        </p:tav>
                                        <p:tav tm="100000">
                                          <p:val>
                                            <p:strVal val="#ppt_h"/>
                                          </p:val>
                                        </p:tav>
                                      </p:tavLst>
                                    </p:anim>
                                    <p:animEffect transition="in" filter="fade">
                                      <p:cBhvr>
                                        <p:cTn id="69" dur="5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abb89024-4c12-4ada-be55-8ab8ed807542"/>
          <p:cNvGrpSpPr>
            <a:grpSpLocks noChangeAspect="1"/>
          </p:cNvGrpSpPr>
          <p:nvPr/>
        </p:nvGrpSpPr>
        <p:grpSpPr>
          <a:xfrm>
            <a:off x="613402" y="1302609"/>
            <a:ext cx="7727651" cy="2833430"/>
            <a:chOff x="817869" y="1736812"/>
            <a:chExt cx="10303534" cy="3777906"/>
          </a:xfrm>
        </p:grpSpPr>
        <p:sp>
          <p:nvSpPr>
            <p:cNvPr id="4" name="Freeform: Shape 1"/>
            <p:cNvSpPr/>
            <p:nvPr/>
          </p:nvSpPr>
          <p:spPr>
            <a:xfrm>
              <a:off x="6743448" y="1736812"/>
              <a:ext cx="2420433" cy="2295120"/>
            </a:xfrm>
            <a:custGeom>
              <a:avLst/>
              <a:gdLst/>
              <a:ahLst/>
              <a:cxnLst>
                <a:cxn ang="0">
                  <a:pos x="wd2" y="hd2"/>
                </a:cxn>
                <a:cxn ang="5400000">
                  <a:pos x="wd2" y="hd2"/>
                </a:cxn>
                <a:cxn ang="10800000">
                  <a:pos x="wd2" y="hd2"/>
                </a:cxn>
                <a:cxn ang="16200000">
                  <a:pos x="wd2" y="hd2"/>
                </a:cxn>
              </a:cxnLst>
              <a:rect l="0" t="0" r="r" b="b"/>
              <a:pathLst>
                <a:path w="21600" h="21600" extrusionOk="0">
                  <a:moveTo>
                    <a:pt x="13806" y="0"/>
                  </a:moveTo>
                  <a:cubicBezTo>
                    <a:pt x="0" y="0"/>
                    <a:pt x="0" y="0"/>
                    <a:pt x="0" y="0"/>
                  </a:cubicBezTo>
                  <a:cubicBezTo>
                    <a:pt x="1002" y="572"/>
                    <a:pt x="1930" y="1429"/>
                    <a:pt x="2709" y="2532"/>
                  </a:cubicBezTo>
                  <a:cubicBezTo>
                    <a:pt x="4268" y="4696"/>
                    <a:pt x="5122" y="7636"/>
                    <a:pt x="5122" y="10780"/>
                  </a:cubicBezTo>
                  <a:cubicBezTo>
                    <a:pt x="5122" y="13964"/>
                    <a:pt x="4268" y="16904"/>
                    <a:pt x="2709" y="19068"/>
                  </a:cubicBezTo>
                  <a:cubicBezTo>
                    <a:pt x="1930" y="20171"/>
                    <a:pt x="1002" y="21028"/>
                    <a:pt x="0" y="21600"/>
                  </a:cubicBezTo>
                  <a:cubicBezTo>
                    <a:pt x="13806" y="21600"/>
                    <a:pt x="13806" y="21600"/>
                    <a:pt x="13806" y="21600"/>
                  </a:cubicBezTo>
                  <a:cubicBezTo>
                    <a:pt x="18297" y="21600"/>
                    <a:pt x="21600" y="16782"/>
                    <a:pt x="21600" y="10780"/>
                  </a:cubicBezTo>
                  <a:cubicBezTo>
                    <a:pt x="21600" y="4818"/>
                    <a:pt x="18297" y="0"/>
                    <a:pt x="13806" y="0"/>
                  </a:cubicBezTo>
                  <a:close/>
                </a:path>
              </a:pathLst>
            </a:custGeom>
            <a:solidFill>
              <a:schemeClr val="accent4">
                <a:lumMod val="100000"/>
              </a:schemeClr>
            </a:solidFill>
            <a:ln w="12700">
              <a:miter lim="400000"/>
            </a:ln>
          </p:spPr>
          <p:txBody>
            <a:bodyPr anchor="ctr"/>
            <a:lstStyle/>
            <a:p>
              <a:pPr algn="ctr"/>
              <a:endParaRPr/>
            </a:p>
          </p:txBody>
        </p:sp>
        <p:sp>
          <p:nvSpPr>
            <p:cNvPr id="5" name="Freeform: Shape 2"/>
            <p:cNvSpPr/>
            <p:nvPr/>
          </p:nvSpPr>
          <p:spPr>
            <a:xfrm>
              <a:off x="2799579" y="1736812"/>
              <a:ext cx="2420434" cy="2295120"/>
            </a:xfrm>
            <a:custGeom>
              <a:avLst/>
              <a:gdLst/>
              <a:ahLst/>
              <a:cxnLst>
                <a:cxn ang="0">
                  <a:pos x="wd2" y="hd2"/>
                </a:cxn>
                <a:cxn ang="5400000">
                  <a:pos x="wd2" y="hd2"/>
                </a:cxn>
                <a:cxn ang="10800000">
                  <a:pos x="wd2" y="hd2"/>
                </a:cxn>
                <a:cxn ang="16200000">
                  <a:pos x="wd2" y="hd2"/>
                </a:cxn>
              </a:cxnLst>
              <a:rect l="0" t="0" r="r" b="b"/>
              <a:pathLst>
                <a:path w="21600" h="21600" extrusionOk="0">
                  <a:moveTo>
                    <a:pt x="13806" y="0"/>
                  </a:moveTo>
                  <a:cubicBezTo>
                    <a:pt x="0" y="0"/>
                    <a:pt x="0" y="0"/>
                    <a:pt x="0" y="0"/>
                  </a:cubicBezTo>
                  <a:cubicBezTo>
                    <a:pt x="1039" y="572"/>
                    <a:pt x="1930" y="1429"/>
                    <a:pt x="2709" y="2532"/>
                  </a:cubicBezTo>
                  <a:cubicBezTo>
                    <a:pt x="4268" y="4696"/>
                    <a:pt x="5122" y="7636"/>
                    <a:pt x="5122" y="10780"/>
                  </a:cubicBezTo>
                  <a:cubicBezTo>
                    <a:pt x="5122" y="13964"/>
                    <a:pt x="4268" y="16904"/>
                    <a:pt x="2709" y="19068"/>
                  </a:cubicBezTo>
                  <a:cubicBezTo>
                    <a:pt x="1930" y="20171"/>
                    <a:pt x="1039" y="21028"/>
                    <a:pt x="0" y="21600"/>
                  </a:cubicBezTo>
                  <a:cubicBezTo>
                    <a:pt x="13806" y="21600"/>
                    <a:pt x="13806" y="21600"/>
                    <a:pt x="13806" y="21600"/>
                  </a:cubicBezTo>
                  <a:cubicBezTo>
                    <a:pt x="18297" y="21600"/>
                    <a:pt x="21600" y="16782"/>
                    <a:pt x="21600" y="10780"/>
                  </a:cubicBezTo>
                  <a:cubicBezTo>
                    <a:pt x="21600" y="4818"/>
                    <a:pt x="18297" y="0"/>
                    <a:pt x="13806" y="0"/>
                  </a:cubicBezTo>
                  <a:close/>
                </a:path>
              </a:pathLst>
            </a:custGeom>
            <a:solidFill>
              <a:schemeClr val="accent2">
                <a:lumMod val="100000"/>
              </a:schemeClr>
            </a:solidFill>
            <a:ln w="12700">
              <a:miter lim="400000"/>
            </a:ln>
          </p:spPr>
          <p:txBody>
            <a:bodyPr anchor="ctr"/>
            <a:lstStyle/>
            <a:p>
              <a:pPr algn="ctr"/>
              <a:endParaRPr/>
            </a:p>
          </p:txBody>
        </p:sp>
        <p:sp>
          <p:nvSpPr>
            <p:cNvPr id="6" name="Freeform: Shape 3"/>
            <p:cNvSpPr/>
            <p:nvPr/>
          </p:nvSpPr>
          <p:spPr>
            <a:xfrm>
              <a:off x="4774671" y="1736812"/>
              <a:ext cx="2420433" cy="2295120"/>
            </a:xfrm>
            <a:custGeom>
              <a:avLst/>
              <a:gdLst/>
              <a:ahLst/>
              <a:cxnLst>
                <a:cxn ang="0">
                  <a:pos x="wd2" y="hd2"/>
                </a:cxn>
                <a:cxn ang="5400000">
                  <a:pos x="wd2" y="hd2"/>
                </a:cxn>
                <a:cxn ang="10800000">
                  <a:pos x="wd2" y="hd2"/>
                </a:cxn>
                <a:cxn ang="16200000">
                  <a:pos x="wd2" y="hd2"/>
                </a:cxn>
              </a:cxnLst>
              <a:rect l="0" t="0" r="r" b="b"/>
              <a:pathLst>
                <a:path w="21600" h="21600" extrusionOk="0">
                  <a:moveTo>
                    <a:pt x="13806" y="0"/>
                  </a:moveTo>
                  <a:cubicBezTo>
                    <a:pt x="0" y="0"/>
                    <a:pt x="0" y="0"/>
                    <a:pt x="0" y="0"/>
                  </a:cubicBezTo>
                  <a:cubicBezTo>
                    <a:pt x="1002" y="572"/>
                    <a:pt x="1930" y="1429"/>
                    <a:pt x="2709" y="2532"/>
                  </a:cubicBezTo>
                  <a:cubicBezTo>
                    <a:pt x="4268" y="4696"/>
                    <a:pt x="5122" y="7636"/>
                    <a:pt x="5122" y="10780"/>
                  </a:cubicBezTo>
                  <a:cubicBezTo>
                    <a:pt x="5122" y="13964"/>
                    <a:pt x="4268" y="16904"/>
                    <a:pt x="2709" y="19068"/>
                  </a:cubicBezTo>
                  <a:cubicBezTo>
                    <a:pt x="1930" y="20171"/>
                    <a:pt x="1002" y="21028"/>
                    <a:pt x="0" y="21600"/>
                  </a:cubicBezTo>
                  <a:cubicBezTo>
                    <a:pt x="13806" y="21600"/>
                    <a:pt x="13806" y="21600"/>
                    <a:pt x="13806" y="21600"/>
                  </a:cubicBezTo>
                  <a:cubicBezTo>
                    <a:pt x="18297" y="21600"/>
                    <a:pt x="21600" y="16782"/>
                    <a:pt x="21600" y="10780"/>
                  </a:cubicBezTo>
                  <a:cubicBezTo>
                    <a:pt x="21600" y="4818"/>
                    <a:pt x="18297" y="0"/>
                    <a:pt x="13806" y="0"/>
                  </a:cubicBezTo>
                  <a:close/>
                </a:path>
              </a:pathLst>
            </a:custGeom>
            <a:solidFill>
              <a:schemeClr val="accent3">
                <a:lumMod val="100000"/>
              </a:schemeClr>
            </a:solidFill>
            <a:ln w="12700">
              <a:miter lim="400000"/>
            </a:ln>
          </p:spPr>
          <p:txBody>
            <a:bodyPr anchor="ctr"/>
            <a:lstStyle/>
            <a:p>
              <a:pPr algn="ctr"/>
              <a:endParaRPr/>
            </a:p>
          </p:txBody>
        </p:sp>
        <p:sp>
          <p:nvSpPr>
            <p:cNvPr id="7" name="Freeform: Shape 4"/>
            <p:cNvSpPr/>
            <p:nvPr/>
          </p:nvSpPr>
          <p:spPr>
            <a:xfrm>
              <a:off x="817869" y="1736812"/>
              <a:ext cx="2420434" cy="2295120"/>
            </a:xfrm>
            <a:custGeom>
              <a:avLst/>
              <a:gdLst/>
              <a:ahLst/>
              <a:cxnLst>
                <a:cxn ang="0">
                  <a:pos x="wd2" y="hd2"/>
                </a:cxn>
                <a:cxn ang="5400000">
                  <a:pos x="wd2" y="hd2"/>
                </a:cxn>
                <a:cxn ang="10800000">
                  <a:pos x="wd2" y="hd2"/>
                </a:cxn>
                <a:cxn ang="16200000">
                  <a:pos x="wd2" y="hd2"/>
                </a:cxn>
              </a:cxnLst>
              <a:rect l="0" t="0" r="r" b="b"/>
              <a:pathLst>
                <a:path w="21600" h="21600" extrusionOk="0">
                  <a:moveTo>
                    <a:pt x="13769" y="0"/>
                  </a:moveTo>
                  <a:cubicBezTo>
                    <a:pt x="0" y="0"/>
                    <a:pt x="0" y="0"/>
                    <a:pt x="0" y="0"/>
                  </a:cubicBezTo>
                  <a:cubicBezTo>
                    <a:pt x="1002" y="572"/>
                    <a:pt x="1930" y="1429"/>
                    <a:pt x="2672" y="2532"/>
                  </a:cubicBezTo>
                  <a:cubicBezTo>
                    <a:pt x="4231" y="4696"/>
                    <a:pt x="5085" y="7636"/>
                    <a:pt x="5085" y="10780"/>
                  </a:cubicBezTo>
                  <a:cubicBezTo>
                    <a:pt x="5085" y="13964"/>
                    <a:pt x="4231" y="16904"/>
                    <a:pt x="2672" y="19068"/>
                  </a:cubicBezTo>
                  <a:cubicBezTo>
                    <a:pt x="1930" y="20171"/>
                    <a:pt x="1002" y="21028"/>
                    <a:pt x="0" y="21600"/>
                  </a:cubicBezTo>
                  <a:cubicBezTo>
                    <a:pt x="13769" y="21600"/>
                    <a:pt x="13769" y="21600"/>
                    <a:pt x="13769" y="21600"/>
                  </a:cubicBezTo>
                  <a:cubicBezTo>
                    <a:pt x="18297" y="21600"/>
                    <a:pt x="21600" y="16782"/>
                    <a:pt x="21600" y="10780"/>
                  </a:cubicBezTo>
                  <a:cubicBezTo>
                    <a:pt x="21600" y="4818"/>
                    <a:pt x="18297" y="0"/>
                    <a:pt x="13769" y="0"/>
                  </a:cubicBezTo>
                  <a:close/>
                </a:path>
              </a:pathLst>
            </a:custGeom>
            <a:solidFill>
              <a:schemeClr val="accent1">
                <a:lumMod val="100000"/>
              </a:schemeClr>
            </a:solidFill>
            <a:ln w="12700">
              <a:miter lim="400000"/>
            </a:ln>
          </p:spPr>
          <p:txBody>
            <a:bodyPr anchor="ctr"/>
            <a:lstStyle/>
            <a:p>
              <a:pPr algn="ctr"/>
              <a:endParaRPr/>
            </a:p>
          </p:txBody>
        </p:sp>
        <p:sp>
          <p:nvSpPr>
            <p:cNvPr id="8" name="Rectangle 5"/>
            <p:cNvSpPr/>
            <p:nvPr/>
          </p:nvSpPr>
          <p:spPr>
            <a:xfrm>
              <a:off x="1584655" y="3146844"/>
              <a:ext cx="1398728" cy="367935"/>
            </a:xfrm>
            <a:prstGeom prst="rect">
              <a:avLst/>
            </a:prstGeom>
            <a:ln w="12700">
              <a:miter lim="400000"/>
            </a:ln>
          </p:spPr>
          <p:txBody>
            <a:bodyPr wrap="none" lIns="35719" tIns="35719" rIns="35719" bIns="35719" anchor="ctr">
              <a:normAutofit lnSpcReduction="10000"/>
            </a:bodyPr>
            <a:lstStyle/>
            <a:p>
              <a:pPr lvl="0">
                <a:defRPr sz="1800">
                  <a:solidFill>
                    <a:srgbClr val="000000"/>
                  </a:solidFill>
                </a:defRPr>
              </a:pPr>
              <a:r>
                <a:rPr lang="zh-CN" altLang="en-US" sz="1350">
                  <a:solidFill>
                    <a:schemeClr val="bg1">
                      <a:lumMod val="100000"/>
                    </a:schemeClr>
                  </a:solidFill>
                </a:rPr>
                <a:t>标题文本预设</a:t>
              </a:r>
            </a:p>
          </p:txBody>
        </p:sp>
        <p:sp>
          <p:nvSpPr>
            <p:cNvPr id="9" name="Rectangle 6"/>
            <p:cNvSpPr/>
            <p:nvPr/>
          </p:nvSpPr>
          <p:spPr>
            <a:xfrm>
              <a:off x="3606190" y="3146844"/>
              <a:ext cx="1398728" cy="367935"/>
            </a:xfrm>
            <a:prstGeom prst="rect">
              <a:avLst/>
            </a:prstGeom>
            <a:ln w="12700">
              <a:miter lim="400000"/>
            </a:ln>
          </p:spPr>
          <p:txBody>
            <a:bodyPr wrap="none" lIns="35719" tIns="35719" rIns="35719" bIns="35719" anchor="ctr">
              <a:normAutofit lnSpcReduction="10000"/>
            </a:bodyPr>
            <a:lstStyle/>
            <a:p>
              <a:pPr lvl="0">
                <a:defRPr sz="1800">
                  <a:solidFill>
                    <a:srgbClr val="000000"/>
                  </a:solidFill>
                </a:defRPr>
              </a:pPr>
              <a:r>
                <a:rPr lang="zh-CN" altLang="en-US" sz="1350">
                  <a:solidFill>
                    <a:schemeClr val="bg1">
                      <a:lumMod val="100000"/>
                    </a:schemeClr>
                  </a:solidFill>
                </a:rPr>
                <a:t>标题文本预设</a:t>
              </a:r>
            </a:p>
          </p:txBody>
        </p:sp>
        <p:sp>
          <p:nvSpPr>
            <p:cNvPr id="10" name="Rectangle 7"/>
            <p:cNvSpPr/>
            <p:nvPr/>
          </p:nvSpPr>
          <p:spPr>
            <a:xfrm>
              <a:off x="5459695" y="3146844"/>
              <a:ext cx="1398728" cy="367935"/>
            </a:xfrm>
            <a:prstGeom prst="rect">
              <a:avLst/>
            </a:prstGeom>
            <a:ln w="12700">
              <a:miter lim="400000"/>
            </a:ln>
          </p:spPr>
          <p:txBody>
            <a:bodyPr wrap="none" lIns="35719" tIns="35719" rIns="35719" bIns="35719" anchor="ctr">
              <a:normAutofit lnSpcReduction="10000"/>
            </a:bodyPr>
            <a:lstStyle/>
            <a:p>
              <a:pPr lvl="0">
                <a:defRPr sz="1800">
                  <a:solidFill>
                    <a:srgbClr val="000000"/>
                  </a:solidFill>
                </a:defRPr>
              </a:pPr>
              <a:r>
                <a:rPr lang="zh-CN" altLang="en-US" sz="1350">
                  <a:solidFill>
                    <a:schemeClr val="bg1">
                      <a:lumMod val="100000"/>
                    </a:schemeClr>
                  </a:solidFill>
                </a:rPr>
                <a:t>标题文本预设</a:t>
              </a:r>
            </a:p>
          </p:txBody>
        </p:sp>
        <p:sp>
          <p:nvSpPr>
            <p:cNvPr id="11" name="Rectangle 8"/>
            <p:cNvSpPr/>
            <p:nvPr/>
          </p:nvSpPr>
          <p:spPr>
            <a:xfrm>
              <a:off x="7522870" y="3146844"/>
              <a:ext cx="1398728" cy="367935"/>
            </a:xfrm>
            <a:prstGeom prst="rect">
              <a:avLst/>
            </a:prstGeom>
            <a:ln w="12700">
              <a:miter lim="400000"/>
            </a:ln>
          </p:spPr>
          <p:txBody>
            <a:bodyPr wrap="none" lIns="35719" tIns="35719" rIns="35719" bIns="35719" anchor="ctr">
              <a:normAutofit lnSpcReduction="10000"/>
            </a:bodyPr>
            <a:lstStyle/>
            <a:p>
              <a:pPr lvl="0">
                <a:defRPr sz="1800">
                  <a:solidFill>
                    <a:srgbClr val="000000"/>
                  </a:solidFill>
                </a:defRPr>
              </a:pPr>
              <a:r>
                <a:rPr lang="zh-CN" altLang="en-US" sz="1350" dirty="0">
                  <a:solidFill>
                    <a:schemeClr val="bg1">
                      <a:lumMod val="100000"/>
                    </a:schemeClr>
                  </a:solidFill>
                </a:rPr>
                <a:t>标题文本预设</a:t>
              </a:r>
            </a:p>
          </p:txBody>
        </p:sp>
        <p:sp>
          <p:nvSpPr>
            <p:cNvPr id="12" name="Freeform: Shape 9"/>
            <p:cNvSpPr/>
            <p:nvPr/>
          </p:nvSpPr>
          <p:spPr>
            <a:xfrm>
              <a:off x="8700970" y="1736812"/>
              <a:ext cx="2420433" cy="2295120"/>
            </a:xfrm>
            <a:custGeom>
              <a:avLst/>
              <a:gdLst/>
              <a:ahLst/>
              <a:cxnLst>
                <a:cxn ang="0">
                  <a:pos x="wd2" y="hd2"/>
                </a:cxn>
                <a:cxn ang="5400000">
                  <a:pos x="wd2" y="hd2"/>
                </a:cxn>
                <a:cxn ang="10800000">
                  <a:pos x="wd2" y="hd2"/>
                </a:cxn>
                <a:cxn ang="16200000">
                  <a:pos x="wd2" y="hd2"/>
                </a:cxn>
              </a:cxnLst>
              <a:rect l="0" t="0" r="r" b="b"/>
              <a:pathLst>
                <a:path w="21600" h="21600" extrusionOk="0">
                  <a:moveTo>
                    <a:pt x="13806" y="0"/>
                  </a:moveTo>
                  <a:cubicBezTo>
                    <a:pt x="0" y="0"/>
                    <a:pt x="0" y="0"/>
                    <a:pt x="0" y="0"/>
                  </a:cubicBezTo>
                  <a:cubicBezTo>
                    <a:pt x="1002" y="572"/>
                    <a:pt x="1930" y="1429"/>
                    <a:pt x="2709" y="2532"/>
                  </a:cubicBezTo>
                  <a:cubicBezTo>
                    <a:pt x="4268" y="4696"/>
                    <a:pt x="5122" y="7636"/>
                    <a:pt x="5122" y="10780"/>
                  </a:cubicBezTo>
                  <a:cubicBezTo>
                    <a:pt x="5122" y="13964"/>
                    <a:pt x="4268" y="16904"/>
                    <a:pt x="2709" y="19068"/>
                  </a:cubicBezTo>
                  <a:cubicBezTo>
                    <a:pt x="1930" y="20171"/>
                    <a:pt x="1002" y="21028"/>
                    <a:pt x="0" y="21600"/>
                  </a:cubicBezTo>
                  <a:cubicBezTo>
                    <a:pt x="13806" y="21600"/>
                    <a:pt x="13806" y="21600"/>
                    <a:pt x="13806" y="21600"/>
                  </a:cubicBezTo>
                  <a:cubicBezTo>
                    <a:pt x="18297" y="21600"/>
                    <a:pt x="21600" y="16782"/>
                    <a:pt x="21600" y="10780"/>
                  </a:cubicBezTo>
                  <a:cubicBezTo>
                    <a:pt x="21600" y="4818"/>
                    <a:pt x="18297" y="0"/>
                    <a:pt x="13806" y="0"/>
                  </a:cubicBezTo>
                  <a:close/>
                </a:path>
              </a:pathLst>
            </a:custGeom>
            <a:solidFill>
              <a:schemeClr val="accent5">
                <a:lumMod val="100000"/>
              </a:schemeClr>
            </a:solidFill>
            <a:ln w="12700">
              <a:miter lim="400000"/>
            </a:ln>
          </p:spPr>
          <p:txBody>
            <a:bodyPr anchor="ctr"/>
            <a:lstStyle/>
            <a:p>
              <a:pPr algn="ctr"/>
              <a:endParaRPr/>
            </a:p>
          </p:txBody>
        </p:sp>
        <p:sp>
          <p:nvSpPr>
            <p:cNvPr id="13" name="Rectangle 10"/>
            <p:cNvSpPr/>
            <p:nvPr/>
          </p:nvSpPr>
          <p:spPr>
            <a:xfrm>
              <a:off x="9385995" y="3146844"/>
              <a:ext cx="1398728" cy="367935"/>
            </a:xfrm>
            <a:prstGeom prst="rect">
              <a:avLst/>
            </a:prstGeom>
            <a:ln w="12700">
              <a:miter lim="400000"/>
            </a:ln>
          </p:spPr>
          <p:txBody>
            <a:bodyPr wrap="none" lIns="35719" tIns="35719" rIns="35719" bIns="35719" anchor="ctr">
              <a:normAutofit lnSpcReduction="10000"/>
            </a:bodyPr>
            <a:lstStyle/>
            <a:p>
              <a:pPr lvl="0">
                <a:defRPr sz="1800">
                  <a:solidFill>
                    <a:srgbClr val="000000"/>
                  </a:solidFill>
                </a:defRPr>
              </a:pPr>
              <a:r>
                <a:rPr lang="zh-CN" altLang="en-US" sz="1350">
                  <a:solidFill>
                    <a:schemeClr val="bg1">
                      <a:lumMod val="100000"/>
                    </a:schemeClr>
                  </a:solidFill>
                </a:rPr>
                <a:t>标题文本预设</a:t>
              </a:r>
            </a:p>
          </p:txBody>
        </p:sp>
        <p:sp>
          <p:nvSpPr>
            <p:cNvPr id="14" name="Rectangle 11"/>
            <p:cNvSpPr/>
            <p:nvPr/>
          </p:nvSpPr>
          <p:spPr>
            <a:xfrm>
              <a:off x="965726" y="4833185"/>
              <a:ext cx="1728192" cy="681533"/>
            </a:xfrm>
            <a:prstGeom prst="rect">
              <a:avLst/>
            </a:prstGeom>
            <a:ln w="12700">
              <a:miter lim="400000"/>
            </a:ln>
          </p:spPr>
          <p:txBody>
            <a:bodyPr wrap="square" lIns="35719" tIns="35719" rIns="35719" bIns="35719" anchor="ctr">
              <a:normAutofit fontScale="85000" lnSpcReduction="20000"/>
            </a:bodyPr>
            <a:lstStyle/>
            <a:p>
              <a:pPr lvl="0" algn="just">
                <a:lnSpc>
                  <a:spcPct val="120000"/>
                </a:lnSpc>
                <a:defRPr sz="1800">
                  <a:solidFill>
                    <a:srgbClr val="000000"/>
                  </a:solidFill>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15" name="Rectangle 12"/>
            <p:cNvSpPr/>
            <p:nvPr/>
          </p:nvSpPr>
          <p:spPr>
            <a:xfrm>
              <a:off x="2932370" y="4833185"/>
              <a:ext cx="1728192" cy="681533"/>
            </a:xfrm>
            <a:prstGeom prst="rect">
              <a:avLst/>
            </a:prstGeom>
            <a:ln w="12700">
              <a:miter lim="400000"/>
            </a:ln>
          </p:spPr>
          <p:txBody>
            <a:bodyPr wrap="square" lIns="35719" tIns="35719" rIns="35719" bIns="35719" anchor="ctr">
              <a:normAutofit fontScale="85000" lnSpcReduction="20000"/>
            </a:bodyPr>
            <a:lstStyle/>
            <a:p>
              <a:pPr lvl="0" algn="just">
                <a:lnSpc>
                  <a:spcPct val="120000"/>
                </a:lnSpc>
                <a:defRPr sz="1800">
                  <a:solidFill>
                    <a:srgbClr val="000000"/>
                  </a:solidFill>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16" name="Rectangle 13"/>
            <p:cNvSpPr/>
            <p:nvPr/>
          </p:nvSpPr>
          <p:spPr>
            <a:xfrm>
              <a:off x="4899015" y="4833185"/>
              <a:ext cx="1728192" cy="681533"/>
            </a:xfrm>
            <a:prstGeom prst="rect">
              <a:avLst/>
            </a:prstGeom>
            <a:ln w="12700">
              <a:miter lim="400000"/>
            </a:ln>
          </p:spPr>
          <p:txBody>
            <a:bodyPr wrap="square" lIns="35719" tIns="35719" rIns="35719" bIns="35719" anchor="ctr">
              <a:normAutofit fontScale="85000" lnSpcReduction="20000"/>
            </a:bodyPr>
            <a:lstStyle/>
            <a:p>
              <a:pPr lvl="0" algn="just">
                <a:lnSpc>
                  <a:spcPct val="120000"/>
                </a:lnSpc>
                <a:defRPr sz="1800">
                  <a:solidFill>
                    <a:srgbClr val="000000"/>
                  </a:solidFill>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17" name="Rectangle 14"/>
            <p:cNvSpPr/>
            <p:nvPr/>
          </p:nvSpPr>
          <p:spPr>
            <a:xfrm>
              <a:off x="6865659" y="4833185"/>
              <a:ext cx="1728192" cy="681533"/>
            </a:xfrm>
            <a:prstGeom prst="rect">
              <a:avLst/>
            </a:prstGeom>
            <a:ln w="12700">
              <a:miter lim="400000"/>
            </a:ln>
          </p:spPr>
          <p:txBody>
            <a:bodyPr wrap="square" lIns="35719" tIns="35719" rIns="35719" bIns="35719" anchor="ctr">
              <a:normAutofit fontScale="85000" lnSpcReduction="20000"/>
            </a:bodyPr>
            <a:lstStyle/>
            <a:p>
              <a:pPr lvl="0" algn="just">
                <a:lnSpc>
                  <a:spcPct val="120000"/>
                </a:lnSpc>
                <a:defRPr sz="1800">
                  <a:solidFill>
                    <a:srgbClr val="000000"/>
                  </a:solidFill>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18" name="Rectangle 15"/>
            <p:cNvSpPr/>
            <p:nvPr/>
          </p:nvSpPr>
          <p:spPr>
            <a:xfrm>
              <a:off x="8832304" y="4833185"/>
              <a:ext cx="1728192" cy="681533"/>
            </a:xfrm>
            <a:prstGeom prst="rect">
              <a:avLst/>
            </a:prstGeom>
            <a:ln w="12700">
              <a:miter lim="400000"/>
            </a:ln>
          </p:spPr>
          <p:txBody>
            <a:bodyPr wrap="square" lIns="35719" tIns="35719" rIns="35719" bIns="35719" anchor="ctr">
              <a:normAutofit fontScale="85000" lnSpcReduction="20000"/>
            </a:bodyPr>
            <a:lstStyle/>
            <a:p>
              <a:pPr lvl="0" algn="just">
                <a:lnSpc>
                  <a:spcPct val="120000"/>
                </a:lnSpc>
                <a:defRPr sz="1800">
                  <a:solidFill>
                    <a:srgbClr val="000000"/>
                  </a:solidFill>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19" name="TextBox 16"/>
            <p:cNvSpPr txBox="1"/>
            <p:nvPr/>
          </p:nvSpPr>
          <p:spPr>
            <a:xfrm>
              <a:off x="891753" y="4376137"/>
              <a:ext cx="1107996" cy="276999"/>
            </a:xfrm>
            <a:prstGeom prst="rect">
              <a:avLst/>
            </a:prstGeom>
            <a:noFill/>
          </p:spPr>
          <p:txBody>
            <a:bodyPr wrap="none">
              <a:normAutofit fontScale="77500" lnSpcReduction="20000"/>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TextBox 17"/>
            <p:cNvSpPr txBox="1"/>
            <p:nvPr/>
          </p:nvSpPr>
          <p:spPr>
            <a:xfrm>
              <a:off x="2858396" y="4376137"/>
              <a:ext cx="1107996" cy="276999"/>
            </a:xfrm>
            <a:prstGeom prst="rect">
              <a:avLst/>
            </a:prstGeom>
            <a:noFill/>
          </p:spPr>
          <p:txBody>
            <a:bodyPr wrap="none">
              <a:normAutofit fontScale="77500" lnSpcReduction="20000"/>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TextBox 18"/>
            <p:cNvSpPr txBox="1"/>
            <p:nvPr/>
          </p:nvSpPr>
          <p:spPr>
            <a:xfrm>
              <a:off x="4825039" y="4376137"/>
              <a:ext cx="1107996" cy="276999"/>
            </a:xfrm>
            <a:prstGeom prst="rect">
              <a:avLst/>
            </a:prstGeom>
            <a:noFill/>
          </p:spPr>
          <p:txBody>
            <a:bodyPr wrap="none">
              <a:normAutofit fontScale="77500" lnSpcReduction="20000"/>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2" name="TextBox 19"/>
            <p:cNvSpPr txBox="1"/>
            <p:nvPr/>
          </p:nvSpPr>
          <p:spPr>
            <a:xfrm>
              <a:off x="6791682" y="4376137"/>
              <a:ext cx="1107996" cy="276999"/>
            </a:xfrm>
            <a:prstGeom prst="rect">
              <a:avLst/>
            </a:prstGeom>
            <a:noFill/>
          </p:spPr>
          <p:txBody>
            <a:bodyPr wrap="none">
              <a:normAutofit fontScale="77500" lnSpcReduction="20000"/>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3" name="TextBox 20"/>
            <p:cNvSpPr txBox="1"/>
            <p:nvPr/>
          </p:nvSpPr>
          <p:spPr>
            <a:xfrm>
              <a:off x="8758325" y="4376137"/>
              <a:ext cx="1107996" cy="276999"/>
            </a:xfrm>
            <a:prstGeom prst="rect">
              <a:avLst/>
            </a:prstGeom>
            <a:noFill/>
          </p:spPr>
          <p:txBody>
            <a:bodyPr wrap="none">
              <a:normAutofit fontScale="77500" lnSpcReduction="20000"/>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4" name="Freeform: Shape 21"/>
            <p:cNvSpPr>
              <a:spLocks noChangeAspect="1"/>
            </p:cNvSpPr>
            <p:nvPr/>
          </p:nvSpPr>
          <p:spPr bwMode="auto">
            <a:xfrm>
              <a:off x="5772932" y="2357132"/>
              <a:ext cx="609685" cy="555432"/>
            </a:xfrm>
            <a:custGeom>
              <a:avLst/>
              <a:gdLst>
                <a:gd name="connsiteX0" fmla="*/ 260506 w 331788"/>
                <a:gd name="connsiteY0" fmla="*/ 76839 h 302264"/>
                <a:gd name="connsiteX1" fmla="*/ 326604 w 331788"/>
                <a:gd name="connsiteY1" fmla="*/ 76839 h 302264"/>
                <a:gd name="connsiteX2" fmla="*/ 326604 w 331788"/>
                <a:gd name="connsiteY2" fmla="*/ 291959 h 302264"/>
                <a:gd name="connsiteX3" fmla="*/ 331788 w 331788"/>
                <a:gd name="connsiteY3" fmla="*/ 297111 h 302264"/>
                <a:gd name="connsiteX4" fmla="*/ 326604 w 331788"/>
                <a:gd name="connsiteY4" fmla="*/ 302264 h 302264"/>
                <a:gd name="connsiteX5" fmla="*/ 5184 w 331788"/>
                <a:gd name="connsiteY5" fmla="*/ 302264 h 302264"/>
                <a:gd name="connsiteX6" fmla="*/ 0 w 331788"/>
                <a:gd name="connsiteY6" fmla="*/ 297111 h 302264"/>
                <a:gd name="connsiteX7" fmla="*/ 5184 w 331788"/>
                <a:gd name="connsiteY7" fmla="*/ 291959 h 302264"/>
                <a:gd name="connsiteX8" fmla="*/ 11664 w 331788"/>
                <a:gd name="connsiteY8" fmla="*/ 291959 h 302264"/>
                <a:gd name="connsiteX9" fmla="*/ 11664 w 331788"/>
                <a:gd name="connsiteY9" fmla="*/ 214670 h 302264"/>
                <a:gd name="connsiteX10" fmla="*/ 77763 w 331788"/>
                <a:gd name="connsiteY10" fmla="*/ 214670 h 302264"/>
                <a:gd name="connsiteX11" fmla="*/ 77763 w 331788"/>
                <a:gd name="connsiteY11" fmla="*/ 291959 h 302264"/>
                <a:gd name="connsiteX12" fmla="*/ 94612 w 331788"/>
                <a:gd name="connsiteY12" fmla="*/ 291959 h 302264"/>
                <a:gd name="connsiteX13" fmla="*/ 94612 w 331788"/>
                <a:gd name="connsiteY13" fmla="*/ 165721 h 302264"/>
                <a:gd name="connsiteX14" fmla="*/ 160710 w 331788"/>
                <a:gd name="connsiteY14" fmla="*/ 165721 h 302264"/>
                <a:gd name="connsiteX15" fmla="*/ 160710 w 331788"/>
                <a:gd name="connsiteY15" fmla="*/ 291959 h 302264"/>
                <a:gd name="connsiteX16" fmla="*/ 177559 w 331788"/>
                <a:gd name="connsiteY16" fmla="*/ 291959 h 302264"/>
                <a:gd name="connsiteX17" fmla="*/ 177559 w 331788"/>
                <a:gd name="connsiteY17" fmla="*/ 121924 h 302264"/>
                <a:gd name="connsiteX18" fmla="*/ 243657 w 331788"/>
                <a:gd name="connsiteY18" fmla="*/ 121924 h 302264"/>
                <a:gd name="connsiteX19" fmla="*/ 243657 w 331788"/>
                <a:gd name="connsiteY19" fmla="*/ 291959 h 302264"/>
                <a:gd name="connsiteX20" fmla="*/ 260506 w 331788"/>
                <a:gd name="connsiteY20" fmla="*/ 291959 h 302264"/>
                <a:gd name="connsiteX21" fmla="*/ 260506 w 331788"/>
                <a:gd name="connsiteY21" fmla="*/ 76839 h 302264"/>
                <a:gd name="connsiteX22" fmla="*/ 212230 w 331788"/>
                <a:gd name="connsiteY22" fmla="*/ 334 h 302264"/>
                <a:gd name="connsiteX23" fmla="*/ 259954 w 331788"/>
                <a:gd name="connsiteY23" fmla="*/ 4179 h 302264"/>
                <a:gd name="connsiteX24" fmla="*/ 261244 w 331788"/>
                <a:gd name="connsiteY24" fmla="*/ 5460 h 302264"/>
                <a:gd name="connsiteX25" fmla="*/ 262534 w 331788"/>
                <a:gd name="connsiteY25" fmla="*/ 5460 h 302264"/>
                <a:gd name="connsiteX26" fmla="*/ 263823 w 331788"/>
                <a:gd name="connsiteY26" fmla="*/ 6742 h 302264"/>
                <a:gd name="connsiteX27" fmla="*/ 263823 w 331788"/>
                <a:gd name="connsiteY27" fmla="*/ 8024 h 302264"/>
                <a:gd name="connsiteX28" fmla="*/ 265113 w 331788"/>
                <a:gd name="connsiteY28" fmla="*/ 8024 h 302264"/>
                <a:gd name="connsiteX29" fmla="*/ 265113 w 331788"/>
                <a:gd name="connsiteY29" fmla="*/ 9305 h 302264"/>
                <a:gd name="connsiteX30" fmla="*/ 265113 w 331788"/>
                <a:gd name="connsiteY30" fmla="*/ 10587 h 302264"/>
                <a:gd name="connsiteX31" fmla="*/ 265113 w 331788"/>
                <a:gd name="connsiteY31" fmla="*/ 11869 h 302264"/>
                <a:gd name="connsiteX32" fmla="*/ 263823 w 331788"/>
                <a:gd name="connsiteY32" fmla="*/ 11869 h 302264"/>
                <a:gd name="connsiteX33" fmla="*/ 244476 w 331788"/>
                <a:gd name="connsiteY33" fmla="*/ 55445 h 302264"/>
                <a:gd name="connsiteX34" fmla="*/ 239316 w 331788"/>
                <a:gd name="connsiteY34" fmla="*/ 58008 h 302264"/>
                <a:gd name="connsiteX35" fmla="*/ 238026 w 331788"/>
                <a:gd name="connsiteY35" fmla="*/ 58008 h 302264"/>
                <a:gd name="connsiteX36" fmla="*/ 234157 w 331788"/>
                <a:gd name="connsiteY36" fmla="*/ 50318 h 302264"/>
                <a:gd name="connsiteX37" fmla="*/ 247055 w 331788"/>
                <a:gd name="connsiteY37" fmla="*/ 23403 h 302264"/>
                <a:gd name="connsiteX38" fmla="*/ 47129 w 331788"/>
                <a:gd name="connsiteY38" fmla="*/ 137470 h 302264"/>
                <a:gd name="connsiteX39" fmla="*/ 44549 w 331788"/>
                <a:gd name="connsiteY39" fmla="*/ 138752 h 302264"/>
                <a:gd name="connsiteX40" fmla="*/ 40680 w 331788"/>
                <a:gd name="connsiteY40" fmla="*/ 136189 h 302264"/>
                <a:gd name="connsiteX41" fmla="*/ 41970 w 331788"/>
                <a:gd name="connsiteY41" fmla="*/ 128499 h 302264"/>
                <a:gd name="connsiteX42" fmla="*/ 241896 w 331788"/>
                <a:gd name="connsiteY42" fmla="*/ 13150 h 302264"/>
                <a:gd name="connsiteX43" fmla="*/ 212230 w 331788"/>
                <a:gd name="connsiteY43" fmla="*/ 10587 h 302264"/>
                <a:gd name="connsiteX44" fmla="*/ 207070 w 331788"/>
                <a:gd name="connsiteY44" fmla="*/ 5460 h 302264"/>
                <a:gd name="connsiteX45" fmla="*/ 212230 w 331788"/>
                <a:gd name="connsiteY45" fmla="*/ 334 h 302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331788" h="302264">
                  <a:moveTo>
                    <a:pt x="260506" y="76839"/>
                  </a:moveTo>
                  <a:cubicBezTo>
                    <a:pt x="260506" y="76839"/>
                    <a:pt x="260506" y="76839"/>
                    <a:pt x="326604" y="76839"/>
                  </a:cubicBezTo>
                  <a:cubicBezTo>
                    <a:pt x="326604" y="76839"/>
                    <a:pt x="326604" y="76839"/>
                    <a:pt x="326604" y="291959"/>
                  </a:cubicBezTo>
                  <a:cubicBezTo>
                    <a:pt x="329196" y="291959"/>
                    <a:pt x="331788" y="294535"/>
                    <a:pt x="331788" y="297111"/>
                  </a:cubicBezTo>
                  <a:cubicBezTo>
                    <a:pt x="331788" y="299688"/>
                    <a:pt x="329196" y="302264"/>
                    <a:pt x="326604" y="302264"/>
                  </a:cubicBezTo>
                  <a:cubicBezTo>
                    <a:pt x="326604" y="302264"/>
                    <a:pt x="326604" y="302264"/>
                    <a:pt x="5184" y="302264"/>
                  </a:cubicBezTo>
                  <a:cubicBezTo>
                    <a:pt x="2592" y="302264"/>
                    <a:pt x="0" y="299688"/>
                    <a:pt x="0" y="297111"/>
                  </a:cubicBezTo>
                  <a:cubicBezTo>
                    <a:pt x="0" y="294535"/>
                    <a:pt x="2592" y="291959"/>
                    <a:pt x="5184" y="291959"/>
                  </a:cubicBezTo>
                  <a:cubicBezTo>
                    <a:pt x="5184" y="291959"/>
                    <a:pt x="5184" y="291959"/>
                    <a:pt x="11664" y="291959"/>
                  </a:cubicBezTo>
                  <a:cubicBezTo>
                    <a:pt x="11664" y="291959"/>
                    <a:pt x="11664" y="291959"/>
                    <a:pt x="11664" y="214670"/>
                  </a:cubicBezTo>
                  <a:cubicBezTo>
                    <a:pt x="11664" y="214670"/>
                    <a:pt x="11664" y="214670"/>
                    <a:pt x="77763" y="214670"/>
                  </a:cubicBezTo>
                  <a:cubicBezTo>
                    <a:pt x="77763" y="214670"/>
                    <a:pt x="77763" y="214670"/>
                    <a:pt x="77763" y="291959"/>
                  </a:cubicBezTo>
                  <a:cubicBezTo>
                    <a:pt x="77763" y="291959"/>
                    <a:pt x="77763" y="291959"/>
                    <a:pt x="94612" y="291959"/>
                  </a:cubicBezTo>
                  <a:cubicBezTo>
                    <a:pt x="94612" y="291959"/>
                    <a:pt x="94612" y="291959"/>
                    <a:pt x="94612" y="165721"/>
                  </a:cubicBezTo>
                  <a:cubicBezTo>
                    <a:pt x="94612" y="165721"/>
                    <a:pt x="94612" y="165721"/>
                    <a:pt x="160710" y="165721"/>
                  </a:cubicBezTo>
                  <a:cubicBezTo>
                    <a:pt x="160710" y="165721"/>
                    <a:pt x="160710" y="165721"/>
                    <a:pt x="160710" y="291959"/>
                  </a:cubicBezTo>
                  <a:cubicBezTo>
                    <a:pt x="160710" y="291959"/>
                    <a:pt x="160710" y="291959"/>
                    <a:pt x="177559" y="291959"/>
                  </a:cubicBezTo>
                  <a:cubicBezTo>
                    <a:pt x="177559" y="291959"/>
                    <a:pt x="177559" y="291959"/>
                    <a:pt x="177559" y="121924"/>
                  </a:cubicBezTo>
                  <a:cubicBezTo>
                    <a:pt x="177559" y="121924"/>
                    <a:pt x="177559" y="121924"/>
                    <a:pt x="243657" y="121924"/>
                  </a:cubicBezTo>
                  <a:cubicBezTo>
                    <a:pt x="243657" y="121924"/>
                    <a:pt x="243657" y="121924"/>
                    <a:pt x="243657" y="291959"/>
                  </a:cubicBezTo>
                  <a:cubicBezTo>
                    <a:pt x="243657" y="291959"/>
                    <a:pt x="243657" y="291959"/>
                    <a:pt x="260506" y="291959"/>
                  </a:cubicBezTo>
                  <a:cubicBezTo>
                    <a:pt x="260506" y="291959"/>
                    <a:pt x="260506" y="291959"/>
                    <a:pt x="260506" y="76839"/>
                  </a:cubicBezTo>
                  <a:close/>
                  <a:moveTo>
                    <a:pt x="212230" y="334"/>
                  </a:moveTo>
                  <a:cubicBezTo>
                    <a:pt x="212230" y="334"/>
                    <a:pt x="212230" y="334"/>
                    <a:pt x="259954" y="4179"/>
                  </a:cubicBezTo>
                  <a:cubicBezTo>
                    <a:pt x="259954" y="4179"/>
                    <a:pt x="261244" y="4179"/>
                    <a:pt x="261244" y="5460"/>
                  </a:cubicBezTo>
                  <a:cubicBezTo>
                    <a:pt x="262534" y="5460"/>
                    <a:pt x="262534" y="5460"/>
                    <a:pt x="262534" y="5460"/>
                  </a:cubicBezTo>
                  <a:cubicBezTo>
                    <a:pt x="262534" y="5460"/>
                    <a:pt x="263823" y="6742"/>
                    <a:pt x="263823" y="6742"/>
                  </a:cubicBezTo>
                  <a:cubicBezTo>
                    <a:pt x="263823" y="6742"/>
                    <a:pt x="263823" y="8024"/>
                    <a:pt x="263823" y="8024"/>
                  </a:cubicBezTo>
                  <a:cubicBezTo>
                    <a:pt x="263823" y="8024"/>
                    <a:pt x="265113" y="8024"/>
                    <a:pt x="265113" y="8024"/>
                  </a:cubicBezTo>
                  <a:cubicBezTo>
                    <a:pt x="265113" y="8024"/>
                    <a:pt x="265113" y="8024"/>
                    <a:pt x="265113" y="9305"/>
                  </a:cubicBezTo>
                  <a:cubicBezTo>
                    <a:pt x="265113" y="9305"/>
                    <a:pt x="265113" y="10587"/>
                    <a:pt x="265113" y="10587"/>
                  </a:cubicBezTo>
                  <a:cubicBezTo>
                    <a:pt x="265113" y="10587"/>
                    <a:pt x="265113" y="11869"/>
                    <a:pt x="265113" y="11869"/>
                  </a:cubicBezTo>
                  <a:cubicBezTo>
                    <a:pt x="263823" y="11869"/>
                    <a:pt x="263823" y="11869"/>
                    <a:pt x="263823" y="11869"/>
                  </a:cubicBezTo>
                  <a:cubicBezTo>
                    <a:pt x="263823" y="11869"/>
                    <a:pt x="263823" y="11869"/>
                    <a:pt x="244476" y="55445"/>
                  </a:cubicBezTo>
                  <a:cubicBezTo>
                    <a:pt x="244476" y="56726"/>
                    <a:pt x="241896" y="58008"/>
                    <a:pt x="239316" y="58008"/>
                  </a:cubicBezTo>
                  <a:cubicBezTo>
                    <a:pt x="239316" y="58008"/>
                    <a:pt x="238026" y="58008"/>
                    <a:pt x="238026" y="58008"/>
                  </a:cubicBezTo>
                  <a:cubicBezTo>
                    <a:pt x="234157" y="56726"/>
                    <a:pt x="232867" y="52881"/>
                    <a:pt x="234157" y="50318"/>
                  </a:cubicBezTo>
                  <a:cubicBezTo>
                    <a:pt x="234157" y="50318"/>
                    <a:pt x="234157" y="50318"/>
                    <a:pt x="247055" y="23403"/>
                  </a:cubicBezTo>
                  <a:cubicBezTo>
                    <a:pt x="247055" y="23403"/>
                    <a:pt x="247055" y="23403"/>
                    <a:pt x="47129" y="137470"/>
                  </a:cubicBezTo>
                  <a:cubicBezTo>
                    <a:pt x="47129" y="138752"/>
                    <a:pt x="45839" y="138752"/>
                    <a:pt x="44549" y="138752"/>
                  </a:cubicBezTo>
                  <a:cubicBezTo>
                    <a:pt x="43260" y="138752"/>
                    <a:pt x="40680" y="137470"/>
                    <a:pt x="40680" y="136189"/>
                  </a:cubicBezTo>
                  <a:cubicBezTo>
                    <a:pt x="38100" y="133625"/>
                    <a:pt x="39390" y="129780"/>
                    <a:pt x="41970" y="128499"/>
                  </a:cubicBezTo>
                  <a:cubicBezTo>
                    <a:pt x="41970" y="128499"/>
                    <a:pt x="41970" y="128499"/>
                    <a:pt x="241896" y="13150"/>
                  </a:cubicBezTo>
                  <a:cubicBezTo>
                    <a:pt x="241896" y="13150"/>
                    <a:pt x="241896" y="13150"/>
                    <a:pt x="212230" y="10587"/>
                  </a:cubicBezTo>
                  <a:cubicBezTo>
                    <a:pt x="208360" y="10587"/>
                    <a:pt x="207070" y="8024"/>
                    <a:pt x="207070" y="5460"/>
                  </a:cubicBezTo>
                  <a:cubicBezTo>
                    <a:pt x="207070" y="1615"/>
                    <a:pt x="209650" y="-948"/>
                    <a:pt x="212230" y="334"/>
                  </a:cubicBezTo>
                  <a:close/>
                </a:path>
              </a:pathLst>
            </a:custGeom>
            <a:solidFill>
              <a:schemeClr val="bg1"/>
            </a:solidFill>
            <a:ln>
              <a:noFill/>
            </a:ln>
          </p:spPr>
          <p:txBody>
            <a:bodyPr anchor="ctr"/>
            <a:lstStyle/>
            <a:p>
              <a:pPr algn="ctr"/>
              <a:endParaRPr/>
            </a:p>
          </p:txBody>
        </p:sp>
        <p:sp>
          <p:nvSpPr>
            <p:cNvPr id="25" name="Freeform: Shape 22"/>
            <p:cNvSpPr>
              <a:spLocks noChangeAspect="1"/>
            </p:cNvSpPr>
            <p:nvPr/>
          </p:nvSpPr>
          <p:spPr bwMode="auto">
            <a:xfrm>
              <a:off x="3992872" y="2330006"/>
              <a:ext cx="364653" cy="609685"/>
            </a:xfrm>
            <a:custGeom>
              <a:avLst/>
              <a:gdLst>
                <a:gd name="connsiteX0" fmla="*/ 67491 w 201291"/>
                <a:gd name="connsiteY0" fmla="*/ 292100 h 336550"/>
                <a:gd name="connsiteX1" fmla="*/ 134027 w 201291"/>
                <a:gd name="connsiteY1" fmla="*/ 292100 h 336550"/>
                <a:gd name="connsiteX2" fmla="*/ 146003 w 201291"/>
                <a:gd name="connsiteY2" fmla="*/ 302559 h 336550"/>
                <a:gd name="connsiteX3" fmla="*/ 134027 w 201291"/>
                <a:gd name="connsiteY3" fmla="*/ 314325 h 336550"/>
                <a:gd name="connsiteX4" fmla="*/ 123381 w 201291"/>
                <a:gd name="connsiteY4" fmla="*/ 314325 h 336550"/>
                <a:gd name="connsiteX5" fmla="*/ 100759 w 201291"/>
                <a:gd name="connsiteY5" fmla="*/ 336550 h 336550"/>
                <a:gd name="connsiteX6" fmla="*/ 78137 w 201291"/>
                <a:gd name="connsiteY6" fmla="*/ 314325 h 336550"/>
                <a:gd name="connsiteX7" fmla="*/ 67491 w 201291"/>
                <a:gd name="connsiteY7" fmla="*/ 314325 h 336550"/>
                <a:gd name="connsiteX8" fmla="*/ 55515 w 201291"/>
                <a:gd name="connsiteY8" fmla="*/ 302559 h 336550"/>
                <a:gd name="connsiteX9" fmla="*/ 67491 w 201291"/>
                <a:gd name="connsiteY9" fmla="*/ 292100 h 336550"/>
                <a:gd name="connsiteX10" fmla="*/ 67491 w 201291"/>
                <a:gd name="connsiteY10" fmla="*/ 254000 h 336550"/>
                <a:gd name="connsiteX11" fmla="*/ 134027 w 201291"/>
                <a:gd name="connsiteY11" fmla="*/ 254000 h 336550"/>
                <a:gd name="connsiteX12" fmla="*/ 146003 w 201291"/>
                <a:gd name="connsiteY12" fmla="*/ 265766 h 336550"/>
                <a:gd name="connsiteX13" fmla="*/ 134027 w 201291"/>
                <a:gd name="connsiteY13" fmla="*/ 276225 h 336550"/>
                <a:gd name="connsiteX14" fmla="*/ 67491 w 201291"/>
                <a:gd name="connsiteY14" fmla="*/ 276225 h 336550"/>
                <a:gd name="connsiteX15" fmla="*/ 55515 w 201291"/>
                <a:gd name="connsiteY15" fmla="*/ 265766 h 336550"/>
                <a:gd name="connsiteX16" fmla="*/ 67491 w 201291"/>
                <a:gd name="connsiteY16" fmla="*/ 254000 h 336550"/>
                <a:gd name="connsiteX17" fmla="*/ 64632 w 201291"/>
                <a:gd name="connsiteY17" fmla="*/ 110583 h 336550"/>
                <a:gd name="connsiteX18" fmla="*/ 56604 w 201291"/>
                <a:gd name="connsiteY18" fmla="*/ 123748 h 336550"/>
                <a:gd name="connsiteX19" fmla="*/ 83365 w 201291"/>
                <a:gd name="connsiteY19" fmla="*/ 215900 h 336550"/>
                <a:gd name="connsiteX20" fmla="*/ 118154 w 201291"/>
                <a:gd name="connsiteY20" fmla="*/ 215900 h 336550"/>
                <a:gd name="connsiteX21" fmla="*/ 144915 w 201291"/>
                <a:gd name="connsiteY21" fmla="*/ 123748 h 336550"/>
                <a:gd name="connsiteX22" fmla="*/ 136887 w 201291"/>
                <a:gd name="connsiteY22" fmla="*/ 110583 h 336550"/>
                <a:gd name="connsiteX23" fmla="*/ 123506 w 201291"/>
                <a:gd name="connsiteY23" fmla="*/ 118482 h 336550"/>
                <a:gd name="connsiteX24" fmla="*/ 100760 w 201291"/>
                <a:gd name="connsiteY24" fmla="*/ 193520 h 336550"/>
                <a:gd name="connsiteX25" fmla="*/ 78013 w 201291"/>
                <a:gd name="connsiteY25" fmla="*/ 118482 h 336550"/>
                <a:gd name="connsiteX26" fmla="*/ 64632 w 201291"/>
                <a:gd name="connsiteY26" fmla="*/ 110583 h 336550"/>
                <a:gd name="connsiteX27" fmla="*/ 100507 w 201291"/>
                <a:gd name="connsiteY27" fmla="*/ 0 h 336550"/>
                <a:gd name="connsiteX28" fmla="*/ 195324 w 201291"/>
                <a:gd name="connsiteY28" fmla="*/ 123667 h 336550"/>
                <a:gd name="connsiteX29" fmla="*/ 158451 w 201291"/>
                <a:gd name="connsiteY29" fmla="*/ 177607 h 336550"/>
                <a:gd name="connsiteX30" fmla="*/ 145281 w 201291"/>
                <a:gd name="connsiteY30" fmla="*/ 224969 h 336550"/>
                <a:gd name="connsiteX31" fmla="*/ 130796 w 201291"/>
                <a:gd name="connsiteY31" fmla="*/ 238125 h 336550"/>
                <a:gd name="connsiteX32" fmla="*/ 70218 w 201291"/>
                <a:gd name="connsiteY32" fmla="*/ 238125 h 336550"/>
                <a:gd name="connsiteX33" fmla="*/ 55732 w 201291"/>
                <a:gd name="connsiteY33" fmla="*/ 224969 h 336550"/>
                <a:gd name="connsiteX34" fmla="*/ 41246 w 201291"/>
                <a:gd name="connsiteY34" fmla="*/ 174976 h 336550"/>
                <a:gd name="connsiteX35" fmla="*/ 3056 w 201291"/>
                <a:gd name="connsiteY35" fmla="*/ 115774 h 336550"/>
                <a:gd name="connsiteX36" fmla="*/ 100507 w 201291"/>
                <a:gd name="connsiteY3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1291" h="336550">
                  <a:moveTo>
                    <a:pt x="67491" y="292100"/>
                  </a:moveTo>
                  <a:cubicBezTo>
                    <a:pt x="67491" y="292100"/>
                    <a:pt x="67491" y="292100"/>
                    <a:pt x="134027" y="292100"/>
                  </a:cubicBezTo>
                  <a:cubicBezTo>
                    <a:pt x="140680" y="292100"/>
                    <a:pt x="146003" y="297330"/>
                    <a:pt x="146003" y="302559"/>
                  </a:cubicBezTo>
                  <a:cubicBezTo>
                    <a:pt x="146003" y="309096"/>
                    <a:pt x="140680" y="314325"/>
                    <a:pt x="134027" y="314325"/>
                  </a:cubicBezTo>
                  <a:cubicBezTo>
                    <a:pt x="134027" y="314325"/>
                    <a:pt x="134027" y="314325"/>
                    <a:pt x="123381" y="314325"/>
                  </a:cubicBezTo>
                  <a:cubicBezTo>
                    <a:pt x="123381" y="326091"/>
                    <a:pt x="112735" y="336550"/>
                    <a:pt x="100759" y="336550"/>
                  </a:cubicBezTo>
                  <a:cubicBezTo>
                    <a:pt x="88783" y="336550"/>
                    <a:pt x="78137" y="326091"/>
                    <a:pt x="78137" y="314325"/>
                  </a:cubicBezTo>
                  <a:cubicBezTo>
                    <a:pt x="78137" y="314325"/>
                    <a:pt x="78137" y="314325"/>
                    <a:pt x="67491" y="314325"/>
                  </a:cubicBezTo>
                  <a:cubicBezTo>
                    <a:pt x="60838" y="314325"/>
                    <a:pt x="55515" y="309096"/>
                    <a:pt x="55515" y="302559"/>
                  </a:cubicBezTo>
                  <a:cubicBezTo>
                    <a:pt x="55515" y="297330"/>
                    <a:pt x="60838" y="292100"/>
                    <a:pt x="67491" y="292100"/>
                  </a:cubicBezTo>
                  <a:close/>
                  <a:moveTo>
                    <a:pt x="67491" y="254000"/>
                  </a:moveTo>
                  <a:cubicBezTo>
                    <a:pt x="67491" y="254000"/>
                    <a:pt x="67491" y="254000"/>
                    <a:pt x="134027" y="254000"/>
                  </a:cubicBezTo>
                  <a:cubicBezTo>
                    <a:pt x="140680" y="254000"/>
                    <a:pt x="146003" y="259230"/>
                    <a:pt x="146003" y="265766"/>
                  </a:cubicBezTo>
                  <a:cubicBezTo>
                    <a:pt x="146003" y="270996"/>
                    <a:pt x="140680" y="276225"/>
                    <a:pt x="134027" y="276225"/>
                  </a:cubicBezTo>
                  <a:cubicBezTo>
                    <a:pt x="134027" y="276225"/>
                    <a:pt x="134027" y="276225"/>
                    <a:pt x="67491" y="276225"/>
                  </a:cubicBezTo>
                  <a:cubicBezTo>
                    <a:pt x="60838" y="276225"/>
                    <a:pt x="55515" y="270996"/>
                    <a:pt x="55515" y="265766"/>
                  </a:cubicBezTo>
                  <a:cubicBezTo>
                    <a:pt x="55515" y="259230"/>
                    <a:pt x="60838" y="254000"/>
                    <a:pt x="67491" y="254000"/>
                  </a:cubicBezTo>
                  <a:close/>
                  <a:moveTo>
                    <a:pt x="64632" y="110583"/>
                  </a:moveTo>
                  <a:cubicBezTo>
                    <a:pt x="57942" y="111900"/>
                    <a:pt x="53928" y="118482"/>
                    <a:pt x="56604" y="123748"/>
                  </a:cubicBezTo>
                  <a:cubicBezTo>
                    <a:pt x="56604" y="123748"/>
                    <a:pt x="56604" y="123748"/>
                    <a:pt x="83365" y="215900"/>
                  </a:cubicBezTo>
                  <a:lnTo>
                    <a:pt x="118154" y="215900"/>
                  </a:lnTo>
                  <a:cubicBezTo>
                    <a:pt x="118154" y="215900"/>
                    <a:pt x="118154" y="215900"/>
                    <a:pt x="144915" y="123748"/>
                  </a:cubicBezTo>
                  <a:cubicBezTo>
                    <a:pt x="147591" y="118482"/>
                    <a:pt x="143577" y="111900"/>
                    <a:pt x="136887" y="110583"/>
                  </a:cubicBezTo>
                  <a:cubicBezTo>
                    <a:pt x="131535" y="107950"/>
                    <a:pt x="124844" y="111900"/>
                    <a:pt x="123506" y="118482"/>
                  </a:cubicBezTo>
                  <a:cubicBezTo>
                    <a:pt x="123506" y="118482"/>
                    <a:pt x="123506" y="118482"/>
                    <a:pt x="100760" y="193520"/>
                  </a:cubicBezTo>
                  <a:cubicBezTo>
                    <a:pt x="100760" y="193520"/>
                    <a:pt x="100760" y="193520"/>
                    <a:pt x="78013" y="118482"/>
                  </a:cubicBezTo>
                  <a:cubicBezTo>
                    <a:pt x="76675" y="111900"/>
                    <a:pt x="69985" y="107950"/>
                    <a:pt x="64632" y="110583"/>
                  </a:cubicBezTo>
                  <a:close/>
                  <a:moveTo>
                    <a:pt x="100507" y="0"/>
                  </a:moveTo>
                  <a:cubicBezTo>
                    <a:pt x="168986" y="0"/>
                    <a:pt x="219028" y="63149"/>
                    <a:pt x="195324" y="123667"/>
                  </a:cubicBezTo>
                  <a:cubicBezTo>
                    <a:pt x="184789" y="152611"/>
                    <a:pt x="171620" y="153926"/>
                    <a:pt x="158451" y="177607"/>
                  </a:cubicBezTo>
                  <a:cubicBezTo>
                    <a:pt x="149232" y="192079"/>
                    <a:pt x="145281" y="207866"/>
                    <a:pt x="145281" y="224969"/>
                  </a:cubicBezTo>
                  <a:cubicBezTo>
                    <a:pt x="145281" y="232863"/>
                    <a:pt x="138697" y="238125"/>
                    <a:pt x="130796" y="238125"/>
                  </a:cubicBezTo>
                  <a:cubicBezTo>
                    <a:pt x="130796" y="238125"/>
                    <a:pt x="130796" y="238125"/>
                    <a:pt x="70218" y="238125"/>
                  </a:cubicBezTo>
                  <a:cubicBezTo>
                    <a:pt x="62317" y="238125"/>
                    <a:pt x="55732" y="232863"/>
                    <a:pt x="55732" y="224969"/>
                  </a:cubicBezTo>
                  <a:cubicBezTo>
                    <a:pt x="55732" y="206551"/>
                    <a:pt x="50464" y="189448"/>
                    <a:pt x="41246" y="174976"/>
                  </a:cubicBezTo>
                  <a:cubicBezTo>
                    <a:pt x="29394" y="155242"/>
                    <a:pt x="10957" y="147348"/>
                    <a:pt x="3056" y="115774"/>
                  </a:cubicBezTo>
                  <a:cubicBezTo>
                    <a:pt x="-12747" y="56571"/>
                    <a:pt x="34661" y="0"/>
                    <a:pt x="100507" y="0"/>
                  </a:cubicBezTo>
                  <a:close/>
                </a:path>
              </a:pathLst>
            </a:custGeom>
            <a:solidFill>
              <a:schemeClr val="bg1"/>
            </a:solidFill>
            <a:ln>
              <a:noFill/>
            </a:ln>
          </p:spPr>
          <p:txBody>
            <a:bodyPr anchor="ctr"/>
            <a:lstStyle/>
            <a:p>
              <a:pPr algn="ctr"/>
              <a:endParaRPr/>
            </a:p>
          </p:txBody>
        </p:sp>
        <p:sp>
          <p:nvSpPr>
            <p:cNvPr id="26" name="Freeform: Shape 23"/>
            <p:cNvSpPr>
              <a:spLocks noChangeAspect="1"/>
            </p:cNvSpPr>
            <p:nvPr/>
          </p:nvSpPr>
          <p:spPr bwMode="auto">
            <a:xfrm>
              <a:off x="1987910" y="2330006"/>
              <a:ext cx="589555" cy="609685"/>
            </a:xfrm>
            <a:custGeom>
              <a:avLst/>
              <a:gdLst>
                <a:gd name="connsiteX0" fmla="*/ 216580 w 325438"/>
                <a:gd name="connsiteY0" fmla="*/ 198438 h 336550"/>
                <a:gd name="connsiteX1" fmla="*/ 208416 w 325438"/>
                <a:gd name="connsiteY1" fmla="*/ 201069 h 336550"/>
                <a:gd name="connsiteX2" fmla="*/ 204333 w 325438"/>
                <a:gd name="connsiteY2" fmla="*/ 205015 h 336550"/>
                <a:gd name="connsiteX3" fmla="*/ 202973 w 325438"/>
                <a:gd name="connsiteY3" fmla="*/ 212907 h 336550"/>
                <a:gd name="connsiteX4" fmla="*/ 201612 w 325438"/>
                <a:gd name="connsiteY4" fmla="*/ 222115 h 336550"/>
                <a:gd name="connsiteX5" fmla="*/ 202973 w 325438"/>
                <a:gd name="connsiteY5" fmla="*/ 231323 h 336550"/>
                <a:gd name="connsiteX6" fmla="*/ 204333 w 325438"/>
                <a:gd name="connsiteY6" fmla="*/ 237899 h 336550"/>
                <a:gd name="connsiteX7" fmla="*/ 208416 w 325438"/>
                <a:gd name="connsiteY7" fmla="*/ 243161 h 336550"/>
                <a:gd name="connsiteX8" fmla="*/ 216580 w 325438"/>
                <a:gd name="connsiteY8" fmla="*/ 244476 h 336550"/>
                <a:gd name="connsiteX9" fmla="*/ 223383 w 325438"/>
                <a:gd name="connsiteY9" fmla="*/ 243161 h 336550"/>
                <a:gd name="connsiteX10" fmla="*/ 227466 w 325438"/>
                <a:gd name="connsiteY10" fmla="*/ 237899 h 336550"/>
                <a:gd name="connsiteX11" fmla="*/ 230187 w 325438"/>
                <a:gd name="connsiteY11" fmla="*/ 231323 h 336550"/>
                <a:gd name="connsiteX12" fmla="*/ 230187 w 325438"/>
                <a:gd name="connsiteY12" fmla="*/ 222115 h 336550"/>
                <a:gd name="connsiteX13" fmla="*/ 230187 w 325438"/>
                <a:gd name="connsiteY13" fmla="*/ 212907 h 336550"/>
                <a:gd name="connsiteX14" fmla="*/ 227466 w 325438"/>
                <a:gd name="connsiteY14" fmla="*/ 205015 h 336550"/>
                <a:gd name="connsiteX15" fmla="*/ 223383 w 325438"/>
                <a:gd name="connsiteY15" fmla="*/ 201069 h 336550"/>
                <a:gd name="connsiteX16" fmla="*/ 216580 w 325438"/>
                <a:gd name="connsiteY16" fmla="*/ 198438 h 336550"/>
                <a:gd name="connsiteX17" fmla="*/ 216568 w 325438"/>
                <a:gd name="connsiteY17" fmla="*/ 139700 h 336550"/>
                <a:gd name="connsiteX18" fmla="*/ 205874 w 325438"/>
                <a:gd name="connsiteY18" fmla="*/ 146269 h 336550"/>
                <a:gd name="connsiteX19" fmla="*/ 203200 w 325438"/>
                <a:gd name="connsiteY19" fmla="*/ 158093 h 336550"/>
                <a:gd name="connsiteX20" fmla="*/ 207211 w 325438"/>
                <a:gd name="connsiteY20" fmla="*/ 173859 h 336550"/>
                <a:gd name="connsiteX21" fmla="*/ 216568 w 325438"/>
                <a:gd name="connsiteY21" fmla="*/ 177800 h 336550"/>
                <a:gd name="connsiteX22" fmla="*/ 225926 w 325438"/>
                <a:gd name="connsiteY22" fmla="*/ 173859 h 336550"/>
                <a:gd name="connsiteX23" fmla="*/ 228600 w 325438"/>
                <a:gd name="connsiteY23" fmla="*/ 158093 h 336550"/>
                <a:gd name="connsiteX24" fmla="*/ 225926 w 325438"/>
                <a:gd name="connsiteY24" fmla="*/ 146269 h 336550"/>
                <a:gd name="connsiteX25" fmla="*/ 216568 w 325438"/>
                <a:gd name="connsiteY25" fmla="*/ 139700 h 336550"/>
                <a:gd name="connsiteX26" fmla="*/ 216552 w 325438"/>
                <a:gd name="connsiteY26" fmla="*/ 119063 h 336550"/>
                <a:gd name="connsiteX27" fmla="*/ 236124 w 325438"/>
                <a:gd name="connsiteY27" fmla="*/ 121676 h 336550"/>
                <a:gd name="connsiteX28" fmla="*/ 250477 w 325438"/>
                <a:gd name="connsiteY28" fmla="*/ 129515 h 336550"/>
                <a:gd name="connsiteX29" fmla="*/ 257001 w 325438"/>
                <a:gd name="connsiteY29" fmla="*/ 141274 h 336550"/>
                <a:gd name="connsiteX30" fmla="*/ 259611 w 325438"/>
                <a:gd name="connsiteY30" fmla="*/ 156953 h 336550"/>
                <a:gd name="connsiteX31" fmla="*/ 254391 w 325438"/>
                <a:gd name="connsiteY31" fmla="*/ 176551 h 336550"/>
                <a:gd name="connsiteX32" fmla="*/ 240039 w 325438"/>
                <a:gd name="connsiteY32" fmla="*/ 187003 h 336550"/>
                <a:gd name="connsiteX33" fmla="*/ 257001 w 325438"/>
                <a:gd name="connsiteY33" fmla="*/ 197455 h 336550"/>
                <a:gd name="connsiteX34" fmla="*/ 263525 w 325438"/>
                <a:gd name="connsiteY34" fmla="*/ 220973 h 336550"/>
                <a:gd name="connsiteX35" fmla="*/ 262220 w 325438"/>
                <a:gd name="connsiteY35" fmla="*/ 239264 h 336550"/>
                <a:gd name="connsiteX36" fmla="*/ 254391 w 325438"/>
                <a:gd name="connsiteY36" fmla="*/ 253636 h 336550"/>
                <a:gd name="connsiteX37" fmla="*/ 240039 w 325438"/>
                <a:gd name="connsiteY37" fmla="*/ 262782 h 336550"/>
                <a:gd name="connsiteX38" fmla="*/ 216552 w 325438"/>
                <a:gd name="connsiteY38" fmla="*/ 266701 h 336550"/>
                <a:gd name="connsiteX39" fmla="*/ 191761 w 325438"/>
                <a:gd name="connsiteY39" fmla="*/ 262782 h 336550"/>
                <a:gd name="connsiteX40" fmla="*/ 177409 w 325438"/>
                <a:gd name="connsiteY40" fmla="*/ 253636 h 336550"/>
                <a:gd name="connsiteX41" fmla="*/ 169580 w 325438"/>
                <a:gd name="connsiteY41" fmla="*/ 239264 h 336550"/>
                <a:gd name="connsiteX42" fmla="*/ 168275 w 325438"/>
                <a:gd name="connsiteY42" fmla="*/ 220973 h 336550"/>
                <a:gd name="connsiteX43" fmla="*/ 169580 w 325438"/>
                <a:gd name="connsiteY43" fmla="*/ 209214 h 336550"/>
                <a:gd name="connsiteX44" fmla="*/ 173494 w 325438"/>
                <a:gd name="connsiteY44" fmla="*/ 198762 h 336550"/>
                <a:gd name="connsiteX45" fmla="*/ 181323 w 325438"/>
                <a:gd name="connsiteY45" fmla="*/ 190922 h 336550"/>
                <a:gd name="connsiteX46" fmla="*/ 191761 w 325438"/>
                <a:gd name="connsiteY46" fmla="*/ 187003 h 336550"/>
                <a:gd name="connsiteX47" fmla="*/ 177409 w 325438"/>
                <a:gd name="connsiteY47" fmla="*/ 176551 h 336550"/>
                <a:gd name="connsiteX48" fmla="*/ 172189 w 325438"/>
                <a:gd name="connsiteY48" fmla="*/ 156953 h 336550"/>
                <a:gd name="connsiteX49" fmla="*/ 174799 w 325438"/>
                <a:gd name="connsiteY49" fmla="*/ 141274 h 336550"/>
                <a:gd name="connsiteX50" fmla="*/ 182628 w 325438"/>
                <a:gd name="connsiteY50" fmla="*/ 129515 h 336550"/>
                <a:gd name="connsiteX51" fmla="*/ 195676 w 325438"/>
                <a:gd name="connsiteY51" fmla="*/ 121676 h 336550"/>
                <a:gd name="connsiteX52" fmla="*/ 216552 w 325438"/>
                <a:gd name="connsiteY52" fmla="*/ 119063 h 336550"/>
                <a:gd name="connsiteX53" fmla="*/ 106627 w 325438"/>
                <a:gd name="connsiteY53" fmla="*/ 119063 h 336550"/>
                <a:gd name="connsiteX54" fmla="*/ 131762 w 325438"/>
                <a:gd name="connsiteY54" fmla="*/ 119063 h 336550"/>
                <a:gd name="connsiteX55" fmla="*/ 131762 w 325438"/>
                <a:gd name="connsiteY55" fmla="*/ 265113 h 336550"/>
                <a:gd name="connsiteX56" fmla="*/ 97366 w 325438"/>
                <a:gd name="connsiteY56" fmla="*/ 265113 h 336550"/>
                <a:gd name="connsiteX57" fmla="*/ 97366 w 325438"/>
                <a:gd name="connsiteY57" fmla="*/ 163799 h 336550"/>
                <a:gd name="connsiteX58" fmla="*/ 68262 w 325438"/>
                <a:gd name="connsiteY58" fmla="*/ 163799 h 336550"/>
                <a:gd name="connsiteX59" fmla="*/ 68262 w 325438"/>
                <a:gd name="connsiteY59" fmla="*/ 141431 h 336550"/>
                <a:gd name="connsiteX60" fmla="*/ 73554 w 325438"/>
                <a:gd name="connsiteY60" fmla="*/ 141431 h 336550"/>
                <a:gd name="connsiteX61" fmla="*/ 89429 w 325438"/>
                <a:gd name="connsiteY61" fmla="*/ 140116 h 336550"/>
                <a:gd name="connsiteX62" fmla="*/ 98689 w 325438"/>
                <a:gd name="connsiteY62" fmla="*/ 133537 h 336550"/>
                <a:gd name="connsiteX63" fmla="*/ 105304 w 325438"/>
                <a:gd name="connsiteY63" fmla="*/ 126958 h 336550"/>
                <a:gd name="connsiteX64" fmla="*/ 106627 w 325438"/>
                <a:gd name="connsiteY64" fmla="*/ 119063 h 336550"/>
                <a:gd name="connsiteX65" fmla="*/ 15875 w 325438"/>
                <a:gd name="connsiteY65" fmla="*/ 92075 h 336550"/>
                <a:gd name="connsiteX66" fmla="*/ 15875 w 325438"/>
                <a:gd name="connsiteY66" fmla="*/ 308851 h 336550"/>
                <a:gd name="connsiteX67" fmla="*/ 27781 w 325438"/>
                <a:gd name="connsiteY67" fmla="*/ 320675 h 336550"/>
                <a:gd name="connsiteX68" fmla="*/ 259292 w 325438"/>
                <a:gd name="connsiteY68" fmla="*/ 320675 h 336550"/>
                <a:gd name="connsiteX69" fmla="*/ 261938 w 325438"/>
                <a:gd name="connsiteY69" fmla="*/ 318048 h 336550"/>
                <a:gd name="connsiteX70" fmla="*/ 261938 w 325438"/>
                <a:gd name="connsiteY70" fmla="*/ 293086 h 336550"/>
                <a:gd name="connsiteX71" fmla="*/ 283105 w 325438"/>
                <a:gd name="connsiteY71" fmla="*/ 273379 h 336550"/>
                <a:gd name="connsiteX72" fmla="*/ 306917 w 325438"/>
                <a:gd name="connsiteY72" fmla="*/ 273379 h 336550"/>
                <a:gd name="connsiteX73" fmla="*/ 309563 w 325438"/>
                <a:gd name="connsiteY73" fmla="*/ 269437 h 336550"/>
                <a:gd name="connsiteX74" fmla="*/ 309563 w 325438"/>
                <a:gd name="connsiteY74" fmla="*/ 92075 h 336550"/>
                <a:gd name="connsiteX75" fmla="*/ 15875 w 325438"/>
                <a:gd name="connsiteY75" fmla="*/ 92075 h 336550"/>
                <a:gd name="connsiteX76" fmla="*/ 157797 w 325438"/>
                <a:gd name="connsiteY76" fmla="*/ 44450 h 336550"/>
                <a:gd name="connsiteX77" fmla="*/ 155257 w 325438"/>
                <a:gd name="connsiteY77" fmla="*/ 45794 h 336550"/>
                <a:gd name="connsiteX78" fmla="*/ 153987 w 325438"/>
                <a:gd name="connsiteY78" fmla="*/ 47137 h 336550"/>
                <a:gd name="connsiteX79" fmla="*/ 153987 w 325438"/>
                <a:gd name="connsiteY79" fmla="*/ 49823 h 336550"/>
                <a:gd name="connsiteX80" fmla="*/ 153987 w 325438"/>
                <a:gd name="connsiteY80" fmla="*/ 53853 h 336550"/>
                <a:gd name="connsiteX81" fmla="*/ 153987 w 325438"/>
                <a:gd name="connsiteY81" fmla="*/ 57883 h 336550"/>
                <a:gd name="connsiteX82" fmla="*/ 155257 w 325438"/>
                <a:gd name="connsiteY82" fmla="*/ 60570 h 336550"/>
                <a:gd name="connsiteX83" fmla="*/ 155257 w 325438"/>
                <a:gd name="connsiteY83" fmla="*/ 61913 h 336550"/>
                <a:gd name="connsiteX84" fmla="*/ 157797 w 325438"/>
                <a:gd name="connsiteY84" fmla="*/ 61913 h 336550"/>
                <a:gd name="connsiteX85" fmla="*/ 159067 w 325438"/>
                <a:gd name="connsiteY85" fmla="*/ 61913 h 336550"/>
                <a:gd name="connsiteX86" fmla="*/ 160337 w 325438"/>
                <a:gd name="connsiteY86" fmla="*/ 60570 h 336550"/>
                <a:gd name="connsiteX87" fmla="*/ 160337 w 325438"/>
                <a:gd name="connsiteY87" fmla="*/ 57883 h 336550"/>
                <a:gd name="connsiteX88" fmla="*/ 160337 w 325438"/>
                <a:gd name="connsiteY88" fmla="*/ 53853 h 336550"/>
                <a:gd name="connsiteX89" fmla="*/ 160337 w 325438"/>
                <a:gd name="connsiteY89" fmla="*/ 47137 h 336550"/>
                <a:gd name="connsiteX90" fmla="*/ 157797 w 325438"/>
                <a:gd name="connsiteY90" fmla="*/ 44450 h 336550"/>
                <a:gd name="connsiteX91" fmla="*/ 174625 w 325438"/>
                <a:gd name="connsiteY91" fmla="*/ 39688 h 336550"/>
                <a:gd name="connsiteX92" fmla="*/ 183886 w 325438"/>
                <a:gd name="connsiteY92" fmla="*/ 39688 h 336550"/>
                <a:gd name="connsiteX93" fmla="*/ 183886 w 325438"/>
                <a:gd name="connsiteY93" fmla="*/ 59360 h 336550"/>
                <a:gd name="connsiteX94" fmla="*/ 183886 w 325438"/>
                <a:gd name="connsiteY94" fmla="*/ 61983 h 336550"/>
                <a:gd name="connsiteX95" fmla="*/ 186531 w 325438"/>
                <a:gd name="connsiteY95" fmla="*/ 63294 h 336550"/>
                <a:gd name="connsiteX96" fmla="*/ 187854 w 325438"/>
                <a:gd name="connsiteY96" fmla="*/ 61983 h 336550"/>
                <a:gd name="connsiteX97" fmla="*/ 189177 w 325438"/>
                <a:gd name="connsiteY97" fmla="*/ 59360 h 336550"/>
                <a:gd name="connsiteX98" fmla="*/ 189177 w 325438"/>
                <a:gd name="connsiteY98" fmla="*/ 39688 h 336550"/>
                <a:gd name="connsiteX99" fmla="*/ 198438 w 325438"/>
                <a:gd name="connsiteY99" fmla="*/ 39688 h 336550"/>
                <a:gd name="connsiteX100" fmla="*/ 198438 w 325438"/>
                <a:gd name="connsiteY100" fmla="*/ 69851 h 336550"/>
                <a:gd name="connsiteX101" fmla="*/ 189177 w 325438"/>
                <a:gd name="connsiteY101" fmla="*/ 69851 h 336550"/>
                <a:gd name="connsiteX102" fmla="*/ 189177 w 325438"/>
                <a:gd name="connsiteY102" fmla="*/ 65917 h 336550"/>
                <a:gd name="connsiteX103" fmla="*/ 186531 w 325438"/>
                <a:gd name="connsiteY103" fmla="*/ 68540 h 336550"/>
                <a:gd name="connsiteX104" fmla="*/ 182563 w 325438"/>
                <a:gd name="connsiteY104" fmla="*/ 69851 h 336550"/>
                <a:gd name="connsiteX105" fmla="*/ 175948 w 325438"/>
                <a:gd name="connsiteY105" fmla="*/ 68540 h 336550"/>
                <a:gd name="connsiteX106" fmla="*/ 174625 w 325438"/>
                <a:gd name="connsiteY106" fmla="*/ 61983 h 336550"/>
                <a:gd name="connsiteX107" fmla="*/ 174625 w 325438"/>
                <a:gd name="connsiteY107" fmla="*/ 39688 h 336550"/>
                <a:gd name="connsiteX108" fmla="*/ 115887 w 325438"/>
                <a:gd name="connsiteY108" fmla="*/ 39688 h 336550"/>
                <a:gd name="connsiteX109" fmla="*/ 124660 w 325438"/>
                <a:gd name="connsiteY109" fmla="*/ 39688 h 336550"/>
                <a:gd name="connsiteX110" fmla="*/ 124660 w 325438"/>
                <a:gd name="connsiteY110" fmla="*/ 59360 h 336550"/>
                <a:gd name="connsiteX111" fmla="*/ 125914 w 325438"/>
                <a:gd name="connsiteY111" fmla="*/ 61983 h 336550"/>
                <a:gd name="connsiteX112" fmla="*/ 127167 w 325438"/>
                <a:gd name="connsiteY112" fmla="*/ 63294 h 336550"/>
                <a:gd name="connsiteX113" fmla="*/ 129673 w 325438"/>
                <a:gd name="connsiteY113" fmla="*/ 61983 h 336550"/>
                <a:gd name="connsiteX114" fmla="*/ 130927 w 325438"/>
                <a:gd name="connsiteY114" fmla="*/ 59360 h 336550"/>
                <a:gd name="connsiteX115" fmla="*/ 130927 w 325438"/>
                <a:gd name="connsiteY115" fmla="*/ 39688 h 336550"/>
                <a:gd name="connsiteX116" fmla="*/ 139700 w 325438"/>
                <a:gd name="connsiteY116" fmla="*/ 39688 h 336550"/>
                <a:gd name="connsiteX117" fmla="*/ 139700 w 325438"/>
                <a:gd name="connsiteY117" fmla="*/ 69851 h 336550"/>
                <a:gd name="connsiteX118" fmla="*/ 130927 w 325438"/>
                <a:gd name="connsiteY118" fmla="*/ 69851 h 336550"/>
                <a:gd name="connsiteX119" fmla="*/ 130927 w 325438"/>
                <a:gd name="connsiteY119" fmla="*/ 65917 h 336550"/>
                <a:gd name="connsiteX120" fmla="*/ 128420 w 325438"/>
                <a:gd name="connsiteY120" fmla="*/ 68540 h 336550"/>
                <a:gd name="connsiteX121" fmla="*/ 123407 w 325438"/>
                <a:gd name="connsiteY121" fmla="*/ 69851 h 336550"/>
                <a:gd name="connsiteX122" fmla="*/ 118394 w 325438"/>
                <a:gd name="connsiteY122" fmla="*/ 68540 h 336550"/>
                <a:gd name="connsiteX123" fmla="*/ 115887 w 325438"/>
                <a:gd name="connsiteY123" fmla="*/ 61983 h 336550"/>
                <a:gd name="connsiteX124" fmla="*/ 115887 w 325438"/>
                <a:gd name="connsiteY124" fmla="*/ 39688 h 336550"/>
                <a:gd name="connsiteX125" fmla="*/ 213518 w 325438"/>
                <a:gd name="connsiteY125" fmla="*/ 38100 h 336550"/>
                <a:gd name="connsiteX126" fmla="*/ 218810 w 325438"/>
                <a:gd name="connsiteY126" fmla="*/ 38100 h 336550"/>
                <a:gd name="connsiteX127" fmla="*/ 222779 w 325438"/>
                <a:gd name="connsiteY127" fmla="*/ 40746 h 336550"/>
                <a:gd name="connsiteX128" fmla="*/ 224102 w 325438"/>
                <a:gd name="connsiteY128" fmla="*/ 43392 h 336550"/>
                <a:gd name="connsiteX129" fmla="*/ 225425 w 325438"/>
                <a:gd name="connsiteY129" fmla="*/ 46038 h 336550"/>
                <a:gd name="connsiteX130" fmla="*/ 225425 w 325438"/>
                <a:gd name="connsiteY130" fmla="*/ 47361 h 336550"/>
                <a:gd name="connsiteX131" fmla="*/ 216164 w 325438"/>
                <a:gd name="connsiteY131" fmla="*/ 47361 h 336550"/>
                <a:gd name="connsiteX132" fmla="*/ 216164 w 325438"/>
                <a:gd name="connsiteY132" fmla="*/ 44715 h 336550"/>
                <a:gd name="connsiteX133" fmla="*/ 213518 w 325438"/>
                <a:gd name="connsiteY133" fmla="*/ 43392 h 336550"/>
                <a:gd name="connsiteX134" fmla="*/ 210873 w 325438"/>
                <a:gd name="connsiteY134" fmla="*/ 44715 h 336550"/>
                <a:gd name="connsiteX135" fmla="*/ 210873 w 325438"/>
                <a:gd name="connsiteY135" fmla="*/ 46038 h 336550"/>
                <a:gd name="connsiteX136" fmla="*/ 212196 w 325438"/>
                <a:gd name="connsiteY136" fmla="*/ 48684 h 336550"/>
                <a:gd name="connsiteX137" fmla="*/ 214841 w 325438"/>
                <a:gd name="connsiteY137" fmla="*/ 50006 h 336550"/>
                <a:gd name="connsiteX138" fmla="*/ 217487 w 325438"/>
                <a:gd name="connsiteY138" fmla="*/ 51329 h 336550"/>
                <a:gd name="connsiteX139" fmla="*/ 221456 w 325438"/>
                <a:gd name="connsiteY139" fmla="*/ 52652 h 336550"/>
                <a:gd name="connsiteX140" fmla="*/ 224102 w 325438"/>
                <a:gd name="connsiteY140" fmla="*/ 55298 h 336550"/>
                <a:gd name="connsiteX141" fmla="*/ 225425 w 325438"/>
                <a:gd name="connsiteY141" fmla="*/ 60590 h 336550"/>
                <a:gd name="connsiteX142" fmla="*/ 222779 w 325438"/>
                <a:gd name="connsiteY142" fmla="*/ 67204 h 336550"/>
                <a:gd name="connsiteX143" fmla="*/ 213518 w 325438"/>
                <a:gd name="connsiteY143" fmla="*/ 69850 h 336550"/>
                <a:gd name="connsiteX144" fmla="*/ 204258 w 325438"/>
                <a:gd name="connsiteY144" fmla="*/ 68527 h 336550"/>
                <a:gd name="connsiteX145" fmla="*/ 201612 w 325438"/>
                <a:gd name="connsiteY145" fmla="*/ 60590 h 336550"/>
                <a:gd name="connsiteX146" fmla="*/ 201612 w 325438"/>
                <a:gd name="connsiteY146" fmla="*/ 59267 h 336550"/>
                <a:gd name="connsiteX147" fmla="*/ 209550 w 325438"/>
                <a:gd name="connsiteY147" fmla="*/ 59267 h 336550"/>
                <a:gd name="connsiteX148" fmla="*/ 209550 w 325438"/>
                <a:gd name="connsiteY148" fmla="*/ 61913 h 336550"/>
                <a:gd name="connsiteX149" fmla="*/ 210873 w 325438"/>
                <a:gd name="connsiteY149" fmla="*/ 63236 h 336550"/>
                <a:gd name="connsiteX150" fmla="*/ 212196 w 325438"/>
                <a:gd name="connsiteY150" fmla="*/ 64559 h 336550"/>
                <a:gd name="connsiteX151" fmla="*/ 213518 w 325438"/>
                <a:gd name="connsiteY151" fmla="*/ 64559 h 336550"/>
                <a:gd name="connsiteX152" fmla="*/ 216164 w 325438"/>
                <a:gd name="connsiteY152" fmla="*/ 63236 h 336550"/>
                <a:gd name="connsiteX153" fmla="*/ 216164 w 325438"/>
                <a:gd name="connsiteY153" fmla="*/ 61913 h 336550"/>
                <a:gd name="connsiteX154" fmla="*/ 216164 w 325438"/>
                <a:gd name="connsiteY154" fmla="*/ 59267 h 336550"/>
                <a:gd name="connsiteX155" fmla="*/ 213518 w 325438"/>
                <a:gd name="connsiteY155" fmla="*/ 57944 h 336550"/>
                <a:gd name="connsiteX156" fmla="*/ 208227 w 325438"/>
                <a:gd name="connsiteY156" fmla="*/ 55298 h 336550"/>
                <a:gd name="connsiteX157" fmla="*/ 204258 w 325438"/>
                <a:gd name="connsiteY157" fmla="*/ 53975 h 336550"/>
                <a:gd name="connsiteX158" fmla="*/ 202935 w 325438"/>
                <a:gd name="connsiteY158" fmla="*/ 51329 h 336550"/>
                <a:gd name="connsiteX159" fmla="*/ 201612 w 325438"/>
                <a:gd name="connsiteY159" fmla="*/ 47361 h 336550"/>
                <a:gd name="connsiteX160" fmla="*/ 205581 w 325438"/>
                <a:gd name="connsiteY160" fmla="*/ 40746 h 336550"/>
                <a:gd name="connsiteX161" fmla="*/ 213518 w 325438"/>
                <a:gd name="connsiteY161" fmla="*/ 38100 h 336550"/>
                <a:gd name="connsiteX162" fmla="*/ 153820 w 325438"/>
                <a:gd name="connsiteY162" fmla="*/ 38100 h 336550"/>
                <a:gd name="connsiteX163" fmla="*/ 157830 w 325438"/>
                <a:gd name="connsiteY163" fmla="*/ 39440 h 336550"/>
                <a:gd name="connsiteX164" fmla="*/ 160504 w 325438"/>
                <a:gd name="connsiteY164" fmla="*/ 43458 h 336550"/>
                <a:gd name="connsiteX165" fmla="*/ 160504 w 325438"/>
                <a:gd name="connsiteY165" fmla="*/ 38100 h 336550"/>
                <a:gd name="connsiteX166" fmla="*/ 169862 w 325438"/>
                <a:gd name="connsiteY166" fmla="*/ 38100 h 336550"/>
                <a:gd name="connsiteX167" fmla="*/ 169862 w 325438"/>
                <a:gd name="connsiteY167" fmla="*/ 68908 h 336550"/>
                <a:gd name="connsiteX168" fmla="*/ 168525 w 325438"/>
                <a:gd name="connsiteY168" fmla="*/ 74266 h 336550"/>
                <a:gd name="connsiteX169" fmla="*/ 167188 w 325438"/>
                <a:gd name="connsiteY169" fmla="*/ 76945 h 336550"/>
                <a:gd name="connsiteX170" fmla="*/ 163178 w 325438"/>
                <a:gd name="connsiteY170" fmla="*/ 79624 h 336550"/>
                <a:gd name="connsiteX171" fmla="*/ 156494 w 325438"/>
                <a:gd name="connsiteY171" fmla="*/ 80963 h 336550"/>
                <a:gd name="connsiteX172" fmla="*/ 151146 w 325438"/>
                <a:gd name="connsiteY172" fmla="*/ 79624 h 336550"/>
                <a:gd name="connsiteX173" fmla="*/ 147136 w 325438"/>
                <a:gd name="connsiteY173" fmla="*/ 78284 h 336550"/>
                <a:gd name="connsiteX174" fmla="*/ 145799 w 325438"/>
                <a:gd name="connsiteY174" fmla="*/ 75605 h 336550"/>
                <a:gd name="connsiteX175" fmla="*/ 144462 w 325438"/>
                <a:gd name="connsiteY175" fmla="*/ 71587 h 336550"/>
                <a:gd name="connsiteX176" fmla="*/ 153820 w 325438"/>
                <a:gd name="connsiteY176" fmla="*/ 71587 h 336550"/>
                <a:gd name="connsiteX177" fmla="*/ 155157 w 325438"/>
                <a:gd name="connsiteY177" fmla="*/ 74266 h 336550"/>
                <a:gd name="connsiteX178" fmla="*/ 156494 w 325438"/>
                <a:gd name="connsiteY178" fmla="*/ 74266 h 336550"/>
                <a:gd name="connsiteX179" fmla="*/ 159167 w 325438"/>
                <a:gd name="connsiteY179" fmla="*/ 74266 h 336550"/>
                <a:gd name="connsiteX180" fmla="*/ 160504 w 325438"/>
                <a:gd name="connsiteY180" fmla="*/ 72926 h 336550"/>
                <a:gd name="connsiteX181" fmla="*/ 160504 w 325438"/>
                <a:gd name="connsiteY181" fmla="*/ 70247 h 336550"/>
                <a:gd name="connsiteX182" fmla="*/ 160504 w 325438"/>
                <a:gd name="connsiteY182" fmla="*/ 66229 h 336550"/>
                <a:gd name="connsiteX183" fmla="*/ 160504 w 325438"/>
                <a:gd name="connsiteY183" fmla="*/ 64890 h 336550"/>
                <a:gd name="connsiteX184" fmla="*/ 157830 w 325438"/>
                <a:gd name="connsiteY184" fmla="*/ 67569 h 336550"/>
                <a:gd name="connsiteX185" fmla="*/ 153820 w 325438"/>
                <a:gd name="connsiteY185" fmla="*/ 68908 h 336550"/>
                <a:gd name="connsiteX186" fmla="*/ 148473 w 325438"/>
                <a:gd name="connsiteY186" fmla="*/ 67569 h 336550"/>
                <a:gd name="connsiteX187" fmla="*/ 145799 w 325438"/>
                <a:gd name="connsiteY187" fmla="*/ 64890 h 336550"/>
                <a:gd name="connsiteX188" fmla="*/ 144462 w 325438"/>
                <a:gd name="connsiteY188" fmla="*/ 59532 h 336550"/>
                <a:gd name="connsiteX189" fmla="*/ 144462 w 325438"/>
                <a:gd name="connsiteY189" fmla="*/ 54174 h 336550"/>
                <a:gd name="connsiteX190" fmla="*/ 144462 w 325438"/>
                <a:gd name="connsiteY190" fmla="*/ 48816 h 336550"/>
                <a:gd name="connsiteX191" fmla="*/ 145799 w 325438"/>
                <a:gd name="connsiteY191" fmla="*/ 43458 h 336550"/>
                <a:gd name="connsiteX192" fmla="*/ 148473 w 325438"/>
                <a:gd name="connsiteY192" fmla="*/ 39440 h 336550"/>
                <a:gd name="connsiteX193" fmla="*/ 153820 w 325438"/>
                <a:gd name="connsiteY193" fmla="*/ 38100 h 336550"/>
                <a:gd name="connsiteX194" fmla="*/ 96838 w 325438"/>
                <a:gd name="connsiteY194" fmla="*/ 36513 h 336550"/>
                <a:gd name="connsiteX195" fmla="*/ 92075 w 325438"/>
                <a:gd name="connsiteY195" fmla="*/ 53976 h 336550"/>
                <a:gd name="connsiteX196" fmla="*/ 100013 w 325438"/>
                <a:gd name="connsiteY196" fmla="*/ 53976 h 336550"/>
                <a:gd name="connsiteX197" fmla="*/ 231042 w 325438"/>
                <a:gd name="connsiteY197" fmla="*/ 30163 h 336550"/>
                <a:gd name="connsiteX198" fmla="*/ 240445 w 325438"/>
                <a:gd name="connsiteY198" fmla="*/ 30163 h 336550"/>
                <a:gd name="connsiteX199" fmla="*/ 240445 w 325438"/>
                <a:gd name="connsiteY199" fmla="*/ 39424 h 336550"/>
                <a:gd name="connsiteX200" fmla="*/ 244475 w 325438"/>
                <a:gd name="connsiteY200" fmla="*/ 39424 h 336550"/>
                <a:gd name="connsiteX201" fmla="*/ 244475 w 325438"/>
                <a:gd name="connsiteY201" fmla="*/ 44716 h 336550"/>
                <a:gd name="connsiteX202" fmla="*/ 240445 w 325438"/>
                <a:gd name="connsiteY202" fmla="*/ 44716 h 336550"/>
                <a:gd name="connsiteX203" fmla="*/ 240445 w 325438"/>
                <a:gd name="connsiteY203" fmla="*/ 60591 h 336550"/>
                <a:gd name="connsiteX204" fmla="*/ 240445 w 325438"/>
                <a:gd name="connsiteY204" fmla="*/ 63237 h 336550"/>
                <a:gd name="connsiteX205" fmla="*/ 243132 w 325438"/>
                <a:gd name="connsiteY205" fmla="*/ 63237 h 336550"/>
                <a:gd name="connsiteX206" fmla="*/ 244475 w 325438"/>
                <a:gd name="connsiteY206" fmla="*/ 63237 h 336550"/>
                <a:gd name="connsiteX207" fmla="*/ 244475 w 325438"/>
                <a:gd name="connsiteY207" fmla="*/ 69851 h 336550"/>
                <a:gd name="connsiteX208" fmla="*/ 239102 w 325438"/>
                <a:gd name="connsiteY208" fmla="*/ 69851 h 336550"/>
                <a:gd name="connsiteX209" fmla="*/ 235072 w 325438"/>
                <a:gd name="connsiteY209" fmla="*/ 69851 h 336550"/>
                <a:gd name="connsiteX210" fmla="*/ 232385 w 325438"/>
                <a:gd name="connsiteY210" fmla="*/ 68528 h 336550"/>
                <a:gd name="connsiteX211" fmla="*/ 231042 w 325438"/>
                <a:gd name="connsiteY211" fmla="*/ 65882 h 336550"/>
                <a:gd name="connsiteX212" fmla="*/ 231042 w 325438"/>
                <a:gd name="connsiteY212" fmla="*/ 61914 h 336550"/>
                <a:gd name="connsiteX213" fmla="*/ 231042 w 325438"/>
                <a:gd name="connsiteY213" fmla="*/ 44716 h 336550"/>
                <a:gd name="connsiteX214" fmla="*/ 227012 w 325438"/>
                <a:gd name="connsiteY214" fmla="*/ 44716 h 336550"/>
                <a:gd name="connsiteX215" fmla="*/ 227012 w 325438"/>
                <a:gd name="connsiteY215" fmla="*/ 39424 h 336550"/>
                <a:gd name="connsiteX216" fmla="*/ 231042 w 325438"/>
                <a:gd name="connsiteY216" fmla="*/ 39424 h 336550"/>
                <a:gd name="connsiteX217" fmla="*/ 231042 w 325438"/>
                <a:gd name="connsiteY217" fmla="*/ 30163 h 336550"/>
                <a:gd name="connsiteX218" fmla="*/ 90487 w 325438"/>
                <a:gd name="connsiteY218" fmla="*/ 28575 h 336550"/>
                <a:gd name="connsiteX219" fmla="*/ 101600 w 325438"/>
                <a:gd name="connsiteY219" fmla="*/ 28575 h 336550"/>
                <a:gd name="connsiteX220" fmla="*/ 112712 w 325438"/>
                <a:gd name="connsiteY220" fmla="*/ 69850 h 336550"/>
                <a:gd name="connsiteX221" fmla="*/ 103187 w 325438"/>
                <a:gd name="connsiteY221" fmla="*/ 69850 h 336550"/>
                <a:gd name="connsiteX222" fmla="*/ 100012 w 325438"/>
                <a:gd name="connsiteY222" fmla="*/ 61913 h 336550"/>
                <a:gd name="connsiteX223" fmla="*/ 92075 w 325438"/>
                <a:gd name="connsiteY223" fmla="*/ 61913 h 336550"/>
                <a:gd name="connsiteX224" fmla="*/ 90487 w 325438"/>
                <a:gd name="connsiteY224" fmla="*/ 69850 h 336550"/>
                <a:gd name="connsiteX225" fmla="*/ 80962 w 325438"/>
                <a:gd name="connsiteY225" fmla="*/ 69850 h 336550"/>
                <a:gd name="connsiteX226" fmla="*/ 25135 w 325438"/>
                <a:gd name="connsiteY226" fmla="*/ 22225 h 336550"/>
                <a:gd name="connsiteX227" fmla="*/ 15875 w 325438"/>
                <a:gd name="connsiteY227" fmla="*/ 32764 h 336550"/>
                <a:gd name="connsiteX228" fmla="*/ 15875 w 325438"/>
                <a:gd name="connsiteY228" fmla="*/ 73600 h 336550"/>
                <a:gd name="connsiteX229" fmla="*/ 25135 w 325438"/>
                <a:gd name="connsiteY229" fmla="*/ 84138 h 336550"/>
                <a:gd name="connsiteX230" fmla="*/ 300303 w 325438"/>
                <a:gd name="connsiteY230" fmla="*/ 84138 h 336550"/>
                <a:gd name="connsiteX231" fmla="*/ 309563 w 325438"/>
                <a:gd name="connsiteY231" fmla="*/ 73600 h 336550"/>
                <a:gd name="connsiteX232" fmla="*/ 309563 w 325438"/>
                <a:gd name="connsiteY232" fmla="*/ 32764 h 336550"/>
                <a:gd name="connsiteX233" fmla="*/ 300303 w 325438"/>
                <a:gd name="connsiteY233" fmla="*/ 22225 h 336550"/>
                <a:gd name="connsiteX234" fmla="*/ 25135 w 325438"/>
                <a:gd name="connsiteY234" fmla="*/ 22225 h 336550"/>
                <a:gd name="connsiteX235" fmla="*/ 48948 w 325438"/>
                <a:gd name="connsiteY235" fmla="*/ 0 h 336550"/>
                <a:gd name="connsiteX236" fmla="*/ 59531 w 325438"/>
                <a:gd name="connsiteY236" fmla="*/ 10517 h 336550"/>
                <a:gd name="connsiteX237" fmla="*/ 58208 w 325438"/>
                <a:gd name="connsiteY237" fmla="*/ 13146 h 336550"/>
                <a:gd name="connsiteX238" fmla="*/ 96573 w 325438"/>
                <a:gd name="connsiteY238" fmla="*/ 13146 h 336550"/>
                <a:gd name="connsiteX239" fmla="*/ 96573 w 325438"/>
                <a:gd name="connsiteY239" fmla="*/ 10517 h 336550"/>
                <a:gd name="connsiteX240" fmla="*/ 105834 w 325438"/>
                <a:gd name="connsiteY240" fmla="*/ 0 h 336550"/>
                <a:gd name="connsiteX241" fmla="*/ 116417 w 325438"/>
                <a:gd name="connsiteY241" fmla="*/ 10517 h 336550"/>
                <a:gd name="connsiteX242" fmla="*/ 115094 w 325438"/>
                <a:gd name="connsiteY242" fmla="*/ 13146 h 336550"/>
                <a:gd name="connsiteX243" fmla="*/ 153459 w 325438"/>
                <a:gd name="connsiteY243" fmla="*/ 13146 h 336550"/>
                <a:gd name="connsiteX244" fmla="*/ 153459 w 325438"/>
                <a:gd name="connsiteY244" fmla="*/ 10517 h 336550"/>
                <a:gd name="connsiteX245" fmla="*/ 162719 w 325438"/>
                <a:gd name="connsiteY245" fmla="*/ 0 h 336550"/>
                <a:gd name="connsiteX246" fmla="*/ 173302 w 325438"/>
                <a:gd name="connsiteY246" fmla="*/ 10517 h 336550"/>
                <a:gd name="connsiteX247" fmla="*/ 171979 w 325438"/>
                <a:gd name="connsiteY247" fmla="*/ 13146 h 336550"/>
                <a:gd name="connsiteX248" fmla="*/ 210344 w 325438"/>
                <a:gd name="connsiteY248" fmla="*/ 13146 h 336550"/>
                <a:gd name="connsiteX249" fmla="*/ 209021 w 325438"/>
                <a:gd name="connsiteY249" fmla="*/ 10517 h 336550"/>
                <a:gd name="connsiteX250" fmla="*/ 219604 w 325438"/>
                <a:gd name="connsiteY250" fmla="*/ 0 h 336550"/>
                <a:gd name="connsiteX251" fmla="*/ 228865 w 325438"/>
                <a:gd name="connsiteY251" fmla="*/ 10517 h 336550"/>
                <a:gd name="connsiteX252" fmla="*/ 228865 w 325438"/>
                <a:gd name="connsiteY252" fmla="*/ 13146 h 336550"/>
                <a:gd name="connsiteX253" fmla="*/ 267230 w 325438"/>
                <a:gd name="connsiteY253" fmla="*/ 13146 h 336550"/>
                <a:gd name="connsiteX254" fmla="*/ 265907 w 325438"/>
                <a:gd name="connsiteY254" fmla="*/ 10517 h 336550"/>
                <a:gd name="connsiteX255" fmla="*/ 276490 w 325438"/>
                <a:gd name="connsiteY255" fmla="*/ 0 h 336550"/>
                <a:gd name="connsiteX256" fmla="*/ 285750 w 325438"/>
                <a:gd name="connsiteY256" fmla="*/ 10517 h 336550"/>
                <a:gd name="connsiteX257" fmla="*/ 285750 w 325438"/>
                <a:gd name="connsiteY257" fmla="*/ 13146 h 336550"/>
                <a:gd name="connsiteX258" fmla="*/ 297657 w 325438"/>
                <a:gd name="connsiteY258" fmla="*/ 13146 h 336550"/>
                <a:gd name="connsiteX259" fmla="*/ 325438 w 325438"/>
                <a:gd name="connsiteY259" fmla="*/ 40754 h 336550"/>
                <a:gd name="connsiteX260" fmla="*/ 325438 w 325438"/>
                <a:gd name="connsiteY260" fmla="*/ 276076 h 336550"/>
                <a:gd name="connsiteX261" fmla="*/ 264584 w 325438"/>
                <a:gd name="connsiteY261" fmla="*/ 336550 h 336550"/>
                <a:gd name="connsiteX262" fmla="*/ 27781 w 325438"/>
                <a:gd name="connsiteY262" fmla="*/ 336550 h 336550"/>
                <a:gd name="connsiteX263" fmla="*/ 0 w 325438"/>
                <a:gd name="connsiteY263" fmla="*/ 308943 h 336550"/>
                <a:gd name="connsiteX264" fmla="*/ 0 w 325438"/>
                <a:gd name="connsiteY264" fmla="*/ 40754 h 336550"/>
                <a:gd name="connsiteX265" fmla="*/ 27781 w 325438"/>
                <a:gd name="connsiteY265" fmla="*/ 13146 h 336550"/>
                <a:gd name="connsiteX266" fmla="*/ 39688 w 325438"/>
                <a:gd name="connsiteY266" fmla="*/ 13146 h 336550"/>
                <a:gd name="connsiteX267" fmla="*/ 39688 w 325438"/>
                <a:gd name="connsiteY267" fmla="*/ 10517 h 336550"/>
                <a:gd name="connsiteX268" fmla="*/ 48948 w 325438"/>
                <a:gd name="connsiteY26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Lst>
              <a:rect l="l" t="t" r="r" b="b"/>
              <a:pathLst>
                <a:path w="325438" h="336550">
                  <a:moveTo>
                    <a:pt x="216580" y="198438"/>
                  </a:moveTo>
                  <a:cubicBezTo>
                    <a:pt x="213858" y="198438"/>
                    <a:pt x="211137" y="199754"/>
                    <a:pt x="208416" y="201069"/>
                  </a:cubicBezTo>
                  <a:cubicBezTo>
                    <a:pt x="207055" y="201069"/>
                    <a:pt x="205694" y="203700"/>
                    <a:pt x="204333" y="205015"/>
                  </a:cubicBezTo>
                  <a:cubicBezTo>
                    <a:pt x="204333" y="207646"/>
                    <a:pt x="202973" y="210277"/>
                    <a:pt x="202973" y="212907"/>
                  </a:cubicBezTo>
                  <a:cubicBezTo>
                    <a:pt x="201612" y="215538"/>
                    <a:pt x="201612" y="218169"/>
                    <a:pt x="201612" y="222115"/>
                  </a:cubicBezTo>
                  <a:cubicBezTo>
                    <a:pt x="201612" y="224746"/>
                    <a:pt x="201612" y="227376"/>
                    <a:pt x="202973" y="231323"/>
                  </a:cubicBezTo>
                  <a:cubicBezTo>
                    <a:pt x="202973" y="233953"/>
                    <a:pt x="204333" y="236584"/>
                    <a:pt x="204333" y="237899"/>
                  </a:cubicBezTo>
                  <a:cubicBezTo>
                    <a:pt x="205694" y="240530"/>
                    <a:pt x="207055" y="241846"/>
                    <a:pt x="208416" y="243161"/>
                  </a:cubicBezTo>
                  <a:cubicBezTo>
                    <a:pt x="211137" y="244476"/>
                    <a:pt x="213858" y="244476"/>
                    <a:pt x="216580" y="244476"/>
                  </a:cubicBezTo>
                  <a:cubicBezTo>
                    <a:pt x="219301" y="244476"/>
                    <a:pt x="220662" y="244476"/>
                    <a:pt x="223383" y="243161"/>
                  </a:cubicBezTo>
                  <a:cubicBezTo>
                    <a:pt x="224744" y="241846"/>
                    <a:pt x="226105" y="240530"/>
                    <a:pt x="227466" y="237899"/>
                  </a:cubicBezTo>
                  <a:cubicBezTo>
                    <a:pt x="228826" y="236584"/>
                    <a:pt x="228826" y="233953"/>
                    <a:pt x="230187" y="231323"/>
                  </a:cubicBezTo>
                  <a:cubicBezTo>
                    <a:pt x="230187" y="227376"/>
                    <a:pt x="230187" y="224746"/>
                    <a:pt x="230187" y="222115"/>
                  </a:cubicBezTo>
                  <a:cubicBezTo>
                    <a:pt x="230187" y="218169"/>
                    <a:pt x="230187" y="215538"/>
                    <a:pt x="230187" y="212907"/>
                  </a:cubicBezTo>
                  <a:cubicBezTo>
                    <a:pt x="228826" y="210277"/>
                    <a:pt x="228826" y="207646"/>
                    <a:pt x="227466" y="205015"/>
                  </a:cubicBezTo>
                  <a:cubicBezTo>
                    <a:pt x="226105" y="203700"/>
                    <a:pt x="224744" y="201069"/>
                    <a:pt x="223383" y="201069"/>
                  </a:cubicBezTo>
                  <a:cubicBezTo>
                    <a:pt x="220662" y="199754"/>
                    <a:pt x="219301" y="198438"/>
                    <a:pt x="216580" y="198438"/>
                  </a:cubicBezTo>
                  <a:close/>
                  <a:moveTo>
                    <a:pt x="216568" y="139700"/>
                  </a:moveTo>
                  <a:cubicBezTo>
                    <a:pt x="211221" y="139700"/>
                    <a:pt x="208547" y="142328"/>
                    <a:pt x="205874" y="146269"/>
                  </a:cubicBezTo>
                  <a:cubicBezTo>
                    <a:pt x="204537" y="148897"/>
                    <a:pt x="203200" y="154152"/>
                    <a:pt x="203200" y="158093"/>
                  </a:cubicBezTo>
                  <a:cubicBezTo>
                    <a:pt x="203200" y="165976"/>
                    <a:pt x="204537" y="171231"/>
                    <a:pt x="207211" y="173859"/>
                  </a:cubicBezTo>
                  <a:cubicBezTo>
                    <a:pt x="208547" y="176486"/>
                    <a:pt x="212558" y="177800"/>
                    <a:pt x="216568" y="177800"/>
                  </a:cubicBezTo>
                  <a:cubicBezTo>
                    <a:pt x="220579" y="177800"/>
                    <a:pt x="223253" y="176486"/>
                    <a:pt x="225926" y="173859"/>
                  </a:cubicBezTo>
                  <a:cubicBezTo>
                    <a:pt x="227263" y="171231"/>
                    <a:pt x="228600" y="165976"/>
                    <a:pt x="228600" y="158093"/>
                  </a:cubicBezTo>
                  <a:cubicBezTo>
                    <a:pt x="228600" y="154152"/>
                    <a:pt x="227263" y="148897"/>
                    <a:pt x="225926" y="146269"/>
                  </a:cubicBezTo>
                  <a:cubicBezTo>
                    <a:pt x="224589" y="142328"/>
                    <a:pt x="220579" y="139700"/>
                    <a:pt x="216568" y="139700"/>
                  </a:cubicBezTo>
                  <a:close/>
                  <a:moveTo>
                    <a:pt x="216552" y="119063"/>
                  </a:moveTo>
                  <a:cubicBezTo>
                    <a:pt x="224381" y="119063"/>
                    <a:pt x="230905" y="120370"/>
                    <a:pt x="236124" y="121676"/>
                  </a:cubicBezTo>
                  <a:cubicBezTo>
                    <a:pt x="242648" y="122983"/>
                    <a:pt x="246563" y="125596"/>
                    <a:pt x="250477" y="129515"/>
                  </a:cubicBezTo>
                  <a:cubicBezTo>
                    <a:pt x="253087" y="132129"/>
                    <a:pt x="255696" y="136048"/>
                    <a:pt x="257001" y="141274"/>
                  </a:cubicBezTo>
                  <a:cubicBezTo>
                    <a:pt x="259611" y="145194"/>
                    <a:pt x="259611" y="150420"/>
                    <a:pt x="259611" y="156953"/>
                  </a:cubicBezTo>
                  <a:cubicBezTo>
                    <a:pt x="259611" y="164792"/>
                    <a:pt x="258306" y="171324"/>
                    <a:pt x="254391" y="176551"/>
                  </a:cubicBezTo>
                  <a:cubicBezTo>
                    <a:pt x="251782" y="181777"/>
                    <a:pt x="246563" y="185696"/>
                    <a:pt x="240039" y="187003"/>
                  </a:cubicBezTo>
                  <a:cubicBezTo>
                    <a:pt x="247867" y="188309"/>
                    <a:pt x="253087" y="192229"/>
                    <a:pt x="257001" y="197455"/>
                  </a:cubicBezTo>
                  <a:cubicBezTo>
                    <a:pt x="262220" y="203988"/>
                    <a:pt x="263525" y="211827"/>
                    <a:pt x="263525" y="220973"/>
                  </a:cubicBezTo>
                  <a:cubicBezTo>
                    <a:pt x="263525" y="227505"/>
                    <a:pt x="263525" y="232731"/>
                    <a:pt x="262220" y="239264"/>
                  </a:cubicBezTo>
                  <a:cubicBezTo>
                    <a:pt x="260915" y="244490"/>
                    <a:pt x="258306" y="248410"/>
                    <a:pt x="254391" y="253636"/>
                  </a:cubicBezTo>
                  <a:cubicBezTo>
                    <a:pt x="251782" y="257556"/>
                    <a:pt x="246563" y="260169"/>
                    <a:pt x="240039" y="262782"/>
                  </a:cubicBezTo>
                  <a:cubicBezTo>
                    <a:pt x="233515" y="265395"/>
                    <a:pt x="225686" y="266701"/>
                    <a:pt x="216552" y="266701"/>
                  </a:cubicBezTo>
                  <a:cubicBezTo>
                    <a:pt x="206114" y="266701"/>
                    <a:pt x="198285" y="265395"/>
                    <a:pt x="191761" y="262782"/>
                  </a:cubicBezTo>
                  <a:cubicBezTo>
                    <a:pt x="185237" y="261475"/>
                    <a:pt x="181323" y="257556"/>
                    <a:pt x="177409" y="253636"/>
                  </a:cubicBezTo>
                  <a:cubicBezTo>
                    <a:pt x="173494" y="249716"/>
                    <a:pt x="170885" y="244490"/>
                    <a:pt x="169580" y="239264"/>
                  </a:cubicBezTo>
                  <a:cubicBezTo>
                    <a:pt x="168275" y="234038"/>
                    <a:pt x="168275" y="227505"/>
                    <a:pt x="168275" y="220973"/>
                  </a:cubicBezTo>
                  <a:cubicBezTo>
                    <a:pt x="168275" y="217053"/>
                    <a:pt x="168275" y="213133"/>
                    <a:pt x="169580" y="209214"/>
                  </a:cubicBezTo>
                  <a:cubicBezTo>
                    <a:pt x="170885" y="205294"/>
                    <a:pt x="172189" y="202681"/>
                    <a:pt x="173494" y="198762"/>
                  </a:cubicBezTo>
                  <a:cubicBezTo>
                    <a:pt x="176104" y="196149"/>
                    <a:pt x="177409" y="193536"/>
                    <a:pt x="181323" y="190922"/>
                  </a:cubicBezTo>
                  <a:cubicBezTo>
                    <a:pt x="183933" y="189616"/>
                    <a:pt x="187847" y="188309"/>
                    <a:pt x="191761" y="187003"/>
                  </a:cubicBezTo>
                  <a:cubicBezTo>
                    <a:pt x="186542" y="185696"/>
                    <a:pt x="181323" y="181777"/>
                    <a:pt x="177409" y="176551"/>
                  </a:cubicBezTo>
                  <a:cubicBezTo>
                    <a:pt x="173494" y="171324"/>
                    <a:pt x="172189" y="164792"/>
                    <a:pt x="172189" y="156953"/>
                  </a:cubicBezTo>
                  <a:cubicBezTo>
                    <a:pt x="172189" y="150420"/>
                    <a:pt x="173494" y="146500"/>
                    <a:pt x="174799" y="141274"/>
                  </a:cubicBezTo>
                  <a:cubicBezTo>
                    <a:pt x="176104" y="137355"/>
                    <a:pt x="178713" y="133435"/>
                    <a:pt x="182628" y="129515"/>
                  </a:cubicBezTo>
                  <a:cubicBezTo>
                    <a:pt x="185237" y="125596"/>
                    <a:pt x="190456" y="122983"/>
                    <a:pt x="195676" y="121676"/>
                  </a:cubicBezTo>
                  <a:cubicBezTo>
                    <a:pt x="200895" y="120370"/>
                    <a:pt x="207419" y="119063"/>
                    <a:pt x="216552" y="119063"/>
                  </a:cubicBezTo>
                  <a:close/>
                  <a:moveTo>
                    <a:pt x="106627" y="119063"/>
                  </a:moveTo>
                  <a:cubicBezTo>
                    <a:pt x="106627" y="119063"/>
                    <a:pt x="106627" y="119063"/>
                    <a:pt x="131762" y="119063"/>
                  </a:cubicBezTo>
                  <a:cubicBezTo>
                    <a:pt x="131762" y="119063"/>
                    <a:pt x="131762" y="119063"/>
                    <a:pt x="131762" y="265113"/>
                  </a:cubicBezTo>
                  <a:cubicBezTo>
                    <a:pt x="131762" y="265113"/>
                    <a:pt x="131762" y="265113"/>
                    <a:pt x="97366" y="265113"/>
                  </a:cubicBezTo>
                  <a:lnTo>
                    <a:pt x="97366" y="163799"/>
                  </a:lnTo>
                  <a:cubicBezTo>
                    <a:pt x="97366" y="163799"/>
                    <a:pt x="97366" y="163799"/>
                    <a:pt x="68262" y="163799"/>
                  </a:cubicBezTo>
                  <a:cubicBezTo>
                    <a:pt x="68262" y="163799"/>
                    <a:pt x="68262" y="163799"/>
                    <a:pt x="68262" y="141431"/>
                  </a:cubicBezTo>
                  <a:cubicBezTo>
                    <a:pt x="68262" y="141431"/>
                    <a:pt x="68262" y="141431"/>
                    <a:pt x="73554" y="141431"/>
                  </a:cubicBezTo>
                  <a:cubicBezTo>
                    <a:pt x="80168" y="141431"/>
                    <a:pt x="85460" y="141431"/>
                    <a:pt x="89429" y="140116"/>
                  </a:cubicBezTo>
                  <a:cubicBezTo>
                    <a:pt x="93397" y="137484"/>
                    <a:pt x="97366" y="136168"/>
                    <a:pt x="98689" y="133537"/>
                  </a:cubicBezTo>
                  <a:cubicBezTo>
                    <a:pt x="101335" y="132221"/>
                    <a:pt x="103981" y="129589"/>
                    <a:pt x="105304" y="126958"/>
                  </a:cubicBezTo>
                  <a:cubicBezTo>
                    <a:pt x="105304" y="124326"/>
                    <a:pt x="106627" y="121695"/>
                    <a:pt x="106627" y="119063"/>
                  </a:cubicBezTo>
                  <a:close/>
                  <a:moveTo>
                    <a:pt x="15875" y="92075"/>
                  </a:moveTo>
                  <a:cubicBezTo>
                    <a:pt x="15875" y="92075"/>
                    <a:pt x="15875" y="92075"/>
                    <a:pt x="15875" y="308851"/>
                  </a:cubicBezTo>
                  <a:cubicBezTo>
                    <a:pt x="15875" y="315420"/>
                    <a:pt x="21167" y="320675"/>
                    <a:pt x="27781" y="320675"/>
                  </a:cubicBezTo>
                  <a:cubicBezTo>
                    <a:pt x="27781" y="320675"/>
                    <a:pt x="27781" y="320675"/>
                    <a:pt x="259292" y="320675"/>
                  </a:cubicBezTo>
                  <a:cubicBezTo>
                    <a:pt x="259292" y="320675"/>
                    <a:pt x="259292" y="320675"/>
                    <a:pt x="261938" y="318048"/>
                  </a:cubicBezTo>
                  <a:cubicBezTo>
                    <a:pt x="261938" y="318048"/>
                    <a:pt x="261938" y="318048"/>
                    <a:pt x="261938" y="293086"/>
                  </a:cubicBezTo>
                  <a:cubicBezTo>
                    <a:pt x="261938" y="282575"/>
                    <a:pt x="271198" y="273379"/>
                    <a:pt x="283105" y="273379"/>
                  </a:cubicBezTo>
                  <a:cubicBezTo>
                    <a:pt x="283105" y="273379"/>
                    <a:pt x="283105" y="273379"/>
                    <a:pt x="306917" y="273379"/>
                  </a:cubicBezTo>
                  <a:cubicBezTo>
                    <a:pt x="306917" y="273379"/>
                    <a:pt x="306917" y="273379"/>
                    <a:pt x="309563" y="269437"/>
                  </a:cubicBezTo>
                  <a:lnTo>
                    <a:pt x="309563" y="92075"/>
                  </a:lnTo>
                  <a:cubicBezTo>
                    <a:pt x="309563" y="92075"/>
                    <a:pt x="309563" y="92075"/>
                    <a:pt x="15875" y="92075"/>
                  </a:cubicBezTo>
                  <a:close/>
                  <a:moveTo>
                    <a:pt x="157797" y="44450"/>
                  </a:moveTo>
                  <a:cubicBezTo>
                    <a:pt x="156527" y="44450"/>
                    <a:pt x="156527" y="44450"/>
                    <a:pt x="155257" y="45794"/>
                  </a:cubicBezTo>
                  <a:cubicBezTo>
                    <a:pt x="155257" y="45794"/>
                    <a:pt x="155257" y="45794"/>
                    <a:pt x="153987" y="47137"/>
                  </a:cubicBezTo>
                  <a:cubicBezTo>
                    <a:pt x="153987" y="48480"/>
                    <a:pt x="153987" y="48480"/>
                    <a:pt x="153987" y="49823"/>
                  </a:cubicBezTo>
                  <a:cubicBezTo>
                    <a:pt x="153987" y="51167"/>
                    <a:pt x="153987" y="52510"/>
                    <a:pt x="153987" y="53853"/>
                  </a:cubicBezTo>
                  <a:cubicBezTo>
                    <a:pt x="153987" y="55197"/>
                    <a:pt x="153987" y="56540"/>
                    <a:pt x="153987" y="57883"/>
                  </a:cubicBezTo>
                  <a:cubicBezTo>
                    <a:pt x="153987" y="59227"/>
                    <a:pt x="153987" y="59227"/>
                    <a:pt x="155257" y="60570"/>
                  </a:cubicBezTo>
                  <a:cubicBezTo>
                    <a:pt x="155257" y="60570"/>
                    <a:pt x="155257" y="61913"/>
                    <a:pt x="155257" y="61913"/>
                  </a:cubicBezTo>
                  <a:cubicBezTo>
                    <a:pt x="156527" y="61913"/>
                    <a:pt x="156527" y="61913"/>
                    <a:pt x="157797" y="61913"/>
                  </a:cubicBezTo>
                  <a:cubicBezTo>
                    <a:pt x="157797" y="61913"/>
                    <a:pt x="157797" y="61913"/>
                    <a:pt x="159067" y="61913"/>
                  </a:cubicBezTo>
                  <a:cubicBezTo>
                    <a:pt x="159067" y="61913"/>
                    <a:pt x="159067" y="60570"/>
                    <a:pt x="160337" y="60570"/>
                  </a:cubicBezTo>
                  <a:cubicBezTo>
                    <a:pt x="160337" y="59227"/>
                    <a:pt x="160337" y="59227"/>
                    <a:pt x="160337" y="57883"/>
                  </a:cubicBezTo>
                  <a:cubicBezTo>
                    <a:pt x="160337" y="56540"/>
                    <a:pt x="160337" y="55197"/>
                    <a:pt x="160337" y="53853"/>
                  </a:cubicBezTo>
                  <a:cubicBezTo>
                    <a:pt x="160337" y="49823"/>
                    <a:pt x="160337" y="48480"/>
                    <a:pt x="160337" y="47137"/>
                  </a:cubicBezTo>
                  <a:cubicBezTo>
                    <a:pt x="159067" y="45794"/>
                    <a:pt x="159067" y="44450"/>
                    <a:pt x="157797" y="44450"/>
                  </a:cubicBezTo>
                  <a:close/>
                  <a:moveTo>
                    <a:pt x="174625" y="39688"/>
                  </a:moveTo>
                  <a:cubicBezTo>
                    <a:pt x="174625" y="39688"/>
                    <a:pt x="174625" y="39688"/>
                    <a:pt x="183886" y="39688"/>
                  </a:cubicBezTo>
                  <a:cubicBezTo>
                    <a:pt x="183886" y="39688"/>
                    <a:pt x="183886" y="39688"/>
                    <a:pt x="183886" y="59360"/>
                  </a:cubicBezTo>
                  <a:cubicBezTo>
                    <a:pt x="183886" y="60671"/>
                    <a:pt x="183886" y="61983"/>
                    <a:pt x="183886" y="61983"/>
                  </a:cubicBezTo>
                  <a:cubicBezTo>
                    <a:pt x="185209" y="63294"/>
                    <a:pt x="185209" y="63294"/>
                    <a:pt x="186531" y="63294"/>
                  </a:cubicBezTo>
                  <a:cubicBezTo>
                    <a:pt x="186531" y="63294"/>
                    <a:pt x="187854" y="63294"/>
                    <a:pt x="187854" y="61983"/>
                  </a:cubicBezTo>
                  <a:cubicBezTo>
                    <a:pt x="189177" y="61983"/>
                    <a:pt x="189177" y="60671"/>
                    <a:pt x="189177" y="59360"/>
                  </a:cubicBezTo>
                  <a:lnTo>
                    <a:pt x="189177" y="39688"/>
                  </a:lnTo>
                  <a:cubicBezTo>
                    <a:pt x="189177" y="39688"/>
                    <a:pt x="189177" y="39688"/>
                    <a:pt x="198438" y="39688"/>
                  </a:cubicBezTo>
                  <a:cubicBezTo>
                    <a:pt x="198438" y="39688"/>
                    <a:pt x="198438" y="39688"/>
                    <a:pt x="198438" y="69851"/>
                  </a:cubicBezTo>
                  <a:cubicBezTo>
                    <a:pt x="198438" y="69851"/>
                    <a:pt x="198438" y="69851"/>
                    <a:pt x="189177" y="69851"/>
                  </a:cubicBezTo>
                  <a:cubicBezTo>
                    <a:pt x="189177" y="69851"/>
                    <a:pt x="189177" y="69851"/>
                    <a:pt x="189177" y="65917"/>
                  </a:cubicBezTo>
                  <a:cubicBezTo>
                    <a:pt x="189177" y="67228"/>
                    <a:pt x="187854" y="68540"/>
                    <a:pt x="186531" y="68540"/>
                  </a:cubicBezTo>
                  <a:cubicBezTo>
                    <a:pt x="185209" y="69851"/>
                    <a:pt x="183886" y="69851"/>
                    <a:pt x="182563" y="69851"/>
                  </a:cubicBezTo>
                  <a:cubicBezTo>
                    <a:pt x="179917" y="69851"/>
                    <a:pt x="177271" y="69851"/>
                    <a:pt x="175948" y="68540"/>
                  </a:cubicBezTo>
                  <a:cubicBezTo>
                    <a:pt x="174625" y="67228"/>
                    <a:pt x="174625" y="64606"/>
                    <a:pt x="174625" y="61983"/>
                  </a:cubicBezTo>
                  <a:cubicBezTo>
                    <a:pt x="174625" y="61983"/>
                    <a:pt x="174625" y="61983"/>
                    <a:pt x="174625" y="39688"/>
                  </a:cubicBezTo>
                  <a:close/>
                  <a:moveTo>
                    <a:pt x="115887" y="39688"/>
                  </a:moveTo>
                  <a:cubicBezTo>
                    <a:pt x="115887" y="39688"/>
                    <a:pt x="115887" y="39688"/>
                    <a:pt x="124660" y="39688"/>
                  </a:cubicBezTo>
                  <a:cubicBezTo>
                    <a:pt x="124660" y="39688"/>
                    <a:pt x="124660" y="39688"/>
                    <a:pt x="124660" y="59360"/>
                  </a:cubicBezTo>
                  <a:cubicBezTo>
                    <a:pt x="124660" y="60671"/>
                    <a:pt x="124660" y="61983"/>
                    <a:pt x="125914" y="61983"/>
                  </a:cubicBezTo>
                  <a:cubicBezTo>
                    <a:pt x="125914" y="63294"/>
                    <a:pt x="125914" y="63294"/>
                    <a:pt x="127167" y="63294"/>
                  </a:cubicBezTo>
                  <a:cubicBezTo>
                    <a:pt x="128420" y="63294"/>
                    <a:pt x="128420" y="63294"/>
                    <a:pt x="129673" y="61983"/>
                  </a:cubicBezTo>
                  <a:cubicBezTo>
                    <a:pt x="129673" y="61983"/>
                    <a:pt x="130927" y="60671"/>
                    <a:pt x="130927" y="59360"/>
                  </a:cubicBezTo>
                  <a:lnTo>
                    <a:pt x="130927" y="39688"/>
                  </a:lnTo>
                  <a:cubicBezTo>
                    <a:pt x="130927" y="39688"/>
                    <a:pt x="130927" y="39688"/>
                    <a:pt x="139700" y="39688"/>
                  </a:cubicBezTo>
                  <a:cubicBezTo>
                    <a:pt x="139700" y="39688"/>
                    <a:pt x="139700" y="39688"/>
                    <a:pt x="139700" y="69851"/>
                  </a:cubicBezTo>
                  <a:cubicBezTo>
                    <a:pt x="139700" y="69851"/>
                    <a:pt x="139700" y="69851"/>
                    <a:pt x="130927" y="69851"/>
                  </a:cubicBezTo>
                  <a:cubicBezTo>
                    <a:pt x="130927" y="69851"/>
                    <a:pt x="130927" y="69851"/>
                    <a:pt x="130927" y="65917"/>
                  </a:cubicBezTo>
                  <a:cubicBezTo>
                    <a:pt x="129673" y="67228"/>
                    <a:pt x="129673" y="68540"/>
                    <a:pt x="128420" y="68540"/>
                  </a:cubicBezTo>
                  <a:cubicBezTo>
                    <a:pt x="127167" y="69851"/>
                    <a:pt x="124660" y="69851"/>
                    <a:pt x="123407" y="69851"/>
                  </a:cubicBezTo>
                  <a:cubicBezTo>
                    <a:pt x="120900" y="69851"/>
                    <a:pt x="119647" y="69851"/>
                    <a:pt x="118394" y="68540"/>
                  </a:cubicBezTo>
                  <a:cubicBezTo>
                    <a:pt x="117140" y="67228"/>
                    <a:pt x="115887" y="64606"/>
                    <a:pt x="115887" y="61983"/>
                  </a:cubicBezTo>
                  <a:cubicBezTo>
                    <a:pt x="115887" y="61983"/>
                    <a:pt x="115887" y="61983"/>
                    <a:pt x="115887" y="39688"/>
                  </a:cubicBezTo>
                  <a:close/>
                  <a:moveTo>
                    <a:pt x="213518" y="38100"/>
                  </a:moveTo>
                  <a:cubicBezTo>
                    <a:pt x="216164" y="38100"/>
                    <a:pt x="217487" y="38100"/>
                    <a:pt x="218810" y="38100"/>
                  </a:cubicBezTo>
                  <a:cubicBezTo>
                    <a:pt x="220133" y="39423"/>
                    <a:pt x="221456" y="39423"/>
                    <a:pt x="222779" y="40746"/>
                  </a:cubicBezTo>
                  <a:cubicBezTo>
                    <a:pt x="222779" y="42069"/>
                    <a:pt x="224102" y="42069"/>
                    <a:pt x="224102" y="43392"/>
                  </a:cubicBezTo>
                  <a:cubicBezTo>
                    <a:pt x="224102" y="44715"/>
                    <a:pt x="225425" y="46038"/>
                    <a:pt x="225425" y="46038"/>
                  </a:cubicBezTo>
                  <a:cubicBezTo>
                    <a:pt x="225425" y="46038"/>
                    <a:pt x="225425" y="46038"/>
                    <a:pt x="225425" y="47361"/>
                  </a:cubicBezTo>
                  <a:cubicBezTo>
                    <a:pt x="225425" y="47361"/>
                    <a:pt x="225425" y="47361"/>
                    <a:pt x="216164" y="47361"/>
                  </a:cubicBezTo>
                  <a:cubicBezTo>
                    <a:pt x="216164" y="46038"/>
                    <a:pt x="216164" y="44715"/>
                    <a:pt x="216164" y="44715"/>
                  </a:cubicBezTo>
                  <a:cubicBezTo>
                    <a:pt x="214841" y="43392"/>
                    <a:pt x="214841" y="43392"/>
                    <a:pt x="213518" y="43392"/>
                  </a:cubicBezTo>
                  <a:cubicBezTo>
                    <a:pt x="212196" y="43392"/>
                    <a:pt x="212196" y="43392"/>
                    <a:pt x="210873" y="44715"/>
                  </a:cubicBezTo>
                  <a:cubicBezTo>
                    <a:pt x="210873" y="44715"/>
                    <a:pt x="210873" y="46038"/>
                    <a:pt x="210873" y="46038"/>
                  </a:cubicBezTo>
                  <a:cubicBezTo>
                    <a:pt x="210873" y="47361"/>
                    <a:pt x="210873" y="48684"/>
                    <a:pt x="212196" y="48684"/>
                  </a:cubicBezTo>
                  <a:cubicBezTo>
                    <a:pt x="212196" y="48684"/>
                    <a:pt x="213518" y="50006"/>
                    <a:pt x="214841" y="50006"/>
                  </a:cubicBezTo>
                  <a:cubicBezTo>
                    <a:pt x="214841" y="50006"/>
                    <a:pt x="216164" y="50006"/>
                    <a:pt x="217487" y="51329"/>
                  </a:cubicBezTo>
                  <a:cubicBezTo>
                    <a:pt x="218810" y="51329"/>
                    <a:pt x="220133" y="51329"/>
                    <a:pt x="221456" y="52652"/>
                  </a:cubicBezTo>
                  <a:cubicBezTo>
                    <a:pt x="222779" y="53975"/>
                    <a:pt x="224102" y="53975"/>
                    <a:pt x="224102" y="55298"/>
                  </a:cubicBezTo>
                  <a:cubicBezTo>
                    <a:pt x="225425" y="56621"/>
                    <a:pt x="225425" y="57944"/>
                    <a:pt x="225425" y="60590"/>
                  </a:cubicBezTo>
                  <a:cubicBezTo>
                    <a:pt x="225425" y="63236"/>
                    <a:pt x="224102" y="65881"/>
                    <a:pt x="222779" y="67204"/>
                  </a:cubicBezTo>
                  <a:cubicBezTo>
                    <a:pt x="220133" y="69850"/>
                    <a:pt x="217487" y="69850"/>
                    <a:pt x="213518" y="69850"/>
                  </a:cubicBezTo>
                  <a:cubicBezTo>
                    <a:pt x="209550" y="69850"/>
                    <a:pt x="206904" y="69850"/>
                    <a:pt x="204258" y="68527"/>
                  </a:cubicBezTo>
                  <a:cubicBezTo>
                    <a:pt x="202935" y="65881"/>
                    <a:pt x="201612" y="64559"/>
                    <a:pt x="201612" y="60590"/>
                  </a:cubicBezTo>
                  <a:cubicBezTo>
                    <a:pt x="201612" y="60590"/>
                    <a:pt x="201612" y="60590"/>
                    <a:pt x="201612" y="59267"/>
                  </a:cubicBezTo>
                  <a:cubicBezTo>
                    <a:pt x="201612" y="59267"/>
                    <a:pt x="201612" y="59267"/>
                    <a:pt x="209550" y="59267"/>
                  </a:cubicBezTo>
                  <a:cubicBezTo>
                    <a:pt x="209550" y="60590"/>
                    <a:pt x="209550" y="60590"/>
                    <a:pt x="209550" y="61913"/>
                  </a:cubicBezTo>
                  <a:cubicBezTo>
                    <a:pt x="210873" y="61913"/>
                    <a:pt x="210873" y="63236"/>
                    <a:pt x="210873" y="63236"/>
                  </a:cubicBezTo>
                  <a:cubicBezTo>
                    <a:pt x="210873" y="63236"/>
                    <a:pt x="210873" y="64559"/>
                    <a:pt x="212196" y="64559"/>
                  </a:cubicBezTo>
                  <a:cubicBezTo>
                    <a:pt x="212196" y="64559"/>
                    <a:pt x="212196" y="64559"/>
                    <a:pt x="213518" y="64559"/>
                  </a:cubicBezTo>
                  <a:cubicBezTo>
                    <a:pt x="214841" y="64559"/>
                    <a:pt x="214841" y="64559"/>
                    <a:pt x="216164" y="63236"/>
                  </a:cubicBezTo>
                  <a:cubicBezTo>
                    <a:pt x="216164" y="63236"/>
                    <a:pt x="216164" y="61913"/>
                    <a:pt x="216164" y="61913"/>
                  </a:cubicBezTo>
                  <a:cubicBezTo>
                    <a:pt x="216164" y="60590"/>
                    <a:pt x="216164" y="60590"/>
                    <a:pt x="216164" y="59267"/>
                  </a:cubicBezTo>
                  <a:cubicBezTo>
                    <a:pt x="216164" y="59267"/>
                    <a:pt x="214841" y="57944"/>
                    <a:pt x="213518" y="57944"/>
                  </a:cubicBezTo>
                  <a:cubicBezTo>
                    <a:pt x="210873" y="56621"/>
                    <a:pt x="209550" y="56621"/>
                    <a:pt x="208227" y="55298"/>
                  </a:cubicBezTo>
                  <a:cubicBezTo>
                    <a:pt x="206904" y="55298"/>
                    <a:pt x="205581" y="55298"/>
                    <a:pt x="204258" y="53975"/>
                  </a:cubicBezTo>
                  <a:cubicBezTo>
                    <a:pt x="204258" y="52652"/>
                    <a:pt x="202935" y="52652"/>
                    <a:pt x="202935" y="51329"/>
                  </a:cubicBezTo>
                  <a:cubicBezTo>
                    <a:pt x="201612" y="50006"/>
                    <a:pt x="201612" y="48684"/>
                    <a:pt x="201612" y="47361"/>
                  </a:cubicBezTo>
                  <a:cubicBezTo>
                    <a:pt x="201612" y="44715"/>
                    <a:pt x="202935" y="42069"/>
                    <a:pt x="205581" y="40746"/>
                  </a:cubicBezTo>
                  <a:cubicBezTo>
                    <a:pt x="206904" y="39423"/>
                    <a:pt x="209550" y="38100"/>
                    <a:pt x="213518" y="38100"/>
                  </a:cubicBezTo>
                  <a:close/>
                  <a:moveTo>
                    <a:pt x="153820" y="38100"/>
                  </a:moveTo>
                  <a:cubicBezTo>
                    <a:pt x="155157" y="38100"/>
                    <a:pt x="157830" y="38100"/>
                    <a:pt x="157830" y="39440"/>
                  </a:cubicBezTo>
                  <a:cubicBezTo>
                    <a:pt x="159167" y="40779"/>
                    <a:pt x="160504" y="42119"/>
                    <a:pt x="160504" y="43458"/>
                  </a:cubicBezTo>
                  <a:cubicBezTo>
                    <a:pt x="160504" y="43458"/>
                    <a:pt x="160504" y="43458"/>
                    <a:pt x="160504" y="38100"/>
                  </a:cubicBezTo>
                  <a:cubicBezTo>
                    <a:pt x="160504" y="38100"/>
                    <a:pt x="160504" y="38100"/>
                    <a:pt x="169862" y="38100"/>
                  </a:cubicBezTo>
                  <a:cubicBezTo>
                    <a:pt x="169862" y="38100"/>
                    <a:pt x="169862" y="38100"/>
                    <a:pt x="169862" y="68908"/>
                  </a:cubicBezTo>
                  <a:cubicBezTo>
                    <a:pt x="169862" y="70247"/>
                    <a:pt x="169862" y="71587"/>
                    <a:pt x="168525" y="74266"/>
                  </a:cubicBezTo>
                  <a:cubicBezTo>
                    <a:pt x="168525" y="75605"/>
                    <a:pt x="168525" y="76945"/>
                    <a:pt x="167188" y="76945"/>
                  </a:cubicBezTo>
                  <a:cubicBezTo>
                    <a:pt x="165851" y="78284"/>
                    <a:pt x="164515" y="79624"/>
                    <a:pt x="163178" y="79624"/>
                  </a:cubicBezTo>
                  <a:cubicBezTo>
                    <a:pt x="161841" y="79624"/>
                    <a:pt x="159167" y="80963"/>
                    <a:pt x="156494" y="80963"/>
                  </a:cubicBezTo>
                  <a:cubicBezTo>
                    <a:pt x="153820" y="80963"/>
                    <a:pt x="152483" y="79624"/>
                    <a:pt x="151146" y="79624"/>
                  </a:cubicBezTo>
                  <a:cubicBezTo>
                    <a:pt x="149809" y="79624"/>
                    <a:pt x="148473" y="78284"/>
                    <a:pt x="147136" y="78284"/>
                  </a:cubicBezTo>
                  <a:cubicBezTo>
                    <a:pt x="147136" y="76945"/>
                    <a:pt x="145799" y="75605"/>
                    <a:pt x="145799" y="75605"/>
                  </a:cubicBezTo>
                  <a:cubicBezTo>
                    <a:pt x="145799" y="74266"/>
                    <a:pt x="144462" y="72926"/>
                    <a:pt x="144462" y="71587"/>
                  </a:cubicBezTo>
                  <a:cubicBezTo>
                    <a:pt x="144462" y="71587"/>
                    <a:pt x="144462" y="71587"/>
                    <a:pt x="153820" y="71587"/>
                  </a:cubicBezTo>
                  <a:cubicBezTo>
                    <a:pt x="153820" y="72926"/>
                    <a:pt x="153820" y="72926"/>
                    <a:pt x="155157" y="74266"/>
                  </a:cubicBezTo>
                  <a:cubicBezTo>
                    <a:pt x="155157" y="74266"/>
                    <a:pt x="156494" y="74266"/>
                    <a:pt x="156494" y="74266"/>
                  </a:cubicBezTo>
                  <a:cubicBezTo>
                    <a:pt x="157830" y="74266"/>
                    <a:pt x="157830" y="74266"/>
                    <a:pt x="159167" y="74266"/>
                  </a:cubicBezTo>
                  <a:cubicBezTo>
                    <a:pt x="159167" y="74266"/>
                    <a:pt x="159167" y="72926"/>
                    <a:pt x="160504" y="72926"/>
                  </a:cubicBezTo>
                  <a:cubicBezTo>
                    <a:pt x="160504" y="71587"/>
                    <a:pt x="160504" y="71587"/>
                    <a:pt x="160504" y="70247"/>
                  </a:cubicBezTo>
                  <a:cubicBezTo>
                    <a:pt x="160504" y="68908"/>
                    <a:pt x="160504" y="67569"/>
                    <a:pt x="160504" y="66229"/>
                  </a:cubicBezTo>
                  <a:cubicBezTo>
                    <a:pt x="160504" y="66229"/>
                    <a:pt x="160504" y="66229"/>
                    <a:pt x="160504" y="64890"/>
                  </a:cubicBezTo>
                  <a:cubicBezTo>
                    <a:pt x="160504" y="66229"/>
                    <a:pt x="159167" y="67569"/>
                    <a:pt x="157830" y="67569"/>
                  </a:cubicBezTo>
                  <a:cubicBezTo>
                    <a:pt x="156494" y="68908"/>
                    <a:pt x="155157" y="68908"/>
                    <a:pt x="153820" y="68908"/>
                  </a:cubicBezTo>
                  <a:cubicBezTo>
                    <a:pt x="151146" y="68908"/>
                    <a:pt x="149809" y="68908"/>
                    <a:pt x="148473" y="67569"/>
                  </a:cubicBezTo>
                  <a:cubicBezTo>
                    <a:pt x="148473" y="67569"/>
                    <a:pt x="147136" y="66229"/>
                    <a:pt x="145799" y="64890"/>
                  </a:cubicBezTo>
                  <a:cubicBezTo>
                    <a:pt x="145799" y="63550"/>
                    <a:pt x="145799" y="62211"/>
                    <a:pt x="144462" y="59532"/>
                  </a:cubicBezTo>
                  <a:cubicBezTo>
                    <a:pt x="144462" y="58192"/>
                    <a:pt x="144462" y="55513"/>
                    <a:pt x="144462" y="54174"/>
                  </a:cubicBezTo>
                  <a:cubicBezTo>
                    <a:pt x="144462" y="51495"/>
                    <a:pt x="144462" y="50155"/>
                    <a:pt x="144462" y="48816"/>
                  </a:cubicBezTo>
                  <a:cubicBezTo>
                    <a:pt x="144462" y="46137"/>
                    <a:pt x="145799" y="44798"/>
                    <a:pt x="145799" y="43458"/>
                  </a:cubicBezTo>
                  <a:cubicBezTo>
                    <a:pt x="147136" y="42119"/>
                    <a:pt x="147136" y="40779"/>
                    <a:pt x="148473" y="39440"/>
                  </a:cubicBezTo>
                  <a:cubicBezTo>
                    <a:pt x="149809" y="38100"/>
                    <a:pt x="151146" y="38100"/>
                    <a:pt x="153820" y="38100"/>
                  </a:cubicBezTo>
                  <a:close/>
                  <a:moveTo>
                    <a:pt x="96838" y="36513"/>
                  </a:moveTo>
                  <a:lnTo>
                    <a:pt x="92075" y="53976"/>
                  </a:lnTo>
                  <a:lnTo>
                    <a:pt x="100013" y="53976"/>
                  </a:lnTo>
                  <a:close/>
                  <a:moveTo>
                    <a:pt x="231042" y="30163"/>
                  </a:moveTo>
                  <a:cubicBezTo>
                    <a:pt x="231042" y="30163"/>
                    <a:pt x="231042" y="30163"/>
                    <a:pt x="240445" y="30163"/>
                  </a:cubicBezTo>
                  <a:lnTo>
                    <a:pt x="240445" y="39424"/>
                  </a:lnTo>
                  <a:cubicBezTo>
                    <a:pt x="240445" y="39424"/>
                    <a:pt x="240445" y="39424"/>
                    <a:pt x="244475" y="39424"/>
                  </a:cubicBezTo>
                  <a:cubicBezTo>
                    <a:pt x="244475" y="39424"/>
                    <a:pt x="244475" y="39424"/>
                    <a:pt x="244475" y="44716"/>
                  </a:cubicBezTo>
                  <a:cubicBezTo>
                    <a:pt x="244475" y="44716"/>
                    <a:pt x="244475" y="44716"/>
                    <a:pt x="240445" y="44716"/>
                  </a:cubicBezTo>
                  <a:cubicBezTo>
                    <a:pt x="240445" y="44716"/>
                    <a:pt x="240445" y="44716"/>
                    <a:pt x="240445" y="60591"/>
                  </a:cubicBezTo>
                  <a:cubicBezTo>
                    <a:pt x="240445" y="61914"/>
                    <a:pt x="240445" y="61914"/>
                    <a:pt x="240445" y="63237"/>
                  </a:cubicBezTo>
                  <a:cubicBezTo>
                    <a:pt x="241788" y="63237"/>
                    <a:pt x="241788" y="63237"/>
                    <a:pt x="243132" y="63237"/>
                  </a:cubicBezTo>
                  <a:cubicBezTo>
                    <a:pt x="243132" y="63237"/>
                    <a:pt x="243132" y="63237"/>
                    <a:pt x="244475" y="63237"/>
                  </a:cubicBezTo>
                  <a:cubicBezTo>
                    <a:pt x="244475" y="63237"/>
                    <a:pt x="244475" y="63237"/>
                    <a:pt x="244475" y="69851"/>
                  </a:cubicBezTo>
                  <a:cubicBezTo>
                    <a:pt x="243132" y="69851"/>
                    <a:pt x="240445" y="69851"/>
                    <a:pt x="239102" y="69851"/>
                  </a:cubicBezTo>
                  <a:cubicBezTo>
                    <a:pt x="237758" y="69851"/>
                    <a:pt x="236415" y="69851"/>
                    <a:pt x="235072" y="69851"/>
                  </a:cubicBezTo>
                  <a:cubicBezTo>
                    <a:pt x="233729" y="69851"/>
                    <a:pt x="233729" y="68528"/>
                    <a:pt x="232385" y="68528"/>
                  </a:cubicBezTo>
                  <a:cubicBezTo>
                    <a:pt x="232385" y="67205"/>
                    <a:pt x="231042" y="67205"/>
                    <a:pt x="231042" y="65882"/>
                  </a:cubicBezTo>
                  <a:cubicBezTo>
                    <a:pt x="231042" y="64560"/>
                    <a:pt x="231042" y="63237"/>
                    <a:pt x="231042" y="61914"/>
                  </a:cubicBezTo>
                  <a:cubicBezTo>
                    <a:pt x="231042" y="61914"/>
                    <a:pt x="231042" y="61914"/>
                    <a:pt x="231042" y="44716"/>
                  </a:cubicBezTo>
                  <a:cubicBezTo>
                    <a:pt x="231042" y="44716"/>
                    <a:pt x="231042" y="44716"/>
                    <a:pt x="227012" y="44716"/>
                  </a:cubicBezTo>
                  <a:cubicBezTo>
                    <a:pt x="227012" y="44716"/>
                    <a:pt x="227012" y="44716"/>
                    <a:pt x="227012" y="39424"/>
                  </a:cubicBezTo>
                  <a:cubicBezTo>
                    <a:pt x="227012" y="39424"/>
                    <a:pt x="227012" y="39424"/>
                    <a:pt x="231042" y="39424"/>
                  </a:cubicBezTo>
                  <a:cubicBezTo>
                    <a:pt x="231042" y="39424"/>
                    <a:pt x="231042" y="39424"/>
                    <a:pt x="231042" y="30163"/>
                  </a:cubicBezTo>
                  <a:close/>
                  <a:moveTo>
                    <a:pt x="90487" y="28575"/>
                  </a:moveTo>
                  <a:lnTo>
                    <a:pt x="101600" y="28575"/>
                  </a:lnTo>
                  <a:lnTo>
                    <a:pt x="112712" y="69850"/>
                  </a:lnTo>
                  <a:lnTo>
                    <a:pt x="103187" y="69850"/>
                  </a:lnTo>
                  <a:lnTo>
                    <a:pt x="100012" y="61913"/>
                  </a:lnTo>
                  <a:lnTo>
                    <a:pt x="92075" y="61913"/>
                  </a:lnTo>
                  <a:lnTo>
                    <a:pt x="90487" y="69850"/>
                  </a:lnTo>
                  <a:lnTo>
                    <a:pt x="80962" y="69850"/>
                  </a:lnTo>
                  <a:close/>
                  <a:moveTo>
                    <a:pt x="25135" y="22225"/>
                  </a:moveTo>
                  <a:cubicBezTo>
                    <a:pt x="19844" y="22225"/>
                    <a:pt x="15875" y="27494"/>
                    <a:pt x="15875" y="32764"/>
                  </a:cubicBezTo>
                  <a:cubicBezTo>
                    <a:pt x="15875" y="32764"/>
                    <a:pt x="15875" y="32764"/>
                    <a:pt x="15875" y="73600"/>
                  </a:cubicBezTo>
                  <a:cubicBezTo>
                    <a:pt x="15875" y="80186"/>
                    <a:pt x="19844" y="84138"/>
                    <a:pt x="25135" y="84138"/>
                  </a:cubicBezTo>
                  <a:cubicBezTo>
                    <a:pt x="25135" y="84138"/>
                    <a:pt x="25135" y="84138"/>
                    <a:pt x="300303" y="84138"/>
                  </a:cubicBezTo>
                  <a:cubicBezTo>
                    <a:pt x="305594" y="84138"/>
                    <a:pt x="309563" y="80186"/>
                    <a:pt x="309563" y="73600"/>
                  </a:cubicBezTo>
                  <a:lnTo>
                    <a:pt x="309563" y="32764"/>
                  </a:lnTo>
                  <a:cubicBezTo>
                    <a:pt x="309563" y="27494"/>
                    <a:pt x="305594" y="22225"/>
                    <a:pt x="300303" y="22225"/>
                  </a:cubicBezTo>
                  <a:cubicBezTo>
                    <a:pt x="300303" y="22225"/>
                    <a:pt x="300303" y="22225"/>
                    <a:pt x="25135" y="22225"/>
                  </a:cubicBezTo>
                  <a:close/>
                  <a:moveTo>
                    <a:pt x="48948" y="0"/>
                  </a:moveTo>
                  <a:cubicBezTo>
                    <a:pt x="54240" y="0"/>
                    <a:pt x="59531" y="3944"/>
                    <a:pt x="59531" y="10517"/>
                  </a:cubicBezTo>
                  <a:cubicBezTo>
                    <a:pt x="59531" y="10517"/>
                    <a:pt x="59531" y="11832"/>
                    <a:pt x="58208" y="13146"/>
                  </a:cubicBezTo>
                  <a:cubicBezTo>
                    <a:pt x="58208" y="13146"/>
                    <a:pt x="58208" y="13146"/>
                    <a:pt x="96573" y="13146"/>
                  </a:cubicBezTo>
                  <a:cubicBezTo>
                    <a:pt x="96573" y="11832"/>
                    <a:pt x="96573" y="10517"/>
                    <a:pt x="96573" y="10517"/>
                  </a:cubicBezTo>
                  <a:cubicBezTo>
                    <a:pt x="96573" y="3944"/>
                    <a:pt x="100542" y="0"/>
                    <a:pt x="105834" y="0"/>
                  </a:cubicBezTo>
                  <a:cubicBezTo>
                    <a:pt x="111125" y="0"/>
                    <a:pt x="116417" y="3944"/>
                    <a:pt x="116417" y="10517"/>
                  </a:cubicBezTo>
                  <a:cubicBezTo>
                    <a:pt x="116417" y="10517"/>
                    <a:pt x="115094" y="11832"/>
                    <a:pt x="115094" y="13146"/>
                  </a:cubicBezTo>
                  <a:cubicBezTo>
                    <a:pt x="115094" y="13146"/>
                    <a:pt x="115094" y="13146"/>
                    <a:pt x="153459" y="13146"/>
                  </a:cubicBezTo>
                  <a:cubicBezTo>
                    <a:pt x="153459" y="11832"/>
                    <a:pt x="153459" y="10517"/>
                    <a:pt x="153459" y="10517"/>
                  </a:cubicBezTo>
                  <a:cubicBezTo>
                    <a:pt x="153459" y="3944"/>
                    <a:pt x="157427" y="0"/>
                    <a:pt x="162719" y="0"/>
                  </a:cubicBezTo>
                  <a:cubicBezTo>
                    <a:pt x="168011" y="0"/>
                    <a:pt x="173302" y="3944"/>
                    <a:pt x="173302" y="10517"/>
                  </a:cubicBezTo>
                  <a:cubicBezTo>
                    <a:pt x="173302" y="10517"/>
                    <a:pt x="171979" y="11832"/>
                    <a:pt x="171979" y="13146"/>
                  </a:cubicBezTo>
                  <a:cubicBezTo>
                    <a:pt x="171979" y="13146"/>
                    <a:pt x="171979" y="13146"/>
                    <a:pt x="210344" y="13146"/>
                  </a:cubicBezTo>
                  <a:cubicBezTo>
                    <a:pt x="210344" y="11832"/>
                    <a:pt x="209021" y="10517"/>
                    <a:pt x="209021" y="10517"/>
                  </a:cubicBezTo>
                  <a:cubicBezTo>
                    <a:pt x="209021" y="3944"/>
                    <a:pt x="214313" y="0"/>
                    <a:pt x="219604" y="0"/>
                  </a:cubicBezTo>
                  <a:cubicBezTo>
                    <a:pt x="224896" y="0"/>
                    <a:pt x="228865" y="3944"/>
                    <a:pt x="228865" y="10517"/>
                  </a:cubicBezTo>
                  <a:cubicBezTo>
                    <a:pt x="228865" y="10517"/>
                    <a:pt x="228865" y="11832"/>
                    <a:pt x="228865" y="13146"/>
                  </a:cubicBezTo>
                  <a:cubicBezTo>
                    <a:pt x="228865" y="13146"/>
                    <a:pt x="228865" y="13146"/>
                    <a:pt x="267230" y="13146"/>
                  </a:cubicBezTo>
                  <a:cubicBezTo>
                    <a:pt x="265907" y="11832"/>
                    <a:pt x="265907" y="10517"/>
                    <a:pt x="265907" y="10517"/>
                  </a:cubicBezTo>
                  <a:cubicBezTo>
                    <a:pt x="265907" y="3944"/>
                    <a:pt x="271198" y="0"/>
                    <a:pt x="276490" y="0"/>
                  </a:cubicBezTo>
                  <a:cubicBezTo>
                    <a:pt x="281782" y="0"/>
                    <a:pt x="285750" y="3944"/>
                    <a:pt x="285750" y="10517"/>
                  </a:cubicBezTo>
                  <a:cubicBezTo>
                    <a:pt x="285750" y="10517"/>
                    <a:pt x="285750" y="11832"/>
                    <a:pt x="285750" y="13146"/>
                  </a:cubicBezTo>
                  <a:cubicBezTo>
                    <a:pt x="285750" y="13146"/>
                    <a:pt x="285750" y="13146"/>
                    <a:pt x="297657" y="13146"/>
                  </a:cubicBezTo>
                  <a:cubicBezTo>
                    <a:pt x="312209" y="13146"/>
                    <a:pt x="325438" y="24978"/>
                    <a:pt x="325438" y="40754"/>
                  </a:cubicBezTo>
                  <a:cubicBezTo>
                    <a:pt x="325438" y="40754"/>
                    <a:pt x="325438" y="40754"/>
                    <a:pt x="325438" y="276076"/>
                  </a:cubicBezTo>
                  <a:cubicBezTo>
                    <a:pt x="325438" y="276076"/>
                    <a:pt x="325438" y="276076"/>
                    <a:pt x="264584" y="336550"/>
                  </a:cubicBezTo>
                  <a:cubicBezTo>
                    <a:pt x="264584" y="336550"/>
                    <a:pt x="264584" y="336550"/>
                    <a:pt x="27781" y="336550"/>
                  </a:cubicBezTo>
                  <a:cubicBezTo>
                    <a:pt x="13229" y="336550"/>
                    <a:pt x="0" y="323404"/>
                    <a:pt x="0" y="308943"/>
                  </a:cubicBezTo>
                  <a:cubicBezTo>
                    <a:pt x="0" y="308943"/>
                    <a:pt x="0" y="308943"/>
                    <a:pt x="0" y="40754"/>
                  </a:cubicBezTo>
                  <a:cubicBezTo>
                    <a:pt x="0" y="24978"/>
                    <a:pt x="13229" y="13146"/>
                    <a:pt x="27781" y="13146"/>
                  </a:cubicBezTo>
                  <a:cubicBezTo>
                    <a:pt x="27781" y="13146"/>
                    <a:pt x="27781" y="13146"/>
                    <a:pt x="39688" y="13146"/>
                  </a:cubicBezTo>
                  <a:cubicBezTo>
                    <a:pt x="39688" y="11832"/>
                    <a:pt x="39688" y="10517"/>
                    <a:pt x="39688" y="10517"/>
                  </a:cubicBezTo>
                  <a:cubicBezTo>
                    <a:pt x="39688" y="3944"/>
                    <a:pt x="43656" y="0"/>
                    <a:pt x="48948" y="0"/>
                  </a:cubicBezTo>
                  <a:close/>
                </a:path>
              </a:pathLst>
            </a:custGeom>
            <a:solidFill>
              <a:schemeClr val="bg1"/>
            </a:solidFill>
            <a:ln>
              <a:noFill/>
            </a:ln>
          </p:spPr>
          <p:txBody>
            <a:bodyPr anchor="ctr"/>
            <a:lstStyle/>
            <a:p>
              <a:pPr algn="ctr"/>
              <a:endParaRPr/>
            </a:p>
          </p:txBody>
        </p:sp>
        <p:sp>
          <p:nvSpPr>
            <p:cNvPr id="27" name="Freeform: Shape 24"/>
            <p:cNvSpPr>
              <a:spLocks noChangeAspect="1"/>
            </p:cNvSpPr>
            <p:nvPr/>
          </p:nvSpPr>
          <p:spPr bwMode="auto">
            <a:xfrm>
              <a:off x="7798024" y="2332922"/>
              <a:ext cx="609685" cy="603853"/>
            </a:xfrm>
            <a:custGeom>
              <a:avLst/>
              <a:gdLst>
                <a:gd name="connsiteX0" fmla="*/ 279400 w 331787"/>
                <a:gd name="connsiteY0" fmla="*/ 307975 h 328613"/>
                <a:gd name="connsiteX1" fmla="*/ 300038 w 331787"/>
                <a:gd name="connsiteY1" fmla="*/ 307975 h 328613"/>
                <a:gd name="connsiteX2" fmla="*/ 300038 w 331787"/>
                <a:gd name="connsiteY2" fmla="*/ 328613 h 328613"/>
                <a:gd name="connsiteX3" fmla="*/ 279400 w 331787"/>
                <a:gd name="connsiteY3" fmla="*/ 328613 h 328613"/>
                <a:gd name="connsiteX4" fmla="*/ 234950 w 331787"/>
                <a:gd name="connsiteY4" fmla="*/ 307975 h 328613"/>
                <a:gd name="connsiteX5" fmla="*/ 257175 w 331787"/>
                <a:gd name="connsiteY5" fmla="*/ 307975 h 328613"/>
                <a:gd name="connsiteX6" fmla="*/ 257175 w 331787"/>
                <a:gd name="connsiteY6" fmla="*/ 328613 h 328613"/>
                <a:gd name="connsiteX7" fmla="*/ 234950 w 331787"/>
                <a:gd name="connsiteY7" fmla="*/ 328613 h 328613"/>
                <a:gd name="connsiteX8" fmla="*/ 188912 w 331787"/>
                <a:gd name="connsiteY8" fmla="*/ 307975 h 328613"/>
                <a:gd name="connsiteX9" fmla="*/ 211137 w 331787"/>
                <a:gd name="connsiteY9" fmla="*/ 307975 h 328613"/>
                <a:gd name="connsiteX10" fmla="*/ 211137 w 331787"/>
                <a:gd name="connsiteY10" fmla="*/ 328613 h 328613"/>
                <a:gd name="connsiteX11" fmla="*/ 188912 w 331787"/>
                <a:gd name="connsiteY11" fmla="*/ 328613 h 328613"/>
                <a:gd name="connsiteX12" fmla="*/ 144462 w 331787"/>
                <a:gd name="connsiteY12" fmla="*/ 307975 h 328613"/>
                <a:gd name="connsiteX13" fmla="*/ 166687 w 331787"/>
                <a:gd name="connsiteY13" fmla="*/ 307975 h 328613"/>
                <a:gd name="connsiteX14" fmla="*/ 166687 w 331787"/>
                <a:gd name="connsiteY14" fmla="*/ 328613 h 328613"/>
                <a:gd name="connsiteX15" fmla="*/ 144462 w 331787"/>
                <a:gd name="connsiteY15" fmla="*/ 328613 h 328613"/>
                <a:gd name="connsiteX16" fmla="*/ 100012 w 331787"/>
                <a:gd name="connsiteY16" fmla="*/ 307975 h 328613"/>
                <a:gd name="connsiteX17" fmla="*/ 122237 w 331787"/>
                <a:gd name="connsiteY17" fmla="*/ 307975 h 328613"/>
                <a:gd name="connsiteX18" fmla="*/ 122237 w 331787"/>
                <a:gd name="connsiteY18" fmla="*/ 328613 h 328613"/>
                <a:gd name="connsiteX19" fmla="*/ 100012 w 331787"/>
                <a:gd name="connsiteY19" fmla="*/ 328613 h 328613"/>
                <a:gd name="connsiteX20" fmla="*/ 0 w 331787"/>
                <a:gd name="connsiteY20" fmla="*/ 209550 h 328613"/>
                <a:gd name="connsiteX21" fmla="*/ 22225 w 331787"/>
                <a:gd name="connsiteY21" fmla="*/ 209550 h 328613"/>
                <a:gd name="connsiteX22" fmla="*/ 22225 w 331787"/>
                <a:gd name="connsiteY22" fmla="*/ 231775 h 328613"/>
                <a:gd name="connsiteX23" fmla="*/ 0 w 331787"/>
                <a:gd name="connsiteY23" fmla="*/ 231775 h 328613"/>
                <a:gd name="connsiteX24" fmla="*/ 0 w 331787"/>
                <a:gd name="connsiteY24" fmla="*/ 165100 h 328613"/>
                <a:gd name="connsiteX25" fmla="*/ 22225 w 331787"/>
                <a:gd name="connsiteY25" fmla="*/ 165100 h 328613"/>
                <a:gd name="connsiteX26" fmla="*/ 22225 w 331787"/>
                <a:gd name="connsiteY26" fmla="*/ 185738 h 328613"/>
                <a:gd name="connsiteX27" fmla="*/ 0 w 331787"/>
                <a:gd name="connsiteY27" fmla="*/ 185738 h 328613"/>
                <a:gd name="connsiteX28" fmla="*/ 0 w 331787"/>
                <a:gd name="connsiteY28" fmla="*/ 120650 h 328613"/>
                <a:gd name="connsiteX29" fmla="*/ 22225 w 331787"/>
                <a:gd name="connsiteY29" fmla="*/ 120650 h 328613"/>
                <a:gd name="connsiteX30" fmla="*/ 22225 w 331787"/>
                <a:gd name="connsiteY30" fmla="*/ 142875 h 328613"/>
                <a:gd name="connsiteX31" fmla="*/ 0 w 331787"/>
                <a:gd name="connsiteY31" fmla="*/ 142875 h 328613"/>
                <a:gd name="connsiteX32" fmla="*/ 0 w 331787"/>
                <a:gd name="connsiteY32" fmla="*/ 74612 h 328613"/>
                <a:gd name="connsiteX33" fmla="*/ 22225 w 331787"/>
                <a:gd name="connsiteY33" fmla="*/ 74612 h 328613"/>
                <a:gd name="connsiteX34" fmla="*/ 22225 w 331787"/>
                <a:gd name="connsiteY34" fmla="*/ 96837 h 328613"/>
                <a:gd name="connsiteX35" fmla="*/ 0 w 331787"/>
                <a:gd name="connsiteY35" fmla="*/ 96837 h 328613"/>
                <a:gd name="connsiteX36" fmla="*/ 306388 w 331787"/>
                <a:gd name="connsiteY36" fmla="*/ 66675 h 328613"/>
                <a:gd name="connsiteX37" fmla="*/ 327025 w 331787"/>
                <a:gd name="connsiteY37" fmla="*/ 77788 h 328613"/>
                <a:gd name="connsiteX38" fmla="*/ 277813 w 331787"/>
                <a:gd name="connsiteY38" fmla="*/ 163513 h 328613"/>
                <a:gd name="connsiteX39" fmla="*/ 227013 w 331787"/>
                <a:gd name="connsiteY39" fmla="*/ 141288 h 328613"/>
                <a:gd name="connsiteX40" fmla="*/ 195263 w 331787"/>
                <a:gd name="connsiteY40" fmla="*/ 204788 h 328613"/>
                <a:gd name="connsiteX41" fmla="*/ 138113 w 331787"/>
                <a:gd name="connsiteY41" fmla="*/ 177801 h 328613"/>
                <a:gd name="connsiteX42" fmla="*/ 95250 w 331787"/>
                <a:gd name="connsiteY42" fmla="*/ 249238 h 328613"/>
                <a:gd name="connsiteX43" fmla="*/ 76200 w 331787"/>
                <a:gd name="connsiteY43" fmla="*/ 238126 h 328613"/>
                <a:gd name="connsiteX44" fmla="*/ 128588 w 331787"/>
                <a:gd name="connsiteY44" fmla="*/ 149225 h 328613"/>
                <a:gd name="connsiteX45" fmla="*/ 185738 w 331787"/>
                <a:gd name="connsiteY45" fmla="*/ 176213 h 328613"/>
                <a:gd name="connsiteX46" fmla="*/ 217488 w 331787"/>
                <a:gd name="connsiteY46" fmla="*/ 112713 h 328613"/>
                <a:gd name="connsiteX47" fmla="*/ 268288 w 331787"/>
                <a:gd name="connsiteY47" fmla="*/ 136525 h 328613"/>
                <a:gd name="connsiteX48" fmla="*/ 0 w 331787"/>
                <a:gd name="connsiteY48" fmla="*/ 30162 h 328613"/>
                <a:gd name="connsiteX49" fmla="*/ 22225 w 331787"/>
                <a:gd name="connsiteY49" fmla="*/ 30162 h 328613"/>
                <a:gd name="connsiteX50" fmla="*/ 22225 w 331787"/>
                <a:gd name="connsiteY50" fmla="*/ 52387 h 328613"/>
                <a:gd name="connsiteX51" fmla="*/ 0 w 331787"/>
                <a:gd name="connsiteY51" fmla="*/ 52387 h 328613"/>
                <a:gd name="connsiteX52" fmla="*/ 36512 w 331787"/>
                <a:gd name="connsiteY52" fmla="*/ 0 h 328613"/>
                <a:gd name="connsiteX53" fmla="*/ 68262 w 331787"/>
                <a:gd name="connsiteY53" fmla="*/ 0 h 328613"/>
                <a:gd name="connsiteX54" fmla="*/ 68262 w 331787"/>
                <a:gd name="connsiteY54" fmla="*/ 261938 h 328613"/>
                <a:gd name="connsiteX55" fmla="*/ 331787 w 331787"/>
                <a:gd name="connsiteY55" fmla="*/ 261938 h 328613"/>
                <a:gd name="connsiteX56" fmla="*/ 331787 w 331787"/>
                <a:gd name="connsiteY56" fmla="*/ 293688 h 328613"/>
                <a:gd name="connsiteX57" fmla="*/ 36512 w 331787"/>
                <a:gd name="connsiteY57" fmla="*/ 293688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31787" h="328613">
                  <a:moveTo>
                    <a:pt x="279400" y="307975"/>
                  </a:moveTo>
                  <a:lnTo>
                    <a:pt x="300038" y="307975"/>
                  </a:lnTo>
                  <a:lnTo>
                    <a:pt x="300038" y="328613"/>
                  </a:lnTo>
                  <a:lnTo>
                    <a:pt x="279400" y="328613"/>
                  </a:lnTo>
                  <a:close/>
                  <a:moveTo>
                    <a:pt x="234950" y="307975"/>
                  </a:moveTo>
                  <a:lnTo>
                    <a:pt x="257175" y="307975"/>
                  </a:lnTo>
                  <a:lnTo>
                    <a:pt x="257175" y="328613"/>
                  </a:lnTo>
                  <a:lnTo>
                    <a:pt x="234950" y="328613"/>
                  </a:lnTo>
                  <a:close/>
                  <a:moveTo>
                    <a:pt x="188912" y="307975"/>
                  </a:moveTo>
                  <a:lnTo>
                    <a:pt x="211137" y="307975"/>
                  </a:lnTo>
                  <a:lnTo>
                    <a:pt x="211137" y="328613"/>
                  </a:lnTo>
                  <a:lnTo>
                    <a:pt x="188912" y="328613"/>
                  </a:lnTo>
                  <a:close/>
                  <a:moveTo>
                    <a:pt x="144462" y="307975"/>
                  </a:moveTo>
                  <a:lnTo>
                    <a:pt x="166687" y="307975"/>
                  </a:lnTo>
                  <a:lnTo>
                    <a:pt x="166687" y="328613"/>
                  </a:lnTo>
                  <a:lnTo>
                    <a:pt x="144462" y="328613"/>
                  </a:lnTo>
                  <a:close/>
                  <a:moveTo>
                    <a:pt x="100012" y="307975"/>
                  </a:moveTo>
                  <a:lnTo>
                    <a:pt x="122237" y="307975"/>
                  </a:lnTo>
                  <a:lnTo>
                    <a:pt x="122237" y="328613"/>
                  </a:lnTo>
                  <a:lnTo>
                    <a:pt x="100012" y="328613"/>
                  </a:lnTo>
                  <a:close/>
                  <a:moveTo>
                    <a:pt x="0" y="209550"/>
                  </a:moveTo>
                  <a:lnTo>
                    <a:pt x="22225" y="209550"/>
                  </a:lnTo>
                  <a:lnTo>
                    <a:pt x="22225" y="231775"/>
                  </a:lnTo>
                  <a:lnTo>
                    <a:pt x="0" y="231775"/>
                  </a:lnTo>
                  <a:close/>
                  <a:moveTo>
                    <a:pt x="0" y="165100"/>
                  </a:moveTo>
                  <a:lnTo>
                    <a:pt x="22225" y="165100"/>
                  </a:lnTo>
                  <a:lnTo>
                    <a:pt x="22225" y="185738"/>
                  </a:lnTo>
                  <a:lnTo>
                    <a:pt x="0" y="185738"/>
                  </a:lnTo>
                  <a:close/>
                  <a:moveTo>
                    <a:pt x="0" y="120650"/>
                  </a:moveTo>
                  <a:lnTo>
                    <a:pt x="22225" y="120650"/>
                  </a:lnTo>
                  <a:lnTo>
                    <a:pt x="22225" y="142875"/>
                  </a:lnTo>
                  <a:lnTo>
                    <a:pt x="0" y="142875"/>
                  </a:lnTo>
                  <a:close/>
                  <a:moveTo>
                    <a:pt x="0" y="74612"/>
                  </a:moveTo>
                  <a:lnTo>
                    <a:pt x="22225" y="74612"/>
                  </a:lnTo>
                  <a:lnTo>
                    <a:pt x="22225" y="96837"/>
                  </a:lnTo>
                  <a:lnTo>
                    <a:pt x="0" y="96837"/>
                  </a:lnTo>
                  <a:close/>
                  <a:moveTo>
                    <a:pt x="306388" y="66675"/>
                  </a:moveTo>
                  <a:lnTo>
                    <a:pt x="327025" y="77788"/>
                  </a:lnTo>
                  <a:lnTo>
                    <a:pt x="277813" y="163513"/>
                  </a:lnTo>
                  <a:lnTo>
                    <a:pt x="227013" y="141288"/>
                  </a:lnTo>
                  <a:lnTo>
                    <a:pt x="195263" y="204788"/>
                  </a:lnTo>
                  <a:lnTo>
                    <a:pt x="138113" y="177801"/>
                  </a:lnTo>
                  <a:lnTo>
                    <a:pt x="95250" y="249238"/>
                  </a:lnTo>
                  <a:lnTo>
                    <a:pt x="76200" y="238126"/>
                  </a:lnTo>
                  <a:lnTo>
                    <a:pt x="128588" y="149225"/>
                  </a:lnTo>
                  <a:lnTo>
                    <a:pt x="185738" y="176213"/>
                  </a:lnTo>
                  <a:lnTo>
                    <a:pt x="217488" y="112713"/>
                  </a:lnTo>
                  <a:lnTo>
                    <a:pt x="268288" y="136525"/>
                  </a:lnTo>
                  <a:close/>
                  <a:moveTo>
                    <a:pt x="0" y="30162"/>
                  </a:moveTo>
                  <a:lnTo>
                    <a:pt x="22225" y="30162"/>
                  </a:lnTo>
                  <a:lnTo>
                    <a:pt x="22225" y="52387"/>
                  </a:lnTo>
                  <a:lnTo>
                    <a:pt x="0" y="52387"/>
                  </a:lnTo>
                  <a:close/>
                  <a:moveTo>
                    <a:pt x="36512" y="0"/>
                  </a:moveTo>
                  <a:lnTo>
                    <a:pt x="68262" y="0"/>
                  </a:lnTo>
                  <a:lnTo>
                    <a:pt x="68262" y="261938"/>
                  </a:lnTo>
                  <a:lnTo>
                    <a:pt x="331787" y="261938"/>
                  </a:lnTo>
                  <a:lnTo>
                    <a:pt x="331787" y="293688"/>
                  </a:lnTo>
                  <a:lnTo>
                    <a:pt x="36512" y="293688"/>
                  </a:lnTo>
                  <a:close/>
                </a:path>
              </a:pathLst>
            </a:custGeom>
            <a:solidFill>
              <a:schemeClr val="bg1"/>
            </a:solidFill>
            <a:ln>
              <a:noFill/>
            </a:ln>
          </p:spPr>
          <p:txBody>
            <a:bodyPr anchor="ctr"/>
            <a:lstStyle/>
            <a:p>
              <a:pPr algn="ctr"/>
              <a:endParaRPr/>
            </a:p>
          </p:txBody>
        </p:sp>
        <p:sp>
          <p:nvSpPr>
            <p:cNvPr id="28" name="Freeform: Shape 25"/>
            <p:cNvSpPr>
              <a:spLocks noChangeAspect="1"/>
            </p:cNvSpPr>
            <p:nvPr/>
          </p:nvSpPr>
          <p:spPr bwMode="auto">
            <a:xfrm>
              <a:off x="9823117" y="2330006"/>
              <a:ext cx="524484" cy="609685"/>
            </a:xfrm>
            <a:custGeom>
              <a:avLst/>
              <a:gdLst>
                <a:gd name="connsiteX0" fmla="*/ 144647 w 290884"/>
                <a:gd name="connsiteY0" fmla="*/ 246063 h 338138"/>
                <a:gd name="connsiteX1" fmla="*/ 110656 w 290884"/>
                <a:gd name="connsiteY1" fmla="*/ 261816 h 338138"/>
                <a:gd name="connsiteX2" fmla="*/ 144647 w 290884"/>
                <a:gd name="connsiteY2" fmla="*/ 314326 h 338138"/>
                <a:gd name="connsiteX3" fmla="*/ 177331 w 290884"/>
                <a:gd name="connsiteY3" fmla="*/ 261816 h 338138"/>
                <a:gd name="connsiteX4" fmla="*/ 144647 w 290884"/>
                <a:gd name="connsiteY4" fmla="*/ 246063 h 338138"/>
                <a:gd name="connsiteX5" fmla="*/ 186856 w 290884"/>
                <a:gd name="connsiteY5" fmla="*/ 222250 h 338138"/>
                <a:gd name="connsiteX6" fmla="*/ 181776 w 290884"/>
                <a:gd name="connsiteY6" fmla="*/ 224790 h 338138"/>
                <a:gd name="connsiteX7" fmla="*/ 167806 w 290884"/>
                <a:gd name="connsiteY7" fmla="*/ 233680 h 338138"/>
                <a:gd name="connsiteX8" fmla="*/ 183046 w 290884"/>
                <a:gd name="connsiteY8" fmla="*/ 241300 h 338138"/>
                <a:gd name="connsiteX9" fmla="*/ 186856 w 290884"/>
                <a:gd name="connsiteY9" fmla="*/ 222250 h 338138"/>
                <a:gd name="connsiteX10" fmla="*/ 102719 w 290884"/>
                <a:gd name="connsiteY10" fmla="*/ 222250 h 338138"/>
                <a:gd name="connsiteX11" fmla="*/ 105470 w 290884"/>
                <a:gd name="connsiteY11" fmla="*/ 241300 h 338138"/>
                <a:gd name="connsiteX12" fmla="*/ 123357 w 290884"/>
                <a:gd name="connsiteY12" fmla="*/ 233680 h 338138"/>
                <a:gd name="connsiteX13" fmla="*/ 106846 w 290884"/>
                <a:gd name="connsiteY13" fmla="*/ 224790 h 338138"/>
                <a:gd name="connsiteX14" fmla="*/ 102719 w 290884"/>
                <a:gd name="connsiteY14" fmla="*/ 222250 h 338138"/>
                <a:gd name="connsiteX15" fmla="*/ 233044 w 290884"/>
                <a:gd name="connsiteY15" fmla="*/ 184150 h 338138"/>
                <a:gd name="connsiteX16" fmla="*/ 209321 w 290884"/>
                <a:gd name="connsiteY16" fmla="*/ 203710 h 338138"/>
                <a:gd name="connsiteX17" fmla="*/ 202731 w 290884"/>
                <a:gd name="connsiteY17" fmla="*/ 249351 h 338138"/>
                <a:gd name="connsiteX18" fmla="*/ 246223 w 290884"/>
                <a:gd name="connsiteY18" fmla="*/ 257175 h 338138"/>
                <a:gd name="connsiteX19" fmla="*/ 265992 w 290884"/>
                <a:gd name="connsiteY19" fmla="*/ 250655 h 338138"/>
                <a:gd name="connsiteX20" fmla="*/ 233044 w 290884"/>
                <a:gd name="connsiteY20" fmla="*/ 184150 h 338138"/>
                <a:gd name="connsiteX21" fmla="*/ 56261 w 290884"/>
                <a:gd name="connsiteY21" fmla="*/ 184150 h 338138"/>
                <a:gd name="connsiteX22" fmla="*/ 21995 w 290884"/>
                <a:gd name="connsiteY22" fmla="*/ 250655 h 338138"/>
                <a:gd name="connsiteX23" fmla="*/ 43082 w 290884"/>
                <a:gd name="connsiteY23" fmla="*/ 257175 h 338138"/>
                <a:gd name="connsiteX24" fmla="*/ 85256 w 290884"/>
                <a:gd name="connsiteY24" fmla="*/ 249351 h 338138"/>
                <a:gd name="connsiteX25" fmla="*/ 78666 w 290884"/>
                <a:gd name="connsiteY25" fmla="*/ 203710 h 338138"/>
                <a:gd name="connsiteX26" fmla="*/ 56261 w 290884"/>
                <a:gd name="connsiteY26" fmla="*/ 184150 h 338138"/>
                <a:gd name="connsiteX27" fmla="*/ 210669 w 290884"/>
                <a:gd name="connsiteY27" fmla="*/ 163513 h 338138"/>
                <a:gd name="connsiteX28" fmla="*/ 210669 w 290884"/>
                <a:gd name="connsiteY28" fmla="*/ 169070 h 338138"/>
                <a:gd name="connsiteX29" fmla="*/ 210669 w 290884"/>
                <a:gd name="connsiteY29" fmla="*/ 174626 h 338138"/>
                <a:gd name="connsiteX30" fmla="*/ 217019 w 290884"/>
                <a:gd name="connsiteY30" fmla="*/ 169070 h 338138"/>
                <a:gd name="connsiteX31" fmla="*/ 210669 w 290884"/>
                <a:gd name="connsiteY31" fmla="*/ 163513 h 338138"/>
                <a:gd name="connsiteX32" fmla="*/ 77319 w 290884"/>
                <a:gd name="connsiteY32" fmla="*/ 163513 h 338138"/>
                <a:gd name="connsiteX33" fmla="*/ 70969 w 290884"/>
                <a:gd name="connsiteY33" fmla="*/ 169070 h 338138"/>
                <a:gd name="connsiteX34" fmla="*/ 77319 w 290884"/>
                <a:gd name="connsiteY34" fmla="*/ 174626 h 338138"/>
                <a:gd name="connsiteX35" fmla="*/ 77319 w 290884"/>
                <a:gd name="connsiteY35" fmla="*/ 169070 h 338138"/>
                <a:gd name="connsiteX36" fmla="*/ 77319 w 290884"/>
                <a:gd name="connsiteY36" fmla="*/ 163513 h 338138"/>
                <a:gd name="connsiteX37" fmla="*/ 144788 w 290884"/>
                <a:gd name="connsiteY37" fmla="*/ 150813 h 338138"/>
                <a:gd name="connsiteX38" fmla="*/ 163045 w 290884"/>
                <a:gd name="connsiteY38" fmla="*/ 169070 h 338138"/>
                <a:gd name="connsiteX39" fmla="*/ 144788 w 290884"/>
                <a:gd name="connsiteY39" fmla="*/ 187327 h 338138"/>
                <a:gd name="connsiteX40" fmla="*/ 126531 w 290884"/>
                <a:gd name="connsiteY40" fmla="*/ 169070 h 338138"/>
                <a:gd name="connsiteX41" fmla="*/ 144788 w 290884"/>
                <a:gd name="connsiteY41" fmla="*/ 150813 h 338138"/>
                <a:gd name="connsiteX42" fmla="*/ 145444 w 290884"/>
                <a:gd name="connsiteY42" fmla="*/ 114300 h 338138"/>
                <a:gd name="connsiteX43" fmla="*/ 119215 w 290884"/>
                <a:gd name="connsiteY43" fmla="*/ 130293 h 338138"/>
                <a:gd name="connsiteX44" fmla="*/ 100855 w 290884"/>
                <a:gd name="connsiteY44" fmla="*/ 144952 h 338138"/>
                <a:gd name="connsiteX45" fmla="*/ 99544 w 290884"/>
                <a:gd name="connsiteY45" fmla="*/ 168941 h 338138"/>
                <a:gd name="connsiteX46" fmla="*/ 100855 w 290884"/>
                <a:gd name="connsiteY46" fmla="*/ 192930 h 338138"/>
                <a:gd name="connsiteX47" fmla="*/ 119215 w 290884"/>
                <a:gd name="connsiteY47" fmla="*/ 206257 h 338138"/>
                <a:gd name="connsiteX48" fmla="*/ 145444 w 290884"/>
                <a:gd name="connsiteY48" fmla="*/ 222250 h 338138"/>
                <a:gd name="connsiteX49" fmla="*/ 170361 w 290884"/>
                <a:gd name="connsiteY49" fmla="*/ 206257 h 338138"/>
                <a:gd name="connsiteX50" fmla="*/ 190032 w 290884"/>
                <a:gd name="connsiteY50" fmla="*/ 192930 h 338138"/>
                <a:gd name="connsiteX51" fmla="*/ 190032 w 290884"/>
                <a:gd name="connsiteY51" fmla="*/ 168941 h 338138"/>
                <a:gd name="connsiteX52" fmla="*/ 190032 w 290884"/>
                <a:gd name="connsiteY52" fmla="*/ 144952 h 338138"/>
                <a:gd name="connsiteX53" fmla="*/ 170361 w 290884"/>
                <a:gd name="connsiteY53" fmla="*/ 130293 h 338138"/>
                <a:gd name="connsiteX54" fmla="*/ 145444 w 290884"/>
                <a:gd name="connsiteY54" fmla="*/ 114300 h 338138"/>
                <a:gd name="connsiteX55" fmla="*/ 183046 w 290884"/>
                <a:gd name="connsiteY55" fmla="*/ 96838 h 338138"/>
                <a:gd name="connsiteX56" fmla="*/ 167806 w 290884"/>
                <a:gd name="connsiteY56" fmla="*/ 103188 h 338138"/>
                <a:gd name="connsiteX57" fmla="*/ 181776 w 290884"/>
                <a:gd name="connsiteY57" fmla="*/ 113348 h 338138"/>
                <a:gd name="connsiteX58" fmla="*/ 186856 w 290884"/>
                <a:gd name="connsiteY58" fmla="*/ 115888 h 338138"/>
                <a:gd name="connsiteX59" fmla="*/ 183046 w 290884"/>
                <a:gd name="connsiteY59" fmla="*/ 96838 h 338138"/>
                <a:gd name="connsiteX60" fmla="*/ 105470 w 290884"/>
                <a:gd name="connsiteY60" fmla="*/ 96838 h 338138"/>
                <a:gd name="connsiteX61" fmla="*/ 102719 w 290884"/>
                <a:gd name="connsiteY61" fmla="*/ 115888 h 338138"/>
                <a:gd name="connsiteX62" fmla="*/ 106846 w 290884"/>
                <a:gd name="connsiteY62" fmla="*/ 113348 h 338138"/>
                <a:gd name="connsiteX63" fmla="*/ 123357 w 290884"/>
                <a:gd name="connsiteY63" fmla="*/ 103188 h 338138"/>
                <a:gd name="connsiteX64" fmla="*/ 105470 w 290884"/>
                <a:gd name="connsiteY64" fmla="*/ 96838 h 338138"/>
                <a:gd name="connsiteX65" fmla="*/ 246901 w 290884"/>
                <a:gd name="connsiteY65" fmla="*/ 79375 h 338138"/>
                <a:gd name="connsiteX66" fmla="*/ 202731 w 290884"/>
                <a:gd name="connsiteY66" fmla="*/ 88503 h 338138"/>
                <a:gd name="connsiteX67" fmla="*/ 209424 w 290884"/>
                <a:gd name="connsiteY67" fmla="*/ 134144 h 338138"/>
                <a:gd name="connsiteX68" fmla="*/ 233517 w 290884"/>
                <a:gd name="connsiteY68" fmla="*/ 152400 h 338138"/>
                <a:gd name="connsiteX69" fmla="*/ 250917 w 290884"/>
                <a:gd name="connsiteY69" fmla="*/ 132840 h 338138"/>
                <a:gd name="connsiteX70" fmla="*/ 266979 w 290884"/>
                <a:gd name="connsiteY70" fmla="*/ 85895 h 338138"/>
                <a:gd name="connsiteX71" fmla="*/ 246901 w 290884"/>
                <a:gd name="connsiteY71" fmla="*/ 79375 h 338138"/>
                <a:gd name="connsiteX72" fmla="*/ 43420 w 290884"/>
                <a:gd name="connsiteY72" fmla="*/ 79375 h 338138"/>
                <a:gd name="connsiteX73" fmla="*/ 22503 w 290884"/>
                <a:gd name="connsiteY73" fmla="*/ 85895 h 338138"/>
                <a:gd name="connsiteX74" fmla="*/ 38191 w 290884"/>
                <a:gd name="connsiteY74" fmla="*/ 132840 h 338138"/>
                <a:gd name="connsiteX75" fmla="*/ 56494 w 290884"/>
                <a:gd name="connsiteY75" fmla="*/ 152400 h 338138"/>
                <a:gd name="connsiteX76" fmla="*/ 78719 w 290884"/>
                <a:gd name="connsiteY76" fmla="*/ 134144 h 338138"/>
                <a:gd name="connsiteX77" fmla="*/ 85256 w 290884"/>
                <a:gd name="connsiteY77" fmla="*/ 88503 h 338138"/>
                <a:gd name="connsiteX78" fmla="*/ 43420 w 290884"/>
                <a:gd name="connsiteY78" fmla="*/ 79375 h 338138"/>
                <a:gd name="connsiteX79" fmla="*/ 144647 w 290884"/>
                <a:gd name="connsiteY79" fmla="*/ 22225 h 338138"/>
                <a:gd name="connsiteX80" fmla="*/ 110656 w 290884"/>
                <a:gd name="connsiteY80" fmla="*/ 74942 h 338138"/>
                <a:gd name="connsiteX81" fmla="*/ 144647 w 290884"/>
                <a:gd name="connsiteY81" fmla="*/ 92075 h 338138"/>
                <a:gd name="connsiteX82" fmla="*/ 177331 w 290884"/>
                <a:gd name="connsiteY82" fmla="*/ 74942 h 338138"/>
                <a:gd name="connsiteX83" fmla="*/ 144647 w 290884"/>
                <a:gd name="connsiteY83" fmla="*/ 22225 h 338138"/>
                <a:gd name="connsiteX84" fmla="*/ 145581 w 290884"/>
                <a:gd name="connsiteY84" fmla="*/ 0 h 338138"/>
                <a:gd name="connsiteX85" fmla="*/ 199637 w 290884"/>
                <a:gd name="connsiteY85" fmla="*/ 67363 h 338138"/>
                <a:gd name="connsiteX86" fmla="*/ 247101 w 290884"/>
                <a:gd name="connsiteY86" fmla="*/ 58117 h 338138"/>
                <a:gd name="connsiteX87" fmla="*/ 285335 w 290884"/>
                <a:gd name="connsiteY87" fmla="*/ 73968 h 338138"/>
                <a:gd name="connsiteX88" fmla="*/ 268195 w 290884"/>
                <a:gd name="connsiteY88" fmla="*/ 145294 h 338138"/>
                <a:gd name="connsiteX89" fmla="*/ 248419 w 290884"/>
                <a:gd name="connsiteY89" fmla="*/ 169069 h 338138"/>
                <a:gd name="connsiteX90" fmla="*/ 285335 w 290884"/>
                <a:gd name="connsiteY90" fmla="*/ 264170 h 338138"/>
                <a:gd name="connsiteX91" fmla="*/ 247101 w 290884"/>
                <a:gd name="connsiteY91" fmla="*/ 280021 h 338138"/>
                <a:gd name="connsiteX92" fmla="*/ 199637 w 290884"/>
                <a:gd name="connsiteY92" fmla="*/ 270775 h 338138"/>
                <a:gd name="connsiteX93" fmla="*/ 145581 w 290884"/>
                <a:gd name="connsiteY93" fmla="*/ 338138 h 338138"/>
                <a:gd name="connsiteX94" fmla="*/ 91525 w 290884"/>
                <a:gd name="connsiteY94" fmla="*/ 270775 h 338138"/>
                <a:gd name="connsiteX95" fmla="*/ 44061 w 290884"/>
                <a:gd name="connsiteY95" fmla="*/ 280021 h 338138"/>
                <a:gd name="connsiteX96" fmla="*/ 5827 w 290884"/>
                <a:gd name="connsiteY96" fmla="*/ 264170 h 338138"/>
                <a:gd name="connsiteX97" fmla="*/ 41425 w 290884"/>
                <a:gd name="connsiteY97" fmla="*/ 169069 h 338138"/>
                <a:gd name="connsiteX98" fmla="*/ 21648 w 290884"/>
                <a:gd name="connsiteY98" fmla="*/ 145294 h 338138"/>
                <a:gd name="connsiteX99" fmla="*/ 5827 w 290884"/>
                <a:gd name="connsiteY99" fmla="*/ 73968 h 338138"/>
                <a:gd name="connsiteX100" fmla="*/ 44061 w 290884"/>
                <a:gd name="connsiteY100" fmla="*/ 58117 h 338138"/>
                <a:gd name="connsiteX101" fmla="*/ 91525 w 290884"/>
                <a:gd name="connsiteY101" fmla="*/ 67363 h 338138"/>
                <a:gd name="connsiteX102" fmla="*/ 145581 w 290884"/>
                <a:gd name="connsiteY10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90884" h="338138">
                  <a:moveTo>
                    <a:pt x="144647" y="246063"/>
                  </a:moveTo>
                  <a:cubicBezTo>
                    <a:pt x="132881" y="252627"/>
                    <a:pt x="121115" y="257878"/>
                    <a:pt x="110656" y="261816"/>
                  </a:cubicBezTo>
                  <a:cubicBezTo>
                    <a:pt x="119807" y="295948"/>
                    <a:pt x="132881" y="314326"/>
                    <a:pt x="144647" y="314326"/>
                  </a:cubicBezTo>
                  <a:cubicBezTo>
                    <a:pt x="155106" y="314326"/>
                    <a:pt x="168180" y="295948"/>
                    <a:pt x="177331" y="261816"/>
                  </a:cubicBezTo>
                  <a:cubicBezTo>
                    <a:pt x="166872" y="257878"/>
                    <a:pt x="155106" y="252627"/>
                    <a:pt x="144647" y="246063"/>
                  </a:cubicBezTo>
                  <a:close/>
                  <a:moveTo>
                    <a:pt x="186856" y="222250"/>
                  </a:moveTo>
                  <a:cubicBezTo>
                    <a:pt x="184316" y="222250"/>
                    <a:pt x="183046" y="223520"/>
                    <a:pt x="181776" y="224790"/>
                  </a:cubicBezTo>
                  <a:cubicBezTo>
                    <a:pt x="176696" y="228600"/>
                    <a:pt x="171616" y="231140"/>
                    <a:pt x="167806" y="233680"/>
                  </a:cubicBezTo>
                  <a:cubicBezTo>
                    <a:pt x="172886" y="237490"/>
                    <a:pt x="177966" y="238760"/>
                    <a:pt x="183046" y="241300"/>
                  </a:cubicBezTo>
                  <a:cubicBezTo>
                    <a:pt x="184316" y="234950"/>
                    <a:pt x="185586" y="228600"/>
                    <a:pt x="186856" y="222250"/>
                  </a:cubicBezTo>
                  <a:close/>
                  <a:moveTo>
                    <a:pt x="102719" y="222250"/>
                  </a:moveTo>
                  <a:cubicBezTo>
                    <a:pt x="102719" y="228600"/>
                    <a:pt x="104095" y="234950"/>
                    <a:pt x="105470" y="241300"/>
                  </a:cubicBezTo>
                  <a:cubicBezTo>
                    <a:pt x="110974" y="238760"/>
                    <a:pt x="117853" y="237490"/>
                    <a:pt x="123357" y="233680"/>
                  </a:cubicBezTo>
                  <a:cubicBezTo>
                    <a:pt x="117853" y="231140"/>
                    <a:pt x="112350" y="228600"/>
                    <a:pt x="106846" y="224790"/>
                  </a:cubicBezTo>
                  <a:cubicBezTo>
                    <a:pt x="105470" y="223520"/>
                    <a:pt x="104095" y="222250"/>
                    <a:pt x="102719" y="222250"/>
                  </a:cubicBezTo>
                  <a:close/>
                  <a:moveTo>
                    <a:pt x="233044" y="184150"/>
                  </a:moveTo>
                  <a:cubicBezTo>
                    <a:pt x="225136" y="190670"/>
                    <a:pt x="218546" y="197190"/>
                    <a:pt x="209321" y="203710"/>
                  </a:cubicBezTo>
                  <a:cubicBezTo>
                    <a:pt x="208003" y="219359"/>
                    <a:pt x="206685" y="235007"/>
                    <a:pt x="202731" y="249351"/>
                  </a:cubicBezTo>
                  <a:cubicBezTo>
                    <a:pt x="219864" y="254567"/>
                    <a:pt x="234361" y="257175"/>
                    <a:pt x="246223" y="257175"/>
                  </a:cubicBezTo>
                  <a:cubicBezTo>
                    <a:pt x="251494" y="257175"/>
                    <a:pt x="262038" y="257175"/>
                    <a:pt x="265992" y="250655"/>
                  </a:cubicBezTo>
                  <a:cubicBezTo>
                    <a:pt x="272581" y="241527"/>
                    <a:pt x="262038" y="215446"/>
                    <a:pt x="233044" y="184150"/>
                  </a:cubicBezTo>
                  <a:close/>
                  <a:moveTo>
                    <a:pt x="56261" y="184150"/>
                  </a:moveTo>
                  <a:cubicBezTo>
                    <a:pt x="25949" y="215446"/>
                    <a:pt x="15406" y="241527"/>
                    <a:pt x="21995" y="250655"/>
                  </a:cubicBezTo>
                  <a:cubicBezTo>
                    <a:pt x="25949" y="257175"/>
                    <a:pt x="36493" y="257175"/>
                    <a:pt x="43082" y="257175"/>
                  </a:cubicBezTo>
                  <a:cubicBezTo>
                    <a:pt x="54943" y="257175"/>
                    <a:pt x="69441" y="254567"/>
                    <a:pt x="85256" y="249351"/>
                  </a:cubicBezTo>
                  <a:cubicBezTo>
                    <a:pt x="82620" y="235007"/>
                    <a:pt x="79984" y="219359"/>
                    <a:pt x="78666" y="203710"/>
                  </a:cubicBezTo>
                  <a:cubicBezTo>
                    <a:pt x="70759" y="197190"/>
                    <a:pt x="62851" y="190670"/>
                    <a:pt x="56261" y="184150"/>
                  </a:cubicBezTo>
                  <a:close/>
                  <a:moveTo>
                    <a:pt x="210669" y="163513"/>
                  </a:moveTo>
                  <a:cubicBezTo>
                    <a:pt x="210669" y="164902"/>
                    <a:pt x="210669" y="166291"/>
                    <a:pt x="210669" y="169070"/>
                  </a:cubicBezTo>
                  <a:cubicBezTo>
                    <a:pt x="210669" y="170459"/>
                    <a:pt x="210669" y="173237"/>
                    <a:pt x="210669" y="174626"/>
                  </a:cubicBezTo>
                  <a:cubicBezTo>
                    <a:pt x="213209" y="173237"/>
                    <a:pt x="215749" y="170459"/>
                    <a:pt x="217019" y="169070"/>
                  </a:cubicBezTo>
                  <a:cubicBezTo>
                    <a:pt x="215749" y="166291"/>
                    <a:pt x="213209" y="164902"/>
                    <a:pt x="210669" y="163513"/>
                  </a:cubicBezTo>
                  <a:close/>
                  <a:moveTo>
                    <a:pt x="77319" y="163513"/>
                  </a:moveTo>
                  <a:cubicBezTo>
                    <a:pt x="74779" y="164902"/>
                    <a:pt x="73509" y="166291"/>
                    <a:pt x="70969" y="169070"/>
                  </a:cubicBezTo>
                  <a:cubicBezTo>
                    <a:pt x="73509" y="170459"/>
                    <a:pt x="74779" y="173237"/>
                    <a:pt x="77319" y="174626"/>
                  </a:cubicBezTo>
                  <a:cubicBezTo>
                    <a:pt x="77319" y="173237"/>
                    <a:pt x="77319" y="170459"/>
                    <a:pt x="77319" y="169070"/>
                  </a:cubicBezTo>
                  <a:cubicBezTo>
                    <a:pt x="77319" y="166291"/>
                    <a:pt x="77319" y="164902"/>
                    <a:pt x="77319" y="163513"/>
                  </a:cubicBezTo>
                  <a:close/>
                  <a:moveTo>
                    <a:pt x="144788" y="150813"/>
                  </a:moveTo>
                  <a:cubicBezTo>
                    <a:pt x="154871" y="150813"/>
                    <a:pt x="163045" y="158987"/>
                    <a:pt x="163045" y="169070"/>
                  </a:cubicBezTo>
                  <a:cubicBezTo>
                    <a:pt x="163045" y="179153"/>
                    <a:pt x="154871" y="187327"/>
                    <a:pt x="144788" y="187327"/>
                  </a:cubicBezTo>
                  <a:cubicBezTo>
                    <a:pt x="134705" y="187327"/>
                    <a:pt x="126531" y="179153"/>
                    <a:pt x="126531" y="169070"/>
                  </a:cubicBezTo>
                  <a:cubicBezTo>
                    <a:pt x="126531" y="158987"/>
                    <a:pt x="134705" y="150813"/>
                    <a:pt x="144788" y="150813"/>
                  </a:cubicBezTo>
                  <a:close/>
                  <a:moveTo>
                    <a:pt x="145444" y="114300"/>
                  </a:moveTo>
                  <a:cubicBezTo>
                    <a:pt x="136264" y="119631"/>
                    <a:pt x="128395" y="124962"/>
                    <a:pt x="119215" y="130293"/>
                  </a:cubicBezTo>
                  <a:cubicBezTo>
                    <a:pt x="112658" y="135623"/>
                    <a:pt x="106101" y="139622"/>
                    <a:pt x="100855" y="144952"/>
                  </a:cubicBezTo>
                  <a:cubicBezTo>
                    <a:pt x="100855" y="152949"/>
                    <a:pt x="99544" y="160945"/>
                    <a:pt x="99544" y="168941"/>
                  </a:cubicBezTo>
                  <a:cubicBezTo>
                    <a:pt x="99544" y="176938"/>
                    <a:pt x="100855" y="184934"/>
                    <a:pt x="100855" y="192930"/>
                  </a:cubicBezTo>
                  <a:cubicBezTo>
                    <a:pt x="107412" y="196928"/>
                    <a:pt x="112658" y="202259"/>
                    <a:pt x="119215" y="206257"/>
                  </a:cubicBezTo>
                  <a:cubicBezTo>
                    <a:pt x="128395" y="212921"/>
                    <a:pt x="136264" y="218252"/>
                    <a:pt x="145444" y="222250"/>
                  </a:cubicBezTo>
                  <a:cubicBezTo>
                    <a:pt x="153312" y="218252"/>
                    <a:pt x="162492" y="212921"/>
                    <a:pt x="170361" y="206257"/>
                  </a:cubicBezTo>
                  <a:cubicBezTo>
                    <a:pt x="176918" y="202259"/>
                    <a:pt x="183475" y="196928"/>
                    <a:pt x="190032" y="192930"/>
                  </a:cubicBezTo>
                  <a:cubicBezTo>
                    <a:pt x="190032" y="184934"/>
                    <a:pt x="190032" y="176938"/>
                    <a:pt x="190032" y="168941"/>
                  </a:cubicBezTo>
                  <a:cubicBezTo>
                    <a:pt x="190032" y="160945"/>
                    <a:pt x="190032" y="152949"/>
                    <a:pt x="190032" y="144952"/>
                  </a:cubicBezTo>
                  <a:cubicBezTo>
                    <a:pt x="183475" y="139622"/>
                    <a:pt x="176918" y="135623"/>
                    <a:pt x="170361" y="130293"/>
                  </a:cubicBezTo>
                  <a:cubicBezTo>
                    <a:pt x="162492" y="124962"/>
                    <a:pt x="153312" y="119631"/>
                    <a:pt x="145444" y="114300"/>
                  </a:cubicBezTo>
                  <a:close/>
                  <a:moveTo>
                    <a:pt x="183046" y="96838"/>
                  </a:moveTo>
                  <a:cubicBezTo>
                    <a:pt x="177966" y="98108"/>
                    <a:pt x="172886" y="100648"/>
                    <a:pt x="167806" y="103188"/>
                  </a:cubicBezTo>
                  <a:cubicBezTo>
                    <a:pt x="171616" y="106998"/>
                    <a:pt x="176696" y="109538"/>
                    <a:pt x="181776" y="113348"/>
                  </a:cubicBezTo>
                  <a:cubicBezTo>
                    <a:pt x="183046" y="114618"/>
                    <a:pt x="184316" y="115888"/>
                    <a:pt x="186856" y="115888"/>
                  </a:cubicBezTo>
                  <a:cubicBezTo>
                    <a:pt x="185586" y="109538"/>
                    <a:pt x="184316" y="103188"/>
                    <a:pt x="183046" y="96838"/>
                  </a:cubicBezTo>
                  <a:close/>
                  <a:moveTo>
                    <a:pt x="105470" y="96838"/>
                  </a:moveTo>
                  <a:cubicBezTo>
                    <a:pt x="104095" y="103188"/>
                    <a:pt x="102719" y="109538"/>
                    <a:pt x="102719" y="115888"/>
                  </a:cubicBezTo>
                  <a:cubicBezTo>
                    <a:pt x="104095" y="115888"/>
                    <a:pt x="105470" y="114618"/>
                    <a:pt x="106846" y="113348"/>
                  </a:cubicBezTo>
                  <a:cubicBezTo>
                    <a:pt x="112350" y="109538"/>
                    <a:pt x="117853" y="106998"/>
                    <a:pt x="123357" y="103188"/>
                  </a:cubicBezTo>
                  <a:cubicBezTo>
                    <a:pt x="117853" y="100648"/>
                    <a:pt x="110974" y="98108"/>
                    <a:pt x="105470" y="96838"/>
                  </a:cubicBezTo>
                  <a:close/>
                  <a:moveTo>
                    <a:pt x="246901" y="79375"/>
                  </a:moveTo>
                  <a:cubicBezTo>
                    <a:pt x="234855" y="79375"/>
                    <a:pt x="220132" y="83287"/>
                    <a:pt x="202731" y="88503"/>
                  </a:cubicBezTo>
                  <a:cubicBezTo>
                    <a:pt x="206747" y="102847"/>
                    <a:pt x="208085" y="118496"/>
                    <a:pt x="209424" y="134144"/>
                  </a:cubicBezTo>
                  <a:cubicBezTo>
                    <a:pt x="217455" y="139360"/>
                    <a:pt x="225486" y="145880"/>
                    <a:pt x="233517" y="152400"/>
                  </a:cubicBezTo>
                  <a:cubicBezTo>
                    <a:pt x="240209" y="145880"/>
                    <a:pt x="245563" y="139360"/>
                    <a:pt x="250917" y="132840"/>
                  </a:cubicBezTo>
                  <a:cubicBezTo>
                    <a:pt x="269656" y="108063"/>
                    <a:pt x="270994" y="92415"/>
                    <a:pt x="266979" y="85895"/>
                  </a:cubicBezTo>
                  <a:cubicBezTo>
                    <a:pt x="262963" y="80679"/>
                    <a:pt x="252255" y="79375"/>
                    <a:pt x="246901" y="79375"/>
                  </a:cubicBezTo>
                  <a:close/>
                  <a:moveTo>
                    <a:pt x="43420" y="79375"/>
                  </a:moveTo>
                  <a:cubicBezTo>
                    <a:pt x="36884" y="79375"/>
                    <a:pt x="26425" y="80679"/>
                    <a:pt x="22503" y="85895"/>
                  </a:cubicBezTo>
                  <a:cubicBezTo>
                    <a:pt x="18581" y="92415"/>
                    <a:pt x="21195" y="108063"/>
                    <a:pt x="38191" y="132840"/>
                  </a:cubicBezTo>
                  <a:cubicBezTo>
                    <a:pt x="43420" y="139360"/>
                    <a:pt x="49957" y="145880"/>
                    <a:pt x="56494" y="152400"/>
                  </a:cubicBezTo>
                  <a:cubicBezTo>
                    <a:pt x="63031" y="145880"/>
                    <a:pt x="70875" y="139360"/>
                    <a:pt x="78719" y="134144"/>
                  </a:cubicBezTo>
                  <a:cubicBezTo>
                    <a:pt x="80026" y="118496"/>
                    <a:pt x="82641" y="102847"/>
                    <a:pt x="85256" y="88503"/>
                  </a:cubicBezTo>
                  <a:cubicBezTo>
                    <a:pt x="69568" y="83287"/>
                    <a:pt x="55187" y="79375"/>
                    <a:pt x="43420" y="79375"/>
                  </a:cubicBezTo>
                  <a:close/>
                  <a:moveTo>
                    <a:pt x="144647" y="22225"/>
                  </a:moveTo>
                  <a:cubicBezTo>
                    <a:pt x="132881" y="22225"/>
                    <a:pt x="119807" y="41994"/>
                    <a:pt x="110656" y="74942"/>
                  </a:cubicBezTo>
                  <a:cubicBezTo>
                    <a:pt x="121115" y="80214"/>
                    <a:pt x="132881" y="85485"/>
                    <a:pt x="144647" y="92075"/>
                  </a:cubicBezTo>
                  <a:cubicBezTo>
                    <a:pt x="155106" y="85485"/>
                    <a:pt x="166872" y="80214"/>
                    <a:pt x="177331" y="74942"/>
                  </a:cubicBezTo>
                  <a:cubicBezTo>
                    <a:pt x="168180" y="41994"/>
                    <a:pt x="155106" y="22225"/>
                    <a:pt x="144647" y="22225"/>
                  </a:cubicBezTo>
                  <a:close/>
                  <a:moveTo>
                    <a:pt x="145581" y="0"/>
                  </a:moveTo>
                  <a:cubicBezTo>
                    <a:pt x="169313" y="0"/>
                    <a:pt x="187771" y="27738"/>
                    <a:pt x="199637" y="67363"/>
                  </a:cubicBezTo>
                  <a:cubicBezTo>
                    <a:pt x="216777" y="60759"/>
                    <a:pt x="232598" y="58117"/>
                    <a:pt x="247101" y="58117"/>
                  </a:cubicBezTo>
                  <a:cubicBezTo>
                    <a:pt x="269514" y="58117"/>
                    <a:pt x="280061" y="67363"/>
                    <a:pt x="285335" y="73968"/>
                  </a:cubicBezTo>
                  <a:cubicBezTo>
                    <a:pt x="293246" y="85855"/>
                    <a:pt x="295883" y="108310"/>
                    <a:pt x="268195" y="145294"/>
                  </a:cubicBezTo>
                  <a:cubicBezTo>
                    <a:pt x="262922" y="153219"/>
                    <a:pt x="256330" y="161144"/>
                    <a:pt x="248419" y="169069"/>
                  </a:cubicBezTo>
                  <a:cubicBezTo>
                    <a:pt x="281380" y="204732"/>
                    <a:pt x="301156" y="240395"/>
                    <a:pt x="285335" y="264170"/>
                  </a:cubicBezTo>
                  <a:cubicBezTo>
                    <a:pt x="280061" y="270775"/>
                    <a:pt x="269514" y="280021"/>
                    <a:pt x="247101" y="280021"/>
                  </a:cubicBezTo>
                  <a:cubicBezTo>
                    <a:pt x="232598" y="280021"/>
                    <a:pt x="216777" y="276058"/>
                    <a:pt x="199637" y="270775"/>
                  </a:cubicBezTo>
                  <a:cubicBezTo>
                    <a:pt x="187771" y="310400"/>
                    <a:pt x="169313" y="338138"/>
                    <a:pt x="145581" y="338138"/>
                  </a:cubicBezTo>
                  <a:cubicBezTo>
                    <a:pt x="120531" y="338138"/>
                    <a:pt x="102072" y="310400"/>
                    <a:pt x="91525" y="270775"/>
                  </a:cubicBezTo>
                  <a:cubicBezTo>
                    <a:pt x="73067" y="276058"/>
                    <a:pt x="57246" y="280021"/>
                    <a:pt x="44061" y="280021"/>
                  </a:cubicBezTo>
                  <a:cubicBezTo>
                    <a:pt x="21648" y="280021"/>
                    <a:pt x="9782" y="270775"/>
                    <a:pt x="5827" y="264170"/>
                  </a:cubicBezTo>
                  <a:cubicBezTo>
                    <a:pt x="-9994" y="240395"/>
                    <a:pt x="8464" y="204732"/>
                    <a:pt x="41425" y="169069"/>
                  </a:cubicBezTo>
                  <a:cubicBezTo>
                    <a:pt x="33514" y="161144"/>
                    <a:pt x="26922" y="153219"/>
                    <a:pt x="21648" y="145294"/>
                  </a:cubicBezTo>
                  <a:cubicBezTo>
                    <a:pt x="-6039" y="108310"/>
                    <a:pt x="-2084" y="85855"/>
                    <a:pt x="5827" y="73968"/>
                  </a:cubicBezTo>
                  <a:cubicBezTo>
                    <a:pt x="9782" y="67363"/>
                    <a:pt x="21648" y="58117"/>
                    <a:pt x="44061" y="58117"/>
                  </a:cubicBezTo>
                  <a:cubicBezTo>
                    <a:pt x="57246" y="58117"/>
                    <a:pt x="73067" y="60759"/>
                    <a:pt x="91525" y="67363"/>
                  </a:cubicBezTo>
                  <a:cubicBezTo>
                    <a:pt x="102072" y="27738"/>
                    <a:pt x="120531" y="0"/>
                    <a:pt x="145581" y="0"/>
                  </a:cubicBezTo>
                  <a:close/>
                </a:path>
              </a:pathLst>
            </a:custGeom>
            <a:solidFill>
              <a:schemeClr val="bg1"/>
            </a:solidFill>
            <a:ln>
              <a:noFill/>
            </a:ln>
          </p:spPr>
          <p:txBody>
            <a:bodyPr anchor="ctr"/>
            <a:lstStyle/>
            <a:p>
              <a:pPr algn="ctr"/>
              <a:endParaRPr/>
            </a:p>
          </p:txBody>
        </p:sp>
      </p:grpSp>
      <p:sp>
        <p:nvSpPr>
          <p:cNvPr id="29"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0"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1"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par>
                          <p:cTn id="15" fill="hold">
                            <p:stCondLst>
                              <p:cond delay="1000"/>
                            </p:stCondLst>
                            <p:childTnLst>
                              <p:par>
                                <p:cTn id="16" presetID="2" presetClass="entr" presetSubtype="8" fill="hold" grpId="0" nodeType="after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300" fill="hold"/>
                                        <p:tgtEl>
                                          <p:spTgt spid="29"/>
                                        </p:tgtEl>
                                        <p:attrNameLst>
                                          <p:attrName>ppt_x</p:attrName>
                                        </p:attrNameLst>
                                      </p:cBhvr>
                                      <p:tavLst>
                                        <p:tav tm="0">
                                          <p:val>
                                            <p:strVal val="0-#ppt_w/2"/>
                                          </p:val>
                                        </p:tav>
                                        <p:tav tm="100000">
                                          <p:val>
                                            <p:strVal val="#ppt_x"/>
                                          </p:val>
                                        </p:tav>
                                      </p:tavLst>
                                    </p:anim>
                                    <p:anim calcmode="lin" valueType="num">
                                      <p:cBhvr additive="base">
                                        <p:cTn id="19" dur="300" fill="hold"/>
                                        <p:tgtEl>
                                          <p:spTgt spid="29"/>
                                        </p:tgtEl>
                                        <p:attrNameLst>
                                          <p:attrName>ppt_y</p:attrName>
                                        </p:attrNameLst>
                                      </p:cBhvr>
                                      <p:tavLst>
                                        <p:tav tm="0">
                                          <p:val>
                                            <p:strVal val="#ppt_y"/>
                                          </p:val>
                                        </p:tav>
                                        <p:tav tm="100000">
                                          <p:val>
                                            <p:strVal val="#ppt_y"/>
                                          </p:val>
                                        </p:tav>
                                      </p:tavLst>
                                    </p:anim>
                                  </p:childTnLst>
                                </p:cTn>
                              </p:par>
                            </p:childTnLst>
                          </p:cTn>
                        </p:par>
                        <p:par>
                          <p:cTn id="20" fill="hold">
                            <p:stCondLst>
                              <p:cond delay="1500"/>
                            </p:stCondLst>
                            <p:childTnLst>
                              <p:par>
                                <p:cTn id="21" presetID="2" presetClass="entr" presetSubtype="2"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additive="base">
                                        <p:cTn id="23" dur="500" fill="hold"/>
                                        <p:tgtEl>
                                          <p:spTgt spid="30"/>
                                        </p:tgtEl>
                                        <p:attrNameLst>
                                          <p:attrName>ppt_x</p:attrName>
                                        </p:attrNameLst>
                                      </p:cBhvr>
                                      <p:tavLst>
                                        <p:tav tm="0">
                                          <p:val>
                                            <p:strVal val="1+#ppt_w/2"/>
                                          </p:val>
                                        </p:tav>
                                        <p:tav tm="100000">
                                          <p:val>
                                            <p:strVal val="#ppt_x"/>
                                          </p:val>
                                        </p:tav>
                                      </p:tavLst>
                                    </p:anim>
                                    <p:anim calcmode="lin" valueType="num">
                                      <p:cBhvr additive="base">
                                        <p:cTn id="24"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autoUpdateAnimBg="0"/>
      <p:bldP spid="30"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21243" y="1336740"/>
            <a:ext cx="4312872" cy="2461721"/>
            <a:chOff x="345504" y="1787852"/>
            <a:chExt cx="5750496" cy="3282295"/>
          </a:xfrm>
        </p:grpSpPr>
        <p:grpSp>
          <p:nvGrpSpPr>
            <p:cNvPr id="17" name="组合 16"/>
            <p:cNvGrpSpPr/>
            <p:nvPr/>
          </p:nvGrpSpPr>
          <p:grpSpPr bwMode="auto">
            <a:xfrm>
              <a:off x="345504" y="1787852"/>
              <a:ext cx="5750496" cy="3282295"/>
              <a:chOff x="8540751" y="4843463"/>
              <a:chExt cx="8012112" cy="4562475"/>
            </a:xfrm>
            <a:effectLst/>
          </p:grpSpPr>
          <p:sp>
            <p:nvSpPr>
              <p:cNvPr id="19" name="任意多边形: 形状 18"/>
              <p:cNvSpPr/>
              <p:nvPr/>
            </p:nvSpPr>
            <p:spPr bwMode="auto">
              <a:xfrm>
                <a:off x="9321800" y="4843463"/>
                <a:ext cx="6480176" cy="4421188"/>
              </a:xfrm>
              <a:custGeom>
                <a:avLst/>
                <a:gdLst>
                  <a:gd name="T0" fmla="*/ 17508 w 18000"/>
                  <a:gd name="T1" fmla="*/ 12280 h 12281"/>
                  <a:gd name="T2" fmla="*/ 491 w 18000"/>
                  <a:gd name="T3" fmla="*/ 12280 h 12281"/>
                  <a:gd name="T4" fmla="*/ 0 w 18000"/>
                  <a:gd name="T5" fmla="*/ 11792 h 12281"/>
                  <a:gd name="T6" fmla="*/ 0 w 18000"/>
                  <a:gd name="T7" fmla="*/ 488 h 12281"/>
                  <a:gd name="T8" fmla="*/ 491 w 18000"/>
                  <a:gd name="T9" fmla="*/ 0 h 12281"/>
                  <a:gd name="T10" fmla="*/ 17508 w 18000"/>
                  <a:gd name="T11" fmla="*/ 0 h 12281"/>
                  <a:gd name="T12" fmla="*/ 17999 w 18000"/>
                  <a:gd name="T13" fmla="*/ 488 h 12281"/>
                  <a:gd name="T14" fmla="*/ 17999 w 18000"/>
                  <a:gd name="T15" fmla="*/ 11792 h 12281"/>
                  <a:gd name="T16" fmla="*/ 17508 w 18000"/>
                  <a:gd name="T17" fmla="*/ 12280 h 1228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000"/>
                  <a:gd name="T28" fmla="*/ 0 h 12281"/>
                  <a:gd name="T29" fmla="*/ 18000 w 18000"/>
                  <a:gd name="T30" fmla="*/ 12281 h 1228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000" h="12281">
                    <a:moveTo>
                      <a:pt x="17508" y="12280"/>
                    </a:moveTo>
                    <a:lnTo>
                      <a:pt x="491" y="12280"/>
                    </a:lnTo>
                    <a:cubicBezTo>
                      <a:pt x="220" y="12280"/>
                      <a:pt x="0" y="12061"/>
                      <a:pt x="0" y="11792"/>
                    </a:cubicBezTo>
                    <a:lnTo>
                      <a:pt x="0" y="488"/>
                    </a:lnTo>
                    <a:cubicBezTo>
                      <a:pt x="0" y="219"/>
                      <a:pt x="220" y="0"/>
                      <a:pt x="491" y="0"/>
                    </a:cubicBezTo>
                    <a:lnTo>
                      <a:pt x="17508" y="0"/>
                    </a:lnTo>
                    <a:cubicBezTo>
                      <a:pt x="17779" y="0"/>
                      <a:pt x="17999" y="219"/>
                      <a:pt x="17999" y="488"/>
                    </a:cubicBezTo>
                    <a:lnTo>
                      <a:pt x="17999" y="11792"/>
                    </a:lnTo>
                    <a:cubicBezTo>
                      <a:pt x="17999" y="12061"/>
                      <a:pt x="17779" y="12280"/>
                      <a:pt x="17508" y="12280"/>
                    </a:cubicBezTo>
                  </a:path>
                </a:pathLst>
              </a:custGeom>
              <a:solidFill>
                <a:schemeClr val="tx2">
                  <a:lumMod val="50000"/>
                </a:schemeClr>
              </a:solidFill>
              <a:ln>
                <a:noFill/>
              </a:ln>
            </p:spPr>
            <p:txBody>
              <a:bodyPr anchor="ctr"/>
              <a:lstStyle/>
              <a:p>
                <a:pPr algn="ctr"/>
                <a:endParaRPr/>
              </a:p>
            </p:txBody>
          </p:sp>
          <p:sp>
            <p:nvSpPr>
              <p:cNvPr id="20" name="任意多边形: 形状 19"/>
              <p:cNvSpPr/>
              <p:nvPr/>
            </p:nvSpPr>
            <p:spPr bwMode="auto">
              <a:xfrm>
                <a:off x="8542336" y="9169402"/>
                <a:ext cx="8008936" cy="142874"/>
              </a:xfrm>
              <a:custGeom>
                <a:avLst/>
                <a:gdLst>
                  <a:gd name="T0" fmla="*/ 22247 w 22248"/>
                  <a:gd name="T1" fmla="*/ 398 h 657"/>
                  <a:gd name="T2" fmla="*/ 21410 w 22248"/>
                  <a:gd name="T3" fmla="*/ 656 h 657"/>
                  <a:gd name="T4" fmla="*/ 870 w 22248"/>
                  <a:gd name="T5" fmla="*/ 656 h 657"/>
                  <a:gd name="T6" fmla="*/ 0 w 22248"/>
                  <a:gd name="T7" fmla="*/ 398 h 657"/>
                  <a:gd name="T8" fmla="*/ 0 w 22248"/>
                  <a:gd name="T9" fmla="*/ 0 h 657"/>
                  <a:gd name="T10" fmla="*/ 22247 w 22248"/>
                  <a:gd name="T11" fmla="*/ 0 h 657"/>
                  <a:gd name="T12" fmla="*/ 22247 w 22248"/>
                  <a:gd name="T13" fmla="*/ 398 h 657"/>
                  <a:gd name="T14" fmla="*/ 0 60000 65536"/>
                  <a:gd name="T15" fmla="*/ 0 60000 65536"/>
                  <a:gd name="T16" fmla="*/ 0 60000 65536"/>
                  <a:gd name="T17" fmla="*/ 0 60000 65536"/>
                  <a:gd name="T18" fmla="*/ 0 60000 65536"/>
                  <a:gd name="T19" fmla="*/ 0 60000 65536"/>
                  <a:gd name="T20" fmla="*/ 0 60000 65536"/>
                  <a:gd name="T21" fmla="*/ 0 w 22248"/>
                  <a:gd name="T22" fmla="*/ 0 h 657"/>
                  <a:gd name="T23" fmla="*/ 22248 w 22248"/>
                  <a:gd name="T24" fmla="*/ 657 h 6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48" h="657">
                    <a:moveTo>
                      <a:pt x="22247" y="398"/>
                    </a:moveTo>
                    <a:cubicBezTo>
                      <a:pt x="22247" y="398"/>
                      <a:pt x="21890" y="656"/>
                      <a:pt x="21410" y="656"/>
                    </a:cubicBezTo>
                    <a:lnTo>
                      <a:pt x="870" y="656"/>
                    </a:lnTo>
                    <a:cubicBezTo>
                      <a:pt x="462" y="656"/>
                      <a:pt x="0" y="398"/>
                      <a:pt x="0" y="398"/>
                    </a:cubicBezTo>
                    <a:lnTo>
                      <a:pt x="0" y="0"/>
                    </a:lnTo>
                    <a:lnTo>
                      <a:pt x="22247" y="0"/>
                    </a:lnTo>
                    <a:lnTo>
                      <a:pt x="22247" y="398"/>
                    </a:lnTo>
                  </a:path>
                </a:pathLst>
              </a:custGeom>
              <a:solidFill>
                <a:schemeClr val="bg1">
                  <a:lumMod val="95000"/>
                </a:schemeClr>
              </a:solidFill>
              <a:ln>
                <a:noFill/>
              </a:ln>
            </p:spPr>
            <p:txBody>
              <a:bodyPr anchor="ctr"/>
              <a:lstStyle/>
              <a:p>
                <a:pPr algn="ctr"/>
                <a:endParaRPr/>
              </a:p>
            </p:txBody>
          </p:sp>
          <p:sp>
            <p:nvSpPr>
              <p:cNvPr id="21" name="任意多边形: 形状 20"/>
              <p:cNvSpPr/>
              <p:nvPr/>
            </p:nvSpPr>
            <p:spPr bwMode="auto">
              <a:xfrm>
                <a:off x="8542339" y="9169399"/>
                <a:ext cx="8008939" cy="236539"/>
              </a:xfrm>
              <a:custGeom>
                <a:avLst/>
                <a:gdLst>
                  <a:gd name="T0" fmla="*/ 22247 w 22248"/>
                  <a:gd name="T1" fmla="*/ 398 h 657"/>
                  <a:gd name="T2" fmla="*/ 21410 w 22248"/>
                  <a:gd name="T3" fmla="*/ 656 h 657"/>
                  <a:gd name="T4" fmla="*/ 870 w 22248"/>
                  <a:gd name="T5" fmla="*/ 656 h 657"/>
                  <a:gd name="T6" fmla="*/ 0 w 22248"/>
                  <a:gd name="T7" fmla="*/ 398 h 657"/>
                  <a:gd name="T8" fmla="*/ 0 w 22248"/>
                  <a:gd name="T9" fmla="*/ 0 h 657"/>
                  <a:gd name="T10" fmla="*/ 22247 w 22248"/>
                  <a:gd name="T11" fmla="*/ 0 h 657"/>
                  <a:gd name="T12" fmla="*/ 22247 w 22248"/>
                  <a:gd name="T13" fmla="*/ 398 h 657"/>
                  <a:gd name="T14" fmla="*/ 0 60000 65536"/>
                  <a:gd name="T15" fmla="*/ 0 60000 65536"/>
                  <a:gd name="T16" fmla="*/ 0 60000 65536"/>
                  <a:gd name="T17" fmla="*/ 0 60000 65536"/>
                  <a:gd name="T18" fmla="*/ 0 60000 65536"/>
                  <a:gd name="T19" fmla="*/ 0 60000 65536"/>
                  <a:gd name="T20" fmla="*/ 0 60000 65536"/>
                  <a:gd name="T21" fmla="*/ 0 w 22248"/>
                  <a:gd name="T22" fmla="*/ 0 h 657"/>
                  <a:gd name="T23" fmla="*/ 22248 w 22248"/>
                  <a:gd name="T24" fmla="*/ 657 h 65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2248" h="657">
                    <a:moveTo>
                      <a:pt x="22247" y="398"/>
                    </a:moveTo>
                    <a:cubicBezTo>
                      <a:pt x="22247" y="398"/>
                      <a:pt x="21890" y="656"/>
                      <a:pt x="21410" y="656"/>
                    </a:cubicBezTo>
                    <a:lnTo>
                      <a:pt x="870" y="656"/>
                    </a:lnTo>
                    <a:cubicBezTo>
                      <a:pt x="462" y="656"/>
                      <a:pt x="0" y="398"/>
                      <a:pt x="0" y="398"/>
                    </a:cubicBezTo>
                    <a:lnTo>
                      <a:pt x="0" y="0"/>
                    </a:lnTo>
                    <a:lnTo>
                      <a:pt x="22247" y="0"/>
                    </a:lnTo>
                    <a:lnTo>
                      <a:pt x="22247" y="398"/>
                    </a:lnTo>
                  </a:path>
                </a:pathLst>
              </a:custGeom>
              <a:noFill/>
              <a:ln w="10080">
                <a:solidFill>
                  <a:schemeClr val="tx2"/>
                </a:solidFill>
                <a:miter lim="800000"/>
              </a:ln>
            </p:spPr>
            <p:txBody>
              <a:bodyPr anchor="ctr"/>
              <a:lstStyle/>
              <a:p>
                <a:pPr algn="ctr"/>
                <a:endParaRPr/>
              </a:p>
            </p:txBody>
          </p:sp>
          <p:sp>
            <p:nvSpPr>
              <p:cNvPr id="22" name="任意多边形: 形状 21"/>
              <p:cNvSpPr/>
              <p:nvPr/>
            </p:nvSpPr>
            <p:spPr bwMode="auto">
              <a:xfrm>
                <a:off x="8540751" y="9312275"/>
                <a:ext cx="8012112" cy="93663"/>
              </a:xfrm>
              <a:custGeom>
                <a:avLst/>
                <a:gdLst>
                  <a:gd name="T0" fmla="*/ 0 w 22256"/>
                  <a:gd name="T1" fmla="*/ 0 h 262"/>
                  <a:gd name="T2" fmla="*/ 870 w 22256"/>
                  <a:gd name="T3" fmla="*/ 261 h 262"/>
                  <a:gd name="T4" fmla="*/ 21418 w 22256"/>
                  <a:gd name="T5" fmla="*/ 261 h 262"/>
                  <a:gd name="T6" fmla="*/ 22255 w 22256"/>
                  <a:gd name="T7" fmla="*/ 0 h 262"/>
                  <a:gd name="T8" fmla="*/ 0 w 22256"/>
                  <a:gd name="T9" fmla="*/ 0 h 262"/>
                  <a:gd name="T10" fmla="*/ 0 60000 65536"/>
                  <a:gd name="T11" fmla="*/ 0 60000 65536"/>
                  <a:gd name="T12" fmla="*/ 0 60000 65536"/>
                  <a:gd name="T13" fmla="*/ 0 60000 65536"/>
                  <a:gd name="T14" fmla="*/ 0 60000 65536"/>
                  <a:gd name="T15" fmla="*/ 0 w 22256"/>
                  <a:gd name="T16" fmla="*/ 0 h 262"/>
                  <a:gd name="T17" fmla="*/ 22256 w 22256"/>
                  <a:gd name="T18" fmla="*/ 262 h 262"/>
                </a:gdLst>
                <a:ahLst/>
                <a:cxnLst>
                  <a:cxn ang="T10">
                    <a:pos x="T0" y="T1"/>
                  </a:cxn>
                  <a:cxn ang="T11">
                    <a:pos x="T2" y="T3"/>
                  </a:cxn>
                  <a:cxn ang="T12">
                    <a:pos x="T4" y="T5"/>
                  </a:cxn>
                  <a:cxn ang="T13">
                    <a:pos x="T6" y="T7"/>
                  </a:cxn>
                  <a:cxn ang="T14">
                    <a:pos x="T8" y="T9"/>
                  </a:cxn>
                </a:cxnLst>
                <a:rect l="T15" t="T16" r="T17" b="T18"/>
                <a:pathLst>
                  <a:path w="22256" h="262">
                    <a:moveTo>
                      <a:pt x="0" y="0"/>
                    </a:moveTo>
                    <a:cubicBezTo>
                      <a:pt x="0" y="0"/>
                      <a:pt x="462" y="261"/>
                      <a:pt x="870" y="261"/>
                    </a:cubicBezTo>
                    <a:lnTo>
                      <a:pt x="21418" y="261"/>
                    </a:lnTo>
                    <a:cubicBezTo>
                      <a:pt x="21898" y="261"/>
                      <a:pt x="22255" y="0"/>
                      <a:pt x="22255" y="0"/>
                    </a:cubicBezTo>
                    <a:lnTo>
                      <a:pt x="0" y="0"/>
                    </a:lnTo>
                  </a:path>
                </a:pathLst>
              </a:custGeom>
              <a:solidFill>
                <a:schemeClr val="tx2">
                  <a:lumMod val="50000"/>
                </a:schemeClr>
              </a:solidFill>
              <a:ln>
                <a:noFill/>
              </a:ln>
            </p:spPr>
            <p:txBody>
              <a:bodyPr anchor="ctr"/>
              <a:lstStyle/>
              <a:p>
                <a:pPr algn="ctr"/>
                <a:endParaRPr/>
              </a:p>
            </p:txBody>
          </p:sp>
          <p:sp>
            <p:nvSpPr>
              <p:cNvPr id="23" name="任意多边形: 形状 22"/>
              <p:cNvSpPr/>
              <p:nvPr/>
            </p:nvSpPr>
            <p:spPr bwMode="auto">
              <a:xfrm>
                <a:off x="11979275" y="9167813"/>
                <a:ext cx="1141413" cy="88900"/>
              </a:xfrm>
              <a:custGeom>
                <a:avLst/>
                <a:gdLst>
                  <a:gd name="T0" fmla="*/ 0 w 3171"/>
                  <a:gd name="T1" fmla="*/ 0 h 249"/>
                  <a:gd name="T2" fmla="*/ 349 w 3171"/>
                  <a:gd name="T3" fmla="*/ 248 h 249"/>
                  <a:gd name="T4" fmla="*/ 2821 w 3171"/>
                  <a:gd name="T5" fmla="*/ 248 h 249"/>
                  <a:gd name="T6" fmla="*/ 3170 w 3171"/>
                  <a:gd name="T7" fmla="*/ 0 h 249"/>
                  <a:gd name="T8" fmla="*/ 0 w 3171"/>
                  <a:gd name="T9" fmla="*/ 0 h 249"/>
                  <a:gd name="T10" fmla="*/ 0 60000 65536"/>
                  <a:gd name="T11" fmla="*/ 0 60000 65536"/>
                  <a:gd name="T12" fmla="*/ 0 60000 65536"/>
                  <a:gd name="T13" fmla="*/ 0 60000 65536"/>
                  <a:gd name="T14" fmla="*/ 0 60000 65536"/>
                  <a:gd name="T15" fmla="*/ 0 w 3171"/>
                  <a:gd name="T16" fmla="*/ 0 h 249"/>
                  <a:gd name="T17" fmla="*/ 3171 w 3171"/>
                  <a:gd name="T18" fmla="*/ 249 h 249"/>
                </a:gdLst>
                <a:ahLst/>
                <a:cxnLst>
                  <a:cxn ang="T10">
                    <a:pos x="T0" y="T1"/>
                  </a:cxn>
                  <a:cxn ang="T11">
                    <a:pos x="T2" y="T3"/>
                  </a:cxn>
                  <a:cxn ang="T12">
                    <a:pos x="T4" y="T5"/>
                  </a:cxn>
                  <a:cxn ang="T13">
                    <a:pos x="T6" y="T7"/>
                  </a:cxn>
                  <a:cxn ang="T14">
                    <a:pos x="T8" y="T9"/>
                  </a:cxn>
                </a:cxnLst>
                <a:rect l="T15" t="T16" r="T17" b="T18"/>
                <a:pathLst>
                  <a:path w="3171" h="249">
                    <a:moveTo>
                      <a:pt x="0" y="0"/>
                    </a:moveTo>
                    <a:cubicBezTo>
                      <a:pt x="49" y="144"/>
                      <a:pt x="187" y="248"/>
                      <a:pt x="349" y="248"/>
                    </a:cubicBezTo>
                    <a:lnTo>
                      <a:pt x="2821" y="248"/>
                    </a:lnTo>
                    <a:cubicBezTo>
                      <a:pt x="2983" y="248"/>
                      <a:pt x="3120" y="144"/>
                      <a:pt x="3170" y="0"/>
                    </a:cubicBezTo>
                    <a:lnTo>
                      <a:pt x="0" y="0"/>
                    </a:lnTo>
                  </a:path>
                </a:pathLst>
              </a:custGeom>
              <a:solidFill>
                <a:schemeClr val="tx2">
                  <a:lumMod val="50000"/>
                </a:schemeClr>
              </a:solidFill>
              <a:ln>
                <a:noFill/>
              </a:ln>
            </p:spPr>
            <p:txBody>
              <a:bodyPr anchor="ctr"/>
              <a:lstStyle/>
              <a:p>
                <a:pPr algn="ctr"/>
                <a:endParaRPr/>
              </a:p>
            </p:txBody>
          </p:sp>
          <p:sp>
            <p:nvSpPr>
              <p:cNvPr id="24" name="任意多边形: 形状 23"/>
              <p:cNvSpPr/>
              <p:nvPr/>
            </p:nvSpPr>
            <p:spPr bwMode="auto">
              <a:xfrm>
                <a:off x="12571413" y="4937125"/>
                <a:ext cx="38100" cy="36513"/>
              </a:xfrm>
              <a:custGeom>
                <a:avLst/>
                <a:gdLst>
                  <a:gd name="T0" fmla="*/ 51 w 104"/>
                  <a:gd name="T1" fmla="*/ 102 h 103"/>
                  <a:gd name="T2" fmla="*/ 0 w 104"/>
                  <a:gd name="T3" fmla="*/ 51 h 103"/>
                  <a:gd name="T4" fmla="*/ 51 w 104"/>
                  <a:gd name="T5" fmla="*/ 0 h 103"/>
                  <a:gd name="T6" fmla="*/ 103 w 104"/>
                  <a:gd name="T7" fmla="*/ 51 h 103"/>
                  <a:gd name="T8" fmla="*/ 51 w 104"/>
                  <a:gd name="T9" fmla="*/ 102 h 103"/>
                  <a:gd name="T10" fmla="*/ 0 60000 65536"/>
                  <a:gd name="T11" fmla="*/ 0 60000 65536"/>
                  <a:gd name="T12" fmla="*/ 0 60000 65536"/>
                  <a:gd name="T13" fmla="*/ 0 60000 65536"/>
                  <a:gd name="T14" fmla="*/ 0 60000 65536"/>
                  <a:gd name="T15" fmla="*/ 0 w 104"/>
                  <a:gd name="T16" fmla="*/ 0 h 103"/>
                  <a:gd name="T17" fmla="*/ 104 w 104"/>
                  <a:gd name="T18" fmla="*/ 103 h 103"/>
                </a:gdLst>
                <a:ahLst/>
                <a:cxnLst>
                  <a:cxn ang="T10">
                    <a:pos x="T0" y="T1"/>
                  </a:cxn>
                  <a:cxn ang="T11">
                    <a:pos x="T2" y="T3"/>
                  </a:cxn>
                  <a:cxn ang="T12">
                    <a:pos x="T4" y="T5"/>
                  </a:cxn>
                  <a:cxn ang="T13">
                    <a:pos x="T6" y="T7"/>
                  </a:cxn>
                  <a:cxn ang="T14">
                    <a:pos x="T8" y="T9"/>
                  </a:cxn>
                </a:cxnLst>
                <a:rect l="T15" t="T16" r="T17" b="T18"/>
                <a:pathLst>
                  <a:path w="104" h="103">
                    <a:moveTo>
                      <a:pt x="51" y="102"/>
                    </a:moveTo>
                    <a:cubicBezTo>
                      <a:pt x="23" y="102"/>
                      <a:pt x="0" y="79"/>
                      <a:pt x="0" y="51"/>
                    </a:cubicBezTo>
                    <a:cubicBezTo>
                      <a:pt x="0" y="22"/>
                      <a:pt x="23" y="0"/>
                      <a:pt x="51" y="0"/>
                    </a:cubicBezTo>
                    <a:cubicBezTo>
                      <a:pt x="80" y="0"/>
                      <a:pt x="103" y="22"/>
                      <a:pt x="103" y="51"/>
                    </a:cubicBezTo>
                    <a:cubicBezTo>
                      <a:pt x="103" y="79"/>
                      <a:pt x="80" y="102"/>
                      <a:pt x="51" y="102"/>
                    </a:cubicBezTo>
                  </a:path>
                </a:pathLst>
              </a:custGeom>
              <a:solidFill>
                <a:srgbClr val="FFFFFF"/>
              </a:solidFill>
              <a:ln>
                <a:noFill/>
              </a:ln>
            </p:spPr>
            <p:txBody>
              <a:bodyPr anchor="ctr"/>
              <a:lstStyle/>
              <a:p>
                <a:pPr algn="ctr"/>
                <a:endParaRPr/>
              </a:p>
            </p:txBody>
          </p:sp>
        </p:grpSp>
        <p:sp>
          <p:nvSpPr>
            <p:cNvPr id="18" name="矩形 17"/>
            <p:cNvSpPr/>
            <p:nvPr/>
          </p:nvSpPr>
          <p:spPr>
            <a:xfrm>
              <a:off x="1085227" y="2041661"/>
              <a:ext cx="4271050" cy="2700705"/>
            </a:xfrm>
            <a:prstGeom prst="rect">
              <a:avLst/>
            </a:prstGeom>
            <a:blipFill dpi="0" rotWithShape="1">
              <a:blip r:embed="rId3" cstate="email"/>
              <a:srcRect/>
              <a:stretch>
                <a:fillRect/>
              </a:stretch>
            </a:blipFill>
            <a:ln w="12700" cap="flat" cmpd="sng" algn="ctr">
              <a:noFill/>
              <a:prstDash val="solid"/>
              <a:miter lim="800000"/>
            </a:ln>
            <a:effectLst/>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5" name="组合 24"/>
          <p:cNvGrpSpPr/>
          <p:nvPr/>
        </p:nvGrpSpPr>
        <p:grpSpPr>
          <a:xfrm>
            <a:off x="4584120" y="1336741"/>
            <a:ext cx="4338638" cy="1209429"/>
            <a:chOff x="4584120" y="1336741"/>
            <a:chExt cx="4338638" cy="1209429"/>
          </a:xfrm>
        </p:grpSpPr>
        <p:sp>
          <p:nvSpPr>
            <p:cNvPr id="5" name="矩形 4"/>
            <p:cNvSpPr/>
            <p:nvPr/>
          </p:nvSpPr>
          <p:spPr bwMode="auto">
            <a:xfrm>
              <a:off x="4584120" y="1336741"/>
              <a:ext cx="4338638" cy="1209429"/>
            </a:xfrm>
            <a:prstGeom prst="rect">
              <a:avLst/>
            </a:prstGeom>
            <a:solidFill>
              <a:schemeClr val="accent1">
                <a:lumMod val="100000"/>
              </a:schemeClr>
            </a:solidFill>
            <a:ln w="19050">
              <a:noFill/>
              <a:round/>
            </a:ln>
          </p:spPr>
          <p:txBody>
            <a:bodyPr anchor="ctr"/>
            <a:lstStyle/>
            <a:p>
              <a:pPr algn="ctr"/>
              <a:endParaRPr dirty="0"/>
            </a:p>
          </p:txBody>
        </p:sp>
        <p:sp>
          <p:nvSpPr>
            <p:cNvPr id="7" name="椭圆 6"/>
            <p:cNvSpPr/>
            <p:nvPr/>
          </p:nvSpPr>
          <p:spPr bwMode="auto">
            <a:xfrm>
              <a:off x="4750139" y="1603918"/>
              <a:ext cx="675075" cy="675075"/>
            </a:xfrm>
            <a:prstGeom prst="ellipse">
              <a:avLst/>
            </a:prstGeom>
            <a:solidFill>
              <a:schemeClr val="bg1"/>
            </a:solidFill>
            <a:ln w="19050">
              <a:noFill/>
              <a:round/>
            </a:ln>
          </p:spPr>
          <p:txBody>
            <a:bodyPr anchor="ctr"/>
            <a:lstStyle/>
            <a:p>
              <a:pPr algn="ctr"/>
              <a:endParaRPr/>
            </a:p>
          </p:txBody>
        </p:sp>
        <p:sp>
          <p:nvSpPr>
            <p:cNvPr id="9" name="任意多边形: 形状 8"/>
            <p:cNvSpPr/>
            <p:nvPr/>
          </p:nvSpPr>
          <p:spPr bwMode="auto">
            <a:xfrm>
              <a:off x="4886301" y="1745753"/>
              <a:ext cx="402750" cy="391405"/>
            </a:xfrm>
            <a:custGeom>
              <a:avLst/>
              <a:gdLst>
                <a:gd name="connsiteX0" fmla="*/ 279778 w 338138"/>
                <a:gd name="connsiteY0" fmla="*/ 231775 h 328613"/>
                <a:gd name="connsiteX1" fmla="*/ 289126 w 338138"/>
                <a:gd name="connsiteY1" fmla="*/ 271719 h 328613"/>
                <a:gd name="connsiteX2" fmla="*/ 283784 w 338138"/>
                <a:gd name="connsiteY2" fmla="*/ 279708 h 328613"/>
                <a:gd name="connsiteX3" fmla="*/ 282449 w 338138"/>
                <a:gd name="connsiteY3" fmla="*/ 279708 h 328613"/>
                <a:gd name="connsiteX4" fmla="*/ 275771 w 338138"/>
                <a:gd name="connsiteY4" fmla="*/ 274382 h 328613"/>
                <a:gd name="connsiteX5" fmla="*/ 265087 w 338138"/>
                <a:gd name="connsiteY5" fmla="*/ 234438 h 328613"/>
                <a:gd name="connsiteX6" fmla="*/ 239712 w 338138"/>
                <a:gd name="connsiteY6" fmla="*/ 273050 h 328613"/>
                <a:gd name="connsiteX7" fmla="*/ 282449 w 338138"/>
                <a:gd name="connsiteY7" fmla="*/ 314325 h 328613"/>
                <a:gd name="connsiteX8" fmla="*/ 323850 w 338138"/>
                <a:gd name="connsiteY8" fmla="*/ 273050 h 328613"/>
                <a:gd name="connsiteX9" fmla="*/ 282449 w 338138"/>
                <a:gd name="connsiteY9" fmla="*/ 231775 h 328613"/>
                <a:gd name="connsiteX10" fmla="*/ 279778 w 338138"/>
                <a:gd name="connsiteY10" fmla="*/ 231775 h 328613"/>
                <a:gd name="connsiteX11" fmla="*/ 55688 w 338138"/>
                <a:gd name="connsiteY11" fmla="*/ 231775 h 328613"/>
                <a:gd name="connsiteX12" fmla="*/ 14287 w 338138"/>
                <a:gd name="connsiteY12" fmla="*/ 273050 h 328613"/>
                <a:gd name="connsiteX13" fmla="*/ 55688 w 338138"/>
                <a:gd name="connsiteY13" fmla="*/ 314325 h 328613"/>
                <a:gd name="connsiteX14" fmla="*/ 98425 w 338138"/>
                <a:gd name="connsiteY14" fmla="*/ 273050 h 328613"/>
                <a:gd name="connsiteX15" fmla="*/ 97089 w 338138"/>
                <a:gd name="connsiteY15" fmla="*/ 265062 h 328613"/>
                <a:gd name="connsiteX16" fmla="*/ 58359 w 338138"/>
                <a:gd name="connsiteY16" fmla="*/ 279708 h 328613"/>
                <a:gd name="connsiteX17" fmla="*/ 55688 w 338138"/>
                <a:gd name="connsiteY17" fmla="*/ 279708 h 328613"/>
                <a:gd name="connsiteX18" fmla="*/ 49011 w 338138"/>
                <a:gd name="connsiteY18" fmla="*/ 275713 h 328613"/>
                <a:gd name="connsiteX19" fmla="*/ 53017 w 338138"/>
                <a:gd name="connsiteY19" fmla="*/ 266393 h 328613"/>
                <a:gd name="connsiteX20" fmla="*/ 91747 w 338138"/>
                <a:gd name="connsiteY20" fmla="*/ 251747 h 328613"/>
                <a:gd name="connsiteX21" fmla="*/ 55688 w 338138"/>
                <a:gd name="connsiteY21" fmla="*/ 231775 h 328613"/>
                <a:gd name="connsiteX22" fmla="*/ 39613 w 338138"/>
                <a:gd name="connsiteY22" fmla="*/ 195263 h 328613"/>
                <a:gd name="connsiteX23" fmla="*/ 92431 w 338138"/>
                <a:gd name="connsiteY23" fmla="*/ 195263 h 328613"/>
                <a:gd name="connsiteX24" fmla="*/ 97713 w 338138"/>
                <a:gd name="connsiteY24" fmla="*/ 196583 h 328613"/>
                <a:gd name="connsiteX25" fmla="*/ 138647 w 338138"/>
                <a:gd name="connsiteY25" fmla="*/ 237513 h 328613"/>
                <a:gd name="connsiteX26" fmla="*/ 139967 w 338138"/>
                <a:gd name="connsiteY26" fmla="*/ 244114 h 328613"/>
                <a:gd name="connsiteX27" fmla="*/ 136006 w 338138"/>
                <a:gd name="connsiteY27" fmla="*/ 249395 h 328613"/>
                <a:gd name="connsiteX28" fmla="*/ 109597 w 338138"/>
                <a:gd name="connsiteY28" fmla="*/ 259958 h 328613"/>
                <a:gd name="connsiteX29" fmla="*/ 110918 w 338138"/>
                <a:gd name="connsiteY29" fmla="*/ 273161 h 328613"/>
                <a:gd name="connsiteX30" fmla="*/ 55459 w 338138"/>
                <a:gd name="connsiteY30" fmla="*/ 328613 h 328613"/>
                <a:gd name="connsiteX31" fmla="*/ 0 w 338138"/>
                <a:gd name="connsiteY31" fmla="*/ 273161 h 328613"/>
                <a:gd name="connsiteX32" fmla="*/ 55459 w 338138"/>
                <a:gd name="connsiteY32" fmla="*/ 217708 h 328613"/>
                <a:gd name="connsiteX33" fmla="*/ 104315 w 338138"/>
                <a:gd name="connsiteY33" fmla="*/ 246755 h 328613"/>
                <a:gd name="connsiteX34" fmla="*/ 121481 w 338138"/>
                <a:gd name="connsiteY34" fmla="*/ 240153 h 328613"/>
                <a:gd name="connsiteX35" fmla="*/ 89790 w 338138"/>
                <a:gd name="connsiteY35" fmla="*/ 208466 h 328613"/>
                <a:gd name="connsiteX36" fmla="*/ 39613 w 338138"/>
                <a:gd name="connsiteY36" fmla="*/ 208466 h 328613"/>
                <a:gd name="connsiteX37" fmla="*/ 33011 w 338138"/>
                <a:gd name="connsiteY37" fmla="*/ 201864 h 328613"/>
                <a:gd name="connsiteX38" fmla="*/ 39613 w 338138"/>
                <a:gd name="connsiteY38" fmla="*/ 195263 h 328613"/>
                <a:gd name="connsiteX39" fmla="*/ 155575 w 338138"/>
                <a:gd name="connsiteY39" fmla="*/ 0 h 328613"/>
                <a:gd name="connsiteX40" fmla="*/ 191294 w 338138"/>
                <a:gd name="connsiteY40" fmla="*/ 35490 h 328613"/>
                <a:gd name="connsiteX41" fmla="*/ 156898 w 338138"/>
                <a:gd name="connsiteY41" fmla="*/ 70980 h 328613"/>
                <a:gd name="connsiteX42" fmla="*/ 167481 w 338138"/>
                <a:gd name="connsiteY42" fmla="*/ 80181 h 328613"/>
                <a:gd name="connsiteX43" fmla="*/ 168804 w 338138"/>
                <a:gd name="connsiteY43" fmla="*/ 81496 h 328613"/>
                <a:gd name="connsiteX44" fmla="*/ 196586 w 338138"/>
                <a:gd name="connsiteY44" fmla="*/ 126187 h 328613"/>
                <a:gd name="connsiteX45" fmla="*/ 225690 w 338138"/>
                <a:gd name="connsiteY45" fmla="*/ 130131 h 328613"/>
                <a:gd name="connsiteX46" fmla="*/ 234950 w 338138"/>
                <a:gd name="connsiteY46" fmla="*/ 138017 h 328613"/>
                <a:gd name="connsiteX47" fmla="*/ 257440 w 338138"/>
                <a:gd name="connsiteY47" fmla="*/ 149847 h 328613"/>
                <a:gd name="connsiteX48" fmla="*/ 260086 w 338138"/>
                <a:gd name="connsiteY48" fmla="*/ 155105 h 328613"/>
                <a:gd name="connsiteX49" fmla="*/ 270669 w 338138"/>
                <a:gd name="connsiteY49" fmla="*/ 197168 h 328613"/>
                <a:gd name="connsiteX50" fmla="*/ 278607 w 338138"/>
                <a:gd name="connsiteY50" fmla="*/ 197168 h 328613"/>
                <a:gd name="connsiteX51" fmla="*/ 315648 w 338138"/>
                <a:gd name="connsiteY51" fmla="*/ 205054 h 328613"/>
                <a:gd name="connsiteX52" fmla="*/ 319617 w 338138"/>
                <a:gd name="connsiteY52" fmla="*/ 214255 h 328613"/>
                <a:gd name="connsiteX53" fmla="*/ 310357 w 338138"/>
                <a:gd name="connsiteY53" fmla="*/ 216884 h 328613"/>
                <a:gd name="connsiteX54" fmla="*/ 278607 w 338138"/>
                <a:gd name="connsiteY54" fmla="*/ 210312 h 328613"/>
                <a:gd name="connsiteX55" fmla="*/ 274638 w 338138"/>
                <a:gd name="connsiteY55" fmla="*/ 211627 h 328613"/>
                <a:gd name="connsiteX56" fmla="*/ 275961 w 338138"/>
                <a:gd name="connsiteY56" fmla="*/ 218199 h 328613"/>
                <a:gd name="connsiteX57" fmla="*/ 282575 w 338138"/>
                <a:gd name="connsiteY57" fmla="*/ 218199 h 328613"/>
                <a:gd name="connsiteX58" fmla="*/ 338138 w 338138"/>
                <a:gd name="connsiteY58" fmla="*/ 273406 h 328613"/>
                <a:gd name="connsiteX59" fmla="*/ 282575 w 338138"/>
                <a:gd name="connsiteY59" fmla="*/ 328613 h 328613"/>
                <a:gd name="connsiteX60" fmla="*/ 229659 w 338138"/>
                <a:gd name="connsiteY60" fmla="*/ 289180 h 328613"/>
                <a:gd name="connsiteX61" fmla="*/ 183356 w 338138"/>
                <a:gd name="connsiteY61" fmla="*/ 289180 h 328613"/>
                <a:gd name="connsiteX62" fmla="*/ 175419 w 338138"/>
                <a:gd name="connsiteY62" fmla="*/ 282607 h 328613"/>
                <a:gd name="connsiteX63" fmla="*/ 183356 w 338138"/>
                <a:gd name="connsiteY63" fmla="*/ 276035 h 328613"/>
                <a:gd name="connsiteX64" fmla="*/ 227013 w 338138"/>
                <a:gd name="connsiteY64" fmla="*/ 276035 h 328613"/>
                <a:gd name="connsiteX65" fmla="*/ 227013 w 338138"/>
                <a:gd name="connsiteY65" fmla="*/ 273406 h 328613"/>
                <a:gd name="connsiteX66" fmla="*/ 262732 w 338138"/>
                <a:gd name="connsiteY66" fmla="*/ 222142 h 328613"/>
                <a:gd name="connsiteX67" fmla="*/ 261409 w 338138"/>
                <a:gd name="connsiteY67" fmla="*/ 214255 h 328613"/>
                <a:gd name="connsiteX68" fmla="*/ 230981 w 338138"/>
                <a:gd name="connsiteY68" fmla="*/ 239231 h 328613"/>
                <a:gd name="connsiteX69" fmla="*/ 224367 w 338138"/>
                <a:gd name="connsiteY69" fmla="*/ 243174 h 328613"/>
                <a:gd name="connsiteX70" fmla="*/ 221721 w 338138"/>
                <a:gd name="connsiteY70" fmla="*/ 241859 h 328613"/>
                <a:gd name="connsiteX71" fmla="*/ 219075 w 338138"/>
                <a:gd name="connsiteY71" fmla="*/ 232658 h 328613"/>
                <a:gd name="connsiteX72" fmla="*/ 257440 w 338138"/>
                <a:gd name="connsiteY72" fmla="*/ 201111 h 328613"/>
                <a:gd name="connsiteX73" fmla="*/ 248180 w 338138"/>
                <a:gd name="connsiteY73" fmla="*/ 160363 h 328613"/>
                <a:gd name="connsiteX74" fmla="*/ 228336 w 338138"/>
                <a:gd name="connsiteY74" fmla="*/ 151162 h 328613"/>
                <a:gd name="connsiteX75" fmla="*/ 227013 w 338138"/>
                <a:gd name="connsiteY75" fmla="*/ 149847 h 328613"/>
                <a:gd name="connsiteX76" fmla="*/ 224367 w 338138"/>
                <a:gd name="connsiteY76" fmla="*/ 149847 h 328613"/>
                <a:gd name="connsiteX77" fmla="*/ 188648 w 338138"/>
                <a:gd name="connsiteY77" fmla="*/ 149847 h 328613"/>
                <a:gd name="connsiteX78" fmla="*/ 179388 w 338138"/>
                <a:gd name="connsiteY78" fmla="*/ 145904 h 328613"/>
                <a:gd name="connsiteX79" fmla="*/ 178065 w 338138"/>
                <a:gd name="connsiteY79" fmla="*/ 144589 h 328613"/>
                <a:gd name="connsiteX80" fmla="*/ 170127 w 338138"/>
                <a:gd name="connsiteY80" fmla="*/ 134074 h 328613"/>
                <a:gd name="connsiteX81" fmla="*/ 168804 w 338138"/>
                <a:gd name="connsiteY81" fmla="*/ 140646 h 328613"/>
                <a:gd name="connsiteX82" fmla="*/ 167481 w 338138"/>
                <a:gd name="connsiteY82" fmla="*/ 148533 h 328613"/>
                <a:gd name="connsiteX83" fmla="*/ 166158 w 338138"/>
                <a:gd name="connsiteY83" fmla="*/ 152476 h 328613"/>
                <a:gd name="connsiteX84" fmla="*/ 166158 w 338138"/>
                <a:gd name="connsiteY84" fmla="*/ 156420 h 328613"/>
                <a:gd name="connsiteX85" fmla="*/ 163513 w 338138"/>
                <a:gd name="connsiteY85" fmla="*/ 164306 h 328613"/>
                <a:gd name="connsiteX86" fmla="*/ 162190 w 338138"/>
                <a:gd name="connsiteY86" fmla="*/ 170879 h 328613"/>
                <a:gd name="connsiteX87" fmla="*/ 160867 w 338138"/>
                <a:gd name="connsiteY87" fmla="*/ 173507 h 328613"/>
                <a:gd name="connsiteX88" fmla="*/ 200554 w 338138"/>
                <a:gd name="connsiteY88" fmla="*/ 182709 h 328613"/>
                <a:gd name="connsiteX89" fmla="*/ 201877 w 338138"/>
                <a:gd name="connsiteY89" fmla="*/ 182709 h 328613"/>
                <a:gd name="connsiteX90" fmla="*/ 215106 w 338138"/>
                <a:gd name="connsiteY90" fmla="*/ 205054 h 328613"/>
                <a:gd name="connsiteX91" fmla="*/ 212461 w 338138"/>
                <a:gd name="connsiteY91" fmla="*/ 210312 h 328613"/>
                <a:gd name="connsiteX92" fmla="*/ 163513 w 338138"/>
                <a:gd name="connsiteY92" fmla="*/ 289180 h 328613"/>
                <a:gd name="connsiteX93" fmla="*/ 144992 w 338138"/>
                <a:gd name="connsiteY93" fmla="*/ 293123 h 328613"/>
                <a:gd name="connsiteX94" fmla="*/ 139700 w 338138"/>
                <a:gd name="connsiteY94" fmla="*/ 276035 h 328613"/>
                <a:gd name="connsiteX95" fmla="*/ 168804 w 338138"/>
                <a:gd name="connsiteY95" fmla="*/ 214255 h 328613"/>
                <a:gd name="connsiteX96" fmla="*/ 125148 w 338138"/>
                <a:gd name="connsiteY96" fmla="*/ 206369 h 328613"/>
                <a:gd name="connsiteX97" fmla="*/ 103981 w 338138"/>
                <a:gd name="connsiteY97" fmla="*/ 195853 h 328613"/>
                <a:gd name="connsiteX98" fmla="*/ 97367 w 338138"/>
                <a:gd name="connsiteY98" fmla="*/ 164306 h 328613"/>
                <a:gd name="connsiteX99" fmla="*/ 121179 w 338138"/>
                <a:gd name="connsiteY99" fmla="*/ 95955 h 328613"/>
                <a:gd name="connsiteX100" fmla="*/ 121179 w 338138"/>
                <a:gd name="connsiteY100" fmla="*/ 90697 h 328613"/>
                <a:gd name="connsiteX101" fmla="*/ 143669 w 338138"/>
                <a:gd name="connsiteY101" fmla="*/ 68351 h 328613"/>
                <a:gd name="connsiteX102" fmla="*/ 119856 w 338138"/>
                <a:gd name="connsiteY102" fmla="*/ 35490 h 328613"/>
                <a:gd name="connsiteX103" fmla="*/ 155575 w 338138"/>
                <a:gd name="connsiteY103"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8138" h="328613">
                  <a:moveTo>
                    <a:pt x="279778" y="231775"/>
                  </a:moveTo>
                  <a:cubicBezTo>
                    <a:pt x="279778" y="231775"/>
                    <a:pt x="279778" y="231775"/>
                    <a:pt x="289126" y="271719"/>
                  </a:cubicBezTo>
                  <a:cubicBezTo>
                    <a:pt x="290462" y="275713"/>
                    <a:pt x="287791" y="278376"/>
                    <a:pt x="283784" y="279708"/>
                  </a:cubicBezTo>
                  <a:cubicBezTo>
                    <a:pt x="283784" y="279708"/>
                    <a:pt x="282449" y="279708"/>
                    <a:pt x="282449" y="279708"/>
                  </a:cubicBezTo>
                  <a:cubicBezTo>
                    <a:pt x="279778" y="279708"/>
                    <a:pt x="275771" y="278376"/>
                    <a:pt x="275771" y="274382"/>
                  </a:cubicBezTo>
                  <a:cubicBezTo>
                    <a:pt x="275771" y="274382"/>
                    <a:pt x="275771" y="274382"/>
                    <a:pt x="265087" y="234438"/>
                  </a:cubicBezTo>
                  <a:cubicBezTo>
                    <a:pt x="250396" y="241095"/>
                    <a:pt x="239712" y="255741"/>
                    <a:pt x="239712" y="273050"/>
                  </a:cubicBezTo>
                  <a:cubicBezTo>
                    <a:pt x="239712" y="295685"/>
                    <a:pt x="259745" y="314325"/>
                    <a:pt x="282449" y="314325"/>
                  </a:cubicBezTo>
                  <a:cubicBezTo>
                    <a:pt x="305153" y="314325"/>
                    <a:pt x="323850" y="295685"/>
                    <a:pt x="323850" y="273050"/>
                  </a:cubicBezTo>
                  <a:cubicBezTo>
                    <a:pt x="323850" y="250416"/>
                    <a:pt x="305153" y="231775"/>
                    <a:pt x="282449" y="231775"/>
                  </a:cubicBezTo>
                  <a:cubicBezTo>
                    <a:pt x="281113" y="231775"/>
                    <a:pt x="279778" y="231775"/>
                    <a:pt x="279778" y="231775"/>
                  </a:cubicBezTo>
                  <a:close/>
                  <a:moveTo>
                    <a:pt x="55688" y="231775"/>
                  </a:moveTo>
                  <a:cubicBezTo>
                    <a:pt x="32984" y="231775"/>
                    <a:pt x="14287" y="250416"/>
                    <a:pt x="14287" y="273050"/>
                  </a:cubicBezTo>
                  <a:cubicBezTo>
                    <a:pt x="14287" y="295685"/>
                    <a:pt x="32984" y="314325"/>
                    <a:pt x="55688" y="314325"/>
                  </a:cubicBezTo>
                  <a:cubicBezTo>
                    <a:pt x="78392" y="314325"/>
                    <a:pt x="98425" y="295685"/>
                    <a:pt x="98425" y="273050"/>
                  </a:cubicBezTo>
                  <a:cubicBezTo>
                    <a:pt x="98425" y="270387"/>
                    <a:pt x="97089" y="267724"/>
                    <a:pt x="97089" y="265062"/>
                  </a:cubicBezTo>
                  <a:cubicBezTo>
                    <a:pt x="97089" y="265062"/>
                    <a:pt x="97089" y="265062"/>
                    <a:pt x="58359" y="279708"/>
                  </a:cubicBezTo>
                  <a:cubicBezTo>
                    <a:pt x="57024" y="279708"/>
                    <a:pt x="57024" y="279708"/>
                    <a:pt x="55688" y="279708"/>
                  </a:cubicBezTo>
                  <a:cubicBezTo>
                    <a:pt x="53017" y="279708"/>
                    <a:pt x="50346" y="278376"/>
                    <a:pt x="49011" y="275713"/>
                  </a:cubicBezTo>
                  <a:cubicBezTo>
                    <a:pt x="47675" y="271719"/>
                    <a:pt x="49011" y="267724"/>
                    <a:pt x="53017" y="266393"/>
                  </a:cubicBezTo>
                  <a:cubicBezTo>
                    <a:pt x="53017" y="266393"/>
                    <a:pt x="53017" y="266393"/>
                    <a:pt x="91747" y="251747"/>
                  </a:cubicBezTo>
                  <a:cubicBezTo>
                    <a:pt x="83734" y="239764"/>
                    <a:pt x="70379" y="231775"/>
                    <a:pt x="55688" y="231775"/>
                  </a:cubicBezTo>
                  <a:close/>
                  <a:moveTo>
                    <a:pt x="39613" y="195263"/>
                  </a:moveTo>
                  <a:cubicBezTo>
                    <a:pt x="39613" y="195263"/>
                    <a:pt x="39613" y="195263"/>
                    <a:pt x="92431" y="195263"/>
                  </a:cubicBezTo>
                  <a:cubicBezTo>
                    <a:pt x="95072" y="195263"/>
                    <a:pt x="96393" y="195263"/>
                    <a:pt x="97713" y="196583"/>
                  </a:cubicBezTo>
                  <a:cubicBezTo>
                    <a:pt x="97713" y="196583"/>
                    <a:pt x="97713" y="196583"/>
                    <a:pt x="138647" y="237513"/>
                  </a:cubicBezTo>
                  <a:cubicBezTo>
                    <a:pt x="139967" y="238833"/>
                    <a:pt x="141288" y="241474"/>
                    <a:pt x="139967" y="244114"/>
                  </a:cubicBezTo>
                  <a:cubicBezTo>
                    <a:pt x="139967" y="246755"/>
                    <a:pt x="138647" y="248075"/>
                    <a:pt x="136006" y="249395"/>
                  </a:cubicBezTo>
                  <a:cubicBezTo>
                    <a:pt x="136006" y="249395"/>
                    <a:pt x="136006" y="249395"/>
                    <a:pt x="109597" y="259958"/>
                  </a:cubicBezTo>
                  <a:cubicBezTo>
                    <a:pt x="110918" y="263919"/>
                    <a:pt x="110918" y="267880"/>
                    <a:pt x="110918" y="273161"/>
                  </a:cubicBezTo>
                  <a:cubicBezTo>
                    <a:pt x="110918" y="303528"/>
                    <a:pt x="85829" y="328613"/>
                    <a:pt x="55459" y="328613"/>
                  </a:cubicBezTo>
                  <a:cubicBezTo>
                    <a:pt x="25088" y="328613"/>
                    <a:pt x="0" y="303528"/>
                    <a:pt x="0" y="273161"/>
                  </a:cubicBezTo>
                  <a:cubicBezTo>
                    <a:pt x="0" y="242794"/>
                    <a:pt x="25088" y="217708"/>
                    <a:pt x="55459" y="217708"/>
                  </a:cubicBezTo>
                  <a:cubicBezTo>
                    <a:pt x="76586" y="217708"/>
                    <a:pt x="95072" y="229590"/>
                    <a:pt x="104315" y="246755"/>
                  </a:cubicBezTo>
                  <a:cubicBezTo>
                    <a:pt x="104315" y="246755"/>
                    <a:pt x="104315" y="246755"/>
                    <a:pt x="121481" y="240153"/>
                  </a:cubicBezTo>
                  <a:cubicBezTo>
                    <a:pt x="121481" y="240153"/>
                    <a:pt x="121481" y="240153"/>
                    <a:pt x="89790" y="208466"/>
                  </a:cubicBezTo>
                  <a:cubicBezTo>
                    <a:pt x="89790" y="208466"/>
                    <a:pt x="89790" y="208466"/>
                    <a:pt x="39613" y="208466"/>
                  </a:cubicBezTo>
                  <a:cubicBezTo>
                    <a:pt x="35652" y="208466"/>
                    <a:pt x="33011" y="205825"/>
                    <a:pt x="33011" y="201864"/>
                  </a:cubicBezTo>
                  <a:cubicBezTo>
                    <a:pt x="33011" y="197903"/>
                    <a:pt x="35652" y="195263"/>
                    <a:pt x="39613" y="195263"/>
                  </a:cubicBezTo>
                  <a:close/>
                  <a:moveTo>
                    <a:pt x="155575" y="0"/>
                  </a:moveTo>
                  <a:cubicBezTo>
                    <a:pt x="175419" y="0"/>
                    <a:pt x="191294" y="15773"/>
                    <a:pt x="191294" y="35490"/>
                  </a:cubicBezTo>
                  <a:cubicBezTo>
                    <a:pt x="191294" y="53892"/>
                    <a:pt x="175419" y="69666"/>
                    <a:pt x="156898" y="70980"/>
                  </a:cubicBezTo>
                  <a:cubicBezTo>
                    <a:pt x="160867" y="72295"/>
                    <a:pt x="164835" y="76238"/>
                    <a:pt x="167481" y="80181"/>
                  </a:cubicBezTo>
                  <a:cubicBezTo>
                    <a:pt x="168804" y="80181"/>
                    <a:pt x="168804" y="80181"/>
                    <a:pt x="168804" y="81496"/>
                  </a:cubicBezTo>
                  <a:cubicBezTo>
                    <a:pt x="168804" y="81496"/>
                    <a:pt x="168804" y="81496"/>
                    <a:pt x="196586" y="126187"/>
                  </a:cubicBezTo>
                  <a:cubicBezTo>
                    <a:pt x="196586" y="126187"/>
                    <a:pt x="196586" y="126187"/>
                    <a:pt x="225690" y="130131"/>
                  </a:cubicBezTo>
                  <a:cubicBezTo>
                    <a:pt x="230981" y="130131"/>
                    <a:pt x="234950" y="134074"/>
                    <a:pt x="234950" y="138017"/>
                  </a:cubicBezTo>
                  <a:cubicBezTo>
                    <a:pt x="234950" y="138017"/>
                    <a:pt x="234950" y="138017"/>
                    <a:pt x="257440" y="149847"/>
                  </a:cubicBezTo>
                  <a:cubicBezTo>
                    <a:pt x="258763" y="151162"/>
                    <a:pt x="260086" y="152476"/>
                    <a:pt x="260086" y="155105"/>
                  </a:cubicBezTo>
                  <a:cubicBezTo>
                    <a:pt x="260086" y="155105"/>
                    <a:pt x="260086" y="155105"/>
                    <a:pt x="270669" y="197168"/>
                  </a:cubicBezTo>
                  <a:cubicBezTo>
                    <a:pt x="273315" y="197168"/>
                    <a:pt x="275961" y="197168"/>
                    <a:pt x="278607" y="197168"/>
                  </a:cubicBezTo>
                  <a:cubicBezTo>
                    <a:pt x="291836" y="195853"/>
                    <a:pt x="303742" y="198482"/>
                    <a:pt x="315648" y="205054"/>
                  </a:cubicBezTo>
                  <a:cubicBezTo>
                    <a:pt x="319617" y="206369"/>
                    <a:pt x="320940" y="210312"/>
                    <a:pt x="319617" y="214255"/>
                  </a:cubicBezTo>
                  <a:cubicBezTo>
                    <a:pt x="316971" y="216884"/>
                    <a:pt x="313003" y="219513"/>
                    <a:pt x="310357" y="216884"/>
                  </a:cubicBezTo>
                  <a:cubicBezTo>
                    <a:pt x="299773" y="211627"/>
                    <a:pt x="289190" y="210312"/>
                    <a:pt x="278607" y="210312"/>
                  </a:cubicBezTo>
                  <a:cubicBezTo>
                    <a:pt x="277284" y="210312"/>
                    <a:pt x="275961" y="210312"/>
                    <a:pt x="274638" y="211627"/>
                  </a:cubicBezTo>
                  <a:cubicBezTo>
                    <a:pt x="274638" y="211627"/>
                    <a:pt x="274638" y="211627"/>
                    <a:pt x="275961" y="218199"/>
                  </a:cubicBezTo>
                  <a:cubicBezTo>
                    <a:pt x="278607" y="218199"/>
                    <a:pt x="279930" y="218199"/>
                    <a:pt x="282575" y="218199"/>
                  </a:cubicBezTo>
                  <a:cubicBezTo>
                    <a:pt x="313003" y="218199"/>
                    <a:pt x="338138" y="243174"/>
                    <a:pt x="338138" y="273406"/>
                  </a:cubicBezTo>
                  <a:cubicBezTo>
                    <a:pt x="338138" y="303639"/>
                    <a:pt x="313003" y="328613"/>
                    <a:pt x="282575" y="328613"/>
                  </a:cubicBezTo>
                  <a:cubicBezTo>
                    <a:pt x="257440" y="328613"/>
                    <a:pt x="236273" y="312840"/>
                    <a:pt x="229659" y="289180"/>
                  </a:cubicBezTo>
                  <a:cubicBezTo>
                    <a:pt x="229659" y="289180"/>
                    <a:pt x="229659" y="289180"/>
                    <a:pt x="183356" y="289180"/>
                  </a:cubicBezTo>
                  <a:cubicBezTo>
                    <a:pt x="179388" y="289180"/>
                    <a:pt x="175419" y="286551"/>
                    <a:pt x="175419" y="282607"/>
                  </a:cubicBezTo>
                  <a:cubicBezTo>
                    <a:pt x="175419" y="278664"/>
                    <a:pt x="179388" y="276035"/>
                    <a:pt x="183356" y="276035"/>
                  </a:cubicBezTo>
                  <a:cubicBezTo>
                    <a:pt x="183356" y="276035"/>
                    <a:pt x="183356" y="276035"/>
                    <a:pt x="227013" y="276035"/>
                  </a:cubicBezTo>
                  <a:cubicBezTo>
                    <a:pt x="227013" y="274721"/>
                    <a:pt x="227013" y="274721"/>
                    <a:pt x="227013" y="273406"/>
                  </a:cubicBezTo>
                  <a:cubicBezTo>
                    <a:pt x="227013" y="249746"/>
                    <a:pt x="241565" y="230029"/>
                    <a:pt x="262732" y="222142"/>
                  </a:cubicBezTo>
                  <a:cubicBezTo>
                    <a:pt x="262732" y="222142"/>
                    <a:pt x="262732" y="222142"/>
                    <a:pt x="261409" y="214255"/>
                  </a:cubicBezTo>
                  <a:cubicBezTo>
                    <a:pt x="248180" y="219513"/>
                    <a:pt x="237596" y="228714"/>
                    <a:pt x="230981" y="239231"/>
                  </a:cubicBezTo>
                  <a:cubicBezTo>
                    <a:pt x="229659" y="241859"/>
                    <a:pt x="227013" y="243174"/>
                    <a:pt x="224367" y="243174"/>
                  </a:cubicBezTo>
                  <a:cubicBezTo>
                    <a:pt x="224367" y="243174"/>
                    <a:pt x="223044" y="243174"/>
                    <a:pt x="221721" y="241859"/>
                  </a:cubicBezTo>
                  <a:cubicBezTo>
                    <a:pt x="217752" y="240545"/>
                    <a:pt x="216429" y="235287"/>
                    <a:pt x="219075" y="232658"/>
                  </a:cubicBezTo>
                  <a:cubicBezTo>
                    <a:pt x="228336" y="218199"/>
                    <a:pt x="241565" y="206369"/>
                    <a:pt x="257440" y="201111"/>
                  </a:cubicBezTo>
                  <a:cubicBezTo>
                    <a:pt x="257440" y="201111"/>
                    <a:pt x="257440" y="201111"/>
                    <a:pt x="248180" y="160363"/>
                  </a:cubicBezTo>
                  <a:cubicBezTo>
                    <a:pt x="248180" y="160363"/>
                    <a:pt x="248180" y="160363"/>
                    <a:pt x="228336" y="151162"/>
                  </a:cubicBezTo>
                  <a:cubicBezTo>
                    <a:pt x="228336" y="151162"/>
                    <a:pt x="228336" y="149847"/>
                    <a:pt x="227013" y="149847"/>
                  </a:cubicBezTo>
                  <a:cubicBezTo>
                    <a:pt x="227013" y="149847"/>
                    <a:pt x="225690" y="149847"/>
                    <a:pt x="224367" y="149847"/>
                  </a:cubicBezTo>
                  <a:cubicBezTo>
                    <a:pt x="224367" y="149847"/>
                    <a:pt x="224367" y="149847"/>
                    <a:pt x="188648" y="149847"/>
                  </a:cubicBezTo>
                  <a:cubicBezTo>
                    <a:pt x="184679" y="149847"/>
                    <a:pt x="180711" y="148533"/>
                    <a:pt x="179388" y="145904"/>
                  </a:cubicBezTo>
                  <a:cubicBezTo>
                    <a:pt x="179388" y="145904"/>
                    <a:pt x="179388" y="145904"/>
                    <a:pt x="178065" y="144589"/>
                  </a:cubicBezTo>
                  <a:cubicBezTo>
                    <a:pt x="178065" y="144589"/>
                    <a:pt x="178065" y="144589"/>
                    <a:pt x="170127" y="134074"/>
                  </a:cubicBezTo>
                  <a:cubicBezTo>
                    <a:pt x="170127" y="136703"/>
                    <a:pt x="170127" y="138017"/>
                    <a:pt x="168804" y="140646"/>
                  </a:cubicBezTo>
                  <a:cubicBezTo>
                    <a:pt x="168804" y="143275"/>
                    <a:pt x="167481" y="145904"/>
                    <a:pt x="167481" y="148533"/>
                  </a:cubicBezTo>
                  <a:cubicBezTo>
                    <a:pt x="167481" y="149847"/>
                    <a:pt x="167481" y="151162"/>
                    <a:pt x="166158" y="152476"/>
                  </a:cubicBezTo>
                  <a:cubicBezTo>
                    <a:pt x="166158" y="153791"/>
                    <a:pt x="166158" y="155105"/>
                    <a:pt x="166158" y="156420"/>
                  </a:cubicBezTo>
                  <a:cubicBezTo>
                    <a:pt x="164835" y="159048"/>
                    <a:pt x="164835" y="161677"/>
                    <a:pt x="163513" y="164306"/>
                  </a:cubicBezTo>
                  <a:cubicBezTo>
                    <a:pt x="163513" y="166935"/>
                    <a:pt x="162190" y="168250"/>
                    <a:pt x="162190" y="170879"/>
                  </a:cubicBezTo>
                  <a:cubicBezTo>
                    <a:pt x="160867" y="172193"/>
                    <a:pt x="160867" y="172193"/>
                    <a:pt x="160867" y="173507"/>
                  </a:cubicBezTo>
                  <a:cubicBezTo>
                    <a:pt x="160867" y="173507"/>
                    <a:pt x="160867" y="173507"/>
                    <a:pt x="200554" y="182709"/>
                  </a:cubicBezTo>
                  <a:cubicBezTo>
                    <a:pt x="200554" y="182709"/>
                    <a:pt x="200554" y="182709"/>
                    <a:pt x="201877" y="182709"/>
                  </a:cubicBezTo>
                  <a:cubicBezTo>
                    <a:pt x="211138" y="185337"/>
                    <a:pt x="217752" y="195853"/>
                    <a:pt x="215106" y="205054"/>
                  </a:cubicBezTo>
                  <a:cubicBezTo>
                    <a:pt x="215106" y="206369"/>
                    <a:pt x="213784" y="208998"/>
                    <a:pt x="212461" y="210312"/>
                  </a:cubicBezTo>
                  <a:cubicBezTo>
                    <a:pt x="212461" y="210312"/>
                    <a:pt x="212461" y="210312"/>
                    <a:pt x="163513" y="289180"/>
                  </a:cubicBezTo>
                  <a:cubicBezTo>
                    <a:pt x="159544" y="294437"/>
                    <a:pt x="151606" y="297066"/>
                    <a:pt x="144992" y="293123"/>
                  </a:cubicBezTo>
                  <a:cubicBezTo>
                    <a:pt x="138377" y="289180"/>
                    <a:pt x="137054" y="281293"/>
                    <a:pt x="139700" y="276035"/>
                  </a:cubicBezTo>
                  <a:cubicBezTo>
                    <a:pt x="139700" y="276035"/>
                    <a:pt x="139700" y="276035"/>
                    <a:pt x="168804" y="214255"/>
                  </a:cubicBezTo>
                  <a:cubicBezTo>
                    <a:pt x="168804" y="214255"/>
                    <a:pt x="168804" y="214255"/>
                    <a:pt x="125148" y="206369"/>
                  </a:cubicBezTo>
                  <a:cubicBezTo>
                    <a:pt x="115887" y="203740"/>
                    <a:pt x="107950" y="201111"/>
                    <a:pt x="103981" y="195853"/>
                  </a:cubicBezTo>
                  <a:cubicBezTo>
                    <a:pt x="96044" y="186652"/>
                    <a:pt x="92075" y="176136"/>
                    <a:pt x="97367" y="164306"/>
                  </a:cubicBezTo>
                  <a:cubicBezTo>
                    <a:pt x="115887" y="124873"/>
                    <a:pt x="121179" y="95955"/>
                    <a:pt x="121179" y="95955"/>
                  </a:cubicBezTo>
                  <a:cubicBezTo>
                    <a:pt x="121179" y="95955"/>
                    <a:pt x="121179" y="95955"/>
                    <a:pt x="121179" y="90697"/>
                  </a:cubicBezTo>
                  <a:cubicBezTo>
                    <a:pt x="122502" y="78867"/>
                    <a:pt x="131763" y="69666"/>
                    <a:pt x="143669" y="68351"/>
                  </a:cubicBezTo>
                  <a:cubicBezTo>
                    <a:pt x="130440" y="63093"/>
                    <a:pt x="119856" y="49949"/>
                    <a:pt x="119856" y="35490"/>
                  </a:cubicBezTo>
                  <a:cubicBezTo>
                    <a:pt x="119856" y="15773"/>
                    <a:pt x="135731" y="0"/>
                    <a:pt x="155575" y="0"/>
                  </a:cubicBezTo>
                  <a:close/>
                </a:path>
              </a:pathLst>
            </a:custGeom>
            <a:solidFill>
              <a:schemeClr val="accent1">
                <a:lumMod val="100000"/>
              </a:schemeClr>
            </a:solidFill>
            <a:ln w="19050">
              <a:noFill/>
              <a:round/>
            </a:ln>
          </p:spPr>
          <p:txBody>
            <a:bodyPr anchor="ctr"/>
            <a:lstStyle/>
            <a:p>
              <a:pPr algn="ctr"/>
              <a:endParaRPr/>
            </a:p>
          </p:txBody>
        </p:sp>
        <p:grpSp>
          <p:nvGrpSpPr>
            <p:cNvPr id="11" name="组合 10"/>
            <p:cNvGrpSpPr/>
            <p:nvPr/>
          </p:nvGrpSpPr>
          <p:grpSpPr>
            <a:xfrm>
              <a:off x="5591232" y="1569492"/>
              <a:ext cx="3155350" cy="743926"/>
              <a:chOff x="7505490" y="2041661"/>
              <a:chExt cx="4207134" cy="991902"/>
            </a:xfrm>
          </p:grpSpPr>
          <p:sp>
            <p:nvSpPr>
              <p:cNvPr id="15" name="文本框 20"/>
              <p:cNvSpPr txBox="1"/>
              <p:nvPr/>
            </p:nvSpPr>
            <p:spPr>
              <a:xfrm>
                <a:off x="7505490" y="2041661"/>
                <a:ext cx="4207134" cy="422405"/>
              </a:xfrm>
              <a:prstGeom prst="rect">
                <a:avLst/>
              </a:prstGeom>
              <a:noFill/>
            </p:spPr>
            <p:txBody>
              <a:bodyPr wrap="none" lIns="72000" tIns="72000" rIns="72000" bIns="72000" anchor="b" anchorCtr="0">
                <a:normAutofit fontScale="77500" lnSpcReduction="20000"/>
              </a:bodyPr>
              <a:lstStyle/>
              <a:p>
                <a:r>
                  <a:rPr lang="zh-CN" altLang="en-US" b="1">
                    <a:solidFill>
                      <a:schemeClr val="bg1"/>
                    </a:solidFill>
                  </a:rPr>
                  <a:t>标题文本预设</a:t>
                </a:r>
              </a:p>
            </p:txBody>
          </p:sp>
          <p:sp>
            <p:nvSpPr>
              <p:cNvPr id="16" name="文本框 21"/>
              <p:cNvSpPr txBox="1"/>
              <p:nvPr/>
            </p:nvSpPr>
            <p:spPr>
              <a:xfrm>
                <a:off x="7505490" y="2464066"/>
                <a:ext cx="4207134" cy="569497"/>
              </a:xfrm>
              <a:prstGeom prst="rect">
                <a:avLst/>
              </a:prstGeom>
              <a:noFill/>
            </p:spPr>
            <p:txBody>
              <a:bodyPr wrap="square" lIns="72000" tIns="72000" rIns="72000" bIns="72000" anchor="t" anchorCtr="0">
                <a:normAutofit fontScale="77500" lnSpcReduction="20000"/>
              </a:bodyPr>
              <a:lstStyle/>
              <a:p>
                <a:pPr>
                  <a:lnSpc>
                    <a:spcPct val="120000"/>
                  </a:lnSpc>
                </a:pPr>
                <a:r>
                  <a:rPr lang="zh-CN" altLang="en-US" sz="1200">
                    <a:solidFill>
                      <a:schemeClr val="bg1"/>
                    </a:solidFill>
                  </a:rPr>
                  <a:t>此部分内容作为文字排版占位显示（建议使用主题字体）</a:t>
                </a:r>
                <a:br>
                  <a:rPr lang="zh-CN" altLang="en-US" sz="1200">
                    <a:solidFill>
                      <a:schemeClr val="bg1"/>
                    </a:solidFill>
                  </a:rPr>
                </a:br>
                <a:r>
                  <a:rPr lang="zh-CN" altLang="en-US" sz="1200">
                    <a:solidFill>
                      <a:schemeClr val="bg1"/>
                    </a:solidFill>
                  </a:rPr>
                  <a:t>如需更改请在（设置形状格式）菜单下（文本选项）中调整</a:t>
                </a:r>
              </a:p>
            </p:txBody>
          </p:sp>
        </p:grpSp>
      </p:grpSp>
      <p:grpSp>
        <p:nvGrpSpPr>
          <p:cNvPr id="26" name="组合 25"/>
          <p:cNvGrpSpPr/>
          <p:nvPr/>
        </p:nvGrpSpPr>
        <p:grpSpPr>
          <a:xfrm>
            <a:off x="4584120" y="2597330"/>
            <a:ext cx="4338638" cy="1209429"/>
            <a:chOff x="4584120" y="2597330"/>
            <a:chExt cx="4338638" cy="1209429"/>
          </a:xfrm>
        </p:grpSpPr>
        <p:sp>
          <p:nvSpPr>
            <p:cNvPr id="6" name="矩形 5"/>
            <p:cNvSpPr/>
            <p:nvPr/>
          </p:nvSpPr>
          <p:spPr bwMode="auto">
            <a:xfrm>
              <a:off x="4584120" y="2597330"/>
              <a:ext cx="4338638" cy="1209429"/>
            </a:xfrm>
            <a:prstGeom prst="rect">
              <a:avLst/>
            </a:prstGeom>
            <a:solidFill>
              <a:schemeClr val="accent2"/>
            </a:solidFill>
            <a:ln w="19050">
              <a:noFill/>
              <a:round/>
            </a:ln>
          </p:spPr>
          <p:txBody>
            <a:bodyPr anchor="ctr"/>
            <a:lstStyle/>
            <a:p>
              <a:pPr algn="ctr"/>
              <a:endParaRPr/>
            </a:p>
          </p:txBody>
        </p:sp>
        <p:sp>
          <p:nvSpPr>
            <p:cNvPr id="8" name="椭圆 7"/>
            <p:cNvSpPr/>
            <p:nvPr/>
          </p:nvSpPr>
          <p:spPr bwMode="auto">
            <a:xfrm>
              <a:off x="4750139" y="2864507"/>
              <a:ext cx="675075" cy="675075"/>
            </a:xfrm>
            <a:prstGeom prst="ellipse">
              <a:avLst/>
            </a:prstGeom>
            <a:solidFill>
              <a:schemeClr val="bg1"/>
            </a:solidFill>
            <a:ln w="19050">
              <a:noFill/>
              <a:round/>
            </a:ln>
          </p:spPr>
          <p:txBody>
            <a:bodyPr anchor="ctr"/>
            <a:lstStyle/>
            <a:p>
              <a:pPr algn="ctr"/>
              <a:endParaRPr/>
            </a:p>
          </p:txBody>
        </p:sp>
        <p:sp>
          <p:nvSpPr>
            <p:cNvPr id="10" name="任意多边形: 形状 9"/>
            <p:cNvSpPr/>
            <p:nvPr/>
          </p:nvSpPr>
          <p:spPr bwMode="auto">
            <a:xfrm>
              <a:off x="4886301" y="3037798"/>
              <a:ext cx="402750" cy="328492"/>
            </a:xfrm>
            <a:custGeom>
              <a:avLst/>
              <a:gdLst>
                <a:gd name="connsiteX0" fmla="*/ 39952 w 338667"/>
                <a:gd name="connsiteY0" fmla="*/ 252412 h 276225"/>
                <a:gd name="connsiteX1" fmla="*/ 297127 w 338667"/>
                <a:gd name="connsiteY1" fmla="*/ 252412 h 276225"/>
                <a:gd name="connsiteX2" fmla="*/ 297127 w 338667"/>
                <a:gd name="connsiteY2" fmla="*/ 276225 h 276225"/>
                <a:gd name="connsiteX3" fmla="*/ 39952 w 338667"/>
                <a:gd name="connsiteY3" fmla="*/ 276225 h 276225"/>
                <a:gd name="connsiteX4" fmla="*/ 169334 w 338667"/>
                <a:gd name="connsiteY4" fmla="*/ 98425 h 276225"/>
                <a:gd name="connsiteX5" fmla="*/ 225690 w 338667"/>
                <a:gd name="connsiteY5" fmla="*/ 154918 h 276225"/>
                <a:gd name="connsiteX6" fmla="*/ 221758 w 338667"/>
                <a:gd name="connsiteY6" fmla="*/ 177253 h 276225"/>
                <a:gd name="connsiteX7" fmla="*/ 206031 w 338667"/>
                <a:gd name="connsiteY7" fmla="*/ 169370 h 276225"/>
                <a:gd name="connsiteX8" fmla="*/ 206031 w 338667"/>
                <a:gd name="connsiteY8" fmla="*/ 168056 h 276225"/>
                <a:gd name="connsiteX9" fmla="*/ 208652 w 338667"/>
                <a:gd name="connsiteY9" fmla="*/ 154918 h 276225"/>
                <a:gd name="connsiteX10" fmla="*/ 169334 w 338667"/>
                <a:gd name="connsiteY10" fmla="*/ 116818 h 276225"/>
                <a:gd name="connsiteX11" fmla="*/ 130015 w 338667"/>
                <a:gd name="connsiteY11" fmla="*/ 154918 h 276225"/>
                <a:gd name="connsiteX12" fmla="*/ 169334 w 338667"/>
                <a:gd name="connsiteY12" fmla="*/ 194332 h 276225"/>
                <a:gd name="connsiteX13" fmla="*/ 198167 w 338667"/>
                <a:gd name="connsiteY13" fmla="*/ 181194 h 276225"/>
                <a:gd name="connsiteX14" fmla="*/ 199478 w 338667"/>
                <a:gd name="connsiteY14" fmla="*/ 181194 h 276225"/>
                <a:gd name="connsiteX15" fmla="*/ 213895 w 338667"/>
                <a:gd name="connsiteY15" fmla="*/ 190391 h 276225"/>
                <a:gd name="connsiteX16" fmla="*/ 169334 w 338667"/>
                <a:gd name="connsiteY16" fmla="*/ 212725 h 276225"/>
                <a:gd name="connsiteX17" fmla="*/ 112977 w 338667"/>
                <a:gd name="connsiteY17" fmla="*/ 156232 h 276225"/>
                <a:gd name="connsiteX18" fmla="*/ 169334 w 338667"/>
                <a:gd name="connsiteY18" fmla="*/ 98425 h 276225"/>
                <a:gd name="connsiteX19" fmla="*/ 169740 w 338667"/>
                <a:gd name="connsiteY19" fmla="*/ 84137 h 276225"/>
                <a:gd name="connsiteX20" fmla="*/ 98689 w 338667"/>
                <a:gd name="connsiteY20" fmla="*/ 157031 h 276225"/>
                <a:gd name="connsiteX21" fmla="*/ 169740 w 338667"/>
                <a:gd name="connsiteY21" fmla="*/ 228600 h 276225"/>
                <a:gd name="connsiteX22" fmla="*/ 227634 w 338667"/>
                <a:gd name="connsiteY22" fmla="*/ 198117 h 276225"/>
                <a:gd name="connsiteX23" fmla="*/ 236845 w 338667"/>
                <a:gd name="connsiteY23" fmla="*/ 203418 h 276225"/>
                <a:gd name="connsiteX24" fmla="*/ 242108 w 338667"/>
                <a:gd name="connsiteY24" fmla="*/ 199442 h 276225"/>
                <a:gd name="connsiteX25" fmla="*/ 239476 w 338667"/>
                <a:gd name="connsiteY25" fmla="*/ 190165 h 276225"/>
                <a:gd name="connsiteX26" fmla="*/ 234213 w 338667"/>
                <a:gd name="connsiteY26" fmla="*/ 186189 h 276225"/>
                <a:gd name="connsiteX27" fmla="*/ 240792 w 338667"/>
                <a:gd name="connsiteY27" fmla="*/ 157031 h 276225"/>
                <a:gd name="connsiteX28" fmla="*/ 169740 w 338667"/>
                <a:gd name="connsiteY28" fmla="*/ 84137 h 276225"/>
                <a:gd name="connsiteX29" fmla="*/ 280981 w 338667"/>
                <a:gd name="connsiteY29" fmla="*/ 82550 h 276225"/>
                <a:gd name="connsiteX30" fmla="*/ 333639 w 338667"/>
                <a:gd name="connsiteY30" fmla="*/ 82550 h 276225"/>
                <a:gd name="connsiteX31" fmla="*/ 331006 w 338667"/>
                <a:gd name="connsiteY31" fmla="*/ 92075 h 276225"/>
                <a:gd name="connsiteX32" fmla="*/ 279664 w 338667"/>
                <a:gd name="connsiteY32" fmla="*/ 92075 h 276225"/>
                <a:gd name="connsiteX33" fmla="*/ 280981 w 338667"/>
                <a:gd name="connsiteY33" fmla="*/ 82550 h 276225"/>
                <a:gd name="connsiteX34" fmla="*/ 5027 w 338667"/>
                <a:gd name="connsiteY34" fmla="*/ 82550 h 276225"/>
                <a:gd name="connsiteX35" fmla="*/ 57685 w 338667"/>
                <a:gd name="connsiteY35" fmla="*/ 82550 h 276225"/>
                <a:gd name="connsiteX36" fmla="*/ 59002 w 338667"/>
                <a:gd name="connsiteY36" fmla="*/ 92075 h 276225"/>
                <a:gd name="connsiteX37" fmla="*/ 7660 w 338667"/>
                <a:gd name="connsiteY37" fmla="*/ 92075 h 276225"/>
                <a:gd name="connsiteX38" fmla="*/ 5027 w 338667"/>
                <a:gd name="connsiteY38" fmla="*/ 82550 h 276225"/>
                <a:gd name="connsiteX39" fmla="*/ 106627 w 338667"/>
                <a:gd name="connsiteY39" fmla="*/ 47625 h 276225"/>
                <a:gd name="connsiteX40" fmla="*/ 128852 w 338667"/>
                <a:gd name="connsiteY40" fmla="*/ 47625 h 276225"/>
                <a:gd name="connsiteX41" fmla="*/ 128852 w 338667"/>
                <a:gd name="connsiteY41" fmla="*/ 66675 h 276225"/>
                <a:gd name="connsiteX42" fmla="*/ 209815 w 338667"/>
                <a:gd name="connsiteY42" fmla="*/ 66675 h 276225"/>
                <a:gd name="connsiteX43" fmla="*/ 209815 w 338667"/>
                <a:gd name="connsiteY43" fmla="*/ 47625 h 276225"/>
                <a:gd name="connsiteX44" fmla="*/ 232040 w 338667"/>
                <a:gd name="connsiteY44" fmla="*/ 47625 h 276225"/>
                <a:gd name="connsiteX45" fmla="*/ 232040 w 338667"/>
                <a:gd name="connsiteY45" fmla="*/ 66675 h 276225"/>
                <a:gd name="connsiteX46" fmla="*/ 254265 w 338667"/>
                <a:gd name="connsiteY46" fmla="*/ 66675 h 276225"/>
                <a:gd name="connsiteX47" fmla="*/ 295540 w 338667"/>
                <a:gd name="connsiteY47" fmla="*/ 238125 h 276225"/>
                <a:gd name="connsiteX48" fmla="*/ 43127 w 338667"/>
                <a:gd name="connsiteY48" fmla="*/ 238125 h 276225"/>
                <a:gd name="connsiteX49" fmla="*/ 84402 w 338667"/>
                <a:gd name="connsiteY49" fmla="*/ 66675 h 276225"/>
                <a:gd name="connsiteX50" fmla="*/ 106627 w 338667"/>
                <a:gd name="connsiteY50" fmla="*/ 66675 h 276225"/>
                <a:gd name="connsiteX51" fmla="*/ 169334 w 338667"/>
                <a:gd name="connsiteY51" fmla="*/ 0 h 276225"/>
                <a:gd name="connsiteX52" fmla="*/ 333376 w 338667"/>
                <a:gd name="connsiteY52" fmla="*/ 30193 h 276225"/>
                <a:gd name="connsiteX53" fmla="*/ 337344 w 338667"/>
                <a:gd name="connsiteY53" fmla="*/ 68263 h 276225"/>
                <a:gd name="connsiteX54" fmla="*/ 281782 w 338667"/>
                <a:gd name="connsiteY54" fmla="*/ 68263 h 276225"/>
                <a:gd name="connsiteX55" fmla="*/ 275167 w 338667"/>
                <a:gd name="connsiteY55" fmla="*/ 45946 h 276225"/>
                <a:gd name="connsiteX56" fmla="*/ 169334 w 338667"/>
                <a:gd name="connsiteY56" fmla="*/ 19691 h 276225"/>
                <a:gd name="connsiteX57" fmla="*/ 63500 w 338667"/>
                <a:gd name="connsiteY57" fmla="*/ 45946 h 276225"/>
                <a:gd name="connsiteX58" fmla="*/ 56885 w 338667"/>
                <a:gd name="connsiteY58" fmla="*/ 68263 h 276225"/>
                <a:gd name="connsiteX59" fmla="*/ 1323 w 338667"/>
                <a:gd name="connsiteY59" fmla="*/ 68263 h 276225"/>
                <a:gd name="connsiteX60" fmla="*/ 5291 w 338667"/>
                <a:gd name="connsiteY60" fmla="*/ 30193 h 276225"/>
                <a:gd name="connsiteX61" fmla="*/ 169334 w 338667"/>
                <a:gd name="connsiteY61" fmla="*/ 0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38667" h="276225">
                  <a:moveTo>
                    <a:pt x="39952" y="252412"/>
                  </a:moveTo>
                  <a:lnTo>
                    <a:pt x="297127" y="252412"/>
                  </a:lnTo>
                  <a:lnTo>
                    <a:pt x="297127" y="276225"/>
                  </a:lnTo>
                  <a:lnTo>
                    <a:pt x="39952" y="276225"/>
                  </a:lnTo>
                  <a:close/>
                  <a:moveTo>
                    <a:pt x="169334" y="98425"/>
                  </a:moveTo>
                  <a:cubicBezTo>
                    <a:pt x="200788" y="98425"/>
                    <a:pt x="225690" y="124701"/>
                    <a:pt x="225690" y="154918"/>
                  </a:cubicBezTo>
                  <a:cubicBezTo>
                    <a:pt x="225690" y="162801"/>
                    <a:pt x="224380" y="170684"/>
                    <a:pt x="221758" y="177253"/>
                  </a:cubicBezTo>
                  <a:cubicBezTo>
                    <a:pt x="221758" y="177253"/>
                    <a:pt x="221758" y="177253"/>
                    <a:pt x="206031" y="169370"/>
                  </a:cubicBezTo>
                  <a:cubicBezTo>
                    <a:pt x="206031" y="169370"/>
                    <a:pt x="206031" y="168056"/>
                    <a:pt x="206031" y="168056"/>
                  </a:cubicBezTo>
                  <a:cubicBezTo>
                    <a:pt x="207342" y="164115"/>
                    <a:pt x="208652" y="160173"/>
                    <a:pt x="208652" y="154918"/>
                  </a:cubicBezTo>
                  <a:cubicBezTo>
                    <a:pt x="208652" y="133897"/>
                    <a:pt x="190303" y="116818"/>
                    <a:pt x="169334" y="116818"/>
                  </a:cubicBezTo>
                  <a:cubicBezTo>
                    <a:pt x="148364" y="116818"/>
                    <a:pt x="130015" y="133897"/>
                    <a:pt x="130015" y="154918"/>
                  </a:cubicBezTo>
                  <a:cubicBezTo>
                    <a:pt x="130015" y="177253"/>
                    <a:pt x="148364" y="194332"/>
                    <a:pt x="169334" y="194332"/>
                  </a:cubicBezTo>
                  <a:cubicBezTo>
                    <a:pt x="181129" y="194332"/>
                    <a:pt x="191614" y="189077"/>
                    <a:pt x="198167" y="181194"/>
                  </a:cubicBezTo>
                  <a:cubicBezTo>
                    <a:pt x="199478" y="181194"/>
                    <a:pt x="199478" y="181194"/>
                    <a:pt x="199478" y="181194"/>
                  </a:cubicBezTo>
                  <a:cubicBezTo>
                    <a:pt x="199478" y="181194"/>
                    <a:pt x="199478" y="181194"/>
                    <a:pt x="213895" y="190391"/>
                  </a:cubicBezTo>
                  <a:cubicBezTo>
                    <a:pt x="203410" y="203528"/>
                    <a:pt x="187682" y="212725"/>
                    <a:pt x="169334" y="212725"/>
                  </a:cubicBezTo>
                  <a:cubicBezTo>
                    <a:pt x="137879" y="212725"/>
                    <a:pt x="112977" y="186449"/>
                    <a:pt x="112977" y="156232"/>
                  </a:cubicBezTo>
                  <a:cubicBezTo>
                    <a:pt x="112977" y="124701"/>
                    <a:pt x="137879" y="98425"/>
                    <a:pt x="169334" y="98425"/>
                  </a:cubicBezTo>
                  <a:close/>
                  <a:moveTo>
                    <a:pt x="169740" y="84137"/>
                  </a:moveTo>
                  <a:cubicBezTo>
                    <a:pt x="130268" y="84137"/>
                    <a:pt x="98689" y="117271"/>
                    <a:pt x="98689" y="157031"/>
                  </a:cubicBezTo>
                  <a:cubicBezTo>
                    <a:pt x="98689" y="195466"/>
                    <a:pt x="130268" y="228600"/>
                    <a:pt x="169740" y="228600"/>
                  </a:cubicBezTo>
                  <a:cubicBezTo>
                    <a:pt x="193424" y="228600"/>
                    <a:pt x="214477" y="216672"/>
                    <a:pt x="227634" y="198117"/>
                  </a:cubicBezTo>
                  <a:cubicBezTo>
                    <a:pt x="227634" y="198117"/>
                    <a:pt x="232897" y="203418"/>
                    <a:pt x="236845" y="203418"/>
                  </a:cubicBezTo>
                  <a:cubicBezTo>
                    <a:pt x="238160" y="203418"/>
                    <a:pt x="240792" y="200768"/>
                    <a:pt x="242108" y="199442"/>
                  </a:cubicBezTo>
                  <a:cubicBezTo>
                    <a:pt x="244739" y="195466"/>
                    <a:pt x="243423" y="191490"/>
                    <a:pt x="239476" y="190165"/>
                  </a:cubicBezTo>
                  <a:cubicBezTo>
                    <a:pt x="239476" y="190165"/>
                    <a:pt x="239476" y="190165"/>
                    <a:pt x="234213" y="186189"/>
                  </a:cubicBezTo>
                  <a:cubicBezTo>
                    <a:pt x="238160" y="176911"/>
                    <a:pt x="240792" y="167634"/>
                    <a:pt x="240792" y="157031"/>
                  </a:cubicBezTo>
                  <a:cubicBezTo>
                    <a:pt x="240792" y="117271"/>
                    <a:pt x="209213" y="84137"/>
                    <a:pt x="169740" y="84137"/>
                  </a:cubicBezTo>
                  <a:close/>
                  <a:moveTo>
                    <a:pt x="280981" y="82550"/>
                  </a:moveTo>
                  <a:cubicBezTo>
                    <a:pt x="333639" y="82550"/>
                    <a:pt x="333639" y="82550"/>
                    <a:pt x="333639" y="82550"/>
                  </a:cubicBezTo>
                  <a:cubicBezTo>
                    <a:pt x="332323" y="87313"/>
                    <a:pt x="332323" y="89694"/>
                    <a:pt x="331006" y="92075"/>
                  </a:cubicBezTo>
                  <a:cubicBezTo>
                    <a:pt x="279664" y="92075"/>
                    <a:pt x="279664" y="92075"/>
                    <a:pt x="279664" y="92075"/>
                  </a:cubicBezTo>
                  <a:cubicBezTo>
                    <a:pt x="279664" y="89694"/>
                    <a:pt x="279664" y="86122"/>
                    <a:pt x="280981" y="82550"/>
                  </a:cubicBezTo>
                  <a:close/>
                  <a:moveTo>
                    <a:pt x="5027" y="82550"/>
                  </a:moveTo>
                  <a:cubicBezTo>
                    <a:pt x="5027" y="82550"/>
                    <a:pt x="5027" y="82550"/>
                    <a:pt x="57685" y="82550"/>
                  </a:cubicBezTo>
                  <a:cubicBezTo>
                    <a:pt x="59002" y="86122"/>
                    <a:pt x="59002" y="89694"/>
                    <a:pt x="59002" y="92075"/>
                  </a:cubicBezTo>
                  <a:cubicBezTo>
                    <a:pt x="59002" y="92075"/>
                    <a:pt x="59002" y="92075"/>
                    <a:pt x="7660" y="92075"/>
                  </a:cubicBezTo>
                  <a:cubicBezTo>
                    <a:pt x="6343" y="89694"/>
                    <a:pt x="6343" y="87313"/>
                    <a:pt x="5027" y="82550"/>
                  </a:cubicBezTo>
                  <a:close/>
                  <a:moveTo>
                    <a:pt x="106627" y="47625"/>
                  </a:moveTo>
                  <a:lnTo>
                    <a:pt x="128852" y="47625"/>
                  </a:lnTo>
                  <a:lnTo>
                    <a:pt x="128852" y="66675"/>
                  </a:lnTo>
                  <a:lnTo>
                    <a:pt x="209815" y="66675"/>
                  </a:lnTo>
                  <a:lnTo>
                    <a:pt x="209815" y="47625"/>
                  </a:lnTo>
                  <a:lnTo>
                    <a:pt x="232040" y="47625"/>
                  </a:lnTo>
                  <a:lnTo>
                    <a:pt x="232040" y="66675"/>
                  </a:lnTo>
                  <a:lnTo>
                    <a:pt x="254265" y="66675"/>
                  </a:lnTo>
                  <a:lnTo>
                    <a:pt x="295540" y="238125"/>
                  </a:lnTo>
                  <a:lnTo>
                    <a:pt x="43127" y="238125"/>
                  </a:lnTo>
                  <a:lnTo>
                    <a:pt x="84402" y="66675"/>
                  </a:lnTo>
                  <a:lnTo>
                    <a:pt x="106627" y="66675"/>
                  </a:lnTo>
                  <a:close/>
                  <a:moveTo>
                    <a:pt x="169334" y="0"/>
                  </a:moveTo>
                  <a:cubicBezTo>
                    <a:pt x="244740" y="0"/>
                    <a:pt x="309563" y="11815"/>
                    <a:pt x="333376" y="30193"/>
                  </a:cubicBezTo>
                  <a:cubicBezTo>
                    <a:pt x="338667" y="34132"/>
                    <a:pt x="339990" y="48572"/>
                    <a:pt x="337344" y="68263"/>
                  </a:cubicBezTo>
                  <a:cubicBezTo>
                    <a:pt x="281782" y="68263"/>
                    <a:pt x="281782" y="68263"/>
                    <a:pt x="281782" y="68263"/>
                  </a:cubicBezTo>
                  <a:cubicBezTo>
                    <a:pt x="281782" y="57761"/>
                    <a:pt x="279136" y="49884"/>
                    <a:pt x="275167" y="45946"/>
                  </a:cubicBezTo>
                  <a:cubicBezTo>
                    <a:pt x="256646" y="26255"/>
                    <a:pt x="207698" y="19691"/>
                    <a:pt x="169334" y="19691"/>
                  </a:cubicBezTo>
                  <a:cubicBezTo>
                    <a:pt x="130969" y="19691"/>
                    <a:pt x="82021" y="26255"/>
                    <a:pt x="63500" y="45946"/>
                  </a:cubicBezTo>
                  <a:cubicBezTo>
                    <a:pt x="59531" y="49884"/>
                    <a:pt x="56885" y="57761"/>
                    <a:pt x="56885" y="68263"/>
                  </a:cubicBezTo>
                  <a:cubicBezTo>
                    <a:pt x="1323" y="68263"/>
                    <a:pt x="1323" y="68263"/>
                    <a:pt x="1323" y="68263"/>
                  </a:cubicBezTo>
                  <a:cubicBezTo>
                    <a:pt x="-1323" y="48572"/>
                    <a:pt x="0" y="35444"/>
                    <a:pt x="5291" y="30193"/>
                  </a:cubicBezTo>
                  <a:cubicBezTo>
                    <a:pt x="29104" y="11815"/>
                    <a:pt x="93927" y="0"/>
                    <a:pt x="169334" y="0"/>
                  </a:cubicBezTo>
                  <a:close/>
                </a:path>
              </a:pathLst>
            </a:custGeom>
            <a:solidFill>
              <a:schemeClr val="accent2"/>
            </a:solidFill>
            <a:ln w="19050">
              <a:noFill/>
              <a:round/>
            </a:ln>
          </p:spPr>
          <p:txBody>
            <a:bodyPr anchor="ctr"/>
            <a:lstStyle/>
            <a:p>
              <a:pPr algn="ctr"/>
              <a:endParaRPr/>
            </a:p>
          </p:txBody>
        </p:sp>
        <p:grpSp>
          <p:nvGrpSpPr>
            <p:cNvPr id="12" name="组合 11"/>
            <p:cNvGrpSpPr/>
            <p:nvPr/>
          </p:nvGrpSpPr>
          <p:grpSpPr>
            <a:xfrm>
              <a:off x="5591232" y="2832613"/>
              <a:ext cx="3155350" cy="743926"/>
              <a:chOff x="7505490" y="2041661"/>
              <a:chExt cx="4207134" cy="991902"/>
            </a:xfrm>
          </p:grpSpPr>
          <p:sp>
            <p:nvSpPr>
              <p:cNvPr id="13" name="文本框 25"/>
              <p:cNvSpPr txBox="1"/>
              <p:nvPr/>
            </p:nvSpPr>
            <p:spPr>
              <a:xfrm>
                <a:off x="7505490" y="2041661"/>
                <a:ext cx="4207134" cy="422405"/>
              </a:xfrm>
              <a:prstGeom prst="rect">
                <a:avLst/>
              </a:prstGeom>
              <a:noFill/>
            </p:spPr>
            <p:txBody>
              <a:bodyPr wrap="none" lIns="72000" tIns="72000" rIns="72000" bIns="72000" anchor="b" anchorCtr="0">
                <a:normAutofit fontScale="77500" lnSpcReduction="20000"/>
              </a:bodyPr>
              <a:lstStyle/>
              <a:p>
                <a:r>
                  <a:rPr lang="zh-CN" altLang="en-US" b="1">
                    <a:solidFill>
                      <a:schemeClr val="bg1"/>
                    </a:solidFill>
                  </a:rPr>
                  <a:t>标题文本预设</a:t>
                </a:r>
              </a:p>
            </p:txBody>
          </p:sp>
          <p:sp>
            <p:nvSpPr>
              <p:cNvPr id="14" name="文本框 26"/>
              <p:cNvSpPr txBox="1"/>
              <p:nvPr/>
            </p:nvSpPr>
            <p:spPr>
              <a:xfrm>
                <a:off x="7505490" y="2464066"/>
                <a:ext cx="4207134" cy="569497"/>
              </a:xfrm>
              <a:prstGeom prst="rect">
                <a:avLst/>
              </a:prstGeom>
              <a:noFill/>
            </p:spPr>
            <p:txBody>
              <a:bodyPr wrap="square" lIns="72000" tIns="72000" rIns="72000" bIns="72000" anchor="t" anchorCtr="0">
                <a:normAutofit fontScale="77500" lnSpcReduction="20000"/>
              </a:bodyPr>
              <a:lstStyle/>
              <a:p>
                <a:pPr>
                  <a:lnSpc>
                    <a:spcPct val="120000"/>
                  </a:lnSpc>
                </a:pPr>
                <a:r>
                  <a:rPr lang="zh-CN" altLang="en-US" sz="1200">
                    <a:solidFill>
                      <a:schemeClr val="bg1"/>
                    </a:solidFill>
                  </a:rPr>
                  <a:t>此部分内容作为文字排版占位显示（建议使用主题字体）</a:t>
                </a:r>
                <a:br>
                  <a:rPr lang="zh-CN" altLang="en-US" sz="1200">
                    <a:solidFill>
                      <a:schemeClr val="bg1"/>
                    </a:solidFill>
                  </a:rPr>
                </a:br>
                <a:r>
                  <a:rPr lang="zh-CN" altLang="en-US" sz="1200">
                    <a:solidFill>
                      <a:schemeClr val="bg1"/>
                    </a:solidFill>
                  </a:rPr>
                  <a:t>如需更改请在（设置形状格式）菜单下（文本选项）中调整</a:t>
                </a:r>
              </a:p>
            </p:txBody>
          </p:sp>
        </p:grpSp>
      </p:grpSp>
      <p:sp>
        <p:nvSpPr>
          <p:cNvPr id="27"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28"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29"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80">
                                          <p:stCondLst>
                                            <p:cond delay="0"/>
                                          </p:stCondLst>
                                        </p:cTn>
                                        <p:tgtEl>
                                          <p:spTgt spid="26"/>
                                        </p:tgtEl>
                                      </p:cBhvr>
                                    </p:animEffect>
                                    <p:anim calcmode="lin" valueType="num">
                                      <p:cBhvr>
                                        <p:cTn id="12"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7" dur="26">
                                          <p:stCondLst>
                                            <p:cond delay="650"/>
                                          </p:stCondLst>
                                        </p:cTn>
                                        <p:tgtEl>
                                          <p:spTgt spid="26"/>
                                        </p:tgtEl>
                                      </p:cBhvr>
                                      <p:to x="100000" y="60000"/>
                                    </p:animScale>
                                    <p:animScale>
                                      <p:cBhvr>
                                        <p:cTn id="18" dur="166" decel="50000">
                                          <p:stCondLst>
                                            <p:cond delay="676"/>
                                          </p:stCondLst>
                                        </p:cTn>
                                        <p:tgtEl>
                                          <p:spTgt spid="26"/>
                                        </p:tgtEl>
                                      </p:cBhvr>
                                      <p:to x="100000" y="100000"/>
                                    </p:animScale>
                                    <p:animScale>
                                      <p:cBhvr>
                                        <p:cTn id="19" dur="26">
                                          <p:stCondLst>
                                            <p:cond delay="1312"/>
                                          </p:stCondLst>
                                        </p:cTn>
                                        <p:tgtEl>
                                          <p:spTgt spid="26"/>
                                        </p:tgtEl>
                                      </p:cBhvr>
                                      <p:to x="100000" y="80000"/>
                                    </p:animScale>
                                    <p:animScale>
                                      <p:cBhvr>
                                        <p:cTn id="20" dur="166" decel="50000">
                                          <p:stCondLst>
                                            <p:cond delay="1338"/>
                                          </p:stCondLst>
                                        </p:cTn>
                                        <p:tgtEl>
                                          <p:spTgt spid="26"/>
                                        </p:tgtEl>
                                      </p:cBhvr>
                                      <p:to x="100000" y="100000"/>
                                    </p:animScale>
                                    <p:animScale>
                                      <p:cBhvr>
                                        <p:cTn id="21" dur="26">
                                          <p:stCondLst>
                                            <p:cond delay="1642"/>
                                          </p:stCondLst>
                                        </p:cTn>
                                        <p:tgtEl>
                                          <p:spTgt spid="26"/>
                                        </p:tgtEl>
                                      </p:cBhvr>
                                      <p:to x="100000" y="90000"/>
                                    </p:animScale>
                                    <p:animScale>
                                      <p:cBhvr>
                                        <p:cTn id="22" dur="166" decel="50000">
                                          <p:stCondLst>
                                            <p:cond delay="1668"/>
                                          </p:stCondLst>
                                        </p:cTn>
                                        <p:tgtEl>
                                          <p:spTgt spid="26"/>
                                        </p:tgtEl>
                                      </p:cBhvr>
                                      <p:to x="100000" y="100000"/>
                                    </p:animScale>
                                    <p:animScale>
                                      <p:cBhvr>
                                        <p:cTn id="23" dur="26">
                                          <p:stCondLst>
                                            <p:cond delay="1808"/>
                                          </p:stCondLst>
                                        </p:cTn>
                                        <p:tgtEl>
                                          <p:spTgt spid="26"/>
                                        </p:tgtEl>
                                      </p:cBhvr>
                                      <p:to x="100000" y="95000"/>
                                    </p:animScale>
                                    <p:animScale>
                                      <p:cBhvr>
                                        <p:cTn id="24" dur="166" decel="50000">
                                          <p:stCondLst>
                                            <p:cond delay="1834"/>
                                          </p:stCondLst>
                                        </p:cTn>
                                        <p:tgtEl>
                                          <p:spTgt spid="26"/>
                                        </p:tgtEl>
                                      </p:cBhvr>
                                      <p:to x="100000" y="100000"/>
                                    </p:animScale>
                                  </p:childTnLst>
                                </p:cTn>
                              </p:par>
                            </p:childTnLst>
                          </p:cTn>
                        </p:par>
                        <p:par>
                          <p:cTn id="25" fill="hold">
                            <p:stCondLst>
                              <p:cond delay="2500"/>
                            </p:stCondLst>
                            <p:childTnLst>
                              <p:par>
                                <p:cTn id="26" presetID="26" presetClass="entr" presetSubtype="0"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80">
                                          <p:stCondLst>
                                            <p:cond delay="0"/>
                                          </p:stCondLst>
                                        </p:cTn>
                                        <p:tgtEl>
                                          <p:spTgt spid="25"/>
                                        </p:tgtEl>
                                      </p:cBhvr>
                                    </p:animEffect>
                                    <p:anim calcmode="lin" valueType="num">
                                      <p:cBhvr>
                                        <p:cTn id="29"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34" dur="26">
                                          <p:stCondLst>
                                            <p:cond delay="650"/>
                                          </p:stCondLst>
                                        </p:cTn>
                                        <p:tgtEl>
                                          <p:spTgt spid="25"/>
                                        </p:tgtEl>
                                      </p:cBhvr>
                                      <p:to x="100000" y="60000"/>
                                    </p:animScale>
                                    <p:animScale>
                                      <p:cBhvr>
                                        <p:cTn id="35" dur="166" decel="50000">
                                          <p:stCondLst>
                                            <p:cond delay="676"/>
                                          </p:stCondLst>
                                        </p:cTn>
                                        <p:tgtEl>
                                          <p:spTgt spid="25"/>
                                        </p:tgtEl>
                                      </p:cBhvr>
                                      <p:to x="100000" y="100000"/>
                                    </p:animScale>
                                    <p:animScale>
                                      <p:cBhvr>
                                        <p:cTn id="36" dur="26">
                                          <p:stCondLst>
                                            <p:cond delay="1312"/>
                                          </p:stCondLst>
                                        </p:cTn>
                                        <p:tgtEl>
                                          <p:spTgt spid="25"/>
                                        </p:tgtEl>
                                      </p:cBhvr>
                                      <p:to x="100000" y="80000"/>
                                    </p:animScale>
                                    <p:animScale>
                                      <p:cBhvr>
                                        <p:cTn id="37" dur="166" decel="50000">
                                          <p:stCondLst>
                                            <p:cond delay="1338"/>
                                          </p:stCondLst>
                                        </p:cTn>
                                        <p:tgtEl>
                                          <p:spTgt spid="25"/>
                                        </p:tgtEl>
                                      </p:cBhvr>
                                      <p:to x="100000" y="100000"/>
                                    </p:animScale>
                                    <p:animScale>
                                      <p:cBhvr>
                                        <p:cTn id="38" dur="26">
                                          <p:stCondLst>
                                            <p:cond delay="1642"/>
                                          </p:stCondLst>
                                        </p:cTn>
                                        <p:tgtEl>
                                          <p:spTgt spid="25"/>
                                        </p:tgtEl>
                                      </p:cBhvr>
                                      <p:to x="100000" y="90000"/>
                                    </p:animScale>
                                    <p:animScale>
                                      <p:cBhvr>
                                        <p:cTn id="39" dur="166" decel="50000">
                                          <p:stCondLst>
                                            <p:cond delay="1668"/>
                                          </p:stCondLst>
                                        </p:cTn>
                                        <p:tgtEl>
                                          <p:spTgt spid="25"/>
                                        </p:tgtEl>
                                      </p:cBhvr>
                                      <p:to x="100000" y="100000"/>
                                    </p:animScale>
                                    <p:animScale>
                                      <p:cBhvr>
                                        <p:cTn id="40" dur="26">
                                          <p:stCondLst>
                                            <p:cond delay="1808"/>
                                          </p:stCondLst>
                                        </p:cTn>
                                        <p:tgtEl>
                                          <p:spTgt spid="25"/>
                                        </p:tgtEl>
                                      </p:cBhvr>
                                      <p:to x="100000" y="95000"/>
                                    </p:animScale>
                                    <p:animScale>
                                      <p:cBhvr>
                                        <p:cTn id="41" dur="166" decel="50000">
                                          <p:stCondLst>
                                            <p:cond delay="1834"/>
                                          </p:stCondLst>
                                        </p:cTn>
                                        <p:tgtEl>
                                          <p:spTgt spid="25"/>
                                        </p:tgtEl>
                                      </p:cBhvr>
                                      <p:to x="100000" y="100000"/>
                                    </p:animScale>
                                  </p:childTnLst>
                                </p:cTn>
                              </p:par>
                            </p:childTnLst>
                          </p:cTn>
                        </p:par>
                        <p:par>
                          <p:cTn id="42" fill="hold">
                            <p:stCondLst>
                              <p:cond delay="4500"/>
                            </p:stCondLst>
                            <p:childTnLst>
                              <p:par>
                                <p:cTn id="43" presetID="2" presetClass="entr" presetSubtype="8"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additive="base">
                                        <p:cTn id="45" dur="300" fill="hold"/>
                                        <p:tgtEl>
                                          <p:spTgt spid="27"/>
                                        </p:tgtEl>
                                        <p:attrNameLst>
                                          <p:attrName>ppt_x</p:attrName>
                                        </p:attrNameLst>
                                      </p:cBhvr>
                                      <p:tavLst>
                                        <p:tav tm="0">
                                          <p:val>
                                            <p:strVal val="0-#ppt_w/2"/>
                                          </p:val>
                                        </p:tav>
                                        <p:tav tm="100000">
                                          <p:val>
                                            <p:strVal val="#ppt_x"/>
                                          </p:val>
                                        </p:tav>
                                      </p:tavLst>
                                    </p:anim>
                                    <p:anim calcmode="lin" valueType="num">
                                      <p:cBhvr additive="base">
                                        <p:cTn id="46" dur="300" fill="hold"/>
                                        <p:tgtEl>
                                          <p:spTgt spid="27"/>
                                        </p:tgtEl>
                                        <p:attrNameLst>
                                          <p:attrName>ppt_y</p:attrName>
                                        </p:attrNameLst>
                                      </p:cBhvr>
                                      <p:tavLst>
                                        <p:tav tm="0">
                                          <p:val>
                                            <p:strVal val="#ppt_y"/>
                                          </p:val>
                                        </p:tav>
                                        <p:tav tm="100000">
                                          <p:val>
                                            <p:strVal val="#ppt_y"/>
                                          </p:val>
                                        </p:tav>
                                      </p:tavLst>
                                    </p:anim>
                                  </p:childTnLst>
                                </p:cTn>
                              </p:par>
                            </p:childTnLst>
                          </p:cTn>
                        </p:par>
                        <p:par>
                          <p:cTn id="47" fill="hold">
                            <p:stCondLst>
                              <p:cond delay="5000"/>
                            </p:stCondLst>
                            <p:childTnLst>
                              <p:par>
                                <p:cTn id="48" presetID="2" presetClass="entr" presetSubtype="2"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 calcmode="lin" valueType="num">
                                      <p:cBhvr additive="base">
                                        <p:cTn id="50" dur="500" fill="hold"/>
                                        <p:tgtEl>
                                          <p:spTgt spid="28"/>
                                        </p:tgtEl>
                                        <p:attrNameLst>
                                          <p:attrName>ppt_x</p:attrName>
                                        </p:attrNameLst>
                                      </p:cBhvr>
                                      <p:tavLst>
                                        <p:tav tm="0">
                                          <p:val>
                                            <p:strVal val="1+#ppt_w/2"/>
                                          </p:val>
                                        </p:tav>
                                        <p:tav tm="100000">
                                          <p:val>
                                            <p:strVal val="#ppt_x"/>
                                          </p:val>
                                        </p:tav>
                                      </p:tavLst>
                                    </p:anim>
                                    <p:anim calcmode="lin" valueType="num">
                                      <p:cBhvr additive="base">
                                        <p:cTn id="51"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autoUpdateAnimBg="0"/>
      <p:bldP spid="28"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69560" y="1291701"/>
            <a:ext cx="1713066" cy="3080249"/>
            <a:chOff x="479376" y="1722268"/>
            <a:chExt cx="2284088" cy="4107001"/>
          </a:xfrm>
        </p:grpSpPr>
        <p:sp>
          <p:nvSpPr>
            <p:cNvPr id="55" name="矩形 54"/>
            <p:cNvSpPr/>
            <p:nvPr/>
          </p:nvSpPr>
          <p:spPr bwMode="auto">
            <a:xfrm>
              <a:off x="479376" y="2925125"/>
              <a:ext cx="2098468" cy="2904144"/>
            </a:xfrm>
            <a:prstGeom prst="rect">
              <a:avLst/>
            </a:prstGeom>
            <a:solidFill>
              <a:schemeClr val="tx2">
                <a:lumMod val="20000"/>
                <a:lumOff val="80000"/>
              </a:schemeClr>
            </a:solidFill>
            <a:ln w="57150">
              <a:solidFill>
                <a:schemeClr val="bg1"/>
              </a:solidFill>
              <a:round/>
            </a:ln>
            <a:effectLst/>
          </p:spPr>
          <p:txBody>
            <a:bodyPr vert="horz" wrap="square" lIns="91440" tIns="45720" rIns="91440" bIns="1440000" anchor="b" anchorCtr="1" compatLnSpc="1">
              <a:norm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rPr>
              </a:br>
              <a:r>
                <a:rPr lang="zh-CN" altLang="en-US" sz="9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56" name="任意多边形 4"/>
            <p:cNvSpPr/>
            <p:nvPr/>
          </p:nvSpPr>
          <p:spPr bwMode="auto">
            <a:xfrm>
              <a:off x="2575892" y="1809496"/>
              <a:ext cx="187572" cy="1088532"/>
            </a:xfrm>
            <a:custGeom>
              <a:avLst/>
              <a:gdLst/>
              <a:ahLst/>
              <a:cxnLst>
                <a:cxn ang="0">
                  <a:pos x="54" y="575"/>
                </a:cxn>
                <a:cxn ang="0">
                  <a:pos x="54" y="0"/>
                </a:cxn>
                <a:cxn ang="0">
                  <a:pos x="0" y="10"/>
                </a:cxn>
                <a:cxn ang="0">
                  <a:pos x="0" y="627"/>
                </a:cxn>
                <a:cxn ang="0">
                  <a:pos x="54" y="617"/>
                </a:cxn>
                <a:cxn ang="0">
                  <a:pos x="54" y="617"/>
                </a:cxn>
                <a:cxn ang="0">
                  <a:pos x="80" y="586"/>
                </a:cxn>
                <a:cxn ang="0">
                  <a:pos x="54" y="575"/>
                </a:cxn>
              </a:cxnLst>
              <a:rect l="0" t="0" r="r" b="b"/>
              <a:pathLst>
                <a:path w="81" h="627">
                  <a:moveTo>
                    <a:pt x="54" y="575"/>
                  </a:moveTo>
                  <a:cubicBezTo>
                    <a:pt x="54" y="0"/>
                    <a:pt x="54" y="0"/>
                    <a:pt x="54" y="0"/>
                  </a:cubicBezTo>
                  <a:cubicBezTo>
                    <a:pt x="0" y="10"/>
                    <a:pt x="0" y="10"/>
                    <a:pt x="0" y="10"/>
                  </a:cubicBezTo>
                  <a:cubicBezTo>
                    <a:pt x="0" y="627"/>
                    <a:pt x="0" y="627"/>
                    <a:pt x="0" y="627"/>
                  </a:cubicBezTo>
                  <a:cubicBezTo>
                    <a:pt x="54" y="617"/>
                    <a:pt x="54" y="617"/>
                    <a:pt x="54" y="617"/>
                  </a:cubicBezTo>
                  <a:cubicBezTo>
                    <a:pt x="54" y="617"/>
                    <a:pt x="54" y="617"/>
                    <a:pt x="54" y="617"/>
                  </a:cubicBezTo>
                  <a:cubicBezTo>
                    <a:pt x="54" y="617"/>
                    <a:pt x="81" y="612"/>
                    <a:pt x="80" y="586"/>
                  </a:cubicBezTo>
                  <a:cubicBezTo>
                    <a:pt x="79" y="567"/>
                    <a:pt x="54" y="575"/>
                    <a:pt x="54" y="575"/>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任意多边形 5"/>
            <p:cNvSpPr/>
            <p:nvPr/>
          </p:nvSpPr>
          <p:spPr bwMode="auto">
            <a:xfrm>
              <a:off x="481330" y="1722268"/>
              <a:ext cx="2280180" cy="1410185"/>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solidFill>
              <a:schemeClr val="accent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8" name="任意多边形 6"/>
            <p:cNvSpPr/>
            <p:nvPr/>
          </p:nvSpPr>
          <p:spPr bwMode="auto">
            <a:xfrm>
              <a:off x="2575892" y="4617016"/>
              <a:ext cx="187572" cy="227157"/>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任意多边形 7"/>
            <p:cNvSpPr/>
            <p:nvPr/>
          </p:nvSpPr>
          <p:spPr bwMode="auto">
            <a:xfrm>
              <a:off x="481330" y="4529788"/>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0" name="任意多边形 8"/>
            <p:cNvSpPr/>
            <p:nvPr/>
          </p:nvSpPr>
          <p:spPr bwMode="auto">
            <a:xfrm>
              <a:off x="2575892" y="4915045"/>
              <a:ext cx="187572" cy="227157"/>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任意多边形 9"/>
            <p:cNvSpPr/>
            <p:nvPr/>
          </p:nvSpPr>
          <p:spPr bwMode="auto">
            <a:xfrm>
              <a:off x="481330" y="4827817"/>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椭圆 61"/>
            <p:cNvSpPr/>
            <p:nvPr/>
          </p:nvSpPr>
          <p:spPr bwMode="auto">
            <a:xfrm>
              <a:off x="1246274" y="2096622"/>
              <a:ext cx="750290" cy="697823"/>
            </a:xfrm>
            <a:prstGeom prst="ellipse">
              <a:avLst/>
            </a:prstGeom>
            <a:solidFill>
              <a:schemeClr val="bg1"/>
            </a:solidFill>
            <a:ln w="19050">
              <a:solidFill>
                <a:schemeClr val="accent1">
                  <a:lumMod val="75000"/>
                </a:schemeClr>
              </a:solid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任意多边形 127"/>
            <p:cNvSpPr/>
            <p:nvPr/>
          </p:nvSpPr>
          <p:spPr bwMode="auto">
            <a:xfrm>
              <a:off x="1433815" y="2279809"/>
              <a:ext cx="375144" cy="331467"/>
            </a:xfrm>
            <a:custGeom>
              <a:avLst/>
              <a:gdLst>
                <a:gd name="connsiteX0" fmla="*/ 315746 w 375144"/>
                <a:gd name="connsiteY0" fmla="*/ 280584 h 331467"/>
                <a:gd name="connsiteX1" fmla="*/ 324231 w 375144"/>
                <a:gd name="connsiteY1" fmla="*/ 311897 h 331467"/>
                <a:gd name="connsiteX2" fmla="*/ 324231 w 375144"/>
                <a:gd name="connsiteY2" fmla="*/ 292326 h 331467"/>
                <a:gd name="connsiteX3" fmla="*/ 324231 w 375144"/>
                <a:gd name="connsiteY3" fmla="*/ 288412 h 331467"/>
                <a:gd name="connsiteX4" fmla="*/ 328474 w 375144"/>
                <a:gd name="connsiteY4" fmla="*/ 284498 h 331467"/>
                <a:gd name="connsiteX5" fmla="*/ 332717 w 375144"/>
                <a:gd name="connsiteY5" fmla="*/ 288412 h 331467"/>
                <a:gd name="connsiteX6" fmla="*/ 332717 w 375144"/>
                <a:gd name="connsiteY6" fmla="*/ 292326 h 331467"/>
                <a:gd name="connsiteX7" fmla="*/ 336960 w 375144"/>
                <a:gd name="connsiteY7" fmla="*/ 311897 h 331467"/>
                <a:gd name="connsiteX8" fmla="*/ 341202 w 375144"/>
                <a:gd name="connsiteY8" fmla="*/ 280584 h 331467"/>
                <a:gd name="connsiteX9" fmla="*/ 366659 w 375144"/>
                <a:gd name="connsiteY9" fmla="*/ 288412 h 331467"/>
                <a:gd name="connsiteX10" fmla="*/ 375144 w 375144"/>
                <a:gd name="connsiteY10" fmla="*/ 307983 h 331467"/>
                <a:gd name="connsiteX11" fmla="*/ 375144 w 375144"/>
                <a:gd name="connsiteY11" fmla="*/ 327553 h 331467"/>
                <a:gd name="connsiteX12" fmla="*/ 358173 w 375144"/>
                <a:gd name="connsiteY12" fmla="*/ 327553 h 331467"/>
                <a:gd name="connsiteX13" fmla="*/ 358173 w 375144"/>
                <a:gd name="connsiteY13" fmla="*/ 311897 h 331467"/>
                <a:gd name="connsiteX14" fmla="*/ 353930 w 375144"/>
                <a:gd name="connsiteY14" fmla="*/ 307983 h 331467"/>
                <a:gd name="connsiteX15" fmla="*/ 353930 w 375144"/>
                <a:gd name="connsiteY15" fmla="*/ 331467 h 331467"/>
                <a:gd name="connsiteX16" fmla="*/ 328474 w 375144"/>
                <a:gd name="connsiteY16" fmla="*/ 331467 h 331467"/>
                <a:gd name="connsiteX17" fmla="*/ 303018 w 375144"/>
                <a:gd name="connsiteY17" fmla="*/ 331467 h 331467"/>
                <a:gd name="connsiteX18" fmla="*/ 303018 w 375144"/>
                <a:gd name="connsiteY18" fmla="*/ 307983 h 331467"/>
                <a:gd name="connsiteX19" fmla="*/ 298775 w 375144"/>
                <a:gd name="connsiteY19" fmla="*/ 311897 h 331467"/>
                <a:gd name="connsiteX20" fmla="*/ 298775 w 375144"/>
                <a:gd name="connsiteY20" fmla="*/ 331467 h 331467"/>
                <a:gd name="connsiteX21" fmla="*/ 286047 w 375144"/>
                <a:gd name="connsiteY21" fmla="*/ 327553 h 331467"/>
                <a:gd name="connsiteX22" fmla="*/ 286047 w 375144"/>
                <a:gd name="connsiteY22" fmla="*/ 307983 h 331467"/>
                <a:gd name="connsiteX23" fmla="*/ 290290 w 375144"/>
                <a:gd name="connsiteY23" fmla="*/ 288412 h 331467"/>
                <a:gd name="connsiteX24" fmla="*/ 315746 w 375144"/>
                <a:gd name="connsiteY24" fmla="*/ 280584 h 331467"/>
                <a:gd name="connsiteX25" fmla="*/ 329032 w 375144"/>
                <a:gd name="connsiteY25" fmla="*/ 229701 h 331467"/>
                <a:gd name="connsiteX26" fmla="*/ 350134 w 375144"/>
                <a:gd name="connsiteY26" fmla="*/ 249272 h 331467"/>
                <a:gd name="connsiteX27" fmla="*/ 350134 w 375144"/>
                <a:gd name="connsiteY27" fmla="*/ 253186 h 331467"/>
                <a:gd name="connsiteX28" fmla="*/ 345914 w 375144"/>
                <a:gd name="connsiteY28" fmla="*/ 261014 h 331467"/>
                <a:gd name="connsiteX29" fmla="*/ 329032 w 375144"/>
                <a:gd name="connsiteY29" fmla="*/ 280584 h 331467"/>
                <a:gd name="connsiteX30" fmla="*/ 312150 w 375144"/>
                <a:gd name="connsiteY30" fmla="*/ 261014 h 331467"/>
                <a:gd name="connsiteX31" fmla="*/ 307930 w 375144"/>
                <a:gd name="connsiteY31" fmla="*/ 253186 h 331467"/>
                <a:gd name="connsiteX32" fmla="*/ 312150 w 375144"/>
                <a:gd name="connsiteY32" fmla="*/ 249272 h 331467"/>
                <a:gd name="connsiteX33" fmla="*/ 329032 w 375144"/>
                <a:gd name="connsiteY33" fmla="*/ 229701 h 331467"/>
                <a:gd name="connsiteX34" fmla="*/ 315746 w 375144"/>
                <a:gd name="connsiteY34" fmla="*/ 167188 h 331467"/>
                <a:gd name="connsiteX35" fmla="*/ 324231 w 375144"/>
                <a:gd name="connsiteY35" fmla="*/ 198203 h 331467"/>
                <a:gd name="connsiteX36" fmla="*/ 324231 w 375144"/>
                <a:gd name="connsiteY36" fmla="*/ 174942 h 331467"/>
                <a:gd name="connsiteX37" fmla="*/ 324231 w 375144"/>
                <a:gd name="connsiteY37" fmla="*/ 171065 h 331467"/>
                <a:gd name="connsiteX38" fmla="*/ 328474 w 375144"/>
                <a:gd name="connsiteY38" fmla="*/ 167188 h 331467"/>
                <a:gd name="connsiteX39" fmla="*/ 332717 w 375144"/>
                <a:gd name="connsiteY39" fmla="*/ 171065 h 331467"/>
                <a:gd name="connsiteX40" fmla="*/ 332717 w 375144"/>
                <a:gd name="connsiteY40" fmla="*/ 174942 h 331467"/>
                <a:gd name="connsiteX41" fmla="*/ 336960 w 375144"/>
                <a:gd name="connsiteY41" fmla="*/ 198203 h 331467"/>
                <a:gd name="connsiteX42" fmla="*/ 341202 w 375144"/>
                <a:gd name="connsiteY42" fmla="*/ 167188 h 331467"/>
                <a:gd name="connsiteX43" fmla="*/ 366659 w 375144"/>
                <a:gd name="connsiteY43" fmla="*/ 174942 h 331467"/>
                <a:gd name="connsiteX44" fmla="*/ 375144 w 375144"/>
                <a:gd name="connsiteY44" fmla="*/ 194326 h 331467"/>
                <a:gd name="connsiteX45" fmla="*/ 375144 w 375144"/>
                <a:gd name="connsiteY45" fmla="*/ 213710 h 331467"/>
                <a:gd name="connsiteX46" fmla="*/ 358173 w 375144"/>
                <a:gd name="connsiteY46" fmla="*/ 213710 h 331467"/>
                <a:gd name="connsiteX47" fmla="*/ 358173 w 375144"/>
                <a:gd name="connsiteY47" fmla="*/ 198203 h 331467"/>
                <a:gd name="connsiteX48" fmla="*/ 353930 w 375144"/>
                <a:gd name="connsiteY48" fmla="*/ 190449 h 331467"/>
                <a:gd name="connsiteX49" fmla="*/ 353930 w 375144"/>
                <a:gd name="connsiteY49" fmla="*/ 213710 h 331467"/>
                <a:gd name="connsiteX50" fmla="*/ 328474 w 375144"/>
                <a:gd name="connsiteY50" fmla="*/ 213710 h 331467"/>
                <a:gd name="connsiteX51" fmla="*/ 303018 w 375144"/>
                <a:gd name="connsiteY51" fmla="*/ 213710 h 331467"/>
                <a:gd name="connsiteX52" fmla="*/ 303018 w 375144"/>
                <a:gd name="connsiteY52" fmla="*/ 190449 h 331467"/>
                <a:gd name="connsiteX53" fmla="*/ 298775 w 375144"/>
                <a:gd name="connsiteY53" fmla="*/ 198203 h 331467"/>
                <a:gd name="connsiteX54" fmla="*/ 298775 w 375144"/>
                <a:gd name="connsiteY54" fmla="*/ 213710 h 331467"/>
                <a:gd name="connsiteX55" fmla="*/ 286047 w 375144"/>
                <a:gd name="connsiteY55" fmla="*/ 213710 h 331467"/>
                <a:gd name="connsiteX56" fmla="*/ 286047 w 375144"/>
                <a:gd name="connsiteY56" fmla="*/ 194326 h 331467"/>
                <a:gd name="connsiteX57" fmla="*/ 290290 w 375144"/>
                <a:gd name="connsiteY57" fmla="*/ 174942 h 331467"/>
                <a:gd name="connsiteX58" fmla="*/ 315746 w 375144"/>
                <a:gd name="connsiteY58" fmla="*/ 167188 h 331467"/>
                <a:gd name="connsiteX59" fmla="*/ 329032 w 375144"/>
                <a:gd name="connsiteY59" fmla="*/ 116304 h 331467"/>
                <a:gd name="connsiteX60" fmla="*/ 350134 w 375144"/>
                <a:gd name="connsiteY60" fmla="*/ 135688 h 331467"/>
                <a:gd name="connsiteX61" fmla="*/ 350134 w 375144"/>
                <a:gd name="connsiteY61" fmla="*/ 139565 h 331467"/>
                <a:gd name="connsiteX62" fmla="*/ 345914 w 375144"/>
                <a:gd name="connsiteY62" fmla="*/ 147319 h 331467"/>
                <a:gd name="connsiteX63" fmla="*/ 329032 w 375144"/>
                <a:gd name="connsiteY63" fmla="*/ 162826 h 331467"/>
                <a:gd name="connsiteX64" fmla="*/ 312150 w 375144"/>
                <a:gd name="connsiteY64" fmla="*/ 147319 h 331467"/>
                <a:gd name="connsiteX65" fmla="*/ 307930 w 375144"/>
                <a:gd name="connsiteY65" fmla="*/ 139565 h 331467"/>
                <a:gd name="connsiteX66" fmla="*/ 312150 w 375144"/>
                <a:gd name="connsiteY66" fmla="*/ 135688 h 331467"/>
                <a:gd name="connsiteX67" fmla="*/ 329032 w 375144"/>
                <a:gd name="connsiteY67" fmla="*/ 116304 h 331467"/>
                <a:gd name="connsiteX68" fmla="*/ 50203 w 375144"/>
                <a:gd name="connsiteY68" fmla="*/ 77052 h 331467"/>
                <a:gd name="connsiteX69" fmla="*/ 62754 w 375144"/>
                <a:gd name="connsiteY69" fmla="*/ 116193 h 331467"/>
                <a:gd name="connsiteX70" fmla="*/ 66937 w 375144"/>
                <a:gd name="connsiteY70" fmla="*/ 92708 h 331467"/>
                <a:gd name="connsiteX71" fmla="*/ 62754 w 375144"/>
                <a:gd name="connsiteY71" fmla="*/ 84880 h 331467"/>
                <a:gd name="connsiteX72" fmla="*/ 66937 w 375144"/>
                <a:gd name="connsiteY72" fmla="*/ 80966 h 331467"/>
                <a:gd name="connsiteX73" fmla="*/ 71121 w 375144"/>
                <a:gd name="connsiteY73" fmla="*/ 80966 h 331467"/>
                <a:gd name="connsiteX74" fmla="*/ 79488 w 375144"/>
                <a:gd name="connsiteY74" fmla="*/ 84880 h 331467"/>
                <a:gd name="connsiteX75" fmla="*/ 75305 w 375144"/>
                <a:gd name="connsiteY75" fmla="*/ 92708 h 331467"/>
                <a:gd name="connsiteX76" fmla="*/ 79488 w 375144"/>
                <a:gd name="connsiteY76" fmla="*/ 116193 h 331467"/>
                <a:gd name="connsiteX77" fmla="*/ 92039 w 375144"/>
                <a:gd name="connsiteY77" fmla="*/ 77052 h 331467"/>
                <a:gd name="connsiteX78" fmla="*/ 96222 w 375144"/>
                <a:gd name="connsiteY78" fmla="*/ 80966 h 331467"/>
                <a:gd name="connsiteX79" fmla="*/ 125508 w 375144"/>
                <a:gd name="connsiteY79" fmla="*/ 88794 h 331467"/>
                <a:gd name="connsiteX80" fmla="*/ 142242 w 375144"/>
                <a:gd name="connsiteY80" fmla="*/ 155334 h 331467"/>
                <a:gd name="connsiteX81" fmla="*/ 138058 w 375144"/>
                <a:gd name="connsiteY81" fmla="*/ 194474 h 331467"/>
                <a:gd name="connsiteX82" fmla="*/ 129691 w 375144"/>
                <a:gd name="connsiteY82" fmla="*/ 210131 h 331467"/>
                <a:gd name="connsiteX83" fmla="*/ 117140 w 375144"/>
                <a:gd name="connsiteY83" fmla="*/ 198389 h 331467"/>
                <a:gd name="connsiteX84" fmla="*/ 117140 w 375144"/>
                <a:gd name="connsiteY84" fmla="*/ 155334 h 331467"/>
                <a:gd name="connsiteX85" fmla="*/ 108773 w 375144"/>
                <a:gd name="connsiteY85" fmla="*/ 116193 h 331467"/>
                <a:gd name="connsiteX86" fmla="*/ 108773 w 375144"/>
                <a:gd name="connsiteY86" fmla="*/ 190560 h 331467"/>
                <a:gd name="connsiteX87" fmla="*/ 108773 w 375144"/>
                <a:gd name="connsiteY87" fmla="*/ 198389 h 331467"/>
                <a:gd name="connsiteX88" fmla="*/ 108773 w 375144"/>
                <a:gd name="connsiteY88" fmla="*/ 315811 h 331467"/>
                <a:gd name="connsiteX89" fmla="*/ 92039 w 375144"/>
                <a:gd name="connsiteY89" fmla="*/ 331467 h 331467"/>
                <a:gd name="connsiteX90" fmla="*/ 75305 w 375144"/>
                <a:gd name="connsiteY90" fmla="*/ 315811 h 331467"/>
                <a:gd name="connsiteX91" fmla="*/ 75305 w 375144"/>
                <a:gd name="connsiteY91" fmla="*/ 210131 h 331467"/>
                <a:gd name="connsiteX92" fmla="*/ 66937 w 375144"/>
                <a:gd name="connsiteY92" fmla="*/ 210131 h 331467"/>
                <a:gd name="connsiteX93" fmla="*/ 66937 w 375144"/>
                <a:gd name="connsiteY93" fmla="*/ 315811 h 331467"/>
                <a:gd name="connsiteX94" fmla="*/ 50203 w 375144"/>
                <a:gd name="connsiteY94" fmla="*/ 331467 h 331467"/>
                <a:gd name="connsiteX95" fmla="*/ 33469 w 375144"/>
                <a:gd name="connsiteY95" fmla="*/ 315811 h 331467"/>
                <a:gd name="connsiteX96" fmla="*/ 33469 w 375144"/>
                <a:gd name="connsiteY96" fmla="*/ 198389 h 331467"/>
                <a:gd name="connsiteX97" fmla="*/ 33469 w 375144"/>
                <a:gd name="connsiteY97" fmla="*/ 190560 h 331467"/>
                <a:gd name="connsiteX98" fmla="*/ 33469 w 375144"/>
                <a:gd name="connsiteY98" fmla="*/ 116193 h 331467"/>
                <a:gd name="connsiteX99" fmla="*/ 25101 w 375144"/>
                <a:gd name="connsiteY99" fmla="*/ 155334 h 331467"/>
                <a:gd name="connsiteX100" fmla="*/ 25101 w 375144"/>
                <a:gd name="connsiteY100" fmla="*/ 198389 h 331467"/>
                <a:gd name="connsiteX101" fmla="*/ 12551 w 375144"/>
                <a:gd name="connsiteY101" fmla="*/ 210131 h 331467"/>
                <a:gd name="connsiteX102" fmla="*/ 0 w 375144"/>
                <a:gd name="connsiteY102" fmla="*/ 194474 h 331467"/>
                <a:gd name="connsiteX103" fmla="*/ 0 w 375144"/>
                <a:gd name="connsiteY103" fmla="*/ 155334 h 331467"/>
                <a:gd name="connsiteX104" fmla="*/ 16734 w 375144"/>
                <a:gd name="connsiteY104" fmla="*/ 88794 h 331467"/>
                <a:gd name="connsiteX105" fmla="*/ 41836 w 375144"/>
                <a:gd name="connsiteY105" fmla="*/ 80966 h 331467"/>
                <a:gd name="connsiteX106" fmla="*/ 50203 w 375144"/>
                <a:gd name="connsiteY106" fmla="*/ 77052 h 331467"/>
                <a:gd name="connsiteX107" fmla="*/ 231500 w 375144"/>
                <a:gd name="connsiteY107" fmla="*/ 61060 h 331467"/>
                <a:gd name="connsiteX108" fmla="*/ 265134 w 375144"/>
                <a:gd name="connsiteY108" fmla="*/ 61060 h 331467"/>
                <a:gd name="connsiteX109" fmla="*/ 273542 w 375144"/>
                <a:gd name="connsiteY109" fmla="*/ 64983 h 331467"/>
                <a:gd name="connsiteX110" fmla="*/ 265134 w 375144"/>
                <a:gd name="connsiteY110" fmla="*/ 72829 h 331467"/>
                <a:gd name="connsiteX111" fmla="*/ 231500 w 375144"/>
                <a:gd name="connsiteY111" fmla="*/ 72829 h 331467"/>
                <a:gd name="connsiteX112" fmla="*/ 218888 w 375144"/>
                <a:gd name="connsiteY112" fmla="*/ 76752 h 331467"/>
                <a:gd name="connsiteX113" fmla="*/ 214684 w 375144"/>
                <a:gd name="connsiteY113" fmla="*/ 88521 h 331467"/>
                <a:gd name="connsiteX114" fmla="*/ 214684 w 375144"/>
                <a:gd name="connsiteY114" fmla="*/ 178749 h 331467"/>
                <a:gd name="connsiteX115" fmla="*/ 265134 w 375144"/>
                <a:gd name="connsiteY115" fmla="*/ 178749 h 331467"/>
                <a:gd name="connsiteX116" fmla="*/ 273542 w 375144"/>
                <a:gd name="connsiteY116" fmla="*/ 182672 h 331467"/>
                <a:gd name="connsiteX117" fmla="*/ 265134 w 375144"/>
                <a:gd name="connsiteY117" fmla="*/ 190518 h 331467"/>
                <a:gd name="connsiteX118" fmla="*/ 214684 w 375144"/>
                <a:gd name="connsiteY118" fmla="*/ 190518 h 331467"/>
                <a:gd name="connsiteX119" fmla="*/ 214684 w 375144"/>
                <a:gd name="connsiteY119" fmla="*/ 280745 h 331467"/>
                <a:gd name="connsiteX120" fmla="*/ 218888 w 375144"/>
                <a:gd name="connsiteY120" fmla="*/ 292514 h 331467"/>
                <a:gd name="connsiteX121" fmla="*/ 231500 w 375144"/>
                <a:gd name="connsiteY121" fmla="*/ 296437 h 331467"/>
                <a:gd name="connsiteX122" fmla="*/ 265134 w 375144"/>
                <a:gd name="connsiteY122" fmla="*/ 296437 h 331467"/>
                <a:gd name="connsiteX123" fmla="*/ 273542 w 375144"/>
                <a:gd name="connsiteY123" fmla="*/ 300360 h 331467"/>
                <a:gd name="connsiteX124" fmla="*/ 265134 w 375144"/>
                <a:gd name="connsiteY124" fmla="*/ 308206 h 331467"/>
                <a:gd name="connsiteX125" fmla="*/ 231500 w 375144"/>
                <a:gd name="connsiteY125" fmla="*/ 308206 h 331467"/>
                <a:gd name="connsiteX126" fmla="*/ 202071 w 375144"/>
                <a:gd name="connsiteY126" fmla="*/ 280745 h 331467"/>
                <a:gd name="connsiteX127" fmla="*/ 202071 w 375144"/>
                <a:gd name="connsiteY127" fmla="*/ 190518 h 331467"/>
                <a:gd name="connsiteX128" fmla="*/ 160029 w 375144"/>
                <a:gd name="connsiteY128" fmla="*/ 190518 h 331467"/>
                <a:gd name="connsiteX129" fmla="*/ 151621 w 375144"/>
                <a:gd name="connsiteY129" fmla="*/ 182672 h 331467"/>
                <a:gd name="connsiteX130" fmla="*/ 160029 w 375144"/>
                <a:gd name="connsiteY130" fmla="*/ 178749 h 331467"/>
                <a:gd name="connsiteX131" fmla="*/ 202071 w 375144"/>
                <a:gd name="connsiteY131" fmla="*/ 178749 h 331467"/>
                <a:gd name="connsiteX132" fmla="*/ 202071 w 375144"/>
                <a:gd name="connsiteY132" fmla="*/ 88521 h 331467"/>
                <a:gd name="connsiteX133" fmla="*/ 231500 w 375144"/>
                <a:gd name="connsiteY133" fmla="*/ 61060 h 331467"/>
                <a:gd name="connsiteX134" fmla="*/ 315746 w 375144"/>
                <a:gd name="connsiteY134" fmla="*/ 49429 h 331467"/>
                <a:gd name="connsiteX135" fmla="*/ 324231 w 375144"/>
                <a:gd name="connsiteY135" fmla="*/ 80742 h 331467"/>
                <a:gd name="connsiteX136" fmla="*/ 324231 w 375144"/>
                <a:gd name="connsiteY136" fmla="*/ 61171 h 331467"/>
                <a:gd name="connsiteX137" fmla="*/ 324231 w 375144"/>
                <a:gd name="connsiteY137" fmla="*/ 57257 h 331467"/>
                <a:gd name="connsiteX138" fmla="*/ 328474 w 375144"/>
                <a:gd name="connsiteY138" fmla="*/ 53343 h 331467"/>
                <a:gd name="connsiteX139" fmla="*/ 332717 w 375144"/>
                <a:gd name="connsiteY139" fmla="*/ 57257 h 331467"/>
                <a:gd name="connsiteX140" fmla="*/ 332717 w 375144"/>
                <a:gd name="connsiteY140" fmla="*/ 61171 h 331467"/>
                <a:gd name="connsiteX141" fmla="*/ 336960 w 375144"/>
                <a:gd name="connsiteY141" fmla="*/ 80742 h 331467"/>
                <a:gd name="connsiteX142" fmla="*/ 341202 w 375144"/>
                <a:gd name="connsiteY142" fmla="*/ 49429 h 331467"/>
                <a:gd name="connsiteX143" fmla="*/ 341202 w 375144"/>
                <a:gd name="connsiteY143" fmla="*/ 53343 h 331467"/>
                <a:gd name="connsiteX144" fmla="*/ 366659 w 375144"/>
                <a:gd name="connsiteY144" fmla="*/ 61171 h 331467"/>
                <a:gd name="connsiteX145" fmla="*/ 375144 w 375144"/>
                <a:gd name="connsiteY145" fmla="*/ 76828 h 331467"/>
                <a:gd name="connsiteX146" fmla="*/ 375144 w 375144"/>
                <a:gd name="connsiteY146" fmla="*/ 96398 h 331467"/>
                <a:gd name="connsiteX147" fmla="*/ 358173 w 375144"/>
                <a:gd name="connsiteY147" fmla="*/ 100312 h 331467"/>
                <a:gd name="connsiteX148" fmla="*/ 358173 w 375144"/>
                <a:gd name="connsiteY148" fmla="*/ 80742 h 331467"/>
                <a:gd name="connsiteX149" fmla="*/ 353930 w 375144"/>
                <a:gd name="connsiteY149" fmla="*/ 76828 h 331467"/>
                <a:gd name="connsiteX150" fmla="*/ 353930 w 375144"/>
                <a:gd name="connsiteY150" fmla="*/ 100312 h 331467"/>
                <a:gd name="connsiteX151" fmla="*/ 328474 w 375144"/>
                <a:gd name="connsiteY151" fmla="*/ 100312 h 331467"/>
                <a:gd name="connsiteX152" fmla="*/ 303018 w 375144"/>
                <a:gd name="connsiteY152" fmla="*/ 100312 h 331467"/>
                <a:gd name="connsiteX153" fmla="*/ 303018 w 375144"/>
                <a:gd name="connsiteY153" fmla="*/ 76828 h 331467"/>
                <a:gd name="connsiteX154" fmla="*/ 298775 w 375144"/>
                <a:gd name="connsiteY154" fmla="*/ 80742 h 331467"/>
                <a:gd name="connsiteX155" fmla="*/ 298775 w 375144"/>
                <a:gd name="connsiteY155" fmla="*/ 100312 h 331467"/>
                <a:gd name="connsiteX156" fmla="*/ 286047 w 375144"/>
                <a:gd name="connsiteY156" fmla="*/ 96398 h 331467"/>
                <a:gd name="connsiteX157" fmla="*/ 286047 w 375144"/>
                <a:gd name="connsiteY157" fmla="*/ 76828 h 331467"/>
                <a:gd name="connsiteX158" fmla="*/ 290290 w 375144"/>
                <a:gd name="connsiteY158" fmla="*/ 61171 h 331467"/>
                <a:gd name="connsiteX159" fmla="*/ 315746 w 375144"/>
                <a:gd name="connsiteY159" fmla="*/ 53343 h 331467"/>
                <a:gd name="connsiteX160" fmla="*/ 315746 w 375144"/>
                <a:gd name="connsiteY160" fmla="*/ 49429 h 331467"/>
                <a:gd name="connsiteX161" fmla="*/ 71121 w 375144"/>
                <a:gd name="connsiteY161" fmla="*/ 2908 h 331467"/>
                <a:gd name="connsiteX162" fmla="*/ 100527 w 375144"/>
                <a:gd name="connsiteY162" fmla="*/ 30611 h 331467"/>
                <a:gd name="connsiteX163" fmla="*/ 104728 w 375144"/>
                <a:gd name="connsiteY163" fmla="*/ 38526 h 331467"/>
                <a:gd name="connsiteX164" fmla="*/ 100527 w 375144"/>
                <a:gd name="connsiteY164" fmla="*/ 50399 h 331467"/>
                <a:gd name="connsiteX165" fmla="*/ 71121 w 375144"/>
                <a:gd name="connsiteY165" fmla="*/ 74144 h 331467"/>
                <a:gd name="connsiteX166" fmla="*/ 41715 w 375144"/>
                <a:gd name="connsiteY166" fmla="*/ 50399 h 331467"/>
                <a:gd name="connsiteX167" fmla="*/ 37514 w 375144"/>
                <a:gd name="connsiteY167" fmla="*/ 38526 h 331467"/>
                <a:gd name="connsiteX168" fmla="*/ 41715 w 375144"/>
                <a:gd name="connsiteY168" fmla="*/ 30611 h 331467"/>
                <a:gd name="connsiteX169" fmla="*/ 71121 w 375144"/>
                <a:gd name="connsiteY169" fmla="*/ 2908 h 331467"/>
                <a:gd name="connsiteX170" fmla="*/ 329032 w 375144"/>
                <a:gd name="connsiteY170" fmla="*/ 0 h 331467"/>
                <a:gd name="connsiteX171" fmla="*/ 350134 w 375144"/>
                <a:gd name="connsiteY171" fmla="*/ 19011 h 331467"/>
                <a:gd name="connsiteX172" fmla="*/ 350134 w 375144"/>
                <a:gd name="connsiteY172" fmla="*/ 22813 h 331467"/>
                <a:gd name="connsiteX173" fmla="*/ 345914 w 375144"/>
                <a:gd name="connsiteY173" fmla="*/ 30418 h 331467"/>
                <a:gd name="connsiteX174" fmla="*/ 329032 w 375144"/>
                <a:gd name="connsiteY174" fmla="*/ 49429 h 331467"/>
                <a:gd name="connsiteX175" fmla="*/ 312150 w 375144"/>
                <a:gd name="connsiteY175" fmla="*/ 30418 h 331467"/>
                <a:gd name="connsiteX176" fmla="*/ 307930 w 375144"/>
                <a:gd name="connsiteY176" fmla="*/ 22813 h 331467"/>
                <a:gd name="connsiteX177" fmla="*/ 312150 w 375144"/>
                <a:gd name="connsiteY177" fmla="*/ 19011 h 331467"/>
                <a:gd name="connsiteX178" fmla="*/ 329032 w 375144"/>
                <a:gd name="connsiteY178" fmla="*/ 0 h 331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Lst>
              <a:rect l="l" t="t" r="r" b="b"/>
              <a:pathLst>
                <a:path w="375144" h="331467">
                  <a:moveTo>
                    <a:pt x="315746" y="280584"/>
                  </a:moveTo>
                  <a:cubicBezTo>
                    <a:pt x="315746" y="284498"/>
                    <a:pt x="324231" y="311897"/>
                    <a:pt x="324231" y="311897"/>
                  </a:cubicBezTo>
                  <a:cubicBezTo>
                    <a:pt x="324231" y="311897"/>
                    <a:pt x="324231" y="311897"/>
                    <a:pt x="324231" y="292326"/>
                  </a:cubicBezTo>
                  <a:cubicBezTo>
                    <a:pt x="324231" y="292326"/>
                    <a:pt x="324231" y="292326"/>
                    <a:pt x="324231" y="288412"/>
                  </a:cubicBezTo>
                  <a:cubicBezTo>
                    <a:pt x="324231" y="288412"/>
                    <a:pt x="324231" y="288412"/>
                    <a:pt x="328474" y="284498"/>
                  </a:cubicBezTo>
                  <a:cubicBezTo>
                    <a:pt x="328474" y="284498"/>
                    <a:pt x="328474" y="284498"/>
                    <a:pt x="332717" y="288412"/>
                  </a:cubicBezTo>
                  <a:cubicBezTo>
                    <a:pt x="332717" y="288412"/>
                    <a:pt x="332717" y="288412"/>
                    <a:pt x="332717" y="292326"/>
                  </a:cubicBezTo>
                  <a:cubicBezTo>
                    <a:pt x="332717" y="292326"/>
                    <a:pt x="332717" y="292326"/>
                    <a:pt x="336960" y="311897"/>
                  </a:cubicBezTo>
                  <a:cubicBezTo>
                    <a:pt x="336960" y="311897"/>
                    <a:pt x="341202" y="284498"/>
                    <a:pt x="341202" y="280584"/>
                  </a:cubicBezTo>
                  <a:cubicBezTo>
                    <a:pt x="349688" y="284498"/>
                    <a:pt x="358173" y="288412"/>
                    <a:pt x="366659" y="288412"/>
                  </a:cubicBezTo>
                  <a:cubicBezTo>
                    <a:pt x="366659" y="292326"/>
                    <a:pt x="370901" y="296240"/>
                    <a:pt x="375144" y="307983"/>
                  </a:cubicBezTo>
                  <a:cubicBezTo>
                    <a:pt x="375144" y="307983"/>
                    <a:pt x="375144" y="319725"/>
                    <a:pt x="375144" y="327553"/>
                  </a:cubicBezTo>
                  <a:cubicBezTo>
                    <a:pt x="366659" y="327553"/>
                    <a:pt x="362416" y="327553"/>
                    <a:pt x="358173" y="327553"/>
                  </a:cubicBezTo>
                  <a:cubicBezTo>
                    <a:pt x="358173" y="323639"/>
                    <a:pt x="358173" y="315811"/>
                    <a:pt x="358173" y="311897"/>
                  </a:cubicBezTo>
                  <a:cubicBezTo>
                    <a:pt x="358173" y="311897"/>
                    <a:pt x="358173" y="307983"/>
                    <a:pt x="353930" y="307983"/>
                  </a:cubicBezTo>
                  <a:cubicBezTo>
                    <a:pt x="353930" y="307983"/>
                    <a:pt x="353930" y="307983"/>
                    <a:pt x="353930" y="331467"/>
                  </a:cubicBezTo>
                  <a:cubicBezTo>
                    <a:pt x="345445" y="331467"/>
                    <a:pt x="336960" y="331467"/>
                    <a:pt x="328474" y="331467"/>
                  </a:cubicBezTo>
                  <a:cubicBezTo>
                    <a:pt x="319989" y="331467"/>
                    <a:pt x="311503" y="331467"/>
                    <a:pt x="303018" y="331467"/>
                  </a:cubicBezTo>
                  <a:cubicBezTo>
                    <a:pt x="303018" y="331467"/>
                    <a:pt x="303018" y="331467"/>
                    <a:pt x="303018" y="307983"/>
                  </a:cubicBezTo>
                  <a:cubicBezTo>
                    <a:pt x="303018" y="307983"/>
                    <a:pt x="298775" y="311897"/>
                    <a:pt x="298775" y="311897"/>
                  </a:cubicBezTo>
                  <a:cubicBezTo>
                    <a:pt x="298775" y="315811"/>
                    <a:pt x="298775" y="323639"/>
                    <a:pt x="298775" y="331467"/>
                  </a:cubicBezTo>
                  <a:cubicBezTo>
                    <a:pt x="294532" y="327553"/>
                    <a:pt x="290290" y="327553"/>
                    <a:pt x="286047" y="327553"/>
                  </a:cubicBezTo>
                  <a:cubicBezTo>
                    <a:pt x="286047" y="319725"/>
                    <a:pt x="286047" y="307983"/>
                    <a:pt x="286047" y="307983"/>
                  </a:cubicBezTo>
                  <a:cubicBezTo>
                    <a:pt x="286047" y="296240"/>
                    <a:pt x="290290" y="292326"/>
                    <a:pt x="290290" y="288412"/>
                  </a:cubicBezTo>
                  <a:cubicBezTo>
                    <a:pt x="298775" y="288412"/>
                    <a:pt x="311503" y="284498"/>
                    <a:pt x="315746" y="280584"/>
                  </a:cubicBezTo>
                  <a:close/>
                  <a:moveTo>
                    <a:pt x="329032" y="229701"/>
                  </a:moveTo>
                  <a:cubicBezTo>
                    <a:pt x="341693" y="229701"/>
                    <a:pt x="350134" y="237529"/>
                    <a:pt x="350134" y="249272"/>
                  </a:cubicBezTo>
                  <a:cubicBezTo>
                    <a:pt x="350134" y="249272"/>
                    <a:pt x="350134" y="253186"/>
                    <a:pt x="350134" y="253186"/>
                  </a:cubicBezTo>
                  <a:cubicBezTo>
                    <a:pt x="350134" y="257100"/>
                    <a:pt x="350134" y="261014"/>
                    <a:pt x="345914" y="261014"/>
                  </a:cubicBezTo>
                  <a:cubicBezTo>
                    <a:pt x="345914" y="272756"/>
                    <a:pt x="337473" y="280584"/>
                    <a:pt x="329032" y="280584"/>
                  </a:cubicBezTo>
                  <a:cubicBezTo>
                    <a:pt x="320591" y="280584"/>
                    <a:pt x="316371" y="272756"/>
                    <a:pt x="312150" y="261014"/>
                  </a:cubicBezTo>
                  <a:cubicBezTo>
                    <a:pt x="307930" y="261014"/>
                    <a:pt x="307930" y="257100"/>
                    <a:pt x="307930" y="253186"/>
                  </a:cubicBezTo>
                  <a:cubicBezTo>
                    <a:pt x="307930" y="253186"/>
                    <a:pt x="307930" y="249272"/>
                    <a:pt x="312150" y="249272"/>
                  </a:cubicBezTo>
                  <a:cubicBezTo>
                    <a:pt x="312150" y="237529"/>
                    <a:pt x="320591" y="229701"/>
                    <a:pt x="329032" y="229701"/>
                  </a:cubicBezTo>
                  <a:close/>
                  <a:moveTo>
                    <a:pt x="315746" y="167188"/>
                  </a:moveTo>
                  <a:cubicBezTo>
                    <a:pt x="315746" y="171065"/>
                    <a:pt x="324231" y="198203"/>
                    <a:pt x="324231" y="198203"/>
                  </a:cubicBezTo>
                  <a:cubicBezTo>
                    <a:pt x="324231" y="198203"/>
                    <a:pt x="324231" y="198203"/>
                    <a:pt x="324231" y="174942"/>
                  </a:cubicBezTo>
                  <a:cubicBezTo>
                    <a:pt x="324231" y="174942"/>
                    <a:pt x="324231" y="174942"/>
                    <a:pt x="324231" y="171065"/>
                  </a:cubicBezTo>
                  <a:cubicBezTo>
                    <a:pt x="324231" y="171065"/>
                    <a:pt x="324231" y="171065"/>
                    <a:pt x="328474" y="167188"/>
                  </a:cubicBezTo>
                  <a:cubicBezTo>
                    <a:pt x="328474" y="167188"/>
                    <a:pt x="328474" y="167188"/>
                    <a:pt x="332717" y="171065"/>
                  </a:cubicBezTo>
                  <a:cubicBezTo>
                    <a:pt x="332717" y="171065"/>
                    <a:pt x="332717" y="171065"/>
                    <a:pt x="332717" y="174942"/>
                  </a:cubicBezTo>
                  <a:cubicBezTo>
                    <a:pt x="332717" y="174942"/>
                    <a:pt x="332717" y="174942"/>
                    <a:pt x="336960" y="198203"/>
                  </a:cubicBezTo>
                  <a:cubicBezTo>
                    <a:pt x="336960" y="198203"/>
                    <a:pt x="341202" y="171065"/>
                    <a:pt x="341202" y="167188"/>
                  </a:cubicBezTo>
                  <a:cubicBezTo>
                    <a:pt x="349688" y="167188"/>
                    <a:pt x="358173" y="171065"/>
                    <a:pt x="366659" y="174942"/>
                  </a:cubicBezTo>
                  <a:cubicBezTo>
                    <a:pt x="366659" y="178819"/>
                    <a:pt x="370901" y="178819"/>
                    <a:pt x="375144" y="194326"/>
                  </a:cubicBezTo>
                  <a:cubicBezTo>
                    <a:pt x="375144" y="194326"/>
                    <a:pt x="375144" y="205956"/>
                    <a:pt x="375144" y="213710"/>
                  </a:cubicBezTo>
                  <a:cubicBezTo>
                    <a:pt x="366659" y="213710"/>
                    <a:pt x="362416" y="213710"/>
                    <a:pt x="358173" y="213710"/>
                  </a:cubicBezTo>
                  <a:cubicBezTo>
                    <a:pt x="358173" y="209833"/>
                    <a:pt x="358173" y="198203"/>
                    <a:pt x="358173" y="198203"/>
                  </a:cubicBezTo>
                  <a:cubicBezTo>
                    <a:pt x="358173" y="194326"/>
                    <a:pt x="358173" y="194326"/>
                    <a:pt x="353930" y="190449"/>
                  </a:cubicBezTo>
                  <a:cubicBezTo>
                    <a:pt x="353930" y="190449"/>
                    <a:pt x="353930" y="190449"/>
                    <a:pt x="353930" y="213710"/>
                  </a:cubicBezTo>
                  <a:cubicBezTo>
                    <a:pt x="345445" y="213710"/>
                    <a:pt x="336960" y="213710"/>
                    <a:pt x="328474" y="213710"/>
                  </a:cubicBezTo>
                  <a:cubicBezTo>
                    <a:pt x="319989" y="213710"/>
                    <a:pt x="311503" y="213710"/>
                    <a:pt x="303018" y="213710"/>
                  </a:cubicBezTo>
                  <a:cubicBezTo>
                    <a:pt x="303018" y="213710"/>
                    <a:pt x="303018" y="213710"/>
                    <a:pt x="303018" y="190449"/>
                  </a:cubicBezTo>
                  <a:cubicBezTo>
                    <a:pt x="303018" y="194326"/>
                    <a:pt x="298775" y="194326"/>
                    <a:pt x="298775" y="198203"/>
                  </a:cubicBezTo>
                  <a:cubicBezTo>
                    <a:pt x="298775" y="198203"/>
                    <a:pt x="298775" y="209833"/>
                    <a:pt x="298775" y="213710"/>
                  </a:cubicBezTo>
                  <a:cubicBezTo>
                    <a:pt x="294532" y="213710"/>
                    <a:pt x="290290" y="213710"/>
                    <a:pt x="286047" y="213710"/>
                  </a:cubicBezTo>
                  <a:cubicBezTo>
                    <a:pt x="286047" y="205956"/>
                    <a:pt x="286047" y="194326"/>
                    <a:pt x="286047" y="194326"/>
                  </a:cubicBezTo>
                  <a:cubicBezTo>
                    <a:pt x="286047" y="178819"/>
                    <a:pt x="290290" y="178819"/>
                    <a:pt x="290290" y="174942"/>
                  </a:cubicBezTo>
                  <a:cubicBezTo>
                    <a:pt x="298775" y="171065"/>
                    <a:pt x="311503" y="167188"/>
                    <a:pt x="315746" y="167188"/>
                  </a:cubicBezTo>
                  <a:close/>
                  <a:moveTo>
                    <a:pt x="329032" y="116304"/>
                  </a:moveTo>
                  <a:cubicBezTo>
                    <a:pt x="341693" y="116304"/>
                    <a:pt x="350134" y="124058"/>
                    <a:pt x="350134" y="135688"/>
                  </a:cubicBezTo>
                  <a:cubicBezTo>
                    <a:pt x="350134" y="135688"/>
                    <a:pt x="350134" y="135688"/>
                    <a:pt x="350134" y="139565"/>
                  </a:cubicBezTo>
                  <a:cubicBezTo>
                    <a:pt x="350134" y="139565"/>
                    <a:pt x="350134" y="143442"/>
                    <a:pt x="345914" y="147319"/>
                  </a:cubicBezTo>
                  <a:cubicBezTo>
                    <a:pt x="345914" y="155072"/>
                    <a:pt x="337473" y="162826"/>
                    <a:pt x="329032" y="162826"/>
                  </a:cubicBezTo>
                  <a:cubicBezTo>
                    <a:pt x="320591" y="162826"/>
                    <a:pt x="316371" y="155072"/>
                    <a:pt x="312150" y="147319"/>
                  </a:cubicBezTo>
                  <a:cubicBezTo>
                    <a:pt x="307930" y="147319"/>
                    <a:pt x="307930" y="143442"/>
                    <a:pt x="307930" y="139565"/>
                  </a:cubicBezTo>
                  <a:cubicBezTo>
                    <a:pt x="307930" y="135688"/>
                    <a:pt x="307930" y="135688"/>
                    <a:pt x="312150" y="135688"/>
                  </a:cubicBezTo>
                  <a:cubicBezTo>
                    <a:pt x="312150" y="124058"/>
                    <a:pt x="320591" y="116304"/>
                    <a:pt x="329032" y="116304"/>
                  </a:cubicBezTo>
                  <a:close/>
                  <a:moveTo>
                    <a:pt x="50203" y="77052"/>
                  </a:moveTo>
                  <a:cubicBezTo>
                    <a:pt x="50203" y="84880"/>
                    <a:pt x="54387" y="96623"/>
                    <a:pt x="62754" y="116193"/>
                  </a:cubicBezTo>
                  <a:cubicBezTo>
                    <a:pt x="62754" y="104451"/>
                    <a:pt x="66937" y="92708"/>
                    <a:pt x="66937" y="92708"/>
                  </a:cubicBezTo>
                  <a:cubicBezTo>
                    <a:pt x="66937" y="92708"/>
                    <a:pt x="66937" y="92708"/>
                    <a:pt x="62754" y="84880"/>
                  </a:cubicBezTo>
                  <a:cubicBezTo>
                    <a:pt x="62754" y="84880"/>
                    <a:pt x="62754" y="84880"/>
                    <a:pt x="66937" y="80966"/>
                  </a:cubicBezTo>
                  <a:cubicBezTo>
                    <a:pt x="66937" y="80966"/>
                    <a:pt x="66937" y="80966"/>
                    <a:pt x="71121" y="80966"/>
                  </a:cubicBezTo>
                  <a:cubicBezTo>
                    <a:pt x="71121" y="80966"/>
                    <a:pt x="71121" y="80966"/>
                    <a:pt x="79488" y="84880"/>
                  </a:cubicBezTo>
                  <a:cubicBezTo>
                    <a:pt x="79488" y="84880"/>
                    <a:pt x="79488" y="84880"/>
                    <a:pt x="75305" y="92708"/>
                  </a:cubicBezTo>
                  <a:cubicBezTo>
                    <a:pt x="75305" y="92708"/>
                    <a:pt x="75305" y="104451"/>
                    <a:pt x="79488" y="116193"/>
                  </a:cubicBezTo>
                  <a:cubicBezTo>
                    <a:pt x="87855" y="96623"/>
                    <a:pt x="87855" y="84880"/>
                    <a:pt x="92039" y="77052"/>
                  </a:cubicBezTo>
                  <a:cubicBezTo>
                    <a:pt x="92039" y="77052"/>
                    <a:pt x="96222" y="77052"/>
                    <a:pt x="96222" y="80966"/>
                  </a:cubicBezTo>
                  <a:cubicBezTo>
                    <a:pt x="104590" y="80966"/>
                    <a:pt x="117140" y="84880"/>
                    <a:pt x="125508" y="88794"/>
                  </a:cubicBezTo>
                  <a:cubicBezTo>
                    <a:pt x="125508" y="92708"/>
                    <a:pt x="138058" y="108365"/>
                    <a:pt x="142242" y="155334"/>
                  </a:cubicBezTo>
                  <a:cubicBezTo>
                    <a:pt x="142242" y="167076"/>
                    <a:pt x="138058" y="194474"/>
                    <a:pt x="138058" y="194474"/>
                  </a:cubicBezTo>
                  <a:cubicBezTo>
                    <a:pt x="138058" y="202303"/>
                    <a:pt x="138058" y="210131"/>
                    <a:pt x="129691" y="210131"/>
                  </a:cubicBezTo>
                  <a:cubicBezTo>
                    <a:pt x="121324" y="210131"/>
                    <a:pt x="117140" y="206217"/>
                    <a:pt x="117140" y="198389"/>
                  </a:cubicBezTo>
                  <a:cubicBezTo>
                    <a:pt x="117140" y="198389"/>
                    <a:pt x="117140" y="174904"/>
                    <a:pt x="117140" y="155334"/>
                  </a:cubicBezTo>
                  <a:cubicBezTo>
                    <a:pt x="117140" y="139677"/>
                    <a:pt x="112957" y="116193"/>
                    <a:pt x="108773" y="116193"/>
                  </a:cubicBezTo>
                  <a:cubicBezTo>
                    <a:pt x="108773" y="116193"/>
                    <a:pt x="108773" y="116193"/>
                    <a:pt x="108773" y="190560"/>
                  </a:cubicBezTo>
                  <a:cubicBezTo>
                    <a:pt x="108773" y="194474"/>
                    <a:pt x="108773" y="194474"/>
                    <a:pt x="108773" y="198389"/>
                  </a:cubicBezTo>
                  <a:cubicBezTo>
                    <a:pt x="108773" y="198389"/>
                    <a:pt x="108773" y="198389"/>
                    <a:pt x="108773" y="315811"/>
                  </a:cubicBezTo>
                  <a:cubicBezTo>
                    <a:pt x="108773" y="323639"/>
                    <a:pt x="100406" y="331467"/>
                    <a:pt x="92039" y="331467"/>
                  </a:cubicBezTo>
                  <a:cubicBezTo>
                    <a:pt x="83672" y="331467"/>
                    <a:pt x="75305" y="323639"/>
                    <a:pt x="75305" y="315811"/>
                  </a:cubicBezTo>
                  <a:cubicBezTo>
                    <a:pt x="75305" y="315811"/>
                    <a:pt x="75305" y="315811"/>
                    <a:pt x="75305" y="210131"/>
                  </a:cubicBezTo>
                  <a:cubicBezTo>
                    <a:pt x="75305" y="210131"/>
                    <a:pt x="75305" y="210131"/>
                    <a:pt x="66937" y="210131"/>
                  </a:cubicBezTo>
                  <a:cubicBezTo>
                    <a:pt x="66937" y="210131"/>
                    <a:pt x="66937" y="210131"/>
                    <a:pt x="66937" y="315811"/>
                  </a:cubicBezTo>
                  <a:cubicBezTo>
                    <a:pt x="66937" y="323639"/>
                    <a:pt x="58570" y="331467"/>
                    <a:pt x="50203" y="331467"/>
                  </a:cubicBezTo>
                  <a:cubicBezTo>
                    <a:pt x="41836" y="331467"/>
                    <a:pt x="33469" y="323639"/>
                    <a:pt x="33469" y="315811"/>
                  </a:cubicBezTo>
                  <a:cubicBezTo>
                    <a:pt x="33469" y="315811"/>
                    <a:pt x="33469" y="315811"/>
                    <a:pt x="33469" y="198389"/>
                  </a:cubicBezTo>
                  <a:cubicBezTo>
                    <a:pt x="33469" y="194474"/>
                    <a:pt x="33469" y="194474"/>
                    <a:pt x="33469" y="190560"/>
                  </a:cubicBezTo>
                  <a:cubicBezTo>
                    <a:pt x="33469" y="190560"/>
                    <a:pt x="33469" y="190560"/>
                    <a:pt x="33469" y="116193"/>
                  </a:cubicBezTo>
                  <a:cubicBezTo>
                    <a:pt x="29285" y="116193"/>
                    <a:pt x="25101" y="139677"/>
                    <a:pt x="25101" y="155334"/>
                  </a:cubicBezTo>
                  <a:cubicBezTo>
                    <a:pt x="25101" y="174904"/>
                    <a:pt x="25101" y="198389"/>
                    <a:pt x="25101" y="198389"/>
                  </a:cubicBezTo>
                  <a:cubicBezTo>
                    <a:pt x="25101" y="206217"/>
                    <a:pt x="20918" y="210131"/>
                    <a:pt x="12551" y="210131"/>
                  </a:cubicBezTo>
                  <a:cubicBezTo>
                    <a:pt x="4184" y="210131"/>
                    <a:pt x="4184" y="202303"/>
                    <a:pt x="0" y="194474"/>
                  </a:cubicBezTo>
                  <a:cubicBezTo>
                    <a:pt x="0" y="194474"/>
                    <a:pt x="0" y="167076"/>
                    <a:pt x="0" y="155334"/>
                  </a:cubicBezTo>
                  <a:cubicBezTo>
                    <a:pt x="4184" y="108365"/>
                    <a:pt x="16734" y="92708"/>
                    <a:pt x="16734" y="88794"/>
                  </a:cubicBezTo>
                  <a:cubicBezTo>
                    <a:pt x="25101" y="84880"/>
                    <a:pt x="37652" y="80966"/>
                    <a:pt x="41836" y="80966"/>
                  </a:cubicBezTo>
                  <a:cubicBezTo>
                    <a:pt x="46019" y="77052"/>
                    <a:pt x="50203" y="77052"/>
                    <a:pt x="50203" y="77052"/>
                  </a:cubicBezTo>
                  <a:close/>
                  <a:moveTo>
                    <a:pt x="231500" y="61060"/>
                  </a:moveTo>
                  <a:cubicBezTo>
                    <a:pt x="231500" y="61060"/>
                    <a:pt x="231500" y="61060"/>
                    <a:pt x="265134" y="61060"/>
                  </a:cubicBezTo>
                  <a:cubicBezTo>
                    <a:pt x="269338" y="61060"/>
                    <a:pt x="273542" y="64983"/>
                    <a:pt x="273542" y="64983"/>
                  </a:cubicBezTo>
                  <a:cubicBezTo>
                    <a:pt x="273542" y="68906"/>
                    <a:pt x="269338" y="72829"/>
                    <a:pt x="265134" y="72829"/>
                  </a:cubicBezTo>
                  <a:cubicBezTo>
                    <a:pt x="265134" y="72829"/>
                    <a:pt x="265134" y="72829"/>
                    <a:pt x="231500" y="72829"/>
                  </a:cubicBezTo>
                  <a:cubicBezTo>
                    <a:pt x="227296" y="72829"/>
                    <a:pt x="223092" y="72829"/>
                    <a:pt x="218888" y="76752"/>
                  </a:cubicBezTo>
                  <a:cubicBezTo>
                    <a:pt x="214684" y="80675"/>
                    <a:pt x="214684" y="84598"/>
                    <a:pt x="214684" y="88521"/>
                  </a:cubicBezTo>
                  <a:cubicBezTo>
                    <a:pt x="214684" y="88521"/>
                    <a:pt x="214684" y="88521"/>
                    <a:pt x="214684" y="178749"/>
                  </a:cubicBezTo>
                  <a:cubicBezTo>
                    <a:pt x="214684" y="178749"/>
                    <a:pt x="214684" y="178749"/>
                    <a:pt x="265134" y="178749"/>
                  </a:cubicBezTo>
                  <a:cubicBezTo>
                    <a:pt x="269338" y="178749"/>
                    <a:pt x="273542" y="182672"/>
                    <a:pt x="273542" y="182672"/>
                  </a:cubicBezTo>
                  <a:cubicBezTo>
                    <a:pt x="273542" y="186595"/>
                    <a:pt x="269338" y="190518"/>
                    <a:pt x="265134" y="190518"/>
                  </a:cubicBezTo>
                  <a:cubicBezTo>
                    <a:pt x="265134" y="190518"/>
                    <a:pt x="265134" y="190518"/>
                    <a:pt x="214684" y="190518"/>
                  </a:cubicBezTo>
                  <a:cubicBezTo>
                    <a:pt x="214684" y="190518"/>
                    <a:pt x="214684" y="190518"/>
                    <a:pt x="214684" y="280745"/>
                  </a:cubicBezTo>
                  <a:cubicBezTo>
                    <a:pt x="214684" y="284668"/>
                    <a:pt x="214684" y="288591"/>
                    <a:pt x="218888" y="292514"/>
                  </a:cubicBezTo>
                  <a:cubicBezTo>
                    <a:pt x="223092" y="292514"/>
                    <a:pt x="227296" y="296437"/>
                    <a:pt x="231500" y="296437"/>
                  </a:cubicBezTo>
                  <a:cubicBezTo>
                    <a:pt x="231500" y="296437"/>
                    <a:pt x="231500" y="296437"/>
                    <a:pt x="265134" y="296437"/>
                  </a:cubicBezTo>
                  <a:cubicBezTo>
                    <a:pt x="269338" y="296437"/>
                    <a:pt x="273542" y="296437"/>
                    <a:pt x="273542" y="300360"/>
                  </a:cubicBezTo>
                  <a:cubicBezTo>
                    <a:pt x="273542" y="304283"/>
                    <a:pt x="269338" y="308206"/>
                    <a:pt x="265134" y="308206"/>
                  </a:cubicBezTo>
                  <a:cubicBezTo>
                    <a:pt x="265134" y="308206"/>
                    <a:pt x="265134" y="308206"/>
                    <a:pt x="231500" y="308206"/>
                  </a:cubicBezTo>
                  <a:cubicBezTo>
                    <a:pt x="214684" y="308206"/>
                    <a:pt x="202071" y="296437"/>
                    <a:pt x="202071" y="280745"/>
                  </a:cubicBezTo>
                  <a:cubicBezTo>
                    <a:pt x="202071" y="280745"/>
                    <a:pt x="202071" y="280745"/>
                    <a:pt x="202071" y="190518"/>
                  </a:cubicBezTo>
                  <a:cubicBezTo>
                    <a:pt x="202071" y="190518"/>
                    <a:pt x="202071" y="190518"/>
                    <a:pt x="160029" y="190518"/>
                  </a:cubicBezTo>
                  <a:cubicBezTo>
                    <a:pt x="155825" y="190518"/>
                    <a:pt x="151621" y="186595"/>
                    <a:pt x="151621" y="182672"/>
                  </a:cubicBezTo>
                  <a:cubicBezTo>
                    <a:pt x="151621" y="182672"/>
                    <a:pt x="155825" y="178749"/>
                    <a:pt x="160029" y="178749"/>
                  </a:cubicBezTo>
                  <a:cubicBezTo>
                    <a:pt x="160029" y="178749"/>
                    <a:pt x="160029" y="178749"/>
                    <a:pt x="202071" y="178749"/>
                  </a:cubicBezTo>
                  <a:cubicBezTo>
                    <a:pt x="202071" y="178749"/>
                    <a:pt x="202071" y="178749"/>
                    <a:pt x="202071" y="88521"/>
                  </a:cubicBezTo>
                  <a:cubicBezTo>
                    <a:pt x="202071" y="72829"/>
                    <a:pt x="214684" y="61060"/>
                    <a:pt x="231500" y="61060"/>
                  </a:cubicBezTo>
                  <a:close/>
                  <a:moveTo>
                    <a:pt x="315746" y="49429"/>
                  </a:moveTo>
                  <a:cubicBezTo>
                    <a:pt x="315746" y="57257"/>
                    <a:pt x="324231" y="80742"/>
                    <a:pt x="324231" y="80742"/>
                  </a:cubicBezTo>
                  <a:cubicBezTo>
                    <a:pt x="324231" y="80742"/>
                    <a:pt x="324231" y="80742"/>
                    <a:pt x="324231" y="61171"/>
                  </a:cubicBezTo>
                  <a:cubicBezTo>
                    <a:pt x="324231" y="61171"/>
                    <a:pt x="324231" y="61171"/>
                    <a:pt x="324231" y="57257"/>
                  </a:cubicBezTo>
                  <a:cubicBezTo>
                    <a:pt x="324231" y="57257"/>
                    <a:pt x="324231" y="57257"/>
                    <a:pt x="328474" y="53343"/>
                  </a:cubicBezTo>
                  <a:cubicBezTo>
                    <a:pt x="328474" y="53343"/>
                    <a:pt x="328474" y="53343"/>
                    <a:pt x="332717" y="57257"/>
                  </a:cubicBezTo>
                  <a:cubicBezTo>
                    <a:pt x="332717" y="57257"/>
                    <a:pt x="332717" y="57257"/>
                    <a:pt x="332717" y="61171"/>
                  </a:cubicBezTo>
                  <a:cubicBezTo>
                    <a:pt x="332717" y="61171"/>
                    <a:pt x="332717" y="61171"/>
                    <a:pt x="336960" y="80742"/>
                  </a:cubicBezTo>
                  <a:cubicBezTo>
                    <a:pt x="336960" y="80742"/>
                    <a:pt x="341202" y="57257"/>
                    <a:pt x="341202" y="49429"/>
                  </a:cubicBezTo>
                  <a:cubicBezTo>
                    <a:pt x="341202" y="49429"/>
                    <a:pt x="341202" y="49429"/>
                    <a:pt x="341202" y="53343"/>
                  </a:cubicBezTo>
                  <a:cubicBezTo>
                    <a:pt x="349688" y="53343"/>
                    <a:pt x="358173" y="57257"/>
                    <a:pt x="366659" y="61171"/>
                  </a:cubicBezTo>
                  <a:cubicBezTo>
                    <a:pt x="366659" y="61171"/>
                    <a:pt x="370901" y="65085"/>
                    <a:pt x="375144" y="76828"/>
                  </a:cubicBezTo>
                  <a:cubicBezTo>
                    <a:pt x="375144" y="76828"/>
                    <a:pt x="375144" y="88570"/>
                    <a:pt x="375144" y="96398"/>
                  </a:cubicBezTo>
                  <a:cubicBezTo>
                    <a:pt x="366659" y="96398"/>
                    <a:pt x="362416" y="96398"/>
                    <a:pt x="358173" y="100312"/>
                  </a:cubicBezTo>
                  <a:cubicBezTo>
                    <a:pt x="358173" y="92484"/>
                    <a:pt x="358173" y="84656"/>
                    <a:pt x="358173" y="80742"/>
                  </a:cubicBezTo>
                  <a:cubicBezTo>
                    <a:pt x="358173" y="80742"/>
                    <a:pt x="358173" y="76828"/>
                    <a:pt x="353930" y="76828"/>
                  </a:cubicBezTo>
                  <a:cubicBezTo>
                    <a:pt x="353930" y="76828"/>
                    <a:pt x="353930" y="76828"/>
                    <a:pt x="353930" y="100312"/>
                  </a:cubicBezTo>
                  <a:cubicBezTo>
                    <a:pt x="345445" y="100312"/>
                    <a:pt x="336960" y="100312"/>
                    <a:pt x="328474" y="100312"/>
                  </a:cubicBezTo>
                  <a:cubicBezTo>
                    <a:pt x="319989" y="100312"/>
                    <a:pt x="311503" y="100312"/>
                    <a:pt x="303018" y="100312"/>
                  </a:cubicBezTo>
                  <a:cubicBezTo>
                    <a:pt x="303018" y="100312"/>
                    <a:pt x="303018" y="100312"/>
                    <a:pt x="303018" y="76828"/>
                  </a:cubicBezTo>
                  <a:cubicBezTo>
                    <a:pt x="303018" y="76828"/>
                    <a:pt x="298775" y="80742"/>
                    <a:pt x="298775" y="80742"/>
                  </a:cubicBezTo>
                  <a:cubicBezTo>
                    <a:pt x="298775" y="84656"/>
                    <a:pt x="298775" y="92484"/>
                    <a:pt x="298775" y="100312"/>
                  </a:cubicBezTo>
                  <a:cubicBezTo>
                    <a:pt x="294532" y="96398"/>
                    <a:pt x="290290" y="96398"/>
                    <a:pt x="286047" y="96398"/>
                  </a:cubicBezTo>
                  <a:cubicBezTo>
                    <a:pt x="286047" y="88570"/>
                    <a:pt x="286047" y="76828"/>
                    <a:pt x="286047" y="76828"/>
                  </a:cubicBezTo>
                  <a:cubicBezTo>
                    <a:pt x="286047" y="65085"/>
                    <a:pt x="290290" y="61171"/>
                    <a:pt x="290290" y="61171"/>
                  </a:cubicBezTo>
                  <a:cubicBezTo>
                    <a:pt x="298775" y="57257"/>
                    <a:pt x="311503" y="53343"/>
                    <a:pt x="315746" y="53343"/>
                  </a:cubicBezTo>
                  <a:cubicBezTo>
                    <a:pt x="315746" y="53343"/>
                    <a:pt x="315746" y="53343"/>
                    <a:pt x="315746" y="49429"/>
                  </a:cubicBezTo>
                  <a:close/>
                  <a:moveTo>
                    <a:pt x="71121" y="2908"/>
                  </a:moveTo>
                  <a:cubicBezTo>
                    <a:pt x="87924" y="2908"/>
                    <a:pt x="100527" y="14781"/>
                    <a:pt x="100527" y="30611"/>
                  </a:cubicBezTo>
                  <a:cubicBezTo>
                    <a:pt x="104728" y="34568"/>
                    <a:pt x="104728" y="34568"/>
                    <a:pt x="104728" y="38526"/>
                  </a:cubicBezTo>
                  <a:cubicBezTo>
                    <a:pt x="104728" y="42483"/>
                    <a:pt x="104728" y="46441"/>
                    <a:pt x="100527" y="50399"/>
                  </a:cubicBezTo>
                  <a:cubicBezTo>
                    <a:pt x="96326" y="62271"/>
                    <a:pt x="87924" y="74144"/>
                    <a:pt x="71121" y="74144"/>
                  </a:cubicBezTo>
                  <a:cubicBezTo>
                    <a:pt x="58518" y="74144"/>
                    <a:pt x="45916" y="62271"/>
                    <a:pt x="41715" y="50399"/>
                  </a:cubicBezTo>
                  <a:cubicBezTo>
                    <a:pt x="37514" y="46441"/>
                    <a:pt x="37514" y="42483"/>
                    <a:pt x="37514" y="38526"/>
                  </a:cubicBezTo>
                  <a:cubicBezTo>
                    <a:pt x="37514" y="34568"/>
                    <a:pt x="37514" y="30611"/>
                    <a:pt x="41715" y="30611"/>
                  </a:cubicBezTo>
                  <a:cubicBezTo>
                    <a:pt x="41715" y="14781"/>
                    <a:pt x="54317" y="2908"/>
                    <a:pt x="71121" y="2908"/>
                  </a:cubicBezTo>
                  <a:close/>
                  <a:moveTo>
                    <a:pt x="329032" y="0"/>
                  </a:moveTo>
                  <a:cubicBezTo>
                    <a:pt x="341693" y="0"/>
                    <a:pt x="350134" y="11407"/>
                    <a:pt x="350134" y="19011"/>
                  </a:cubicBezTo>
                  <a:cubicBezTo>
                    <a:pt x="350134" y="22813"/>
                    <a:pt x="350134" y="22813"/>
                    <a:pt x="350134" y="22813"/>
                  </a:cubicBezTo>
                  <a:cubicBezTo>
                    <a:pt x="350134" y="26615"/>
                    <a:pt x="350134" y="30418"/>
                    <a:pt x="345914" y="30418"/>
                  </a:cubicBezTo>
                  <a:cubicBezTo>
                    <a:pt x="345914" y="41824"/>
                    <a:pt x="337473" y="49429"/>
                    <a:pt x="329032" y="49429"/>
                  </a:cubicBezTo>
                  <a:cubicBezTo>
                    <a:pt x="320591" y="49429"/>
                    <a:pt x="316371" y="41824"/>
                    <a:pt x="312150" y="30418"/>
                  </a:cubicBezTo>
                  <a:cubicBezTo>
                    <a:pt x="307930" y="30418"/>
                    <a:pt x="307930" y="26615"/>
                    <a:pt x="307930" y="22813"/>
                  </a:cubicBezTo>
                  <a:cubicBezTo>
                    <a:pt x="307930" y="22813"/>
                    <a:pt x="307930" y="19011"/>
                    <a:pt x="312150" y="19011"/>
                  </a:cubicBezTo>
                  <a:cubicBezTo>
                    <a:pt x="312150" y="7604"/>
                    <a:pt x="320591" y="0"/>
                    <a:pt x="329032" y="0"/>
                  </a:cubicBezTo>
                  <a:close/>
                </a:path>
              </a:pathLst>
            </a:custGeom>
            <a:solidFill>
              <a:schemeClr val="accent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4" name="文本框 30"/>
            <p:cNvSpPr txBox="1"/>
            <p:nvPr/>
          </p:nvSpPr>
          <p:spPr bwMode="auto">
            <a:xfrm>
              <a:off x="486121" y="3867931"/>
              <a:ext cx="2088063" cy="521178"/>
            </a:xfrm>
            <a:prstGeom prst="rect">
              <a:avLst/>
            </a:prstGeom>
            <a:noFill/>
          </p:spPr>
          <p:txBody>
            <a:bodyPr wrap="none" lIns="0" tIns="0" rIns="0" bIns="0" anchor="ctr" anchorCtr="1">
              <a:normAutofit/>
            </a:bodyPr>
            <a:lstStyle/>
            <a:p>
              <a:pPr latinLnBrk="0"/>
              <a:r>
                <a:rPr lang="zh-CN" altLang="en-US" sz="1200" dirty="0">
                  <a:solidFill>
                    <a:schemeClr val="bg1">
                      <a:lumMod val="50000"/>
                    </a:schemeClr>
                  </a:solidFill>
                  <a:effectLst/>
                  <a:latin typeface="微软雅黑" panose="020B0503020204020204" pitchFamily="34" charset="-122"/>
                  <a:ea typeface="微软雅黑" panose="020B0503020204020204" pitchFamily="34" charset="-122"/>
                </a:rPr>
                <a:t>标题文本预设</a:t>
              </a:r>
            </a:p>
          </p:txBody>
        </p:sp>
      </p:grpSp>
      <p:grpSp>
        <p:nvGrpSpPr>
          <p:cNvPr id="5" name="组合 4"/>
          <p:cNvGrpSpPr/>
          <p:nvPr/>
        </p:nvGrpSpPr>
        <p:grpSpPr>
          <a:xfrm>
            <a:off x="2140665" y="1291701"/>
            <a:ext cx="1713065" cy="3080248"/>
            <a:chOff x="2574183" y="1722268"/>
            <a:chExt cx="2284087" cy="4106999"/>
          </a:xfrm>
        </p:grpSpPr>
        <p:sp>
          <p:nvSpPr>
            <p:cNvPr id="45" name="矩形 44"/>
            <p:cNvSpPr/>
            <p:nvPr/>
          </p:nvSpPr>
          <p:spPr bwMode="auto">
            <a:xfrm>
              <a:off x="2574183" y="2879320"/>
              <a:ext cx="2098468" cy="2949947"/>
            </a:xfrm>
            <a:prstGeom prst="rect">
              <a:avLst/>
            </a:prstGeom>
            <a:solidFill>
              <a:schemeClr val="tx2">
                <a:lumMod val="20000"/>
                <a:lumOff val="80000"/>
              </a:schemeClr>
            </a:solidFill>
            <a:ln w="57150">
              <a:solidFill>
                <a:schemeClr val="bg1"/>
              </a:solidFill>
              <a:round/>
            </a:ln>
            <a:effectLst/>
          </p:spPr>
          <p:txBody>
            <a:bodyPr vert="horz" wrap="square" lIns="91440" tIns="45720" rIns="91440" bIns="1440000" anchor="b" anchorCtr="1" compatLnSpc="1">
              <a:norm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rPr>
              </a:br>
              <a:r>
                <a:rPr lang="zh-CN" altLang="en-US" sz="9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46" name="任意多边形 12"/>
            <p:cNvSpPr/>
            <p:nvPr/>
          </p:nvSpPr>
          <p:spPr bwMode="auto">
            <a:xfrm>
              <a:off x="4670698" y="1809496"/>
              <a:ext cx="187572" cy="1088532"/>
            </a:xfrm>
            <a:custGeom>
              <a:avLst/>
              <a:gdLst/>
              <a:ahLst/>
              <a:cxnLst>
                <a:cxn ang="0">
                  <a:pos x="54" y="575"/>
                </a:cxn>
                <a:cxn ang="0">
                  <a:pos x="54" y="0"/>
                </a:cxn>
                <a:cxn ang="0">
                  <a:pos x="0" y="10"/>
                </a:cxn>
                <a:cxn ang="0">
                  <a:pos x="0" y="627"/>
                </a:cxn>
                <a:cxn ang="0">
                  <a:pos x="54" y="617"/>
                </a:cxn>
                <a:cxn ang="0">
                  <a:pos x="54" y="617"/>
                </a:cxn>
                <a:cxn ang="0">
                  <a:pos x="80" y="586"/>
                </a:cxn>
                <a:cxn ang="0">
                  <a:pos x="54" y="575"/>
                </a:cxn>
              </a:cxnLst>
              <a:rect l="0" t="0" r="r" b="b"/>
              <a:pathLst>
                <a:path w="81" h="627">
                  <a:moveTo>
                    <a:pt x="54" y="575"/>
                  </a:moveTo>
                  <a:cubicBezTo>
                    <a:pt x="54" y="0"/>
                    <a:pt x="54" y="0"/>
                    <a:pt x="54" y="0"/>
                  </a:cubicBezTo>
                  <a:cubicBezTo>
                    <a:pt x="0" y="10"/>
                    <a:pt x="0" y="10"/>
                    <a:pt x="0" y="10"/>
                  </a:cubicBezTo>
                  <a:cubicBezTo>
                    <a:pt x="0" y="627"/>
                    <a:pt x="0" y="627"/>
                    <a:pt x="0" y="627"/>
                  </a:cubicBezTo>
                  <a:cubicBezTo>
                    <a:pt x="54" y="617"/>
                    <a:pt x="54" y="617"/>
                    <a:pt x="54" y="617"/>
                  </a:cubicBezTo>
                  <a:cubicBezTo>
                    <a:pt x="54" y="617"/>
                    <a:pt x="54" y="617"/>
                    <a:pt x="54" y="617"/>
                  </a:cubicBezTo>
                  <a:cubicBezTo>
                    <a:pt x="54" y="617"/>
                    <a:pt x="81" y="612"/>
                    <a:pt x="80" y="586"/>
                  </a:cubicBezTo>
                  <a:cubicBezTo>
                    <a:pt x="79" y="567"/>
                    <a:pt x="54" y="575"/>
                    <a:pt x="54" y="575"/>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任意多边形 13"/>
            <p:cNvSpPr/>
            <p:nvPr/>
          </p:nvSpPr>
          <p:spPr bwMode="auto">
            <a:xfrm>
              <a:off x="2576137" y="1722268"/>
              <a:ext cx="2280180" cy="1410185"/>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solidFill>
              <a:schemeClr val="accent2"/>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任意多边形 14"/>
            <p:cNvSpPr/>
            <p:nvPr/>
          </p:nvSpPr>
          <p:spPr bwMode="auto">
            <a:xfrm>
              <a:off x="4670698" y="4617016"/>
              <a:ext cx="187572" cy="227157"/>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任意多边形 15"/>
            <p:cNvSpPr/>
            <p:nvPr/>
          </p:nvSpPr>
          <p:spPr bwMode="auto">
            <a:xfrm>
              <a:off x="2576137" y="4529788"/>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2"/>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任意多边形 16"/>
            <p:cNvSpPr/>
            <p:nvPr/>
          </p:nvSpPr>
          <p:spPr bwMode="auto">
            <a:xfrm>
              <a:off x="4670698" y="4915045"/>
              <a:ext cx="187572" cy="227157"/>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任意多边形 17"/>
            <p:cNvSpPr/>
            <p:nvPr/>
          </p:nvSpPr>
          <p:spPr bwMode="auto">
            <a:xfrm>
              <a:off x="2576137" y="4827817"/>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2"/>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椭圆 51"/>
            <p:cNvSpPr/>
            <p:nvPr/>
          </p:nvSpPr>
          <p:spPr bwMode="auto">
            <a:xfrm>
              <a:off x="3341082" y="2096622"/>
              <a:ext cx="750290" cy="697823"/>
            </a:xfrm>
            <a:prstGeom prst="ellipse">
              <a:avLst/>
            </a:prstGeom>
            <a:solidFill>
              <a:schemeClr val="bg1"/>
            </a:solidFill>
            <a:ln w="19050">
              <a:solidFill>
                <a:schemeClr val="accent2">
                  <a:lumMod val="75000"/>
                </a:schemeClr>
              </a:solid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任意多边形 126"/>
            <p:cNvSpPr/>
            <p:nvPr/>
          </p:nvSpPr>
          <p:spPr bwMode="auto">
            <a:xfrm>
              <a:off x="3531551" y="2278079"/>
              <a:ext cx="369282" cy="334944"/>
            </a:xfrm>
            <a:custGeom>
              <a:avLst/>
              <a:gdLst>
                <a:gd name="connsiteX0" fmla="*/ 256360 w 369282"/>
                <a:gd name="connsiteY0" fmla="*/ 303721 h 334944"/>
                <a:gd name="connsiteX1" fmla="*/ 369282 w 369282"/>
                <a:gd name="connsiteY1" fmla="*/ 303721 h 334944"/>
                <a:gd name="connsiteX2" fmla="*/ 369282 w 369282"/>
                <a:gd name="connsiteY2" fmla="*/ 327138 h 334944"/>
                <a:gd name="connsiteX3" fmla="*/ 353150 w 369282"/>
                <a:gd name="connsiteY3" fmla="*/ 334944 h 334944"/>
                <a:gd name="connsiteX4" fmla="*/ 272492 w 369282"/>
                <a:gd name="connsiteY4" fmla="*/ 334944 h 334944"/>
                <a:gd name="connsiteX5" fmla="*/ 256360 w 369282"/>
                <a:gd name="connsiteY5" fmla="*/ 327138 h 334944"/>
                <a:gd name="connsiteX6" fmla="*/ 0 w 369282"/>
                <a:gd name="connsiteY6" fmla="*/ 303721 h 334944"/>
                <a:gd name="connsiteX7" fmla="*/ 115973 w 369282"/>
                <a:gd name="connsiteY7" fmla="*/ 303721 h 334944"/>
                <a:gd name="connsiteX8" fmla="*/ 115973 w 369282"/>
                <a:gd name="connsiteY8" fmla="*/ 327138 h 334944"/>
                <a:gd name="connsiteX9" fmla="*/ 99406 w 369282"/>
                <a:gd name="connsiteY9" fmla="*/ 334944 h 334944"/>
                <a:gd name="connsiteX10" fmla="*/ 16568 w 369282"/>
                <a:gd name="connsiteY10" fmla="*/ 334944 h 334944"/>
                <a:gd name="connsiteX11" fmla="*/ 0 w 369282"/>
                <a:gd name="connsiteY11" fmla="*/ 327138 h 334944"/>
                <a:gd name="connsiteX12" fmla="*/ 164803 w 369282"/>
                <a:gd name="connsiteY12" fmla="*/ 82318 h 334944"/>
                <a:gd name="connsiteX13" fmla="*/ 204479 w 369282"/>
                <a:gd name="connsiteY13" fmla="*/ 82318 h 334944"/>
                <a:gd name="connsiteX14" fmla="*/ 204479 w 369282"/>
                <a:gd name="connsiteY14" fmla="*/ 227081 h 334944"/>
                <a:gd name="connsiteX15" fmla="*/ 164803 w 369282"/>
                <a:gd name="connsiteY15" fmla="*/ 227081 h 334944"/>
                <a:gd name="connsiteX16" fmla="*/ 222788 w 369282"/>
                <a:gd name="connsiteY16" fmla="*/ 76641 h 334944"/>
                <a:gd name="connsiteX17" fmla="*/ 304173 w 369282"/>
                <a:gd name="connsiteY17" fmla="*/ 76641 h 334944"/>
                <a:gd name="connsiteX18" fmla="*/ 304173 w 369282"/>
                <a:gd name="connsiteY18" fmla="*/ 106773 h 334944"/>
                <a:gd name="connsiteX19" fmla="*/ 336726 w 369282"/>
                <a:gd name="connsiteY19" fmla="*/ 106773 h 334944"/>
                <a:gd name="connsiteX20" fmla="*/ 353003 w 369282"/>
                <a:gd name="connsiteY20" fmla="*/ 121838 h 334944"/>
                <a:gd name="connsiteX21" fmla="*/ 369280 w 369282"/>
                <a:gd name="connsiteY21" fmla="*/ 227299 h 334944"/>
                <a:gd name="connsiteX22" fmla="*/ 369280 w 369282"/>
                <a:gd name="connsiteY22" fmla="*/ 272497 h 334944"/>
                <a:gd name="connsiteX23" fmla="*/ 255342 w 369282"/>
                <a:gd name="connsiteY23" fmla="*/ 272497 h 334944"/>
                <a:gd name="connsiteX24" fmla="*/ 255342 w 369282"/>
                <a:gd name="connsiteY24" fmla="*/ 227299 h 334944"/>
                <a:gd name="connsiteX25" fmla="*/ 222788 w 369282"/>
                <a:gd name="connsiteY25" fmla="*/ 227299 h 334944"/>
                <a:gd name="connsiteX26" fmla="*/ 222788 w 369282"/>
                <a:gd name="connsiteY26" fmla="*/ 84174 h 334944"/>
                <a:gd name="connsiteX27" fmla="*/ 222788 w 369282"/>
                <a:gd name="connsiteY27" fmla="*/ 76641 h 334944"/>
                <a:gd name="connsiteX28" fmla="*/ 65108 w 369282"/>
                <a:gd name="connsiteY28" fmla="*/ 76641 h 334944"/>
                <a:gd name="connsiteX29" fmla="*/ 146492 w 369282"/>
                <a:gd name="connsiteY29" fmla="*/ 76641 h 334944"/>
                <a:gd name="connsiteX30" fmla="*/ 146492 w 369282"/>
                <a:gd name="connsiteY30" fmla="*/ 84174 h 334944"/>
                <a:gd name="connsiteX31" fmla="*/ 146492 w 369282"/>
                <a:gd name="connsiteY31" fmla="*/ 227299 h 334944"/>
                <a:gd name="connsiteX32" fmla="*/ 113938 w 369282"/>
                <a:gd name="connsiteY32" fmla="*/ 227299 h 334944"/>
                <a:gd name="connsiteX33" fmla="*/ 113938 w 369282"/>
                <a:gd name="connsiteY33" fmla="*/ 272497 h 334944"/>
                <a:gd name="connsiteX34" fmla="*/ 0 w 369282"/>
                <a:gd name="connsiteY34" fmla="*/ 272497 h 334944"/>
                <a:gd name="connsiteX35" fmla="*/ 0 w 369282"/>
                <a:gd name="connsiteY35" fmla="*/ 227299 h 334944"/>
                <a:gd name="connsiteX36" fmla="*/ 16277 w 369282"/>
                <a:gd name="connsiteY36" fmla="*/ 121838 h 334944"/>
                <a:gd name="connsiteX37" fmla="*/ 32554 w 369282"/>
                <a:gd name="connsiteY37" fmla="*/ 106773 h 334944"/>
                <a:gd name="connsiteX38" fmla="*/ 65108 w 369282"/>
                <a:gd name="connsiteY38" fmla="*/ 106773 h 334944"/>
                <a:gd name="connsiteX39" fmla="*/ 65108 w 369282"/>
                <a:gd name="connsiteY39" fmla="*/ 76641 h 334944"/>
                <a:gd name="connsiteX40" fmla="*/ 204477 w 369282"/>
                <a:gd name="connsiteY40" fmla="*/ 0 h 334944"/>
                <a:gd name="connsiteX41" fmla="*/ 221045 w 369282"/>
                <a:gd name="connsiteY41" fmla="*/ 0 h 334944"/>
                <a:gd name="connsiteX42" fmla="*/ 303883 w 369282"/>
                <a:gd name="connsiteY42" fmla="*/ 0 h 334944"/>
                <a:gd name="connsiteX43" fmla="*/ 320450 w 369282"/>
                <a:gd name="connsiteY43" fmla="*/ 0 h 334944"/>
                <a:gd name="connsiteX44" fmla="*/ 320450 w 369282"/>
                <a:gd name="connsiteY44" fmla="*/ 46226 h 334944"/>
                <a:gd name="connsiteX45" fmla="*/ 312166 w 369282"/>
                <a:gd name="connsiteY45" fmla="*/ 53931 h 334944"/>
                <a:gd name="connsiteX46" fmla="*/ 212761 w 369282"/>
                <a:gd name="connsiteY46" fmla="*/ 53931 h 334944"/>
                <a:gd name="connsiteX47" fmla="*/ 204477 w 369282"/>
                <a:gd name="connsiteY47" fmla="*/ 46226 h 334944"/>
                <a:gd name="connsiteX48" fmla="*/ 204477 w 369282"/>
                <a:gd name="connsiteY48" fmla="*/ 0 h 334944"/>
                <a:gd name="connsiteX49" fmla="*/ 48831 w 369282"/>
                <a:gd name="connsiteY49" fmla="*/ 0 h 334944"/>
                <a:gd name="connsiteX50" fmla="*/ 65399 w 369282"/>
                <a:gd name="connsiteY50" fmla="*/ 0 h 334944"/>
                <a:gd name="connsiteX51" fmla="*/ 148237 w 369282"/>
                <a:gd name="connsiteY51" fmla="*/ 0 h 334944"/>
                <a:gd name="connsiteX52" fmla="*/ 164804 w 369282"/>
                <a:gd name="connsiteY52" fmla="*/ 0 h 334944"/>
                <a:gd name="connsiteX53" fmla="*/ 164804 w 369282"/>
                <a:gd name="connsiteY53" fmla="*/ 46226 h 334944"/>
                <a:gd name="connsiteX54" fmla="*/ 156520 w 369282"/>
                <a:gd name="connsiteY54" fmla="*/ 53931 h 334944"/>
                <a:gd name="connsiteX55" fmla="*/ 57115 w 369282"/>
                <a:gd name="connsiteY55" fmla="*/ 53931 h 334944"/>
                <a:gd name="connsiteX56" fmla="*/ 48831 w 369282"/>
                <a:gd name="connsiteY56" fmla="*/ 46226 h 334944"/>
                <a:gd name="connsiteX57" fmla="*/ 48831 w 369282"/>
                <a:gd name="connsiteY57" fmla="*/ 0 h 334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69282" h="334944">
                  <a:moveTo>
                    <a:pt x="256360" y="303721"/>
                  </a:moveTo>
                  <a:cubicBezTo>
                    <a:pt x="256360" y="303721"/>
                    <a:pt x="256360" y="303721"/>
                    <a:pt x="369282" y="303721"/>
                  </a:cubicBezTo>
                  <a:cubicBezTo>
                    <a:pt x="369282" y="303721"/>
                    <a:pt x="369282" y="303721"/>
                    <a:pt x="369282" y="327138"/>
                  </a:cubicBezTo>
                  <a:cubicBezTo>
                    <a:pt x="369282" y="334944"/>
                    <a:pt x="361216" y="334944"/>
                    <a:pt x="353150" y="334944"/>
                  </a:cubicBezTo>
                  <a:cubicBezTo>
                    <a:pt x="353150" y="334944"/>
                    <a:pt x="353150" y="334944"/>
                    <a:pt x="272492" y="334944"/>
                  </a:cubicBezTo>
                  <a:cubicBezTo>
                    <a:pt x="264426" y="334944"/>
                    <a:pt x="256360" y="334944"/>
                    <a:pt x="256360" y="327138"/>
                  </a:cubicBezTo>
                  <a:close/>
                  <a:moveTo>
                    <a:pt x="0" y="303721"/>
                  </a:moveTo>
                  <a:cubicBezTo>
                    <a:pt x="0" y="303721"/>
                    <a:pt x="0" y="303721"/>
                    <a:pt x="115973" y="303721"/>
                  </a:cubicBezTo>
                  <a:cubicBezTo>
                    <a:pt x="115973" y="303721"/>
                    <a:pt x="115973" y="303721"/>
                    <a:pt x="115973" y="327138"/>
                  </a:cubicBezTo>
                  <a:cubicBezTo>
                    <a:pt x="115973" y="334944"/>
                    <a:pt x="107689" y="334944"/>
                    <a:pt x="99406" y="334944"/>
                  </a:cubicBezTo>
                  <a:cubicBezTo>
                    <a:pt x="99406" y="334944"/>
                    <a:pt x="99406" y="334944"/>
                    <a:pt x="16568" y="334944"/>
                  </a:cubicBezTo>
                  <a:cubicBezTo>
                    <a:pt x="8284" y="334944"/>
                    <a:pt x="0" y="334944"/>
                    <a:pt x="0" y="327138"/>
                  </a:cubicBezTo>
                  <a:close/>
                  <a:moveTo>
                    <a:pt x="164803" y="82318"/>
                  </a:moveTo>
                  <a:lnTo>
                    <a:pt x="204479" y="82318"/>
                  </a:lnTo>
                  <a:lnTo>
                    <a:pt x="204479" y="227081"/>
                  </a:lnTo>
                  <a:lnTo>
                    <a:pt x="164803" y="227081"/>
                  </a:lnTo>
                  <a:close/>
                  <a:moveTo>
                    <a:pt x="222788" y="76641"/>
                  </a:moveTo>
                  <a:cubicBezTo>
                    <a:pt x="222788" y="76641"/>
                    <a:pt x="222788" y="76641"/>
                    <a:pt x="304173" y="76641"/>
                  </a:cubicBezTo>
                  <a:cubicBezTo>
                    <a:pt x="304173" y="76641"/>
                    <a:pt x="304173" y="76641"/>
                    <a:pt x="304173" y="106773"/>
                  </a:cubicBezTo>
                  <a:cubicBezTo>
                    <a:pt x="304173" y="106773"/>
                    <a:pt x="304173" y="106773"/>
                    <a:pt x="336726" y="106773"/>
                  </a:cubicBezTo>
                  <a:cubicBezTo>
                    <a:pt x="344865" y="106773"/>
                    <a:pt x="353003" y="114305"/>
                    <a:pt x="353003" y="121838"/>
                  </a:cubicBezTo>
                  <a:cubicBezTo>
                    <a:pt x="353003" y="121838"/>
                    <a:pt x="353003" y="121838"/>
                    <a:pt x="369280" y="227299"/>
                  </a:cubicBezTo>
                  <a:cubicBezTo>
                    <a:pt x="369280" y="227299"/>
                    <a:pt x="369280" y="227299"/>
                    <a:pt x="369280" y="272497"/>
                  </a:cubicBezTo>
                  <a:cubicBezTo>
                    <a:pt x="369280" y="272497"/>
                    <a:pt x="369280" y="272497"/>
                    <a:pt x="255342" y="272497"/>
                  </a:cubicBezTo>
                  <a:cubicBezTo>
                    <a:pt x="255342" y="272497"/>
                    <a:pt x="255342" y="272497"/>
                    <a:pt x="255342" y="227299"/>
                  </a:cubicBezTo>
                  <a:cubicBezTo>
                    <a:pt x="255342" y="227299"/>
                    <a:pt x="255342" y="227299"/>
                    <a:pt x="222788" y="227299"/>
                  </a:cubicBezTo>
                  <a:cubicBezTo>
                    <a:pt x="222788" y="227299"/>
                    <a:pt x="222788" y="227299"/>
                    <a:pt x="222788" y="84174"/>
                  </a:cubicBezTo>
                  <a:cubicBezTo>
                    <a:pt x="222788" y="84174"/>
                    <a:pt x="222788" y="84174"/>
                    <a:pt x="222788" y="76641"/>
                  </a:cubicBezTo>
                  <a:close/>
                  <a:moveTo>
                    <a:pt x="65108" y="76641"/>
                  </a:moveTo>
                  <a:cubicBezTo>
                    <a:pt x="65108" y="76641"/>
                    <a:pt x="65108" y="76641"/>
                    <a:pt x="146492" y="76641"/>
                  </a:cubicBezTo>
                  <a:lnTo>
                    <a:pt x="146492" y="84174"/>
                  </a:lnTo>
                  <a:cubicBezTo>
                    <a:pt x="146492" y="84174"/>
                    <a:pt x="146492" y="84174"/>
                    <a:pt x="146492" y="227299"/>
                  </a:cubicBezTo>
                  <a:cubicBezTo>
                    <a:pt x="146492" y="227299"/>
                    <a:pt x="146492" y="227299"/>
                    <a:pt x="113938" y="227299"/>
                  </a:cubicBezTo>
                  <a:cubicBezTo>
                    <a:pt x="113938" y="227299"/>
                    <a:pt x="113938" y="227299"/>
                    <a:pt x="113938" y="272497"/>
                  </a:cubicBezTo>
                  <a:cubicBezTo>
                    <a:pt x="113938" y="272497"/>
                    <a:pt x="113938" y="272497"/>
                    <a:pt x="0" y="272497"/>
                  </a:cubicBezTo>
                  <a:cubicBezTo>
                    <a:pt x="0" y="272497"/>
                    <a:pt x="0" y="272497"/>
                    <a:pt x="0" y="227299"/>
                  </a:cubicBezTo>
                  <a:cubicBezTo>
                    <a:pt x="0" y="227299"/>
                    <a:pt x="0" y="227299"/>
                    <a:pt x="16277" y="121838"/>
                  </a:cubicBezTo>
                  <a:cubicBezTo>
                    <a:pt x="16277" y="114305"/>
                    <a:pt x="24415" y="106773"/>
                    <a:pt x="32554" y="106773"/>
                  </a:cubicBezTo>
                  <a:cubicBezTo>
                    <a:pt x="32554" y="106773"/>
                    <a:pt x="32554" y="106773"/>
                    <a:pt x="65108" y="106773"/>
                  </a:cubicBezTo>
                  <a:cubicBezTo>
                    <a:pt x="65108" y="106773"/>
                    <a:pt x="65108" y="106773"/>
                    <a:pt x="65108" y="76641"/>
                  </a:cubicBezTo>
                  <a:close/>
                  <a:moveTo>
                    <a:pt x="204477" y="0"/>
                  </a:moveTo>
                  <a:cubicBezTo>
                    <a:pt x="204477" y="0"/>
                    <a:pt x="212761" y="0"/>
                    <a:pt x="221045" y="0"/>
                  </a:cubicBezTo>
                  <a:cubicBezTo>
                    <a:pt x="221045" y="0"/>
                    <a:pt x="221045" y="0"/>
                    <a:pt x="303883" y="0"/>
                  </a:cubicBezTo>
                  <a:cubicBezTo>
                    <a:pt x="312166" y="0"/>
                    <a:pt x="320450" y="0"/>
                    <a:pt x="320450" y="0"/>
                  </a:cubicBezTo>
                  <a:cubicBezTo>
                    <a:pt x="320450" y="0"/>
                    <a:pt x="320450" y="0"/>
                    <a:pt x="320450" y="46226"/>
                  </a:cubicBezTo>
                  <a:cubicBezTo>
                    <a:pt x="320450" y="53931"/>
                    <a:pt x="320450" y="53931"/>
                    <a:pt x="312166" y="53931"/>
                  </a:cubicBezTo>
                  <a:cubicBezTo>
                    <a:pt x="312166" y="53931"/>
                    <a:pt x="312166" y="53931"/>
                    <a:pt x="212761" y="53931"/>
                  </a:cubicBezTo>
                  <a:cubicBezTo>
                    <a:pt x="212761" y="53931"/>
                    <a:pt x="204477" y="53931"/>
                    <a:pt x="204477" y="46226"/>
                  </a:cubicBezTo>
                  <a:cubicBezTo>
                    <a:pt x="204477" y="46226"/>
                    <a:pt x="204477" y="46226"/>
                    <a:pt x="204477" y="0"/>
                  </a:cubicBezTo>
                  <a:close/>
                  <a:moveTo>
                    <a:pt x="48831" y="0"/>
                  </a:moveTo>
                  <a:cubicBezTo>
                    <a:pt x="48831" y="0"/>
                    <a:pt x="57115" y="0"/>
                    <a:pt x="65399" y="0"/>
                  </a:cubicBezTo>
                  <a:cubicBezTo>
                    <a:pt x="65399" y="0"/>
                    <a:pt x="65399" y="0"/>
                    <a:pt x="148237" y="0"/>
                  </a:cubicBezTo>
                  <a:cubicBezTo>
                    <a:pt x="156520" y="0"/>
                    <a:pt x="164804" y="0"/>
                    <a:pt x="164804" y="0"/>
                  </a:cubicBezTo>
                  <a:cubicBezTo>
                    <a:pt x="164804" y="0"/>
                    <a:pt x="164804" y="0"/>
                    <a:pt x="164804" y="46226"/>
                  </a:cubicBezTo>
                  <a:cubicBezTo>
                    <a:pt x="164804" y="53931"/>
                    <a:pt x="156520" y="53931"/>
                    <a:pt x="156520" y="53931"/>
                  </a:cubicBezTo>
                  <a:cubicBezTo>
                    <a:pt x="156520" y="53931"/>
                    <a:pt x="156520" y="53931"/>
                    <a:pt x="57115" y="53931"/>
                  </a:cubicBezTo>
                  <a:cubicBezTo>
                    <a:pt x="48831" y="53931"/>
                    <a:pt x="48831" y="53931"/>
                    <a:pt x="48831" y="46226"/>
                  </a:cubicBezTo>
                  <a:cubicBezTo>
                    <a:pt x="48831" y="46226"/>
                    <a:pt x="48831" y="46226"/>
                    <a:pt x="48831" y="0"/>
                  </a:cubicBezTo>
                  <a:close/>
                </a:path>
              </a:pathLst>
            </a:custGeom>
            <a:solidFill>
              <a:schemeClr val="accent2"/>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文本框 31"/>
            <p:cNvSpPr txBox="1"/>
            <p:nvPr/>
          </p:nvSpPr>
          <p:spPr bwMode="auto">
            <a:xfrm>
              <a:off x="2579386" y="3850130"/>
              <a:ext cx="2088062" cy="521178"/>
            </a:xfrm>
            <a:prstGeom prst="rect">
              <a:avLst/>
            </a:prstGeom>
            <a:noFill/>
          </p:spPr>
          <p:txBody>
            <a:bodyPr wrap="none" lIns="0" tIns="0" rIns="0" bIns="0" anchor="ctr" anchorCtr="1">
              <a:normAutofit/>
            </a:bodyPr>
            <a:lstStyle/>
            <a:p>
              <a:pPr latinLnBrk="0"/>
              <a:r>
                <a:rPr lang="zh-CN" altLang="en-US" sz="1200" dirty="0">
                  <a:solidFill>
                    <a:schemeClr val="bg1">
                      <a:lumMod val="50000"/>
                    </a:schemeClr>
                  </a:solidFill>
                  <a:effectLst/>
                  <a:latin typeface="微软雅黑" panose="020B0503020204020204" pitchFamily="34" charset="-122"/>
                  <a:ea typeface="微软雅黑" panose="020B0503020204020204" pitchFamily="34" charset="-122"/>
                </a:rPr>
                <a:t>标题文本预设</a:t>
              </a:r>
            </a:p>
          </p:txBody>
        </p:sp>
      </p:grpSp>
      <p:grpSp>
        <p:nvGrpSpPr>
          <p:cNvPr id="6" name="组合 5"/>
          <p:cNvGrpSpPr/>
          <p:nvPr/>
        </p:nvGrpSpPr>
        <p:grpSpPr>
          <a:xfrm>
            <a:off x="3713039" y="1291701"/>
            <a:ext cx="1713066" cy="3080249"/>
            <a:chOff x="4670682" y="1722268"/>
            <a:chExt cx="2284088" cy="4107001"/>
          </a:xfrm>
        </p:grpSpPr>
        <p:sp>
          <p:nvSpPr>
            <p:cNvPr id="35" name="矩形 34"/>
            <p:cNvSpPr/>
            <p:nvPr/>
          </p:nvSpPr>
          <p:spPr bwMode="auto">
            <a:xfrm>
              <a:off x="4670682" y="2855301"/>
              <a:ext cx="2098468" cy="2973968"/>
            </a:xfrm>
            <a:prstGeom prst="rect">
              <a:avLst/>
            </a:prstGeom>
            <a:solidFill>
              <a:schemeClr val="tx2">
                <a:lumMod val="20000"/>
                <a:lumOff val="80000"/>
              </a:schemeClr>
            </a:solidFill>
            <a:ln w="57150">
              <a:solidFill>
                <a:schemeClr val="bg1"/>
              </a:solidFill>
              <a:round/>
            </a:ln>
            <a:effectLst/>
          </p:spPr>
          <p:txBody>
            <a:bodyPr vert="horz" wrap="square" lIns="91440" tIns="45720" rIns="91440" bIns="1440000" anchor="b" anchorCtr="1" compatLnSpc="1">
              <a:norm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rPr>
              </a:br>
              <a:r>
                <a:rPr lang="zh-CN" altLang="en-US" sz="9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6" name="任意多边形 20"/>
            <p:cNvSpPr/>
            <p:nvPr/>
          </p:nvSpPr>
          <p:spPr bwMode="auto">
            <a:xfrm>
              <a:off x="6767198" y="1809496"/>
              <a:ext cx="187572" cy="1088532"/>
            </a:xfrm>
            <a:custGeom>
              <a:avLst/>
              <a:gdLst/>
              <a:ahLst/>
              <a:cxnLst>
                <a:cxn ang="0">
                  <a:pos x="54" y="575"/>
                </a:cxn>
                <a:cxn ang="0">
                  <a:pos x="54" y="0"/>
                </a:cxn>
                <a:cxn ang="0">
                  <a:pos x="0" y="10"/>
                </a:cxn>
                <a:cxn ang="0">
                  <a:pos x="0" y="627"/>
                </a:cxn>
                <a:cxn ang="0">
                  <a:pos x="54" y="617"/>
                </a:cxn>
                <a:cxn ang="0">
                  <a:pos x="54" y="617"/>
                </a:cxn>
                <a:cxn ang="0">
                  <a:pos x="80" y="586"/>
                </a:cxn>
                <a:cxn ang="0">
                  <a:pos x="54" y="575"/>
                </a:cxn>
              </a:cxnLst>
              <a:rect l="0" t="0" r="r" b="b"/>
              <a:pathLst>
                <a:path w="81" h="627">
                  <a:moveTo>
                    <a:pt x="54" y="575"/>
                  </a:moveTo>
                  <a:cubicBezTo>
                    <a:pt x="54" y="0"/>
                    <a:pt x="54" y="0"/>
                    <a:pt x="54" y="0"/>
                  </a:cubicBezTo>
                  <a:cubicBezTo>
                    <a:pt x="0" y="10"/>
                    <a:pt x="0" y="10"/>
                    <a:pt x="0" y="10"/>
                  </a:cubicBezTo>
                  <a:cubicBezTo>
                    <a:pt x="0" y="627"/>
                    <a:pt x="0" y="627"/>
                    <a:pt x="0" y="627"/>
                  </a:cubicBezTo>
                  <a:cubicBezTo>
                    <a:pt x="54" y="617"/>
                    <a:pt x="54" y="617"/>
                    <a:pt x="54" y="617"/>
                  </a:cubicBezTo>
                  <a:cubicBezTo>
                    <a:pt x="54" y="617"/>
                    <a:pt x="54" y="617"/>
                    <a:pt x="54" y="617"/>
                  </a:cubicBezTo>
                  <a:cubicBezTo>
                    <a:pt x="54" y="617"/>
                    <a:pt x="81" y="612"/>
                    <a:pt x="80" y="586"/>
                  </a:cubicBezTo>
                  <a:cubicBezTo>
                    <a:pt x="79" y="567"/>
                    <a:pt x="54" y="575"/>
                    <a:pt x="54" y="575"/>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任意多边形 21"/>
            <p:cNvSpPr/>
            <p:nvPr/>
          </p:nvSpPr>
          <p:spPr bwMode="auto">
            <a:xfrm>
              <a:off x="4672637" y="1722268"/>
              <a:ext cx="2280180" cy="1410185"/>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solidFill>
              <a:schemeClr val="accent3"/>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任意多边形 22"/>
            <p:cNvSpPr/>
            <p:nvPr/>
          </p:nvSpPr>
          <p:spPr bwMode="auto">
            <a:xfrm>
              <a:off x="6767198" y="4617016"/>
              <a:ext cx="187572" cy="227157"/>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任意多边形 23"/>
            <p:cNvSpPr/>
            <p:nvPr/>
          </p:nvSpPr>
          <p:spPr bwMode="auto">
            <a:xfrm>
              <a:off x="4672637" y="4529788"/>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3"/>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任意多边形 24"/>
            <p:cNvSpPr/>
            <p:nvPr/>
          </p:nvSpPr>
          <p:spPr bwMode="auto">
            <a:xfrm>
              <a:off x="6767198" y="4915045"/>
              <a:ext cx="187572" cy="227157"/>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1">
                <a:lumMod val="75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任意多边形 25"/>
            <p:cNvSpPr/>
            <p:nvPr/>
          </p:nvSpPr>
          <p:spPr bwMode="auto">
            <a:xfrm>
              <a:off x="4672637" y="4827817"/>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3"/>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椭圆 41"/>
            <p:cNvSpPr/>
            <p:nvPr/>
          </p:nvSpPr>
          <p:spPr bwMode="auto">
            <a:xfrm>
              <a:off x="5437581" y="2096622"/>
              <a:ext cx="750290" cy="697823"/>
            </a:xfrm>
            <a:prstGeom prst="ellipse">
              <a:avLst/>
            </a:prstGeom>
            <a:solidFill>
              <a:schemeClr val="bg1"/>
            </a:solidFill>
            <a:ln w="19050">
              <a:solidFill>
                <a:schemeClr val="accent3">
                  <a:lumMod val="75000"/>
                </a:schemeClr>
              </a:solid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任意多边形 125"/>
            <p:cNvSpPr/>
            <p:nvPr/>
          </p:nvSpPr>
          <p:spPr bwMode="auto">
            <a:xfrm>
              <a:off x="5613430" y="2245927"/>
              <a:ext cx="398592" cy="403698"/>
            </a:xfrm>
            <a:custGeom>
              <a:avLst/>
              <a:gdLst>
                <a:gd name="connsiteX0" fmla="*/ 127959 w 398592"/>
                <a:gd name="connsiteY0" fmla="*/ 191264 h 403698"/>
                <a:gd name="connsiteX1" fmla="*/ 146193 w 398592"/>
                <a:gd name="connsiteY1" fmla="*/ 202511 h 403698"/>
                <a:gd name="connsiteX2" fmla="*/ 152271 w 398592"/>
                <a:gd name="connsiteY2" fmla="*/ 213757 h 403698"/>
                <a:gd name="connsiteX3" fmla="*/ 146193 w 398592"/>
                <a:gd name="connsiteY3" fmla="*/ 241873 h 403698"/>
                <a:gd name="connsiteX4" fmla="*/ 146193 w 398592"/>
                <a:gd name="connsiteY4" fmla="*/ 247497 h 403698"/>
                <a:gd name="connsiteX5" fmla="*/ 91491 w 398592"/>
                <a:gd name="connsiteY5" fmla="*/ 298106 h 403698"/>
                <a:gd name="connsiteX6" fmla="*/ 73256 w 398592"/>
                <a:gd name="connsiteY6" fmla="*/ 298106 h 403698"/>
                <a:gd name="connsiteX7" fmla="*/ 73256 w 398592"/>
                <a:gd name="connsiteY7" fmla="*/ 281236 h 403698"/>
                <a:gd name="connsiteX8" fmla="*/ 115803 w 398592"/>
                <a:gd name="connsiteY8" fmla="*/ 230627 h 403698"/>
                <a:gd name="connsiteX9" fmla="*/ 127959 w 398592"/>
                <a:gd name="connsiteY9" fmla="*/ 191264 h 403698"/>
                <a:gd name="connsiteX10" fmla="*/ 314042 w 398592"/>
                <a:gd name="connsiteY10" fmla="*/ 164190 h 403698"/>
                <a:gd name="connsiteX11" fmla="*/ 386514 w 398592"/>
                <a:gd name="connsiteY11" fmla="*/ 164190 h 403698"/>
                <a:gd name="connsiteX12" fmla="*/ 398592 w 398592"/>
                <a:gd name="connsiteY12" fmla="*/ 164190 h 403698"/>
                <a:gd name="connsiteX13" fmla="*/ 398592 w 398592"/>
                <a:gd name="connsiteY13" fmla="*/ 175330 h 403698"/>
                <a:gd name="connsiteX14" fmla="*/ 398592 w 398592"/>
                <a:gd name="connsiteY14" fmla="*/ 236600 h 403698"/>
                <a:gd name="connsiteX15" fmla="*/ 386514 w 398592"/>
                <a:gd name="connsiteY15" fmla="*/ 247739 h 403698"/>
                <a:gd name="connsiteX16" fmla="*/ 374435 w 398592"/>
                <a:gd name="connsiteY16" fmla="*/ 236600 h 403698"/>
                <a:gd name="connsiteX17" fmla="*/ 374435 w 398592"/>
                <a:gd name="connsiteY17" fmla="*/ 203180 h 403698"/>
                <a:gd name="connsiteX18" fmla="*/ 368396 w 398592"/>
                <a:gd name="connsiteY18" fmla="*/ 203180 h 403698"/>
                <a:gd name="connsiteX19" fmla="*/ 205336 w 398592"/>
                <a:gd name="connsiteY19" fmla="*/ 353569 h 403698"/>
                <a:gd name="connsiteX20" fmla="*/ 193257 w 398592"/>
                <a:gd name="connsiteY20" fmla="*/ 359139 h 403698"/>
                <a:gd name="connsiteX21" fmla="*/ 187218 w 398592"/>
                <a:gd name="connsiteY21" fmla="*/ 353569 h 403698"/>
                <a:gd name="connsiteX22" fmla="*/ 144943 w 398592"/>
                <a:gd name="connsiteY22" fmla="*/ 314579 h 403698"/>
                <a:gd name="connsiteX23" fmla="*/ 138904 w 398592"/>
                <a:gd name="connsiteY23" fmla="*/ 314579 h 403698"/>
                <a:gd name="connsiteX24" fmla="*/ 36236 w 398592"/>
                <a:gd name="connsiteY24" fmla="*/ 403698 h 403698"/>
                <a:gd name="connsiteX25" fmla="*/ 0 w 398592"/>
                <a:gd name="connsiteY25" fmla="*/ 403698 h 403698"/>
                <a:gd name="connsiteX26" fmla="*/ 132864 w 398592"/>
                <a:gd name="connsiteY26" fmla="*/ 286729 h 403698"/>
                <a:gd name="connsiteX27" fmla="*/ 138904 w 398592"/>
                <a:gd name="connsiteY27" fmla="*/ 286729 h 403698"/>
                <a:gd name="connsiteX28" fmla="*/ 150982 w 398592"/>
                <a:gd name="connsiteY28" fmla="*/ 286729 h 403698"/>
                <a:gd name="connsiteX29" fmla="*/ 193257 w 398592"/>
                <a:gd name="connsiteY29" fmla="*/ 325719 h 403698"/>
                <a:gd name="connsiteX30" fmla="*/ 193257 w 398592"/>
                <a:gd name="connsiteY30" fmla="*/ 331289 h 403698"/>
                <a:gd name="connsiteX31" fmla="*/ 199296 w 398592"/>
                <a:gd name="connsiteY31" fmla="*/ 325719 h 403698"/>
                <a:gd name="connsiteX32" fmla="*/ 344239 w 398592"/>
                <a:gd name="connsiteY32" fmla="*/ 192040 h 403698"/>
                <a:gd name="connsiteX33" fmla="*/ 344239 w 398592"/>
                <a:gd name="connsiteY33" fmla="*/ 186470 h 403698"/>
                <a:gd name="connsiteX34" fmla="*/ 320082 w 398592"/>
                <a:gd name="connsiteY34" fmla="*/ 186470 h 403698"/>
                <a:gd name="connsiteX35" fmla="*/ 314042 w 398592"/>
                <a:gd name="connsiteY35" fmla="*/ 186470 h 403698"/>
                <a:gd name="connsiteX36" fmla="*/ 308003 w 398592"/>
                <a:gd name="connsiteY36" fmla="*/ 175330 h 403698"/>
                <a:gd name="connsiteX37" fmla="*/ 314042 w 398592"/>
                <a:gd name="connsiteY37" fmla="*/ 164190 h 403698"/>
                <a:gd name="connsiteX38" fmla="*/ 259584 w 398592"/>
                <a:gd name="connsiteY38" fmla="*/ 74634 h 403698"/>
                <a:gd name="connsiteX39" fmla="*/ 277671 w 398592"/>
                <a:gd name="connsiteY39" fmla="*/ 80101 h 403698"/>
                <a:gd name="connsiteX40" fmla="*/ 271642 w 398592"/>
                <a:gd name="connsiteY40" fmla="*/ 96502 h 403698"/>
                <a:gd name="connsiteX41" fmla="*/ 235469 w 398592"/>
                <a:gd name="connsiteY41" fmla="*/ 118370 h 403698"/>
                <a:gd name="connsiteX42" fmla="*/ 223411 w 398592"/>
                <a:gd name="connsiteY42" fmla="*/ 118370 h 403698"/>
                <a:gd name="connsiteX43" fmla="*/ 199295 w 398592"/>
                <a:gd name="connsiteY43" fmla="*/ 112903 h 403698"/>
                <a:gd name="connsiteX44" fmla="*/ 205324 w 398592"/>
                <a:gd name="connsiteY44" fmla="*/ 101969 h 403698"/>
                <a:gd name="connsiteX45" fmla="*/ 199295 w 398592"/>
                <a:gd name="connsiteY45" fmla="*/ 91035 h 403698"/>
                <a:gd name="connsiteX46" fmla="*/ 223411 w 398592"/>
                <a:gd name="connsiteY46" fmla="*/ 96502 h 403698"/>
                <a:gd name="connsiteX47" fmla="*/ 259584 w 398592"/>
                <a:gd name="connsiteY47" fmla="*/ 74634 h 403698"/>
                <a:gd name="connsiteX48" fmla="*/ 109187 w 398592"/>
                <a:gd name="connsiteY48" fmla="*/ 68387 h 403698"/>
                <a:gd name="connsiteX49" fmla="*/ 151823 w 398592"/>
                <a:gd name="connsiteY49" fmla="*/ 68387 h 403698"/>
                <a:gd name="connsiteX50" fmla="*/ 164005 w 398592"/>
                <a:gd name="connsiteY50" fmla="*/ 68387 h 403698"/>
                <a:gd name="connsiteX51" fmla="*/ 176186 w 398592"/>
                <a:gd name="connsiteY51" fmla="*/ 113373 h 403698"/>
                <a:gd name="connsiteX52" fmla="*/ 182277 w 398592"/>
                <a:gd name="connsiteY52" fmla="*/ 85257 h 403698"/>
                <a:gd name="connsiteX53" fmla="*/ 176186 w 398592"/>
                <a:gd name="connsiteY53" fmla="*/ 79633 h 403698"/>
                <a:gd name="connsiteX54" fmla="*/ 182277 w 398592"/>
                <a:gd name="connsiteY54" fmla="*/ 74010 h 403698"/>
                <a:gd name="connsiteX55" fmla="*/ 188368 w 398592"/>
                <a:gd name="connsiteY55" fmla="*/ 79633 h 403698"/>
                <a:gd name="connsiteX56" fmla="*/ 188368 w 398592"/>
                <a:gd name="connsiteY56" fmla="*/ 85257 h 403698"/>
                <a:gd name="connsiteX57" fmla="*/ 182277 w 398592"/>
                <a:gd name="connsiteY57" fmla="*/ 113373 h 403698"/>
                <a:gd name="connsiteX58" fmla="*/ 194459 w 398592"/>
                <a:gd name="connsiteY58" fmla="*/ 85257 h 403698"/>
                <a:gd name="connsiteX59" fmla="*/ 194459 w 398592"/>
                <a:gd name="connsiteY59" fmla="*/ 96503 h 403698"/>
                <a:gd name="connsiteX60" fmla="*/ 176186 w 398592"/>
                <a:gd name="connsiteY60" fmla="*/ 175229 h 403698"/>
                <a:gd name="connsiteX61" fmla="*/ 206640 w 398592"/>
                <a:gd name="connsiteY61" fmla="*/ 208968 h 403698"/>
                <a:gd name="connsiteX62" fmla="*/ 206640 w 398592"/>
                <a:gd name="connsiteY62" fmla="*/ 225838 h 403698"/>
                <a:gd name="connsiteX63" fmla="*/ 200550 w 398592"/>
                <a:gd name="connsiteY63" fmla="*/ 282071 h 403698"/>
                <a:gd name="connsiteX64" fmla="*/ 182277 w 398592"/>
                <a:gd name="connsiteY64" fmla="*/ 293317 h 403698"/>
                <a:gd name="connsiteX65" fmla="*/ 170095 w 398592"/>
                <a:gd name="connsiteY65" fmla="*/ 276447 h 403698"/>
                <a:gd name="connsiteX66" fmla="*/ 176186 w 398592"/>
                <a:gd name="connsiteY66" fmla="*/ 225838 h 403698"/>
                <a:gd name="connsiteX67" fmla="*/ 145732 w 398592"/>
                <a:gd name="connsiteY67" fmla="*/ 192099 h 403698"/>
                <a:gd name="connsiteX68" fmla="*/ 121369 w 398592"/>
                <a:gd name="connsiteY68" fmla="*/ 169606 h 403698"/>
                <a:gd name="connsiteX69" fmla="*/ 115278 w 398592"/>
                <a:gd name="connsiteY69" fmla="*/ 163982 h 403698"/>
                <a:gd name="connsiteX70" fmla="*/ 133550 w 398592"/>
                <a:gd name="connsiteY70" fmla="*/ 96503 h 403698"/>
                <a:gd name="connsiteX71" fmla="*/ 145732 w 398592"/>
                <a:gd name="connsiteY71" fmla="*/ 96503 h 403698"/>
                <a:gd name="connsiteX72" fmla="*/ 115278 w 398592"/>
                <a:gd name="connsiteY72" fmla="*/ 90880 h 403698"/>
                <a:gd name="connsiteX73" fmla="*/ 78733 w 398592"/>
                <a:gd name="connsiteY73" fmla="*/ 118996 h 403698"/>
                <a:gd name="connsiteX74" fmla="*/ 60460 w 398592"/>
                <a:gd name="connsiteY74" fmla="*/ 118996 h 403698"/>
                <a:gd name="connsiteX75" fmla="*/ 60460 w 398592"/>
                <a:gd name="connsiteY75" fmla="*/ 102126 h 403698"/>
                <a:gd name="connsiteX76" fmla="*/ 109187 w 398592"/>
                <a:gd name="connsiteY76" fmla="*/ 68387 h 403698"/>
                <a:gd name="connsiteX77" fmla="*/ 175120 w 398592"/>
                <a:gd name="connsiteY77" fmla="*/ 749 h 403698"/>
                <a:gd name="connsiteX78" fmla="*/ 187852 w 398592"/>
                <a:gd name="connsiteY78" fmla="*/ 1099 h 403698"/>
                <a:gd name="connsiteX79" fmla="*/ 212733 w 398592"/>
                <a:gd name="connsiteY79" fmla="*/ 29135 h 403698"/>
                <a:gd name="connsiteX80" fmla="*/ 187852 w 398592"/>
                <a:gd name="connsiteY80" fmla="*/ 62778 h 403698"/>
                <a:gd name="connsiteX81" fmla="*/ 156750 w 398592"/>
                <a:gd name="connsiteY81" fmla="*/ 29135 h 403698"/>
                <a:gd name="connsiteX82" fmla="*/ 175120 w 398592"/>
                <a:gd name="connsiteY82" fmla="*/ 749 h 403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98592" h="403698">
                  <a:moveTo>
                    <a:pt x="127959" y="191264"/>
                  </a:moveTo>
                  <a:cubicBezTo>
                    <a:pt x="134037" y="196887"/>
                    <a:pt x="140115" y="196887"/>
                    <a:pt x="146193" y="202511"/>
                  </a:cubicBezTo>
                  <a:cubicBezTo>
                    <a:pt x="146193" y="202511"/>
                    <a:pt x="152271" y="208134"/>
                    <a:pt x="152271" y="213757"/>
                  </a:cubicBezTo>
                  <a:cubicBezTo>
                    <a:pt x="152271" y="213757"/>
                    <a:pt x="152271" y="213757"/>
                    <a:pt x="146193" y="241873"/>
                  </a:cubicBezTo>
                  <a:cubicBezTo>
                    <a:pt x="146193" y="241873"/>
                    <a:pt x="146193" y="247497"/>
                    <a:pt x="146193" y="247497"/>
                  </a:cubicBezTo>
                  <a:cubicBezTo>
                    <a:pt x="146193" y="247497"/>
                    <a:pt x="146193" y="247497"/>
                    <a:pt x="91491" y="298106"/>
                  </a:cubicBezTo>
                  <a:cubicBezTo>
                    <a:pt x="85412" y="303729"/>
                    <a:pt x="79334" y="303729"/>
                    <a:pt x="73256" y="298106"/>
                  </a:cubicBezTo>
                  <a:cubicBezTo>
                    <a:pt x="67178" y="292483"/>
                    <a:pt x="67178" y="286859"/>
                    <a:pt x="73256" y="281236"/>
                  </a:cubicBezTo>
                  <a:cubicBezTo>
                    <a:pt x="73256" y="281236"/>
                    <a:pt x="73256" y="281236"/>
                    <a:pt x="115803" y="230627"/>
                  </a:cubicBezTo>
                  <a:cubicBezTo>
                    <a:pt x="115803" y="230627"/>
                    <a:pt x="115803" y="230627"/>
                    <a:pt x="127959" y="191264"/>
                  </a:cubicBezTo>
                  <a:close/>
                  <a:moveTo>
                    <a:pt x="314042" y="164190"/>
                  </a:moveTo>
                  <a:cubicBezTo>
                    <a:pt x="314042" y="164190"/>
                    <a:pt x="314042" y="164190"/>
                    <a:pt x="386514" y="164190"/>
                  </a:cubicBezTo>
                  <a:cubicBezTo>
                    <a:pt x="392553" y="164190"/>
                    <a:pt x="392553" y="164190"/>
                    <a:pt x="398592" y="164190"/>
                  </a:cubicBezTo>
                  <a:cubicBezTo>
                    <a:pt x="398592" y="169760"/>
                    <a:pt x="398592" y="169760"/>
                    <a:pt x="398592" y="175330"/>
                  </a:cubicBezTo>
                  <a:lnTo>
                    <a:pt x="398592" y="236600"/>
                  </a:lnTo>
                  <a:cubicBezTo>
                    <a:pt x="398592" y="242169"/>
                    <a:pt x="392553" y="247739"/>
                    <a:pt x="386514" y="247739"/>
                  </a:cubicBezTo>
                  <a:cubicBezTo>
                    <a:pt x="380474" y="247739"/>
                    <a:pt x="374435" y="242169"/>
                    <a:pt x="374435" y="236600"/>
                  </a:cubicBezTo>
                  <a:cubicBezTo>
                    <a:pt x="374435" y="236600"/>
                    <a:pt x="374435" y="236600"/>
                    <a:pt x="374435" y="203180"/>
                  </a:cubicBezTo>
                  <a:cubicBezTo>
                    <a:pt x="374435" y="203180"/>
                    <a:pt x="374435" y="203180"/>
                    <a:pt x="368396" y="203180"/>
                  </a:cubicBezTo>
                  <a:cubicBezTo>
                    <a:pt x="368396" y="203180"/>
                    <a:pt x="368396" y="203180"/>
                    <a:pt x="205336" y="353569"/>
                  </a:cubicBezTo>
                  <a:cubicBezTo>
                    <a:pt x="199296" y="359139"/>
                    <a:pt x="199296" y="359139"/>
                    <a:pt x="193257" y="359139"/>
                  </a:cubicBezTo>
                  <a:cubicBezTo>
                    <a:pt x="193257" y="359139"/>
                    <a:pt x="187218" y="359139"/>
                    <a:pt x="187218" y="353569"/>
                  </a:cubicBezTo>
                  <a:cubicBezTo>
                    <a:pt x="187218" y="353569"/>
                    <a:pt x="187218" y="353569"/>
                    <a:pt x="144943" y="314579"/>
                  </a:cubicBezTo>
                  <a:cubicBezTo>
                    <a:pt x="144943" y="314579"/>
                    <a:pt x="144943" y="314579"/>
                    <a:pt x="138904" y="314579"/>
                  </a:cubicBezTo>
                  <a:cubicBezTo>
                    <a:pt x="138904" y="314579"/>
                    <a:pt x="138904" y="314579"/>
                    <a:pt x="36236" y="403698"/>
                  </a:cubicBezTo>
                  <a:cubicBezTo>
                    <a:pt x="36236" y="403698"/>
                    <a:pt x="36236" y="403698"/>
                    <a:pt x="0" y="403698"/>
                  </a:cubicBezTo>
                  <a:cubicBezTo>
                    <a:pt x="0" y="403698"/>
                    <a:pt x="0" y="403698"/>
                    <a:pt x="132864" y="286729"/>
                  </a:cubicBezTo>
                  <a:cubicBezTo>
                    <a:pt x="132864" y="286729"/>
                    <a:pt x="138904" y="286729"/>
                    <a:pt x="138904" y="286729"/>
                  </a:cubicBezTo>
                  <a:cubicBezTo>
                    <a:pt x="144943" y="286729"/>
                    <a:pt x="144943" y="286729"/>
                    <a:pt x="150982" y="286729"/>
                  </a:cubicBezTo>
                  <a:cubicBezTo>
                    <a:pt x="150982" y="286729"/>
                    <a:pt x="150982" y="286729"/>
                    <a:pt x="193257" y="325719"/>
                  </a:cubicBezTo>
                  <a:cubicBezTo>
                    <a:pt x="193257" y="325719"/>
                    <a:pt x="193257" y="325719"/>
                    <a:pt x="193257" y="331289"/>
                  </a:cubicBezTo>
                  <a:cubicBezTo>
                    <a:pt x="193257" y="331289"/>
                    <a:pt x="193257" y="331289"/>
                    <a:pt x="199296" y="325719"/>
                  </a:cubicBezTo>
                  <a:cubicBezTo>
                    <a:pt x="199296" y="325719"/>
                    <a:pt x="199296" y="325719"/>
                    <a:pt x="344239" y="192040"/>
                  </a:cubicBezTo>
                  <a:cubicBezTo>
                    <a:pt x="344239" y="192040"/>
                    <a:pt x="344239" y="192040"/>
                    <a:pt x="344239" y="186470"/>
                  </a:cubicBezTo>
                  <a:cubicBezTo>
                    <a:pt x="344239" y="186470"/>
                    <a:pt x="344239" y="186470"/>
                    <a:pt x="320082" y="186470"/>
                  </a:cubicBezTo>
                  <a:cubicBezTo>
                    <a:pt x="320082" y="186470"/>
                    <a:pt x="320082" y="186470"/>
                    <a:pt x="314042" y="186470"/>
                  </a:cubicBezTo>
                  <a:cubicBezTo>
                    <a:pt x="308003" y="180900"/>
                    <a:pt x="308003" y="180900"/>
                    <a:pt x="308003" y="175330"/>
                  </a:cubicBezTo>
                  <a:cubicBezTo>
                    <a:pt x="308003" y="169760"/>
                    <a:pt x="308003" y="164190"/>
                    <a:pt x="314042" y="164190"/>
                  </a:cubicBezTo>
                  <a:close/>
                  <a:moveTo>
                    <a:pt x="259584" y="74634"/>
                  </a:moveTo>
                  <a:cubicBezTo>
                    <a:pt x="265613" y="74634"/>
                    <a:pt x="271642" y="74634"/>
                    <a:pt x="277671" y="80101"/>
                  </a:cubicBezTo>
                  <a:cubicBezTo>
                    <a:pt x="277671" y="85568"/>
                    <a:pt x="277671" y="91035"/>
                    <a:pt x="271642" y="96502"/>
                  </a:cubicBezTo>
                  <a:cubicBezTo>
                    <a:pt x="271642" y="96502"/>
                    <a:pt x="271642" y="96502"/>
                    <a:pt x="235469" y="118370"/>
                  </a:cubicBezTo>
                  <a:cubicBezTo>
                    <a:pt x="229440" y="118370"/>
                    <a:pt x="229440" y="118370"/>
                    <a:pt x="223411" y="118370"/>
                  </a:cubicBezTo>
                  <a:cubicBezTo>
                    <a:pt x="223411" y="118370"/>
                    <a:pt x="223411" y="118370"/>
                    <a:pt x="199295" y="112903"/>
                  </a:cubicBezTo>
                  <a:cubicBezTo>
                    <a:pt x="199295" y="112903"/>
                    <a:pt x="199295" y="107436"/>
                    <a:pt x="205324" y="101969"/>
                  </a:cubicBezTo>
                  <a:cubicBezTo>
                    <a:pt x="205324" y="96502"/>
                    <a:pt x="199295" y="91035"/>
                    <a:pt x="199295" y="91035"/>
                  </a:cubicBezTo>
                  <a:cubicBezTo>
                    <a:pt x="199295" y="91035"/>
                    <a:pt x="199295" y="91035"/>
                    <a:pt x="223411" y="96502"/>
                  </a:cubicBezTo>
                  <a:cubicBezTo>
                    <a:pt x="223411" y="96502"/>
                    <a:pt x="223411" y="96502"/>
                    <a:pt x="259584" y="74634"/>
                  </a:cubicBezTo>
                  <a:close/>
                  <a:moveTo>
                    <a:pt x="109187" y="68387"/>
                  </a:moveTo>
                  <a:cubicBezTo>
                    <a:pt x="127459" y="68387"/>
                    <a:pt x="145732" y="68387"/>
                    <a:pt x="151823" y="68387"/>
                  </a:cubicBezTo>
                  <a:cubicBezTo>
                    <a:pt x="151823" y="68387"/>
                    <a:pt x="164005" y="68387"/>
                    <a:pt x="164005" y="68387"/>
                  </a:cubicBezTo>
                  <a:cubicBezTo>
                    <a:pt x="170095" y="68387"/>
                    <a:pt x="176186" y="79633"/>
                    <a:pt x="176186" y="113373"/>
                  </a:cubicBezTo>
                  <a:cubicBezTo>
                    <a:pt x="176186" y="102126"/>
                    <a:pt x="182277" y="85257"/>
                    <a:pt x="182277" y="85257"/>
                  </a:cubicBezTo>
                  <a:cubicBezTo>
                    <a:pt x="176186" y="85257"/>
                    <a:pt x="176186" y="79633"/>
                    <a:pt x="176186" y="79633"/>
                  </a:cubicBezTo>
                  <a:cubicBezTo>
                    <a:pt x="176186" y="79633"/>
                    <a:pt x="176186" y="79633"/>
                    <a:pt x="182277" y="74010"/>
                  </a:cubicBezTo>
                  <a:cubicBezTo>
                    <a:pt x="182277" y="74010"/>
                    <a:pt x="182277" y="74010"/>
                    <a:pt x="188368" y="79633"/>
                  </a:cubicBezTo>
                  <a:cubicBezTo>
                    <a:pt x="188368" y="79633"/>
                    <a:pt x="188368" y="85257"/>
                    <a:pt x="188368" y="85257"/>
                  </a:cubicBezTo>
                  <a:cubicBezTo>
                    <a:pt x="188368" y="90880"/>
                    <a:pt x="182277" y="113373"/>
                    <a:pt x="182277" y="113373"/>
                  </a:cubicBezTo>
                  <a:cubicBezTo>
                    <a:pt x="182277" y="113373"/>
                    <a:pt x="194459" y="102126"/>
                    <a:pt x="194459" y="85257"/>
                  </a:cubicBezTo>
                  <a:lnTo>
                    <a:pt x="194459" y="96503"/>
                  </a:lnTo>
                  <a:cubicBezTo>
                    <a:pt x="200550" y="102126"/>
                    <a:pt x="182277" y="130243"/>
                    <a:pt x="176186" y="175229"/>
                  </a:cubicBezTo>
                  <a:cubicBezTo>
                    <a:pt x="176186" y="175229"/>
                    <a:pt x="206640" y="208968"/>
                    <a:pt x="206640" y="208968"/>
                  </a:cubicBezTo>
                  <a:cubicBezTo>
                    <a:pt x="206640" y="214592"/>
                    <a:pt x="212731" y="214592"/>
                    <a:pt x="206640" y="225838"/>
                  </a:cubicBezTo>
                  <a:cubicBezTo>
                    <a:pt x="206640" y="225838"/>
                    <a:pt x="206640" y="225838"/>
                    <a:pt x="200550" y="282071"/>
                  </a:cubicBezTo>
                  <a:cubicBezTo>
                    <a:pt x="200550" y="287694"/>
                    <a:pt x="188368" y="293317"/>
                    <a:pt x="182277" y="293317"/>
                  </a:cubicBezTo>
                  <a:cubicBezTo>
                    <a:pt x="176186" y="293317"/>
                    <a:pt x="170095" y="287694"/>
                    <a:pt x="170095" y="276447"/>
                  </a:cubicBezTo>
                  <a:cubicBezTo>
                    <a:pt x="170095" y="276447"/>
                    <a:pt x="170095" y="276447"/>
                    <a:pt x="176186" y="225838"/>
                  </a:cubicBezTo>
                  <a:cubicBezTo>
                    <a:pt x="176186" y="225838"/>
                    <a:pt x="151823" y="197722"/>
                    <a:pt x="145732" y="192099"/>
                  </a:cubicBezTo>
                  <a:cubicBezTo>
                    <a:pt x="127459" y="186475"/>
                    <a:pt x="121369" y="175229"/>
                    <a:pt x="121369" y="169606"/>
                  </a:cubicBezTo>
                  <a:cubicBezTo>
                    <a:pt x="121369" y="169606"/>
                    <a:pt x="121369" y="169606"/>
                    <a:pt x="115278" y="163982"/>
                  </a:cubicBezTo>
                  <a:cubicBezTo>
                    <a:pt x="121369" y="147112"/>
                    <a:pt x="133550" y="113373"/>
                    <a:pt x="133550" y="96503"/>
                  </a:cubicBezTo>
                  <a:cubicBezTo>
                    <a:pt x="133550" y="96503"/>
                    <a:pt x="133550" y="96503"/>
                    <a:pt x="145732" y="96503"/>
                  </a:cubicBezTo>
                  <a:cubicBezTo>
                    <a:pt x="145732" y="96503"/>
                    <a:pt x="145732" y="96503"/>
                    <a:pt x="115278" y="90880"/>
                  </a:cubicBezTo>
                  <a:cubicBezTo>
                    <a:pt x="115278" y="90880"/>
                    <a:pt x="115278" y="90880"/>
                    <a:pt x="78733" y="118996"/>
                  </a:cubicBezTo>
                  <a:cubicBezTo>
                    <a:pt x="72642" y="124619"/>
                    <a:pt x="66551" y="124619"/>
                    <a:pt x="60460" y="118996"/>
                  </a:cubicBezTo>
                  <a:cubicBezTo>
                    <a:pt x="60460" y="113373"/>
                    <a:pt x="60460" y="107750"/>
                    <a:pt x="60460" y="102126"/>
                  </a:cubicBezTo>
                  <a:cubicBezTo>
                    <a:pt x="60460" y="102126"/>
                    <a:pt x="60460" y="102126"/>
                    <a:pt x="109187" y="68387"/>
                  </a:cubicBezTo>
                  <a:close/>
                  <a:moveTo>
                    <a:pt x="175120" y="749"/>
                  </a:moveTo>
                  <a:cubicBezTo>
                    <a:pt x="178910" y="-303"/>
                    <a:pt x="183187" y="-303"/>
                    <a:pt x="187852" y="1099"/>
                  </a:cubicBezTo>
                  <a:cubicBezTo>
                    <a:pt x="200293" y="1099"/>
                    <a:pt x="212733" y="12313"/>
                    <a:pt x="212733" y="29135"/>
                  </a:cubicBezTo>
                  <a:cubicBezTo>
                    <a:pt x="212733" y="40349"/>
                    <a:pt x="206513" y="62778"/>
                    <a:pt x="187852" y="62778"/>
                  </a:cubicBezTo>
                  <a:cubicBezTo>
                    <a:pt x="181632" y="68385"/>
                    <a:pt x="156750" y="51563"/>
                    <a:pt x="156750" y="29135"/>
                  </a:cubicBezTo>
                  <a:cubicBezTo>
                    <a:pt x="156750" y="16519"/>
                    <a:pt x="163748" y="3903"/>
                    <a:pt x="175120" y="749"/>
                  </a:cubicBezTo>
                  <a:close/>
                </a:path>
              </a:pathLst>
            </a:custGeom>
            <a:solidFill>
              <a:schemeClr val="accent3"/>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文本框 32"/>
            <p:cNvSpPr txBox="1"/>
            <p:nvPr/>
          </p:nvSpPr>
          <p:spPr bwMode="auto">
            <a:xfrm>
              <a:off x="4672651" y="3850133"/>
              <a:ext cx="2088063" cy="521178"/>
            </a:xfrm>
            <a:prstGeom prst="rect">
              <a:avLst/>
            </a:prstGeom>
            <a:noFill/>
          </p:spPr>
          <p:txBody>
            <a:bodyPr wrap="none" lIns="0" tIns="0" rIns="0" bIns="0" anchor="ctr" anchorCtr="1">
              <a:normAutofit/>
            </a:bodyPr>
            <a:lstStyle/>
            <a:p>
              <a:pPr latinLnBrk="0"/>
              <a:r>
                <a:rPr lang="zh-CN" altLang="en-US" sz="1200" dirty="0">
                  <a:solidFill>
                    <a:schemeClr val="bg1">
                      <a:lumMod val="50000"/>
                    </a:schemeClr>
                  </a:solidFill>
                  <a:effectLst/>
                  <a:latin typeface="微软雅黑" panose="020B0503020204020204" pitchFamily="34" charset="-122"/>
                  <a:ea typeface="微软雅黑" panose="020B0503020204020204" pitchFamily="34" charset="-122"/>
                </a:rPr>
                <a:t>标题文本预设</a:t>
              </a:r>
            </a:p>
          </p:txBody>
        </p:sp>
      </p:grpSp>
      <p:grpSp>
        <p:nvGrpSpPr>
          <p:cNvPr id="7" name="组合 6"/>
          <p:cNvGrpSpPr/>
          <p:nvPr/>
        </p:nvGrpSpPr>
        <p:grpSpPr>
          <a:xfrm>
            <a:off x="5284465" y="1291701"/>
            <a:ext cx="1715502" cy="3080249"/>
            <a:chOff x="6765916" y="1722268"/>
            <a:chExt cx="2287336" cy="4107001"/>
          </a:xfrm>
        </p:grpSpPr>
        <p:sp>
          <p:nvSpPr>
            <p:cNvPr id="22" name="矩形 21"/>
            <p:cNvSpPr/>
            <p:nvPr/>
          </p:nvSpPr>
          <p:spPr bwMode="auto">
            <a:xfrm>
              <a:off x="6769164" y="2944745"/>
              <a:ext cx="2098468" cy="2884524"/>
            </a:xfrm>
            <a:prstGeom prst="rect">
              <a:avLst/>
            </a:prstGeom>
            <a:solidFill>
              <a:schemeClr val="tx2">
                <a:lumMod val="20000"/>
                <a:lumOff val="80000"/>
              </a:schemeClr>
            </a:solidFill>
            <a:ln w="57150">
              <a:solidFill>
                <a:schemeClr val="bg1"/>
              </a:solidFill>
              <a:round/>
            </a:ln>
            <a:effectLst/>
          </p:spPr>
          <p:txBody>
            <a:bodyPr vert="horz" wrap="square" lIns="91440" tIns="45720" rIns="91440" bIns="1440000" anchor="b" anchorCtr="1" compatLnSpc="1">
              <a:norm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rPr>
              </a:br>
              <a:r>
                <a:rPr lang="zh-CN" altLang="en-US" sz="9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nvGrpSpPr>
            <p:cNvPr id="23" name="组合 22"/>
            <p:cNvGrpSpPr/>
            <p:nvPr/>
          </p:nvGrpSpPr>
          <p:grpSpPr>
            <a:xfrm>
              <a:off x="6771118" y="1722268"/>
              <a:ext cx="2282134" cy="3656176"/>
              <a:chOff x="8096836" y="1722268"/>
              <a:chExt cx="2282134" cy="3656176"/>
            </a:xfrm>
          </p:grpSpPr>
          <p:grpSp>
            <p:nvGrpSpPr>
              <p:cNvPr id="27" name="组合 26"/>
              <p:cNvGrpSpPr/>
              <p:nvPr/>
            </p:nvGrpSpPr>
            <p:grpSpPr>
              <a:xfrm>
                <a:off x="10191398" y="1809496"/>
                <a:ext cx="187572" cy="3332705"/>
                <a:chOff x="11237428" y="1342242"/>
                <a:chExt cx="235435" cy="4183109"/>
              </a:xfrm>
            </p:grpSpPr>
            <p:sp>
              <p:nvSpPr>
                <p:cNvPr id="32" name="任意多边形 58"/>
                <p:cNvSpPr/>
                <p:nvPr/>
              </p:nvSpPr>
              <p:spPr bwMode="auto">
                <a:xfrm>
                  <a:off x="11237428" y="1342242"/>
                  <a:ext cx="235435" cy="1366292"/>
                </a:xfrm>
                <a:custGeom>
                  <a:avLst/>
                  <a:gdLst/>
                  <a:ahLst/>
                  <a:cxnLst>
                    <a:cxn ang="0">
                      <a:pos x="54" y="575"/>
                    </a:cxn>
                    <a:cxn ang="0">
                      <a:pos x="54" y="0"/>
                    </a:cxn>
                    <a:cxn ang="0">
                      <a:pos x="0" y="10"/>
                    </a:cxn>
                    <a:cxn ang="0">
                      <a:pos x="0" y="627"/>
                    </a:cxn>
                    <a:cxn ang="0">
                      <a:pos x="54" y="617"/>
                    </a:cxn>
                    <a:cxn ang="0">
                      <a:pos x="54" y="617"/>
                    </a:cxn>
                    <a:cxn ang="0">
                      <a:pos x="80" y="586"/>
                    </a:cxn>
                    <a:cxn ang="0">
                      <a:pos x="54" y="575"/>
                    </a:cxn>
                  </a:cxnLst>
                  <a:rect l="0" t="0" r="r" b="b"/>
                  <a:pathLst>
                    <a:path w="81" h="627">
                      <a:moveTo>
                        <a:pt x="54" y="575"/>
                      </a:moveTo>
                      <a:cubicBezTo>
                        <a:pt x="54" y="0"/>
                        <a:pt x="54" y="0"/>
                        <a:pt x="54" y="0"/>
                      </a:cubicBezTo>
                      <a:cubicBezTo>
                        <a:pt x="0" y="10"/>
                        <a:pt x="0" y="10"/>
                        <a:pt x="0" y="10"/>
                      </a:cubicBezTo>
                      <a:cubicBezTo>
                        <a:pt x="0" y="627"/>
                        <a:pt x="0" y="627"/>
                        <a:pt x="0" y="627"/>
                      </a:cubicBezTo>
                      <a:cubicBezTo>
                        <a:pt x="54" y="617"/>
                        <a:pt x="54" y="617"/>
                        <a:pt x="54" y="617"/>
                      </a:cubicBezTo>
                      <a:cubicBezTo>
                        <a:pt x="54" y="617"/>
                        <a:pt x="54" y="617"/>
                        <a:pt x="54" y="617"/>
                      </a:cubicBezTo>
                      <a:cubicBezTo>
                        <a:pt x="54" y="617"/>
                        <a:pt x="81" y="612"/>
                        <a:pt x="80" y="586"/>
                      </a:cubicBezTo>
                      <a:cubicBezTo>
                        <a:pt x="79" y="567"/>
                        <a:pt x="54" y="575"/>
                        <a:pt x="54" y="575"/>
                      </a:cubicBezTo>
                      <a:close/>
                    </a:path>
                  </a:pathLst>
                </a:custGeom>
                <a:solidFill>
                  <a:schemeClr val="accent4">
                    <a:lumMod val="5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任意多边形 59"/>
                <p:cNvSpPr/>
                <p:nvPr/>
              </p:nvSpPr>
              <p:spPr bwMode="auto">
                <a:xfrm>
                  <a:off x="11237428" y="4866154"/>
                  <a:ext cx="235435" cy="285120"/>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4">
                    <a:lumMod val="5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任意多边形 60"/>
                <p:cNvSpPr/>
                <p:nvPr/>
              </p:nvSpPr>
              <p:spPr bwMode="auto">
                <a:xfrm>
                  <a:off x="11237428" y="5240231"/>
                  <a:ext cx="235435" cy="285120"/>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4">
                    <a:lumMod val="5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8096836" y="1722268"/>
                <a:ext cx="2280180" cy="3656176"/>
                <a:chOff x="8096836" y="1722268"/>
                <a:chExt cx="2280180" cy="3656176"/>
              </a:xfrm>
            </p:grpSpPr>
            <p:sp>
              <p:nvSpPr>
                <p:cNvPr id="29" name="任意多边形 55"/>
                <p:cNvSpPr/>
                <p:nvPr/>
              </p:nvSpPr>
              <p:spPr bwMode="auto">
                <a:xfrm>
                  <a:off x="8096836" y="1722268"/>
                  <a:ext cx="2280180" cy="1410185"/>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solidFill>
                  <a:schemeClr val="accent4"/>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任意多边形 56"/>
                <p:cNvSpPr/>
                <p:nvPr/>
              </p:nvSpPr>
              <p:spPr bwMode="auto">
                <a:xfrm>
                  <a:off x="8096836" y="4529788"/>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4"/>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任意多边形 57"/>
                <p:cNvSpPr/>
                <p:nvPr/>
              </p:nvSpPr>
              <p:spPr bwMode="auto">
                <a:xfrm>
                  <a:off x="8096836" y="4827817"/>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4"/>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sp>
          <p:nvSpPr>
            <p:cNvPr id="24" name="椭圆 23"/>
            <p:cNvSpPr/>
            <p:nvPr/>
          </p:nvSpPr>
          <p:spPr bwMode="auto">
            <a:xfrm>
              <a:off x="7536062" y="2096622"/>
              <a:ext cx="750290" cy="697823"/>
            </a:xfrm>
            <a:prstGeom prst="ellipse">
              <a:avLst/>
            </a:prstGeom>
            <a:solidFill>
              <a:schemeClr val="bg1"/>
            </a:solidFill>
            <a:ln w="19050">
              <a:solidFill>
                <a:schemeClr val="accent4">
                  <a:lumMod val="75000"/>
                </a:schemeClr>
              </a:solid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任意多边形 128"/>
            <p:cNvSpPr/>
            <p:nvPr/>
          </p:nvSpPr>
          <p:spPr bwMode="auto">
            <a:xfrm>
              <a:off x="7694327" y="2258358"/>
              <a:ext cx="433761" cy="374353"/>
            </a:xfrm>
            <a:custGeom>
              <a:avLst/>
              <a:gdLst>
                <a:gd name="connsiteX0" fmla="*/ 375037 w 433761"/>
                <a:gd name="connsiteY0" fmla="*/ 292577 h 374353"/>
                <a:gd name="connsiteX1" fmla="*/ 364399 w 433761"/>
                <a:gd name="connsiteY1" fmla="*/ 302269 h 374353"/>
                <a:gd name="connsiteX2" fmla="*/ 375037 w 433761"/>
                <a:gd name="connsiteY2" fmla="*/ 311961 h 374353"/>
                <a:gd name="connsiteX3" fmla="*/ 390993 w 433761"/>
                <a:gd name="connsiteY3" fmla="*/ 302269 h 374353"/>
                <a:gd name="connsiteX4" fmla="*/ 375037 w 433761"/>
                <a:gd name="connsiteY4" fmla="*/ 292577 h 374353"/>
                <a:gd name="connsiteX5" fmla="*/ 186009 w 433761"/>
                <a:gd name="connsiteY5" fmla="*/ 292577 h 374353"/>
                <a:gd name="connsiteX6" fmla="*/ 175459 w 433761"/>
                <a:gd name="connsiteY6" fmla="*/ 302269 h 374353"/>
                <a:gd name="connsiteX7" fmla="*/ 186009 w 433761"/>
                <a:gd name="connsiteY7" fmla="*/ 311961 h 374353"/>
                <a:gd name="connsiteX8" fmla="*/ 201836 w 433761"/>
                <a:gd name="connsiteY8" fmla="*/ 302269 h 374353"/>
                <a:gd name="connsiteX9" fmla="*/ 186009 w 433761"/>
                <a:gd name="connsiteY9" fmla="*/ 292577 h 374353"/>
                <a:gd name="connsiteX10" fmla="*/ 96018 w 433761"/>
                <a:gd name="connsiteY10" fmla="*/ 263501 h 374353"/>
                <a:gd name="connsiteX11" fmla="*/ 106625 w 433761"/>
                <a:gd name="connsiteY11" fmla="*/ 292577 h 374353"/>
                <a:gd name="connsiteX12" fmla="*/ 117232 w 433761"/>
                <a:gd name="connsiteY12" fmla="*/ 307115 h 374353"/>
                <a:gd name="connsiteX13" fmla="*/ 117232 w 433761"/>
                <a:gd name="connsiteY13" fmla="*/ 321653 h 374353"/>
                <a:gd name="connsiteX14" fmla="*/ 42985 w 433761"/>
                <a:gd name="connsiteY14" fmla="*/ 273193 h 374353"/>
                <a:gd name="connsiteX15" fmla="*/ 96018 w 433761"/>
                <a:gd name="connsiteY15" fmla="*/ 263501 h 374353"/>
                <a:gd name="connsiteX16" fmla="*/ 280471 w 433761"/>
                <a:gd name="connsiteY16" fmla="*/ 258049 h 374353"/>
                <a:gd name="connsiteX17" fmla="*/ 285622 w 433761"/>
                <a:gd name="connsiteY17" fmla="*/ 258049 h 374353"/>
                <a:gd name="connsiteX18" fmla="*/ 290773 w 433761"/>
                <a:gd name="connsiteY18" fmla="*/ 258049 h 374353"/>
                <a:gd name="connsiteX19" fmla="*/ 290773 w 433761"/>
                <a:gd name="connsiteY19" fmla="*/ 262966 h 374353"/>
                <a:gd name="connsiteX20" fmla="*/ 295925 w 433761"/>
                <a:gd name="connsiteY20" fmla="*/ 267884 h 374353"/>
                <a:gd name="connsiteX21" fmla="*/ 311378 w 433761"/>
                <a:gd name="connsiteY21" fmla="*/ 277718 h 374353"/>
                <a:gd name="connsiteX22" fmla="*/ 311378 w 433761"/>
                <a:gd name="connsiteY22" fmla="*/ 282635 h 374353"/>
                <a:gd name="connsiteX23" fmla="*/ 306227 w 433761"/>
                <a:gd name="connsiteY23" fmla="*/ 282635 h 374353"/>
                <a:gd name="connsiteX24" fmla="*/ 301076 w 433761"/>
                <a:gd name="connsiteY24" fmla="*/ 282635 h 374353"/>
                <a:gd name="connsiteX25" fmla="*/ 295925 w 433761"/>
                <a:gd name="connsiteY25" fmla="*/ 277718 h 374353"/>
                <a:gd name="connsiteX26" fmla="*/ 285622 w 433761"/>
                <a:gd name="connsiteY26" fmla="*/ 277718 h 374353"/>
                <a:gd name="connsiteX27" fmla="*/ 280471 w 433761"/>
                <a:gd name="connsiteY27" fmla="*/ 277718 h 374353"/>
                <a:gd name="connsiteX28" fmla="*/ 275320 w 433761"/>
                <a:gd name="connsiteY28" fmla="*/ 287553 h 374353"/>
                <a:gd name="connsiteX29" fmla="*/ 285622 w 433761"/>
                <a:gd name="connsiteY29" fmla="*/ 292470 h 374353"/>
                <a:gd name="connsiteX30" fmla="*/ 290773 w 433761"/>
                <a:gd name="connsiteY30" fmla="*/ 297387 h 374353"/>
                <a:gd name="connsiteX31" fmla="*/ 311378 w 433761"/>
                <a:gd name="connsiteY31" fmla="*/ 312139 h 374353"/>
                <a:gd name="connsiteX32" fmla="*/ 306227 w 433761"/>
                <a:gd name="connsiteY32" fmla="*/ 331808 h 374353"/>
                <a:gd name="connsiteX33" fmla="*/ 290773 w 433761"/>
                <a:gd name="connsiteY33" fmla="*/ 336725 h 374353"/>
                <a:gd name="connsiteX34" fmla="*/ 290773 w 433761"/>
                <a:gd name="connsiteY34" fmla="*/ 341642 h 374353"/>
                <a:gd name="connsiteX35" fmla="*/ 285622 w 433761"/>
                <a:gd name="connsiteY35" fmla="*/ 341642 h 374353"/>
                <a:gd name="connsiteX36" fmla="*/ 280471 w 433761"/>
                <a:gd name="connsiteY36" fmla="*/ 341642 h 374353"/>
                <a:gd name="connsiteX37" fmla="*/ 280471 w 433761"/>
                <a:gd name="connsiteY37" fmla="*/ 336725 h 374353"/>
                <a:gd name="connsiteX38" fmla="*/ 265017 w 433761"/>
                <a:gd name="connsiteY38" fmla="*/ 326890 h 374353"/>
                <a:gd name="connsiteX39" fmla="*/ 265017 w 433761"/>
                <a:gd name="connsiteY39" fmla="*/ 321973 h 374353"/>
                <a:gd name="connsiteX40" fmla="*/ 270169 w 433761"/>
                <a:gd name="connsiteY40" fmla="*/ 317056 h 374353"/>
                <a:gd name="connsiteX41" fmla="*/ 275320 w 433761"/>
                <a:gd name="connsiteY41" fmla="*/ 317056 h 374353"/>
                <a:gd name="connsiteX42" fmla="*/ 280471 w 433761"/>
                <a:gd name="connsiteY42" fmla="*/ 321973 h 374353"/>
                <a:gd name="connsiteX43" fmla="*/ 290773 w 433761"/>
                <a:gd name="connsiteY43" fmla="*/ 321973 h 374353"/>
                <a:gd name="connsiteX44" fmla="*/ 295925 w 433761"/>
                <a:gd name="connsiteY44" fmla="*/ 321973 h 374353"/>
                <a:gd name="connsiteX45" fmla="*/ 301076 w 433761"/>
                <a:gd name="connsiteY45" fmla="*/ 312139 h 374353"/>
                <a:gd name="connsiteX46" fmla="*/ 295925 w 433761"/>
                <a:gd name="connsiteY46" fmla="*/ 312139 h 374353"/>
                <a:gd name="connsiteX47" fmla="*/ 290773 w 433761"/>
                <a:gd name="connsiteY47" fmla="*/ 307221 h 374353"/>
                <a:gd name="connsiteX48" fmla="*/ 270169 w 433761"/>
                <a:gd name="connsiteY48" fmla="*/ 297387 h 374353"/>
                <a:gd name="connsiteX49" fmla="*/ 265017 w 433761"/>
                <a:gd name="connsiteY49" fmla="*/ 292470 h 374353"/>
                <a:gd name="connsiteX50" fmla="*/ 270169 w 433761"/>
                <a:gd name="connsiteY50" fmla="*/ 272801 h 374353"/>
                <a:gd name="connsiteX51" fmla="*/ 280471 w 433761"/>
                <a:gd name="connsiteY51" fmla="*/ 262966 h 374353"/>
                <a:gd name="connsiteX52" fmla="*/ 280471 w 433761"/>
                <a:gd name="connsiteY52" fmla="*/ 258049 h 374353"/>
                <a:gd name="connsiteX53" fmla="*/ 316528 w 433761"/>
                <a:gd name="connsiteY53" fmla="*/ 248963 h 374353"/>
                <a:gd name="connsiteX54" fmla="*/ 396312 w 433761"/>
                <a:gd name="connsiteY54" fmla="*/ 248963 h 374353"/>
                <a:gd name="connsiteX55" fmla="*/ 396312 w 433761"/>
                <a:gd name="connsiteY55" fmla="*/ 253809 h 374353"/>
                <a:gd name="connsiteX56" fmla="*/ 406950 w 433761"/>
                <a:gd name="connsiteY56" fmla="*/ 268347 h 374353"/>
                <a:gd name="connsiteX57" fmla="*/ 412269 w 433761"/>
                <a:gd name="connsiteY57" fmla="*/ 268347 h 374353"/>
                <a:gd name="connsiteX58" fmla="*/ 412269 w 433761"/>
                <a:gd name="connsiteY58" fmla="*/ 336191 h 374353"/>
                <a:gd name="connsiteX59" fmla="*/ 406950 w 433761"/>
                <a:gd name="connsiteY59" fmla="*/ 336191 h 374353"/>
                <a:gd name="connsiteX60" fmla="*/ 396312 w 433761"/>
                <a:gd name="connsiteY60" fmla="*/ 350729 h 374353"/>
                <a:gd name="connsiteX61" fmla="*/ 321847 w 433761"/>
                <a:gd name="connsiteY61" fmla="*/ 350729 h 374353"/>
                <a:gd name="connsiteX62" fmla="*/ 348442 w 433761"/>
                <a:gd name="connsiteY62" fmla="*/ 302269 h 374353"/>
                <a:gd name="connsiteX63" fmla="*/ 316528 w 433761"/>
                <a:gd name="connsiteY63" fmla="*/ 248963 h 374353"/>
                <a:gd name="connsiteX64" fmla="*/ 170183 w 433761"/>
                <a:gd name="connsiteY64" fmla="*/ 248963 h 374353"/>
                <a:gd name="connsiteX65" fmla="*/ 259866 w 433761"/>
                <a:gd name="connsiteY65" fmla="*/ 248963 h 374353"/>
                <a:gd name="connsiteX66" fmla="*/ 228214 w 433761"/>
                <a:gd name="connsiteY66" fmla="*/ 302269 h 374353"/>
                <a:gd name="connsiteX67" fmla="*/ 254591 w 433761"/>
                <a:gd name="connsiteY67" fmla="*/ 350729 h 374353"/>
                <a:gd name="connsiteX68" fmla="*/ 170183 w 433761"/>
                <a:gd name="connsiteY68" fmla="*/ 350729 h 374353"/>
                <a:gd name="connsiteX69" fmla="*/ 159632 w 433761"/>
                <a:gd name="connsiteY69" fmla="*/ 336191 h 374353"/>
                <a:gd name="connsiteX70" fmla="*/ 154357 w 433761"/>
                <a:gd name="connsiteY70" fmla="*/ 336191 h 374353"/>
                <a:gd name="connsiteX71" fmla="*/ 154357 w 433761"/>
                <a:gd name="connsiteY71" fmla="*/ 268347 h 374353"/>
                <a:gd name="connsiteX72" fmla="*/ 159632 w 433761"/>
                <a:gd name="connsiteY72" fmla="*/ 268347 h 374353"/>
                <a:gd name="connsiteX73" fmla="*/ 170183 w 433761"/>
                <a:gd name="connsiteY73" fmla="*/ 253809 h 374353"/>
                <a:gd name="connsiteX74" fmla="*/ 170183 w 433761"/>
                <a:gd name="connsiteY74" fmla="*/ 248963 h 374353"/>
                <a:gd name="connsiteX75" fmla="*/ 142633 w 433761"/>
                <a:gd name="connsiteY75" fmla="*/ 238059 h 374353"/>
                <a:gd name="connsiteX76" fmla="*/ 142633 w 433761"/>
                <a:gd name="connsiteY76" fmla="*/ 359815 h 374353"/>
                <a:gd name="connsiteX77" fmla="*/ 422038 w 433761"/>
                <a:gd name="connsiteY77" fmla="*/ 359815 h 374353"/>
                <a:gd name="connsiteX78" fmla="*/ 422038 w 433761"/>
                <a:gd name="connsiteY78" fmla="*/ 238059 h 374353"/>
                <a:gd name="connsiteX79" fmla="*/ 132864 w 433761"/>
                <a:gd name="connsiteY79" fmla="*/ 228973 h 374353"/>
                <a:gd name="connsiteX80" fmla="*/ 433761 w 433761"/>
                <a:gd name="connsiteY80" fmla="*/ 228973 h 374353"/>
                <a:gd name="connsiteX81" fmla="*/ 433761 w 433761"/>
                <a:gd name="connsiteY81" fmla="*/ 374353 h 374353"/>
                <a:gd name="connsiteX82" fmla="*/ 132864 w 433761"/>
                <a:gd name="connsiteY82" fmla="*/ 374353 h 374353"/>
                <a:gd name="connsiteX83" fmla="*/ 290517 w 433761"/>
                <a:gd name="connsiteY83" fmla="*/ 174456 h 374353"/>
                <a:gd name="connsiteX84" fmla="*/ 369283 w 433761"/>
                <a:gd name="connsiteY84" fmla="*/ 174456 h 374353"/>
                <a:gd name="connsiteX85" fmla="*/ 358781 w 433761"/>
                <a:gd name="connsiteY85" fmla="*/ 219887 h 374353"/>
                <a:gd name="connsiteX86" fmla="*/ 285266 w 433761"/>
                <a:gd name="connsiteY86" fmla="*/ 219887 h 374353"/>
                <a:gd name="connsiteX87" fmla="*/ 290517 w 433761"/>
                <a:gd name="connsiteY87" fmla="*/ 174456 h 374353"/>
                <a:gd name="connsiteX88" fmla="*/ 195388 w 433761"/>
                <a:gd name="connsiteY88" fmla="*/ 174456 h 374353"/>
                <a:gd name="connsiteX89" fmla="*/ 269635 w 433761"/>
                <a:gd name="connsiteY89" fmla="*/ 174456 h 374353"/>
                <a:gd name="connsiteX90" fmla="*/ 264332 w 433761"/>
                <a:gd name="connsiteY90" fmla="*/ 219887 h 374353"/>
                <a:gd name="connsiteX91" fmla="*/ 195388 w 433761"/>
                <a:gd name="connsiteY91" fmla="*/ 219887 h 374353"/>
                <a:gd name="connsiteX92" fmla="*/ 195388 w 433761"/>
                <a:gd name="connsiteY92" fmla="*/ 174456 h 374353"/>
                <a:gd name="connsiteX93" fmla="*/ 101602 w 433761"/>
                <a:gd name="connsiteY93" fmla="*/ 174456 h 374353"/>
                <a:gd name="connsiteX94" fmla="*/ 173896 w 433761"/>
                <a:gd name="connsiteY94" fmla="*/ 174456 h 374353"/>
                <a:gd name="connsiteX95" fmla="*/ 173896 w 433761"/>
                <a:gd name="connsiteY95" fmla="*/ 218489 h 374353"/>
                <a:gd name="connsiteX96" fmla="*/ 117093 w 433761"/>
                <a:gd name="connsiteY96" fmla="*/ 218489 h 374353"/>
                <a:gd name="connsiteX97" fmla="*/ 117093 w 433761"/>
                <a:gd name="connsiteY97" fmla="*/ 238059 h 374353"/>
                <a:gd name="connsiteX98" fmla="*/ 111929 w 433761"/>
                <a:gd name="connsiteY98" fmla="*/ 238059 h 374353"/>
                <a:gd name="connsiteX99" fmla="*/ 101602 w 433761"/>
                <a:gd name="connsiteY99" fmla="*/ 174456 h 374353"/>
                <a:gd name="connsiteX100" fmla="*/ 0 w 433761"/>
                <a:gd name="connsiteY100" fmla="*/ 174456 h 374353"/>
                <a:gd name="connsiteX101" fmla="*/ 79304 w 433761"/>
                <a:gd name="connsiteY101" fmla="*/ 174456 h 374353"/>
                <a:gd name="connsiteX102" fmla="*/ 89878 w 433761"/>
                <a:gd name="connsiteY102" fmla="*/ 243297 h 374353"/>
                <a:gd name="connsiteX103" fmla="*/ 31721 w 433761"/>
                <a:gd name="connsiteY103" fmla="*/ 258049 h 374353"/>
                <a:gd name="connsiteX104" fmla="*/ 0 w 433761"/>
                <a:gd name="connsiteY104" fmla="*/ 174456 h 374353"/>
                <a:gd name="connsiteX105" fmla="*/ 259029 w 433761"/>
                <a:gd name="connsiteY105" fmla="*/ 92680 h 374353"/>
                <a:gd name="connsiteX106" fmla="*/ 269635 w 433761"/>
                <a:gd name="connsiteY106" fmla="*/ 156283 h 374353"/>
                <a:gd name="connsiteX107" fmla="*/ 195388 w 433761"/>
                <a:gd name="connsiteY107" fmla="*/ 156283 h 374353"/>
                <a:gd name="connsiteX108" fmla="*/ 195388 w 433761"/>
                <a:gd name="connsiteY108" fmla="*/ 97572 h 374353"/>
                <a:gd name="connsiteX109" fmla="*/ 259029 w 433761"/>
                <a:gd name="connsiteY109" fmla="*/ 92680 h 374353"/>
                <a:gd name="connsiteX110" fmla="*/ 111929 w 433761"/>
                <a:gd name="connsiteY110" fmla="*/ 92680 h 374353"/>
                <a:gd name="connsiteX111" fmla="*/ 173896 w 433761"/>
                <a:gd name="connsiteY111" fmla="*/ 97572 h 374353"/>
                <a:gd name="connsiteX112" fmla="*/ 173896 w 433761"/>
                <a:gd name="connsiteY112" fmla="*/ 156283 h 374353"/>
                <a:gd name="connsiteX113" fmla="*/ 101602 w 433761"/>
                <a:gd name="connsiteY113" fmla="*/ 156283 h 374353"/>
                <a:gd name="connsiteX114" fmla="*/ 111929 w 433761"/>
                <a:gd name="connsiteY114" fmla="*/ 92680 h 374353"/>
                <a:gd name="connsiteX115" fmla="*/ 337562 w 433761"/>
                <a:gd name="connsiteY115" fmla="*/ 72690 h 374353"/>
                <a:gd name="connsiteX116" fmla="*/ 369283 w 433761"/>
                <a:gd name="connsiteY116" fmla="*/ 156283 h 374353"/>
                <a:gd name="connsiteX117" fmla="*/ 289979 w 433761"/>
                <a:gd name="connsiteY117" fmla="*/ 156283 h 374353"/>
                <a:gd name="connsiteX118" fmla="*/ 279405 w 433761"/>
                <a:gd name="connsiteY118" fmla="*/ 87442 h 374353"/>
                <a:gd name="connsiteX119" fmla="*/ 337562 w 433761"/>
                <a:gd name="connsiteY119" fmla="*/ 72690 h 374353"/>
                <a:gd name="connsiteX120" fmla="*/ 31721 w 433761"/>
                <a:gd name="connsiteY120" fmla="*/ 72690 h 374353"/>
                <a:gd name="connsiteX121" fmla="*/ 89878 w 433761"/>
                <a:gd name="connsiteY121" fmla="*/ 87442 h 374353"/>
                <a:gd name="connsiteX122" fmla="*/ 79304 w 433761"/>
                <a:gd name="connsiteY122" fmla="*/ 156283 h 374353"/>
                <a:gd name="connsiteX123" fmla="*/ 0 w 433761"/>
                <a:gd name="connsiteY123" fmla="*/ 156283 h 374353"/>
                <a:gd name="connsiteX124" fmla="*/ 31721 w 433761"/>
                <a:gd name="connsiteY124" fmla="*/ 72690 h 374353"/>
                <a:gd name="connsiteX125" fmla="*/ 195388 w 433761"/>
                <a:gd name="connsiteY125" fmla="*/ 9087 h 374353"/>
                <a:gd name="connsiteX126" fmla="*/ 216703 w 433761"/>
                <a:gd name="connsiteY126" fmla="*/ 18952 h 374353"/>
                <a:gd name="connsiteX127" fmla="*/ 254004 w 433761"/>
                <a:gd name="connsiteY127" fmla="*/ 73209 h 374353"/>
                <a:gd name="connsiteX128" fmla="*/ 195388 w 433761"/>
                <a:gd name="connsiteY128" fmla="*/ 78142 h 374353"/>
                <a:gd name="connsiteX129" fmla="*/ 195388 w 433761"/>
                <a:gd name="connsiteY129" fmla="*/ 9087 h 374353"/>
                <a:gd name="connsiteX130" fmla="*/ 173896 w 433761"/>
                <a:gd name="connsiteY130" fmla="*/ 9087 h 374353"/>
                <a:gd name="connsiteX131" fmla="*/ 173896 w 433761"/>
                <a:gd name="connsiteY131" fmla="*/ 78142 h 374353"/>
                <a:gd name="connsiteX132" fmla="*/ 117233 w 433761"/>
                <a:gd name="connsiteY132" fmla="*/ 73209 h 374353"/>
                <a:gd name="connsiteX133" fmla="*/ 127535 w 433761"/>
                <a:gd name="connsiteY133" fmla="*/ 53479 h 374353"/>
                <a:gd name="connsiteX134" fmla="*/ 153291 w 433761"/>
                <a:gd name="connsiteY134" fmla="*/ 18952 h 374353"/>
                <a:gd name="connsiteX135" fmla="*/ 173896 w 433761"/>
                <a:gd name="connsiteY135" fmla="*/ 9087 h 374353"/>
                <a:gd name="connsiteX136" fmla="*/ 226650 w 433761"/>
                <a:gd name="connsiteY136" fmla="*/ 0 h 374353"/>
                <a:gd name="connsiteX137" fmla="*/ 328252 w 433761"/>
                <a:gd name="connsiteY137" fmla="*/ 57632 h 374353"/>
                <a:gd name="connsiteX138" fmla="*/ 274778 w 433761"/>
                <a:gd name="connsiteY138" fmla="*/ 67238 h 374353"/>
                <a:gd name="connsiteX139" fmla="*/ 264083 w 433761"/>
                <a:gd name="connsiteY139" fmla="*/ 43224 h 374353"/>
                <a:gd name="connsiteX140" fmla="*/ 226650 w 433761"/>
                <a:gd name="connsiteY140" fmla="*/ 4803 h 374353"/>
                <a:gd name="connsiteX141" fmla="*/ 226650 w 433761"/>
                <a:gd name="connsiteY141" fmla="*/ 0 h 374353"/>
                <a:gd name="connsiteX142" fmla="*/ 142633 w 433761"/>
                <a:gd name="connsiteY142" fmla="*/ 0 h 374353"/>
                <a:gd name="connsiteX143" fmla="*/ 142633 w 433761"/>
                <a:gd name="connsiteY143" fmla="*/ 4803 h 374353"/>
                <a:gd name="connsiteX144" fmla="*/ 95431 w 433761"/>
                <a:gd name="connsiteY144" fmla="*/ 67238 h 374353"/>
                <a:gd name="connsiteX145" fmla="*/ 42985 w 433761"/>
                <a:gd name="connsiteY145" fmla="*/ 57632 h 374353"/>
                <a:gd name="connsiteX146" fmla="*/ 142633 w 433761"/>
                <a:gd name="connsiteY146" fmla="*/ 0 h 37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433761" h="374353">
                  <a:moveTo>
                    <a:pt x="375037" y="292577"/>
                  </a:moveTo>
                  <a:cubicBezTo>
                    <a:pt x="369718" y="292577"/>
                    <a:pt x="364399" y="297423"/>
                    <a:pt x="364399" y="302269"/>
                  </a:cubicBezTo>
                  <a:cubicBezTo>
                    <a:pt x="364399" y="307115"/>
                    <a:pt x="369718" y="311961"/>
                    <a:pt x="375037" y="311961"/>
                  </a:cubicBezTo>
                  <a:cubicBezTo>
                    <a:pt x="385675" y="311961"/>
                    <a:pt x="390993" y="307115"/>
                    <a:pt x="390993" y="302269"/>
                  </a:cubicBezTo>
                  <a:cubicBezTo>
                    <a:pt x="390993" y="297423"/>
                    <a:pt x="385675" y="292577"/>
                    <a:pt x="375037" y="292577"/>
                  </a:cubicBezTo>
                  <a:close/>
                  <a:moveTo>
                    <a:pt x="186009" y="292577"/>
                  </a:moveTo>
                  <a:cubicBezTo>
                    <a:pt x="180734" y="292577"/>
                    <a:pt x="175459" y="297423"/>
                    <a:pt x="175459" y="302269"/>
                  </a:cubicBezTo>
                  <a:cubicBezTo>
                    <a:pt x="175459" y="307115"/>
                    <a:pt x="180734" y="311961"/>
                    <a:pt x="186009" y="311961"/>
                  </a:cubicBezTo>
                  <a:cubicBezTo>
                    <a:pt x="196561" y="311961"/>
                    <a:pt x="201836" y="307115"/>
                    <a:pt x="201836" y="302269"/>
                  </a:cubicBezTo>
                  <a:cubicBezTo>
                    <a:pt x="201836" y="297423"/>
                    <a:pt x="196561" y="292577"/>
                    <a:pt x="186009" y="292577"/>
                  </a:cubicBezTo>
                  <a:close/>
                  <a:moveTo>
                    <a:pt x="96018" y="263501"/>
                  </a:moveTo>
                  <a:cubicBezTo>
                    <a:pt x="101322" y="273193"/>
                    <a:pt x="106625" y="282885"/>
                    <a:pt x="106625" y="292577"/>
                  </a:cubicBezTo>
                  <a:cubicBezTo>
                    <a:pt x="111928" y="297423"/>
                    <a:pt x="117232" y="302269"/>
                    <a:pt x="117232" y="307115"/>
                  </a:cubicBezTo>
                  <a:cubicBezTo>
                    <a:pt x="117232" y="307115"/>
                    <a:pt x="117232" y="307115"/>
                    <a:pt x="117232" y="321653"/>
                  </a:cubicBezTo>
                  <a:cubicBezTo>
                    <a:pt x="90715" y="311961"/>
                    <a:pt x="64198" y="297423"/>
                    <a:pt x="42985" y="273193"/>
                  </a:cubicBezTo>
                  <a:cubicBezTo>
                    <a:pt x="64198" y="268347"/>
                    <a:pt x="80108" y="268347"/>
                    <a:pt x="96018" y="263501"/>
                  </a:cubicBezTo>
                  <a:close/>
                  <a:moveTo>
                    <a:pt x="280471" y="258049"/>
                  </a:moveTo>
                  <a:cubicBezTo>
                    <a:pt x="280471" y="258049"/>
                    <a:pt x="280471" y="258049"/>
                    <a:pt x="285622" y="258049"/>
                  </a:cubicBezTo>
                  <a:cubicBezTo>
                    <a:pt x="285622" y="258049"/>
                    <a:pt x="285622" y="258049"/>
                    <a:pt x="290773" y="258049"/>
                  </a:cubicBezTo>
                  <a:cubicBezTo>
                    <a:pt x="290773" y="258049"/>
                    <a:pt x="290773" y="258049"/>
                    <a:pt x="290773" y="262966"/>
                  </a:cubicBezTo>
                  <a:cubicBezTo>
                    <a:pt x="290773" y="262966"/>
                    <a:pt x="290773" y="262966"/>
                    <a:pt x="295925" y="267884"/>
                  </a:cubicBezTo>
                  <a:cubicBezTo>
                    <a:pt x="301076" y="267884"/>
                    <a:pt x="311378" y="272801"/>
                    <a:pt x="311378" y="277718"/>
                  </a:cubicBezTo>
                  <a:cubicBezTo>
                    <a:pt x="311378" y="277718"/>
                    <a:pt x="311378" y="277718"/>
                    <a:pt x="311378" y="282635"/>
                  </a:cubicBezTo>
                  <a:cubicBezTo>
                    <a:pt x="311378" y="282635"/>
                    <a:pt x="306227" y="282635"/>
                    <a:pt x="306227" y="282635"/>
                  </a:cubicBezTo>
                  <a:cubicBezTo>
                    <a:pt x="306227" y="282635"/>
                    <a:pt x="306227" y="282635"/>
                    <a:pt x="301076" y="282635"/>
                  </a:cubicBezTo>
                  <a:cubicBezTo>
                    <a:pt x="301076" y="282635"/>
                    <a:pt x="301076" y="282635"/>
                    <a:pt x="295925" y="277718"/>
                  </a:cubicBezTo>
                  <a:cubicBezTo>
                    <a:pt x="290773" y="277718"/>
                    <a:pt x="290773" y="277718"/>
                    <a:pt x="285622" y="277718"/>
                  </a:cubicBezTo>
                  <a:cubicBezTo>
                    <a:pt x="285622" y="277718"/>
                    <a:pt x="280471" y="277718"/>
                    <a:pt x="280471" y="277718"/>
                  </a:cubicBezTo>
                  <a:cubicBezTo>
                    <a:pt x="275320" y="282635"/>
                    <a:pt x="275320" y="282635"/>
                    <a:pt x="275320" y="287553"/>
                  </a:cubicBezTo>
                  <a:cubicBezTo>
                    <a:pt x="280471" y="287553"/>
                    <a:pt x="280471" y="292470"/>
                    <a:pt x="285622" y="292470"/>
                  </a:cubicBezTo>
                  <a:cubicBezTo>
                    <a:pt x="285622" y="292470"/>
                    <a:pt x="290773" y="292470"/>
                    <a:pt x="290773" y="297387"/>
                  </a:cubicBezTo>
                  <a:cubicBezTo>
                    <a:pt x="301076" y="297387"/>
                    <a:pt x="311378" y="302304"/>
                    <a:pt x="311378" y="312139"/>
                  </a:cubicBezTo>
                  <a:cubicBezTo>
                    <a:pt x="316529" y="317056"/>
                    <a:pt x="316529" y="326890"/>
                    <a:pt x="306227" y="331808"/>
                  </a:cubicBezTo>
                  <a:cubicBezTo>
                    <a:pt x="306227" y="331808"/>
                    <a:pt x="301076" y="336725"/>
                    <a:pt x="290773" y="336725"/>
                  </a:cubicBezTo>
                  <a:cubicBezTo>
                    <a:pt x="290773" y="336725"/>
                    <a:pt x="290773" y="336725"/>
                    <a:pt x="290773" y="341642"/>
                  </a:cubicBezTo>
                  <a:cubicBezTo>
                    <a:pt x="290773" y="341642"/>
                    <a:pt x="290773" y="341642"/>
                    <a:pt x="285622" y="341642"/>
                  </a:cubicBezTo>
                  <a:cubicBezTo>
                    <a:pt x="285622" y="341642"/>
                    <a:pt x="285622" y="341642"/>
                    <a:pt x="280471" y="341642"/>
                  </a:cubicBezTo>
                  <a:cubicBezTo>
                    <a:pt x="280471" y="341642"/>
                    <a:pt x="280471" y="341642"/>
                    <a:pt x="280471" y="336725"/>
                  </a:cubicBezTo>
                  <a:cubicBezTo>
                    <a:pt x="275320" y="331808"/>
                    <a:pt x="265017" y="331808"/>
                    <a:pt x="265017" y="326890"/>
                  </a:cubicBezTo>
                  <a:cubicBezTo>
                    <a:pt x="259866" y="321973"/>
                    <a:pt x="259866" y="321973"/>
                    <a:pt x="265017" y="321973"/>
                  </a:cubicBezTo>
                  <a:cubicBezTo>
                    <a:pt x="265017" y="317056"/>
                    <a:pt x="265017" y="317056"/>
                    <a:pt x="270169" y="317056"/>
                  </a:cubicBezTo>
                  <a:cubicBezTo>
                    <a:pt x="270169" y="317056"/>
                    <a:pt x="270169" y="317056"/>
                    <a:pt x="275320" y="317056"/>
                  </a:cubicBezTo>
                  <a:cubicBezTo>
                    <a:pt x="275320" y="321973"/>
                    <a:pt x="280471" y="321973"/>
                    <a:pt x="280471" y="321973"/>
                  </a:cubicBezTo>
                  <a:cubicBezTo>
                    <a:pt x="285622" y="321973"/>
                    <a:pt x="285622" y="321973"/>
                    <a:pt x="290773" y="321973"/>
                  </a:cubicBezTo>
                  <a:cubicBezTo>
                    <a:pt x="295925" y="321973"/>
                    <a:pt x="295925" y="321973"/>
                    <a:pt x="295925" y="321973"/>
                  </a:cubicBezTo>
                  <a:cubicBezTo>
                    <a:pt x="301076" y="321973"/>
                    <a:pt x="301076" y="317056"/>
                    <a:pt x="301076" y="312139"/>
                  </a:cubicBezTo>
                  <a:cubicBezTo>
                    <a:pt x="301076" y="312139"/>
                    <a:pt x="295925" y="312139"/>
                    <a:pt x="295925" y="312139"/>
                  </a:cubicBezTo>
                  <a:cubicBezTo>
                    <a:pt x="295925" y="312139"/>
                    <a:pt x="295925" y="312139"/>
                    <a:pt x="290773" y="307221"/>
                  </a:cubicBezTo>
                  <a:cubicBezTo>
                    <a:pt x="285622" y="307221"/>
                    <a:pt x="275320" y="302304"/>
                    <a:pt x="270169" y="297387"/>
                  </a:cubicBezTo>
                  <a:cubicBezTo>
                    <a:pt x="270169" y="297387"/>
                    <a:pt x="265017" y="297387"/>
                    <a:pt x="265017" y="292470"/>
                  </a:cubicBezTo>
                  <a:cubicBezTo>
                    <a:pt x="259866" y="287553"/>
                    <a:pt x="265017" y="277718"/>
                    <a:pt x="270169" y="272801"/>
                  </a:cubicBezTo>
                  <a:cubicBezTo>
                    <a:pt x="270169" y="267884"/>
                    <a:pt x="275320" y="267884"/>
                    <a:pt x="280471" y="262966"/>
                  </a:cubicBezTo>
                  <a:cubicBezTo>
                    <a:pt x="280471" y="262966"/>
                    <a:pt x="280471" y="262966"/>
                    <a:pt x="280471" y="258049"/>
                  </a:cubicBezTo>
                  <a:close/>
                  <a:moveTo>
                    <a:pt x="316528" y="248963"/>
                  </a:moveTo>
                  <a:cubicBezTo>
                    <a:pt x="316528" y="248963"/>
                    <a:pt x="316528" y="248963"/>
                    <a:pt x="396312" y="248963"/>
                  </a:cubicBezTo>
                  <a:cubicBezTo>
                    <a:pt x="396312" y="248963"/>
                    <a:pt x="396312" y="248963"/>
                    <a:pt x="396312" y="253809"/>
                  </a:cubicBezTo>
                  <a:cubicBezTo>
                    <a:pt x="396312" y="263501"/>
                    <a:pt x="401631" y="268347"/>
                    <a:pt x="406950" y="268347"/>
                  </a:cubicBezTo>
                  <a:cubicBezTo>
                    <a:pt x="406950" y="268347"/>
                    <a:pt x="406950" y="268347"/>
                    <a:pt x="412269" y="268347"/>
                  </a:cubicBezTo>
                  <a:cubicBezTo>
                    <a:pt x="412269" y="268347"/>
                    <a:pt x="412269" y="268347"/>
                    <a:pt x="412269" y="336191"/>
                  </a:cubicBezTo>
                  <a:cubicBezTo>
                    <a:pt x="412269" y="336191"/>
                    <a:pt x="412269" y="336191"/>
                    <a:pt x="406950" y="336191"/>
                  </a:cubicBezTo>
                  <a:cubicBezTo>
                    <a:pt x="401631" y="336191"/>
                    <a:pt x="396312" y="341037"/>
                    <a:pt x="396312" y="350729"/>
                  </a:cubicBezTo>
                  <a:cubicBezTo>
                    <a:pt x="396312" y="350729"/>
                    <a:pt x="396312" y="350729"/>
                    <a:pt x="321847" y="350729"/>
                  </a:cubicBezTo>
                  <a:cubicBezTo>
                    <a:pt x="337804" y="341037"/>
                    <a:pt x="348442" y="321653"/>
                    <a:pt x="348442" y="302269"/>
                  </a:cubicBezTo>
                  <a:cubicBezTo>
                    <a:pt x="348442" y="278039"/>
                    <a:pt x="337804" y="258655"/>
                    <a:pt x="316528" y="248963"/>
                  </a:cubicBezTo>
                  <a:close/>
                  <a:moveTo>
                    <a:pt x="170183" y="248963"/>
                  </a:moveTo>
                  <a:cubicBezTo>
                    <a:pt x="170183" y="248963"/>
                    <a:pt x="170183" y="248963"/>
                    <a:pt x="259866" y="248963"/>
                  </a:cubicBezTo>
                  <a:cubicBezTo>
                    <a:pt x="238764" y="258655"/>
                    <a:pt x="228214" y="278039"/>
                    <a:pt x="228214" y="302269"/>
                  </a:cubicBezTo>
                  <a:cubicBezTo>
                    <a:pt x="228214" y="321653"/>
                    <a:pt x="238764" y="341037"/>
                    <a:pt x="254591" y="350729"/>
                  </a:cubicBezTo>
                  <a:cubicBezTo>
                    <a:pt x="254591" y="350729"/>
                    <a:pt x="254591" y="350729"/>
                    <a:pt x="170183" y="350729"/>
                  </a:cubicBezTo>
                  <a:cubicBezTo>
                    <a:pt x="170183" y="341037"/>
                    <a:pt x="164908" y="336191"/>
                    <a:pt x="159632" y="336191"/>
                  </a:cubicBezTo>
                  <a:cubicBezTo>
                    <a:pt x="159632" y="336191"/>
                    <a:pt x="159632" y="336191"/>
                    <a:pt x="154357" y="336191"/>
                  </a:cubicBezTo>
                  <a:cubicBezTo>
                    <a:pt x="154357" y="336191"/>
                    <a:pt x="154357" y="336191"/>
                    <a:pt x="154357" y="268347"/>
                  </a:cubicBezTo>
                  <a:cubicBezTo>
                    <a:pt x="154357" y="268347"/>
                    <a:pt x="154357" y="268347"/>
                    <a:pt x="159632" y="268347"/>
                  </a:cubicBezTo>
                  <a:cubicBezTo>
                    <a:pt x="164908" y="268347"/>
                    <a:pt x="170183" y="263501"/>
                    <a:pt x="170183" y="253809"/>
                  </a:cubicBezTo>
                  <a:cubicBezTo>
                    <a:pt x="170183" y="253809"/>
                    <a:pt x="170183" y="253809"/>
                    <a:pt x="170183" y="248963"/>
                  </a:cubicBezTo>
                  <a:close/>
                  <a:moveTo>
                    <a:pt x="142633" y="238059"/>
                  </a:moveTo>
                  <a:lnTo>
                    <a:pt x="142633" y="359815"/>
                  </a:lnTo>
                  <a:lnTo>
                    <a:pt x="422038" y="359815"/>
                  </a:lnTo>
                  <a:lnTo>
                    <a:pt x="422038" y="238059"/>
                  </a:lnTo>
                  <a:close/>
                  <a:moveTo>
                    <a:pt x="132864" y="228973"/>
                  </a:moveTo>
                  <a:lnTo>
                    <a:pt x="433761" y="228973"/>
                  </a:lnTo>
                  <a:lnTo>
                    <a:pt x="433761" y="374353"/>
                  </a:lnTo>
                  <a:lnTo>
                    <a:pt x="132864" y="374353"/>
                  </a:lnTo>
                  <a:close/>
                  <a:moveTo>
                    <a:pt x="290517" y="174456"/>
                  </a:moveTo>
                  <a:cubicBezTo>
                    <a:pt x="290517" y="174456"/>
                    <a:pt x="290517" y="174456"/>
                    <a:pt x="369283" y="174456"/>
                  </a:cubicBezTo>
                  <a:cubicBezTo>
                    <a:pt x="364032" y="189600"/>
                    <a:pt x="364032" y="204743"/>
                    <a:pt x="358781" y="219887"/>
                  </a:cubicBezTo>
                  <a:cubicBezTo>
                    <a:pt x="358781" y="219887"/>
                    <a:pt x="358781" y="219887"/>
                    <a:pt x="285266" y="219887"/>
                  </a:cubicBezTo>
                  <a:cubicBezTo>
                    <a:pt x="290517" y="204743"/>
                    <a:pt x="290517" y="189600"/>
                    <a:pt x="290517" y="174456"/>
                  </a:cubicBezTo>
                  <a:close/>
                  <a:moveTo>
                    <a:pt x="195388" y="174456"/>
                  </a:moveTo>
                  <a:cubicBezTo>
                    <a:pt x="195388" y="174456"/>
                    <a:pt x="195388" y="174456"/>
                    <a:pt x="269635" y="174456"/>
                  </a:cubicBezTo>
                  <a:cubicBezTo>
                    <a:pt x="269635" y="189600"/>
                    <a:pt x="269635" y="204743"/>
                    <a:pt x="264332" y="219887"/>
                  </a:cubicBezTo>
                  <a:cubicBezTo>
                    <a:pt x="264332" y="219887"/>
                    <a:pt x="264332" y="219887"/>
                    <a:pt x="195388" y="219887"/>
                  </a:cubicBezTo>
                  <a:cubicBezTo>
                    <a:pt x="195388" y="219887"/>
                    <a:pt x="195388" y="219887"/>
                    <a:pt x="195388" y="174456"/>
                  </a:cubicBezTo>
                  <a:close/>
                  <a:moveTo>
                    <a:pt x="101602" y="174456"/>
                  </a:moveTo>
                  <a:cubicBezTo>
                    <a:pt x="101602" y="174456"/>
                    <a:pt x="101602" y="174456"/>
                    <a:pt x="173896" y="174456"/>
                  </a:cubicBezTo>
                  <a:lnTo>
                    <a:pt x="173896" y="218489"/>
                  </a:lnTo>
                  <a:cubicBezTo>
                    <a:pt x="173896" y="218489"/>
                    <a:pt x="173896" y="218489"/>
                    <a:pt x="117093" y="218489"/>
                  </a:cubicBezTo>
                  <a:cubicBezTo>
                    <a:pt x="117093" y="218489"/>
                    <a:pt x="117093" y="218489"/>
                    <a:pt x="117093" y="238059"/>
                  </a:cubicBezTo>
                  <a:cubicBezTo>
                    <a:pt x="117093" y="238059"/>
                    <a:pt x="111929" y="238059"/>
                    <a:pt x="111929" y="238059"/>
                  </a:cubicBezTo>
                  <a:cubicBezTo>
                    <a:pt x="106766" y="218489"/>
                    <a:pt x="101602" y="198919"/>
                    <a:pt x="101602" y="174456"/>
                  </a:cubicBezTo>
                  <a:close/>
                  <a:moveTo>
                    <a:pt x="0" y="174456"/>
                  </a:moveTo>
                  <a:cubicBezTo>
                    <a:pt x="0" y="174456"/>
                    <a:pt x="0" y="174456"/>
                    <a:pt x="79304" y="174456"/>
                  </a:cubicBezTo>
                  <a:cubicBezTo>
                    <a:pt x="79304" y="199042"/>
                    <a:pt x="84591" y="223628"/>
                    <a:pt x="89878" y="243297"/>
                  </a:cubicBezTo>
                  <a:cubicBezTo>
                    <a:pt x="68730" y="248215"/>
                    <a:pt x="47582" y="253132"/>
                    <a:pt x="31721" y="258049"/>
                  </a:cubicBezTo>
                  <a:cubicBezTo>
                    <a:pt x="15861" y="233463"/>
                    <a:pt x="5287" y="203960"/>
                    <a:pt x="0" y="174456"/>
                  </a:cubicBezTo>
                  <a:close/>
                  <a:moveTo>
                    <a:pt x="259029" y="92680"/>
                  </a:moveTo>
                  <a:cubicBezTo>
                    <a:pt x="264332" y="112250"/>
                    <a:pt x="269635" y="131820"/>
                    <a:pt x="269635" y="156283"/>
                  </a:cubicBezTo>
                  <a:cubicBezTo>
                    <a:pt x="269635" y="156283"/>
                    <a:pt x="269635" y="156283"/>
                    <a:pt x="195388" y="156283"/>
                  </a:cubicBezTo>
                  <a:cubicBezTo>
                    <a:pt x="195388" y="156283"/>
                    <a:pt x="195388" y="156283"/>
                    <a:pt x="195388" y="97572"/>
                  </a:cubicBezTo>
                  <a:cubicBezTo>
                    <a:pt x="216602" y="97572"/>
                    <a:pt x="237815" y="92680"/>
                    <a:pt x="259029" y="92680"/>
                  </a:cubicBezTo>
                  <a:close/>
                  <a:moveTo>
                    <a:pt x="111929" y="92680"/>
                  </a:moveTo>
                  <a:cubicBezTo>
                    <a:pt x="132585" y="92680"/>
                    <a:pt x="153240" y="97572"/>
                    <a:pt x="173896" y="97572"/>
                  </a:cubicBezTo>
                  <a:cubicBezTo>
                    <a:pt x="173896" y="97572"/>
                    <a:pt x="173896" y="97572"/>
                    <a:pt x="173896" y="156283"/>
                  </a:cubicBezTo>
                  <a:cubicBezTo>
                    <a:pt x="173896" y="156283"/>
                    <a:pt x="173896" y="156283"/>
                    <a:pt x="101602" y="156283"/>
                  </a:cubicBezTo>
                  <a:cubicBezTo>
                    <a:pt x="101602" y="131820"/>
                    <a:pt x="106766" y="112250"/>
                    <a:pt x="111929" y="92680"/>
                  </a:cubicBezTo>
                  <a:close/>
                  <a:moveTo>
                    <a:pt x="337562" y="72690"/>
                  </a:moveTo>
                  <a:cubicBezTo>
                    <a:pt x="353422" y="97276"/>
                    <a:pt x="363996" y="126779"/>
                    <a:pt x="369283" y="156283"/>
                  </a:cubicBezTo>
                  <a:cubicBezTo>
                    <a:pt x="369283" y="156283"/>
                    <a:pt x="369283" y="156283"/>
                    <a:pt x="289979" y="156283"/>
                  </a:cubicBezTo>
                  <a:cubicBezTo>
                    <a:pt x="289979" y="131697"/>
                    <a:pt x="284692" y="107111"/>
                    <a:pt x="279405" y="87442"/>
                  </a:cubicBezTo>
                  <a:cubicBezTo>
                    <a:pt x="300553" y="82524"/>
                    <a:pt x="321701" y="77607"/>
                    <a:pt x="337562" y="72690"/>
                  </a:cubicBezTo>
                  <a:close/>
                  <a:moveTo>
                    <a:pt x="31721" y="72690"/>
                  </a:moveTo>
                  <a:cubicBezTo>
                    <a:pt x="47582" y="77607"/>
                    <a:pt x="68730" y="82524"/>
                    <a:pt x="89878" y="87442"/>
                  </a:cubicBezTo>
                  <a:cubicBezTo>
                    <a:pt x="84591" y="107111"/>
                    <a:pt x="79304" y="131697"/>
                    <a:pt x="79304" y="156283"/>
                  </a:cubicBezTo>
                  <a:cubicBezTo>
                    <a:pt x="79304" y="156283"/>
                    <a:pt x="79304" y="156283"/>
                    <a:pt x="0" y="156283"/>
                  </a:cubicBezTo>
                  <a:cubicBezTo>
                    <a:pt x="5287" y="126779"/>
                    <a:pt x="15861" y="97276"/>
                    <a:pt x="31721" y="72690"/>
                  </a:cubicBezTo>
                  <a:close/>
                  <a:moveTo>
                    <a:pt x="195388" y="9087"/>
                  </a:moveTo>
                  <a:cubicBezTo>
                    <a:pt x="200717" y="9087"/>
                    <a:pt x="211374" y="14019"/>
                    <a:pt x="216703" y="18952"/>
                  </a:cubicBezTo>
                  <a:cubicBezTo>
                    <a:pt x="227361" y="28817"/>
                    <a:pt x="243347" y="48547"/>
                    <a:pt x="254004" y="73209"/>
                  </a:cubicBezTo>
                  <a:cubicBezTo>
                    <a:pt x="232689" y="73209"/>
                    <a:pt x="216703" y="78142"/>
                    <a:pt x="195388" y="78142"/>
                  </a:cubicBezTo>
                  <a:cubicBezTo>
                    <a:pt x="195388" y="78142"/>
                    <a:pt x="195388" y="78142"/>
                    <a:pt x="195388" y="9087"/>
                  </a:cubicBezTo>
                  <a:close/>
                  <a:moveTo>
                    <a:pt x="173896" y="9087"/>
                  </a:moveTo>
                  <a:cubicBezTo>
                    <a:pt x="173896" y="9087"/>
                    <a:pt x="173896" y="9087"/>
                    <a:pt x="173896" y="78142"/>
                  </a:cubicBezTo>
                  <a:cubicBezTo>
                    <a:pt x="153291" y="78142"/>
                    <a:pt x="137837" y="73209"/>
                    <a:pt x="117233" y="73209"/>
                  </a:cubicBezTo>
                  <a:cubicBezTo>
                    <a:pt x="122384" y="63344"/>
                    <a:pt x="122384" y="58412"/>
                    <a:pt x="127535" y="53479"/>
                  </a:cubicBezTo>
                  <a:cubicBezTo>
                    <a:pt x="137837" y="38682"/>
                    <a:pt x="142989" y="23884"/>
                    <a:pt x="153291" y="18952"/>
                  </a:cubicBezTo>
                  <a:cubicBezTo>
                    <a:pt x="163593" y="14019"/>
                    <a:pt x="168745" y="9087"/>
                    <a:pt x="173896" y="9087"/>
                  </a:cubicBezTo>
                  <a:close/>
                  <a:moveTo>
                    <a:pt x="226650" y="0"/>
                  </a:moveTo>
                  <a:cubicBezTo>
                    <a:pt x="264083" y="9605"/>
                    <a:pt x="301515" y="28816"/>
                    <a:pt x="328252" y="57632"/>
                  </a:cubicBezTo>
                  <a:cubicBezTo>
                    <a:pt x="312210" y="62435"/>
                    <a:pt x="290820" y="67238"/>
                    <a:pt x="274778" y="67238"/>
                  </a:cubicBezTo>
                  <a:cubicBezTo>
                    <a:pt x="269430" y="57632"/>
                    <a:pt x="264083" y="48027"/>
                    <a:pt x="264083" y="43224"/>
                  </a:cubicBezTo>
                  <a:cubicBezTo>
                    <a:pt x="253388" y="24013"/>
                    <a:pt x="242693" y="14408"/>
                    <a:pt x="226650" y="4803"/>
                  </a:cubicBezTo>
                  <a:cubicBezTo>
                    <a:pt x="226650" y="4803"/>
                    <a:pt x="226650" y="4803"/>
                    <a:pt x="226650" y="0"/>
                  </a:cubicBezTo>
                  <a:close/>
                  <a:moveTo>
                    <a:pt x="142633" y="0"/>
                  </a:moveTo>
                  <a:cubicBezTo>
                    <a:pt x="142633" y="0"/>
                    <a:pt x="142633" y="0"/>
                    <a:pt x="142633" y="4803"/>
                  </a:cubicBezTo>
                  <a:cubicBezTo>
                    <a:pt x="121654" y="19211"/>
                    <a:pt x="105920" y="38422"/>
                    <a:pt x="95431" y="67238"/>
                  </a:cubicBezTo>
                  <a:cubicBezTo>
                    <a:pt x="79697" y="67238"/>
                    <a:pt x="58719" y="62435"/>
                    <a:pt x="42985" y="57632"/>
                  </a:cubicBezTo>
                  <a:cubicBezTo>
                    <a:pt x="69208" y="28816"/>
                    <a:pt x="105920" y="9605"/>
                    <a:pt x="142633" y="0"/>
                  </a:cubicBezTo>
                  <a:close/>
                </a:path>
              </a:pathLst>
            </a:custGeom>
            <a:solidFill>
              <a:schemeClr val="accent4"/>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文本框 33"/>
            <p:cNvSpPr txBox="1"/>
            <p:nvPr/>
          </p:nvSpPr>
          <p:spPr bwMode="auto">
            <a:xfrm>
              <a:off x="6765916" y="3850133"/>
              <a:ext cx="2088063" cy="521178"/>
            </a:xfrm>
            <a:prstGeom prst="rect">
              <a:avLst/>
            </a:prstGeom>
            <a:noFill/>
          </p:spPr>
          <p:txBody>
            <a:bodyPr wrap="none" lIns="0" tIns="0" rIns="0" bIns="0" anchor="ctr" anchorCtr="1">
              <a:normAutofit/>
            </a:bodyPr>
            <a:lstStyle/>
            <a:p>
              <a:pPr latinLnBrk="0"/>
              <a:r>
                <a:rPr lang="zh-CN" altLang="en-US" sz="1200" dirty="0">
                  <a:solidFill>
                    <a:schemeClr val="bg1">
                      <a:lumMod val="50000"/>
                    </a:schemeClr>
                  </a:solidFill>
                  <a:effectLst/>
                  <a:latin typeface="微软雅黑" panose="020B0503020204020204" pitchFamily="34" charset="-122"/>
                  <a:ea typeface="微软雅黑" panose="020B0503020204020204" pitchFamily="34" charset="-122"/>
                </a:rPr>
                <a:t>标题文本预设</a:t>
              </a:r>
            </a:p>
          </p:txBody>
        </p:sp>
      </p:grpSp>
      <p:grpSp>
        <p:nvGrpSpPr>
          <p:cNvPr id="8" name="组合 7"/>
          <p:cNvGrpSpPr/>
          <p:nvPr/>
        </p:nvGrpSpPr>
        <p:grpSpPr>
          <a:xfrm>
            <a:off x="6858938" y="1291701"/>
            <a:ext cx="1715502" cy="3080249"/>
            <a:chOff x="8865214" y="1722268"/>
            <a:chExt cx="2287336" cy="4107001"/>
          </a:xfrm>
        </p:grpSpPr>
        <p:sp>
          <p:nvSpPr>
            <p:cNvPr id="9" name="矩形 8"/>
            <p:cNvSpPr/>
            <p:nvPr/>
          </p:nvSpPr>
          <p:spPr bwMode="auto">
            <a:xfrm>
              <a:off x="8868462" y="2944745"/>
              <a:ext cx="2098468" cy="2884524"/>
            </a:xfrm>
            <a:prstGeom prst="rect">
              <a:avLst/>
            </a:prstGeom>
            <a:solidFill>
              <a:schemeClr val="tx2">
                <a:lumMod val="20000"/>
                <a:lumOff val="80000"/>
              </a:schemeClr>
            </a:solidFill>
            <a:ln w="57150">
              <a:solidFill>
                <a:schemeClr val="bg1"/>
              </a:solidFill>
              <a:round/>
            </a:ln>
            <a:effectLst/>
          </p:spPr>
          <p:txBody>
            <a:bodyPr vert="horz" wrap="square" lIns="91440" tIns="45720" rIns="91440" bIns="1440000" anchor="b" anchorCtr="1" compatLnSpc="1">
              <a:normAutofit/>
            </a:bodyPr>
            <a:lstStyle/>
            <a:p>
              <a:pPr algn="ctr">
                <a:lnSpc>
                  <a:spcPct val="120000"/>
                </a:lnSpc>
              </a:pPr>
              <a:r>
                <a:rPr lang="zh-CN" altLang="en-US" sz="9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900" dirty="0">
                  <a:solidFill>
                    <a:schemeClr val="bg1">
                      <a:lumMod val="50000"/>
                    </a:schemeClr>
                  </a:solidFill>
                  <a:latin typeface="微软雅黑" panose="020B0503020204020204" pitchFamily="34" charset="-122"/>
                  <a:ea typeface="微软雅黑" panose="020B0503020204020204" pitchFamily="34" charset="-122"/>
                </a:rPr>
              </a:br>
              <a:r>
                <a:rPr lang="zh-CN" altLang="en-US" sz="900"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nvGrpSpPr>
            <p:cNvPr id="10" name="组合 9"/>
            <p:cNvGrpSpPr/>
            <p:nvPr/>
          </p:nvGrpSpPr>
          <p:grpSpPr>
            <a:xfrm>
              <a:off x="8870416" y="1722268"/>
              <a:ext cx="2282134" cy="3656176"/>
              <a:chOff x="8096836" y="1722268"/>
              <a:chExt cx="2282134" cy="3656176"/>
            </a:xfrm>
          </p:grpSpPr>
          <p:grpSp>
            <p:nvGrpSpPr>
              <p:cNvPr id="14" name="组合 13"/>
              <p:cNvGrpSpPr/>
              <p:nvPr/>
            </p:nvGrpSpPr>
            <p:grpSpPr>
              <a:xfrm>
                <a:off x="10191398" y="1809496"/>
                <a:ext cx="187572" cy="3332705"/>
                <a:chOff x="11237428" y="1342242"/>
                <a:chExt cx="235435" cy="4183109"/>
              </a:xfrm>
            </p:grpSpPr>
            <p:sp>
              <p:nvSpPr>
                <p:cNvPr id="19" name="任意多边形 121"/>
                <p:cNvSpPr/>
                <p:nvPr/>
              </p:nvSpPr>
              <p:spPr bwMode="auto">
                <a:xfrm>
                  <a:off x="11237428" y="1342242"/>
                  <a:ext cx="235435" cy="1366292"/>
                </a:xfrm>
                <a:custGeom>
                  <a:avLst/>
                  <a:gdLst/>
                  <a:ahLst/>
                  <a:cxnLst>
                    <a:cxn ang="0">
                      <a:pos x="54" y="575"/>
                    </a:cxn>
                    <a:cxn ang="0">
                      <a:pos x="54" y="0"/>
                    </a:cxn>
                    <a:cxn ang="0">
                      <a:pos x="0" y="10"/>
                    </a:cxn>
                    <a:cxn ang="0">
                      <a:pos x="0" y="627"/>
                    </a:cxn>
                    <a:cxn ang="0">
                      <a:pos x="54" y="617"/>
                    </a:cxn>
                    <a:cxn ang="0">
                      <a:pos x="54" y="617"/>
                    </a:cxn>
                    <a:cxn ang="0">
                      <a:pos x="80" y="586"/>
                    </a:cxn>
                    <a:cxn ang="0">
                      <a:pos x="54" y="575"/>
                    </a:cxn>
                  </a:cxnLst>
                  <a:rect l="0" t="0" r="r" b="b"/>
                  <a:pathLst>
                    <a:path w="81" h="627">
                      <a:moveTo>
                        <a:pt x="54" y="575"/>
                      </a:moveTo>
                      <a:cubicBezTo>
                        <a:pt x="54" y="0"/>
                        <a:pt x="54" y="0"/>
                        <a:pt x="54" y="0"/>
                      </a:cubicBezTo>
                      <a:cubicBezTo>
                        <a:pt x="0" y="10"/>
                        <a:pt x="0" y="10"/>
                        <a:pt x="0" y="10"/>
                      </a:cubicBezTo>
                      <a:cubicBezTo>
                        <a:pt x="0" y="627"/>
                        <a:pt x="0" y="627"/>
                        <a:pt x="0" y="627"/>
                      </a:cubicBezTo>
                      <a:cubicBezTo>
                        <a:pt x="54" y="617"/>
                        <a:pt x="54" y="617"/>
                        <a:pt x="54" y="617"/>
                      </a:cubicBezTo>
                      <a:cubicBezTo>
                        <a:pt x="54" y="617"/>
                        <a:pt x="54" y="617"/>
                        <a:pt x="54" y="617"/>
                      </a:cubicBezTo>
                      <a:cubicBezTo>
                        <a:pt x="54" y="617"/>
                        <a:pt x="81" y="612"/>
                        <a:pt x="80" y="586"/>
                      </a:cubicBezTo>
                      <a:cubicBezTo>
                        <a:pt x="79" y="567"/>
                        <a:pt x="54" y="575"/>
                        <a:pt x="54" y="575"/>
                      </a:cubicBezTo>
                      <a:close/>
                    </a:path>
                  </a:pathLst>
                </a:custGeom>
                <a:solidFill>
                  <a:schemeClr val="accent4">
                    <a:lumMod val="5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0" name="任意多边形 122"/>
                <p:cNvSpPr/>
                <p:nvPr/>
              </p:nvSpPr>
              <p:spPr bwMode="auto">
                <a:xfrm>
                  <a:off x="11237428" y="4866154"/>
                  <a:ext cx="235435" cy="285120"/>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4">
                    <a:lumMod val="5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任意多边形 123"/>
                <p:cNvSpPr/>
                <p:nvPr/>
              </p:nvSpPr>
              <p:spPr bwMode="auto">
                <a:xfrm>
                  <a:off x="11237428" y="5240231"/>
                  <a:ext cx="235435" cy="285120"/>
                </a:xfrm>
                <a:custGeom>
                  <a:avLst/>
                  <a:gdLst/>
                  <a:ahLst/>
                  <a:cxnLst>
                    <a:cxn ang="0">
                      <a:pos x="54" y="79"/>
                    </a:cxn>
                    <a:cxn ang="0">
                      <a:pos x="54" y="0"/>
                    </a:cxn>
                    <a:cxn ang="0">
                      <a:pos x="0" y="10"/>
                    </a:cxn>
                    <a:cxn ang="0">
                      <a:pos x="0" y="131"/>
                    </a:cxn>
                    <a:cxn ang="0">
                      <a:pos x="54" y="121"/>
                    </a:cxn>
                    <a:cxn ang="0">
                      <a:pos x="54" y="121"/>
                    </a:cxn>
                    <a:cxn ang="0">
                      <a:pos x="80" y="90"/>
                    </a:cxn>
                    <a:cxn ang="0">
                      <a:pos x="54" y="79"/>
                    </a:cxn>
                  </a:cxnLst>
                  <a:rect l="0" t="0" r="r" b="b"/>
                  <a:pathLst>
                    <a:path w="81" h="131">
                      <a:moveTo>
                        <a:pt x="54" y="79"/>
                      </a:moveTo>
                      <a:cubicBezTo>
                        <a:pt x="54" y="0"/>
                        <a:pt x="54" y="0"/>
                        <a:pt x="54" y="0"/>
                      </a:cubicBezTo>
                      <a:cubicBezTo>
                        <a:pt x="0" y="10"/>
                        <a:pt x="0" y="10"/>
                        <a:pt x="0" y="10"/>
                      </a:cubicBezTo>
                      <a:cubicBezTo>
                        <a:pt x="0" y="131"/>
                        <a:pt x="0" y="131"/>
                        <a:pt x="0" y="131"/>
                      </a:cubicBezTo>
                      <a:cubicBezTo>
                        <a:pt x="54" y="121"/>
                        <a:pt x="54" y="121"/>
                        <a:pt x="54" y="121"/>
                      </a:cubicBezTo>
                      <a:cubicBezTo>
                        <a:pt x="54" y="121"/>
                        <a:pt x="54" y="121"/>
                        <a:pt x="54" y="121"/>
                      </a:cubicBezTo>
                      <a:cubicBezTo>
                        <a:pt x="54" y="121"/>
                        <a:pt x="81" y="116"/>
                        <a:pt x="80" y="90"/>
                      </a:cubicBezTo>
                      <a:cubicBezTo>
                        <a:pt x="79" y="71"/>
                        <a:pt x="54" y="79"/>
                        <a:pt x="54" y="79"/>
                      </a:cubicBezTo>
                      <a:close/>
                    </a:path>
                  </a:pathLst>
                </a:custGeom>
                <a:solidFill>
                  <a:schemeClr val="accent4">
                    <a:lumMod val="5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8096836" y="1722268"/>
                <a:ext cx="2280180" cy="3656176"/>
                <a:chOff x="8096836" y="1722268"/>
                <a:chExt cx="2280180" cy="3656176"/>
              </a:xfrm>
            </p:grpSpPr>
            <p:sp>
              <p:nvSpPr>
                <p:cNvPr id="16" name="任意多边形 118"/>
                <p:cNvSpPr/>
                <p:nvPr/>
              </p:nvSpPr>
              <p:spPr bwMode="auto">
                <a:xfrm>
                  <a:off x="8096836" y="1722268"/>
                  <a:ext cx="2280180" cy="1410185"/>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solidFill>
                  <a:schemeClr val="accent5">
                    <a:lumMod val="10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任意多边形 119"/>
                <p:cNvSpPr/>
                <p:nvPr/>
              </p:nvSpPr>
              <p:spPr bwMode="auto">
                <a:xfrm>
                  <a:off x="8096836" y="4529788"/>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5">
                    <a:lumMod val="10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任意多边形 120"/>
                <p:cNvSpPr/>
                <p:nvPr/>
              </p:nvSpPr>
              <p:spPr bwMode="auto">
                <a:xfrm>
                  <a:off x="8096836" y="4827817"/>
                  <a:ext cx="2280180" cy="550627"/>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solidFill>
                  <a:schemeClr val="accent5">
                    <a:lumMod val="100000"/>
                  </a:schemeClr>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sp>
          <p:nvSpPr>
            <p:cNvPr id="11" name="椭圆 10"/>
            <p:cNvSpPr/>
            <p:nvPr/>
          </p:nvSpPr>
          <p:spPr bwMode="auto">
            <a:xfrm>
              <a:off x="9635360" y="2096622"/>
              <a:ext cx="750290" cy="697823"/>
            </a:xfrm>
            <a:prstGeom prst="ellipse">
              <a:avLst/>
            </a:prstGeom>
            <a:solidFill>
              <a:schemeClr val="bg1"/>
            </a:solidFill>
            <a:ln w="19050">
              <a:solidFill>
                <a:schemeClr val="accent4">
                  <a:lumMod val="75000"/>
                </a:schemeClr>
              </a:solid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任意多边形 124"/>
            <p:cNvSpPr/>
            <p:nvPr/>
          </p:nvSpPr>
          <p:spPr bwMode="auto">
            <a:xfrm>
              <a:off x="9793625" y="2258358"/>
              <a:ext cx="433761" cy="374353"/>
            </a:xfrm>
            <a:custGeom>
              <a:avLst/>
              <a:gdLst>
                <a:gd name="connsiteX0" fmla="*/ 375036 w 433761"/>
                <a:gd name="connsiteY0" fmla="*/ 292577 h 374353"/>
                <a:gd name="connsiteX1" fmla="*/ 364399 w 433761"/>
                <a:gd name="connsiteY1" fmla="*/ 302269 h 374353"/>
                <a:gd name="connsiteX2" fmla="*/ 375036 w 433761"/>
                <a:gd name="connsiteY2" fmla="*/ 311961 h 374353"/>
                <a:gd name="connsiteX3" fmla="*/ 390993 w 433761"/>
                <a:gd name="connsiteY3" fmla="*/ 302269 h 374353"/>
                <a:gd name="connsiteX4" fmla="*/ 375036 w 433761"/>
                <a:gd name="connsiteY4" fmla="*/ 292577 h 374353"/>
                <a:gd name="connsiteX5" fmla="*/ 186010 w 433761"/>
                <a:gd name="connsiteY5" fmla="*/ 292577 h 374353"/>
                <a:gd name="connsiteX6" fmla="*/ 175459 w 433761"/>
                <a:gd name="connsiteY6" fmla="*/ 302269 h 374353"/>
                <a:gd name="connsiteX7" fmla="*/ 186010 w 433761"/>
                <a:gd name="connsiteY7" fmla="*/ 311961 h 374353"/>
                <a:gd name="connsiteX8" fmla="*/ 201836 w 433761"/>
                <a:gd name="connsiteY8" fmla="*/ 302269 h 374353"/>
                <a:gd name="connsiteX9" fmla="*/ 186010 w 433761"/>
                <a:gd name="connsiteY9" fmla="*/ 292577 h 374353"/>
                <a:gd name="connsiteX10" fmla="*/ 96019 w 433761"/>
                <a:gd name="connsiteY10" fmla="*/ 263501 h 374353"/>
                <a:gd name="connsiteX11" fmla="*/ 106625 w 433761"/>
                <a:gd name="connsiteY11" fmla="*/ 292577 h 374353"/>
                <a:gd name="connsiteX12" fmla="*/ 117232 w 433761"/>
                <a:gd name="connsiteY12" fmla="*/ 307115 h 374353"/>
                <a:gd name="connsiteX13" fmla="*/ 117232 w 433761"/>
                <a:gd name="connsiteY13" fmla="*/ 321653 h 374353"/>
                <a:gd name="connsiteX14" fmla="*/ 42985 w 433761"/>
                <a:gd name="connsiteY14" fmla="*/ 273193 h 374353"/>
                <a:gd name="connsiteX15" fmla="*/ 96019 w 433761"/>
                <a:gd name="connsiteY15" fmla="*/ 263501 h 374353"/>
                <a:gd name="connsiteX16" fmla="*/ 280471 w 433761"/>
                <a:gd name="connsiteY16" fmla="*/ 258049 h 374353"/>
                <a:gd name="connsiteX17" fmla="*/ 285622 w 433761"/>
                <a:gd name="connsiteY17" fmla="*/ 258049 h 374353"/>
                <a:gd name="connsiteX18" fmla="*/ 290773 w 433761"/>
                <a:gd name="connsiteY18" fmla="*/ 258049 h 374353"/>
                <a:gd name="connsiteX19" fmla="*/ 290773 w 433761"/>
                <a:gd name="connsiteY19" fmla="*/ 262966 h 374353"/>
                <a:gd name="connsiteX20" fmla="*/ 295924 w 433761"/>
                <a:gd name="connsiteY20" fmla="*/ 267884 h 374353"/>
                <a:gd name="connsiteX21" fmla="*/ 311378 w 433761"/>
                <a:gd name="connsiteY21" fmla="*/ 277718 h 374353"/>
                <a:gd name="connsiteX22" fmla="*/ 311378 w 433761"/>
                <a:gd name="connsiteY22" fmla="*/ 282635 h 374353"/>
                <a:gd name="connsiteX23" fmla="*/ 306227 w 433761"/>
                <a:gd name="connsiteY23" fmla="*/ 282635 h 374353"/>
                <a:gd name="connsiteX24" fmla="*/ 301075 w 433761"/>
                <a:gd name="connsiteY24" fmla="*/ 282635 h 374353"/>
                <a:gd name="connsiteX25" fmla="*/ 295924 w 433761"/>
                <a:gd name="connsiteY25" fmla="*/ 277718 h 374353"/>
                <a:gd name="connsiteX26" fmla="*/ 285622 w 433761"/>
                <a:gd name="connsiteY26" fmla="*/ 277718 h 374353"/>
                <a:gd name="connsiteX27" fmla="*/ 280471 w 433761"/>
                <a:gd name="connsiteY27" fmla="*/ 277718 h 374353"/>
                <a:gd name="connsiteX28" fmla="*/ 275320 w 433761"/>
                <a:gd name="connsiteY28" fmla="*/ 287553 h 374353"/>
                <a:gd name="connsiteX29" fmla="*/ 285622 w 433761"/>
                <a:gd name="connsiteY29" fmla="*/ 292470 h 374353"/>
                <a:gd name="connsiteX30" fmla="*/ 290773 w 433761"/>
                <a:gd name="connsiteY30" fmla="*/ 297387 h 374353"/>
                <a:gd name="connsiteX31" fmla="*/ 311378 w 433761"/>
                <a:gd name="connsiteY31" fmla="*/ 312139 h 374353"/>
                <a:gd name="connsiteX32" fmla="*/ 306227 w 433761"/>
                <a:gd name="connsiteY32" fmla="*/ 331808 h 374353"/>
                <a:gd name="connsiteX33" fmla="*/ 290773 w 433761"/>
                <a:gd name="connsiteY33" fmla="*/ 336725 h 374353"/>
                <a:gd name="connsiteX34" fmla="*/ 290773 w 433761"/>
                <a:gd name="connsiteY34" fmla="*/ 341642 h 374353"/>
                <a:gd name="connsiteX35" fmla="*/ 285622 w 433761"/>
                <a:gd name="connsiteY35" fmla="*/ 341642 h 374353"/>
                <a:gd name="connsiteX36" fmla="*/ 280471 w 433761"/>
                <a:gd name="connsiteY36" fmla="*/ 341642 h 374353"/>
                <a:gd name="connsiteX37" fmla="*/ 280471 w 433761"/>
                <a:gd name="connsiteY37" fmla="*/ 336725 h 374353"/>
                <a:gd name="connsiteX38" fmla="*/ 265017 w 433761"/>
                <a:gd name="connsiteY38" fmla="*/ 326890 h 374353"/>
                <a:gd name="connsiteX39" fmla="*/ 265017 w 433761"/>
                <a:gd name="connsiteY39" fmla="*/ 321973 h 374353"/>
                <a:gd name="connsiteX40" fmla="*/ 270168 w 433761"/>
                <a:gd name="connsiteY40" fmla="*/ 317056 h 374353"/>
                <a:gd name="connsiteX41" fmla="*/ 275320 w 433761"/>
                <a:gd name="connsiteY41" fmla="*/ 317056 h 374353"/>
                <a:gd name="connsiteX42" fmla="*/ 280471 w 433761"/>
                <a:gd name="connsiteY42" fmla="*/ 321973 h 374353"/>
                <a:gd name="connsiteX43" fmla="*/ 290773 w 433761"/>
                <a:gd name="connsiteY43" fmla="*/ 321973 h 374353"/>
                <a:gd name="connsiteX44" fmla="*/ 295924 w 433761"/>
                <a:gd name="connsiteY44" fmla="*/ 321973 h 374353"/>
                <a:gd name="connsiteX45" fmla="*/ 301075 w 433761"/>
                <a:gd name="connsiteY45" fmla="*/ 312139 h 374353"/>
                <a:gd name="connsiteX46" fmla="*/ 295924 w 433761"/>
                <a:gd name="connsiteY46" fmla="*/ 312139 h 374353"/>
                <a:gd name="connsiteX47" fmla="*/ 290773 w 433761"/>
                <a:gd name="connsiteY47" fmla="*/ 307221 h 374353"/>
                <a:gd name="connsiteX48" fmla="*/ 270168 w 433761"/>
                <a:gd name="connsiteY48" fmla="*/ 297387 h 374353"/>
                <a:gd name="connsiteX49" fmla="*/ 265017 w 433761"/>
                <a:gd name="connsiteY49" fmla="*/ 292470 h 374353"/>
                <a:gd name="connsiteX50" fmla="*/ 270168 w 433761"/>
                <a:gd name="connsiteY50" fmla="*/ 272801 h 374353"/>
                <a:gd name="connsiteX51" fmla="*/ 280471 w 433761"/>
                <a:gd name="connsiteY51" fmla="*/ 262966 h 374353"/>
                <a:gd name="connsiteX52" fmla="*/ 280471 w 433761"/>
                <a:gd name="connsiteY52" fmla="*/ 258049 h 374353"/>
                <a:gd name="connsiteX53" fmla="*/ 316528 w 433761"/>
                <a:gd name="connsiteY53" fmla="*/ 248963 h 374353"/>
                <a:gd name="connsiteX54" fmla="*/ 396312 w 433761"/>
                <a:gd name="connsiteY54" fmla="*/ 248963 h 374353"/>
                <a:gd name="connsiteX55" fmla="*/ 396312 w 433761"/>
                <a:gd name="connsiteY55" fmla="*/ 253809 h 374353"/>
                <a:gd name="connsiteX56" fmla="*/ 406950 w 433761"/>
                <a:gd name="connsiteY56" fmla="*/ 268347 h 374353"/>
                <a:gd name="connsiteX57" fmla="*/ 412269 w 433761"/>
                <a:gd name="connsiteY57" fmla="*/ 268347 h 374353"/>
                <a:gd name="connsiteX58" fmla="*/ 412269 w 433761"/>
                <a:gd name="connsiteY58" fmla="*/ 336191 h 374353"/>
                <a:gd name="connsiteX59" fmla="*/ 406950 w 433761"/>
                <a:gd name="connsiteY59" fmla="*/ 336191 h 374353"/>
                <a:gd name="connsiteX60" fmla="*/ 396312 w 433761"/>
                <a:gd name="connsiteY60" fmla="*/ 350729 h 374353"/>
                <a:gd name="connsiteX61" fmla="*/ 321847 w 433761"/>
                <a:gd name="connsiteY61" fmla="*/ 350729 h 374353"/>
                <a:gd name="connsiteX62" fmla="*/ 348442 w 433761"/>
                <a:gd name="connsiteY62" fmla="*/ 302269 h 374353"/>
                <a:gd name="connsiteX63" fmla="*/ 316528 w 433761"/>
                <a:gd name="connsiteY63" fmla="*/ 248963 h 374353"/>
                <a:gd name="connsiteX64" fmla="*/ 170183 w 433761"/>
                <a:gd name="connsiteY64" fmla="*/ 248963 h 374353"/>
                <a:gd name="connsiteX65" fmla="*/ 259866 w 433761"/>
                <a:gd name="connsiteY65" fmla="*/ 248963 h 374353"/>
                <a:gd name="connsiteX66" fmla="*/ 228213 w 433761"/>
                <a:gd name="connsiteY66" fmla="*/ 302269 h 374353"/>
                <a:gd name="connsiteX67" fmla="*/ 254591 w 433761"/>
                <a:gd name="connsiteY67" fmla="*/ 350729 h 374353"/>
                <a:gd name="connsiteX68" fmla="*/ 170183 w 433761"/>
                <a:gd name="connsiteY68" fmla="*/ 350729 h 374353"/>
                <a:gd name="connsiteX69" fmla="*/ 159632 w 433761"/>
                <a:gd name="connsiteY69" fmla="*/ 336191 h 374353"/>
                <a:gd name="connsiteX70" fmla="*/ 154357 w 433761"/>
                <a:gd name="connsiteY70" fmla="*/ 336191 h 374353"/>
                <a:gd name="connsiteX71" fmla="*/ 154357 w 433761"/>
                <a:gd name="connsiteY71" fmla="*/ 268347 h 374353"/>
                <a:gd name="connsiteX72" fmla="*/ 159632 w 433761"/>
                <a:gd name="connsiteY72" fmla="*/ 268347 h 374353"/>
                <a:gd name="connsiteX73" fmla="*/ 170183 w 433761"/>
                <a:gd name="connsiteY73" fmla="*/ 253809 h 374353"/>
                <a:gd name="connsiteX74" fmla="*/ 170183 w 433761"/>
                <a:gd name="connsiteY74" fmla="*/ 248963 h 374353"/>
                <a:gd name="connsiteX75" fmla="*/ 142633 w 433761"/>
                <a:gd name="connsiteY75" fmla="*/ 238059 h 374353"/>
                <a:gd name="connsiteX76" fmla="*/ 142633 w 433761"/>
                <a:gd name="connsiteY76" fmla="*/ 359815 h 374353"/>
                <a:gd name="connsiteX77" fmla="*/ 422038 w 433761"/>
                <a:gd name="connsiteY77" fmla="*/ 359815 h 374353"/>
                <a:gd name="connsiteX78" fmla="*/ 422038 w 433761"/>
                <a:gd name="connsiteY78" fmla="*/ 238059 h 374353"/>
                <a:gd name="connsiteX79" fmla="*/ 132864 w 433761"/>
                <a:gd name="connsiteY79" fmla="*/ 228973 h 374353"/>
                <a:gd name="connsiteX80" fmla="*/ 433761 w 433761"/>
                <a:gd name="connsiteY80" fmla="*/ 228973 h 374353"/>
                <a:gd name="connsiteX81" fmla="*/ 433761 w 433761"/>
                <a:gd name="connsiteY81" fmla="*/ 374353 h 374353"/>
                <a:gd name="connsiteX82" fmla="*/ 132864 w 433761"/>
                <a:gd name="connsiteY82" fmla="*/ 374353 h 374353"/>
                <a:gd name="connsiteX83" fmla="*/ 290517 w 433761"/>
                <a:gd name="connsiteY83" fmla="*/ 174456 h 374353"/>
                <a:gd name="connsiteX84" fmla="*/ 369283 w 433761"/>
                <a:gd name="connsiteY84" fmla="*/ 174456 h 374353"/>
                <a:gd name="connsiteX85" fmla="*/ 358781 w 433761"/>
                <a:gd name="connsiteY85" fmla="*/ 219887 h 374353"/>
                <a:gd name="connsiteX86" fmla="*/ 285266 w 433761"/>
                <a:gd name="connsiteY86" fmla="*/ 219887 h 374353"/>
                <a:gd name="connsiteX87" fmla="*/ 290517 w 433761"/>
                <a:gd name="connsiteY87" fmla="*/ 174456 h 374353"/>
                <a:gd name="connsiteX88" fmla="*/ 195388 w 433761"/>
                <a:gd name="connsiteY88" fmla="*/ 174456 h 374353"/>
                <a:gd name="connsiteX89" fmla="*/ 269635 w 433761"/>
                <a:gd name="connsiteY89" fmla="*/ 174456 h 374353"/>
                <a:gd name="connsiteX90" fmla="*/ 264332 w 433761"/>
                <a:gd name="connsiteY90" fmla="*/ 219887 h 374353"/>
                <a:gd name="connsiteX91" fmla="*/ 195388 w 433761"/>
                <a:gd name="connsiteY91" fmla="*/ 219887 h 374353"/>
                <a:gd name="connsiteX92" fmla="*/ 195388 w 433761"/>
                <a:gd name="connsiteY92" fmla="*/ 174456 h 374353"/>
                <a:gd name="connsiteX93" fmla="*/ 101602 w 433761"/>
                <a:gd name="connsiteY93" fmla="*/ 174456 h 374353"/>
                <a:gd name="connsiteX94" fmla="*/ 173896 w 433761"/>
                <a:gd name="connsiteY94" fmla="*/ 174456 h 374353"/>
                <a:gd name="connsiteX95" fmla="*/ 173896 w 433761"/>
                <a:gd name="connsiteY95" fmla="*/ 218489 h 374353"/>
                <a:gd name="connsiteX96" fmla="*/ 117094 w 433761"/>
                <a:gd name="connsiteY96" fmla="*/ 218489 h 374353"/>
                <a:gd name="connsiteX97" fmla="*/ 117094 w 433761"/>
                <a:gd name="connsiteY97" fmla="*/ 238059 h 374353"/>
                <a:gd name="connsiteX98" fmla="*/ 111930 w 433761"/>
                <a:gd name="connsiteY98" fmla="*/ 238059 h 374353"/>
                <a:gd name="connsiteX99" fmla="*/ 101602 w 433761"/>
                <a:gd name="connsiteY99" fmla="*/ 174456 h 374353"/>
                <a:gd name="connsiteX100" fmla="*/ 0 w 433761"/>
                <a:gd name="connsiteY100" fmla="*/ 174456 h 374353"/>
                <a:gd name="connsiteX101" fmla="*/ 79304 w 433761"/>
                <a:gd name="connsiteY101" fmla="*/ 174456 h 374353"/>
                <a:gd name="connsiteX102" fmla="*/ 89878 w 433761"/>
                <a:gd name="connsiteY102" fmla="*/ 243297 h 374353"/>
                <a:gd name="connsiteX103" fmla="*/ 31722 w 433761"/>
                <a:gd name="connsiteY103" fmla="*/ 258049 h 374353"/>
                <a:gd name="connsiteX104" fmla="*/ 0 w 433761"/>
                <a:gd name="connsiteY104" fmla="*/ 174456 h 374353"/>
                <a:gd name="connsiteX105" fmla="*/ 259028 w 433761"/>
                <a:gd name="connsiteY105" fmla="*/ 92680 h 374353"/>
                <a:gd name="connsiteX106" fmla="*/ 269635 w 433761"/>
                <a:gd name="connsiteY106" fmla="*/ 156283 h 374353"/>
                <a:gd name="connsiteX107" fmla="*/ 195388 w 433761"/>
                <a:gd name="connsiteY107" fmla="*/ 156283 h 374353"/>
                <a:gd name="connsiteX108" fmla="*/ 195388 w 433761"/>
                <a:gd name="connsiteY108" fmla="*/ 97572 h 374353"/>
                <a:gd name="connsiteX109" fmla="*/ 259028 w 433761"/>
                <a:gd name="connsiteY109" fmla="*/ 92680 h 374353"/>
                <a:gd name="connsiteX110" fmla="*/ 111930 w 433761"/>
                <a:gd name="connsiteY110" fmla="*/ 92680 h 374353"/>
                <a:gd name="connsiteX111" fmla="*/ 173896 w 433761"/>
                <a:gd name="connsiteY111" fmla="*/ 97572 h 374353"/>
                <a:gd name="connsiteX112" fmla="*/ 173896 w 433761"/>
                <a:gd name="connsiteY112" fmla="*/ 156283 h 374353"/>
                <a:gd name="connsiteX113" fmla="*/ 101602 w 433761"/>
                <a:gd name="connsiteY113" fmla="*/ 156283 h 374353"/>
                <a:gd name="connsiteX114" fmla="*/ 111930 w 433761"/>
                <a:gd name="connsiteY114" fmla="*/ 92680 h 374353"/>
                <a:gd name="connsiteX115" fmla="*/ 337561 w 433761"/>
                <a:gd name="connsiteY115" fmla="*/ 72690 h 374353"/>
                <a:gd name="connsiteX116" fmla="*/ 369283 w 433761"/>
                <a:gd name="connsiteY116" fmla="*/ 156283 h 374353"/>
                <a:gd name="connsiteX117" fmla="*/ 289979 w 433761"/>
                <a:gd name="connsiteY117" fmla="*/ 156283 h 374353"/>
                <a:gd name="connsiteX118" fmla="*/ 279405 w 433761"/>
                <a:gd name="connsiteY118" fmla="*/ 87442 h 374353"/>
                <a:gd name="connsiteX119" fmla="*/ 337561 w 433761"/>
                <a:gd name="connsiteY119" fmla="*/ 72690 h 374353"/>
                <a:gd name="connsiteX120" fmla="*/ 31722 w 433761"/>
                <a:gd name="connsiteY120" fmla="*/ 72690 h 374353"/>
                <a:gd name="connsiteX121" fmla="*/ 89878 w 433761"/>
                <a:gd name="connsiteY121" fmla="*/ 87442 h 374353"/>
                <a:gd name="connsiteX122" fmla="*/ 79304 w 433761"/>
                <a:gd name="connsiteY122" fmla="*/ 156283 h 374353"/>
                <a:gd name="connsiteX123" fmla="*/ 0 w 433761"/>
                <a:gd name="connsiteY123" fmla="*/ 156283 h 374353"/>
                <a:gd name="connsiteX124" fmla="*/ 31722 w 433761"/>
                <a:gd name="connsiteY124" fmla="*/ 72690 h 374353"/>
                <a:gd name="connsiteX125" fmla="*/ 195388 w 433761"/>
                <a:gd name="connsiteY125" fmla="*/ 9087 h 374353"/>
                <a:gd name="connsiteX126" fmla="*/ 216703 w 433761"/>
                <a:gd name="connsiteY126" fmla="*/ 18952 h 374353"/>
                <a:gd name="connsiteX127" fmla="*/ 254004 w 433761"/>
                <a:gd name="connsiteY127" fmla="*/ 73209 h 374353"/>
                <a:gd name="connsiteX128" fmla="*/ 195388 w 433761"/>
                <a:gd name="connsiteY128" fmla="*/ 78142 h 374353"/>
                <a:gd name="connsiteX129" fmla="*/ 195388 w 433761"/>
                <a:gd name="connsiteY129" fmla="*/ 9087 h 374353"/>
                <a:gd name="connsiteX130" fmla="*/ 173896 w 433761"/>
                <a:gd name="connsiteY130" fmla="*/ 9087 h 374353"/>
                <a:gd name="connsiteX131" fmla="*/ 173896 w 433761"/>
                <a:gd name="connsiteY131" fmla="*/ 78142 h 374353"/>
                <a:gd name="connsiteX132" fmla="*/ 117233 w 433761"/>
                <a:gd name="connsiteY132" fmla="*/ 73209 h 374353"/>
                <a:gd name="connsiteX133" fmla="*/ 127535 w 433761"/>
                <a:gd name="connsiteY133" fmla="*/ 53479 h 374353"/>
                <a:gd name="connsiteX134" fmla="*/ 153291 w 433761"/>
                <a:gd name="connsiteY134" fmla="*/ 18952 h 374353"/>
                <a:gd name="connsiteX135" fmla="*/ 173896 w 433761"/>
                <a:gd name="connsiteY135" fmla="*/ 9087 h 374353"/>
                <a:gd name="connsiteX136" fmla="*/ 226650 w 433761"/>
                <a:gd name="connsiteY136" fmla="*/ 0 h 374353"/>
                <a:gd name="connsiteX137" fmla="*/ 328252 w 433761"/>
                <a:gd name="connsiteY137" fmla="*/ 57632 h 374353"/>
                <a:gd name="connsiteX138" fmla="*/ 274777 w 433761"/>
                <a:gd name="connsiteY138" fmla="*/ 67238 h 374353"/>
                <a:gd name="connsiteX139" fmla="*/ 264082 w 433761"/>
                <a:gd name="connsiteY139" fmla="*/ 43224 h 374353"/>
                <a:gd name="connsiteX140" fmla="*/ 226650 w 433761"/>
                <a:gd name="connsiteY140" fmla="*/ 4803 h 374353"/>
                <a:gd name="connsiteX141" fmla="*/ 226650 w 433761"/>
                <a:gd name="connsiteY141" fmla="*/ 0 h 374353"/>
                <a:gd name="connsiteX142" fmla="*/ 142633 w 433761"/>
                <a:gd name="connsiteY142" fmla="*/ 0 h 374353"/>
                <a:gd name="connsiteX143" fmla="*/ 142633 w 433761"/>
                <a:gd name="connsiteY143" fmla="*/ 4803 h 374353"/>
                <a:gd name="connsiteX144" fmla="*/ 95431 w 433761"/>
                <a:gd name="connsiteY144" fmla="*/ 67238 h 374353"/>
                <a:gd name="connsiteX145" fmla="*/ 42985 w 433761"/>
                <a:gd name="connsiteY145" fmla="*/ 57632 h 374353"/>
                <a:gd name="connsiteX146" fmla="*/ 142633 w 433761"/>
                <a:gd name="connsiteY146" fmla="*/ 0 h 374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433761" h="374353">
                  <a:moveTo>
                    <a:pt x="375036" y="292577"/>
                  </a:moveTo>
                  <a:cubicBezTo>
                    <a:pt x="369717" y="292577"/>
                    <a:pt x="364399" y="297423"/>
                    <a:pt x="364399" y="302269"/>
                  </a:cubicBezTo>
                  <a:cubicBezTo>
                    <a:pt x="364399" y="307115"/>
                    <a:pt x="369717" y="311961"/>
                    <a:pt x="375036" y="311961"/>
                  </a:cubicBezTo>
                  <a:cubicBezTo>
                    <a:pt x="385674" y="311961"/>
                    <a:pt x="390993" y="307115"/>
                    <a:pt x="390993" y="302269"/>
                  </a:cubicBezTo>
                  <a:cubicBezTo>
                    <a:pt x="390993" y="297423"/>
                    <a:pt x="385674" y="292577"/>
                    <a:pt x="375036" y="292577"/>
                  </a:cubicBezTo>
                  <a:close/>
                  <a:moveTo>
                    <a:pt x="186010" y="292577"/>
                  </a:moveTo>
                  <a:cubicBezTo>
                    <a:pt x="180734" y="292577"/>
                    <a:pt x="175459" y="297423"/>
                    <a:pt x="175459" y="302269"/>
                  </a:cubicBezTo>
                  <a:cubicBezTo>
                    <a:pt x="175459" y="307115"/>
                    <a:pt x="180734" y="311961"/>
                    <a:pt x="186010" y="311961"/>
                  </a:cubicBezTo>
                  <a:cubicBezTo>
                    <a:pt x="196561" y="311961"/>
                    <a:pt x="201836" y="307115"/>
                    <a:pt x="201836" y="302269"/>
                  </a:cubicBezTo>
                  <a:cubicBezTo>
                    <a:pt x="201836" y="297423"/>
                    <a:pt x="196561" y="292577"/>
                    <a:pt x="186010" y="292577"/>
                  </a:cubicBezTo>
                  <a:close/>
                  <a:moveTo>
                    <a:pt x="96019" y="263501"/>
                  </a:moveTo>
                  <a:cubicBezTo>
                    <a:pt x="101322" y="273193"/>
                    <a:pt x="106625" y="282885"/>
                    <a:pt x="106625" y="292577"/>
                  </a:cubicBezTo>
                  <a:cubicBezTo>
                    <a:pt x="111929" y="297423"/>
                    <a:pt x="117232" y="302269"/>
                    <a:pt x="117232" y="307115"/>
                  </a:cubicBezTo>
                  <a:cubicBezTo>
                    <a:pt x="117232" y="307115"/>
                    <a:pt x="117232" y="307115"/>
                    <a:pt x="117232" y="321653"/>
                  </a:cubicBezTo>
                  <a:cubicBezTo>
                    <a:pt x="90715" y="311961"/>
                    <a:pt x="64198" y="297423"/>
                    <a:pt x="42985" y="273193"/>
                  </a:cubicBezTo>
                  <a:cubicBezTo>
                    <a:pt x="64198" y="268347"/>
                    <a:pt x="80109" y="268347"/>
                    <a:pt x="96019" y="263501"/>
                  </a:cubicBezTo>
                  <a:close/>
                  <a:moveTo>
                    <a:pt x="280471" y="258049"/>
                  </a:moveTo>
                  <a:cubicBezTo>
                    <a:pt x="280471" y="258049"/>
                    <a:pt x="280471" y="258049"/>
                    <a:pt x="285622" y="258049"/>
                  </a:cubicBezTo>
                  <a:cubicBezTo>
                    <a:pt x="285622" y="258049"/>
                    <a:pt x="285622" y="258049"/>
                    <a:pt x="290773" y="258049"/>
                  </a:cubicBezTo>
                  <a:cubicBezTo>
                    <a:pt x="290773" y="258049"/>
                    <a:pt x="290773" y="258049"/>
                    <a:pt x="290773" y="262966"/>
                  </a:cubicBezTo>
                  <a:cubicBezTo>
                    <a:pt x="290773" y="262966"/>
                    <a:pt x="290773" y="262966"/>
                    <a:pt x="295924" y="267884"/>
                  </a:cubicBezTo>
                  <a:cubicBezTo>
                    <a:pt x="301075" y="267884"/>
                    <a:pt x="311378" y="272801"/>
                    <a:pt x="311378" y="277718"/>
                  </a:cubicBezTo>
                  <a:cubicBezTo>
                    <a:pt x="311378" y="277718"/>
                    <a:pt x="311378" y="277718"/>
                    <a:pt x="311378" y="282635"/>
                  </a:cubicBezTo>
                  <a:cubicBezTo>
                    <a:pt x="311378" y="282635"/>
                    <a:pt x="306227" y="282635"/>
                    <a:pt x="306227" y="282635"/>
                  </a:cubicBezTo>
                  <a:cubicBezTo>
                    <a:pt x="306227" y="282635"/>
                    <a:pt x="306227" y="282635"/>
                    <a:pt x="301075" y="282635"/>
                  </a:cubicBezTo>
                  <a:cubicBezTo>
                    <a:pt x="301075" y="282635"/>
                    <a:pt x="301075" y="282635"/>
                    <a:pt x="295924" y="277718"/>
                  </a:cubicBezTo>
                  <a:cubicBezTo>
                    <a:pt x="290773" y="277718"/>
                    <a:pt x="290773" y="277718"/>
                    <a:pt x="285622" y="277718"/>
                  </a:cubicBezTo>
                  <a:cubicBezTo>
                    <a:pt x="285622" y="277718"/>
                    <a:pt x="280471" y="277718"/>
                    <a:pt x="280471" y="277718"/>
                  </a:cubicBezTo>
                  <a:cubicBezTo>
                    <a:pt x="275320" y="282635"/>
                    <a:pt x="275320" y="282635"/>
                    <a:pt x="275320" y="287553"/>
                  </a:cubicBezTo>
                  <a:cubicBezTo>
                    <a:pt x="280471" y="287553"/>
                    <a:pt x="280471" y="292470"/>
                    <a:pt x="285622" y="292470"/>
                  </a:cubicBezTo>
                  <a:cubicBezTo>
                    <a:pt x="285622" y="292470"/>
                    <a:pt x="290773" y="292470"/>
                    <a:pt x="290773" y="297387"/>
                  </a:cubicBezTo>
                  <a:cubicBezTo>
                    <a:pt x="301075" y="297387"/>
                    <a:pt x="311378" y="302304"/>
                    <a:pt x="311378" y="312139"/>
                  </a:cubicBezTo>
                  <a:cubicBezTo>
                    <a:pt x="316529" y="317056"/>
                    <a:pt x="316529" y="326890"/>
                    <a:pt x="306227" y="331808"/>
                  </a:cubicBezTo>
                  <a:cubicBezTo>
                    <a:pt x="306227" y="331808"/>
                    <a:pt x="301075" y="336725"/>
                    <a:pt x="290773" y="336725"/>
                  </a:cubicBezTo>
                  <a:cubicBezTo>
                    <a:pt x="290773" y="336725"/>
                    <a:pt x="290773" y="336725"/>
                    <a:pt x="290773" y="341642"/>
                  </a:cubicBezTo>
                  <a:cubicBezTo>
                    <a:pt x="290773" y="341642"/>
                    <a:pt x="290773" y="341642"/>
                    <a:pt x="285622" y="341642"/>
                  </a:cubicBezTo>
                  <a:cubicBezTo>
                    <a:pt x="285622" y="341642"/>
                    <a:pt x="285622" y="341642"/>
                    <a:pt x="280471" y="341642"/>
                  </a:cubicBezTo>
                  <a:cubicBezTo>
                    <a:pt x="280471" y="341642"/>
                    <a:pt x="280471" y="341642"/>
                    <a:pt x="280471" y="336725"/>
                  </a:cubicBezTo>
                  <a:cubicBezTo>
                    <a:pt x="275320" y="331808"/>
                    <a:pt x="265017" y="331808"/>
                    <a:pt x="265017" y="326890"/>
                  </a:cubicBezTo>
                  <a:cubicBezTo>
                    <a:pt x="259866" y="321973"/>
                    <a:pt x="259866" y="321973"/>
                    <a:pt x="265017" y="321973"/>
                  </a:cubicBezTo>
                  <a:cubicBezTo>
                    <a:pt x="265017" y="317056"/>
                    <a:pt x="265017" y="317056"/>
                    <a:pt x="270168" y="317056"/>
                  </a:cubicBezTo>
                  <a:cubicBezTo>
                    <a:pt x="270168" y="317056"/>
                    <a:pt x="270168" y="317056"/>
                    <a:pt x="275320" y="317056"/>
                  </a:cubicBezTo>
                  <a:cubicBezTo>
                    <a:pt x="275320" y="321973"/>
                    <a:pt x="280471" y="321973"/>
                    <a:pt x="280471" y="321973"/>
                  </a:cubicBezTo>
                  <a:cubicBezTo>
                    <a:pt x="285622" y="321973"/>
                    <a:pt x="285622" y="321973"/>
                    <a:pt x="290773" y="321973"/>
                  </a:cubicBezTo>
                  <a:cubicBezTo>
                    <a:pt x="295924" y="321973"/>
                    <a:pt x="295924" y="321973"/>
                    <a:pt x="295924" y="321973"/>
                  </a:cubicBezTo>
                  <a:cubicBezTo>
                    <a:pt x="301075" y="321973"/>
                    <a:pt x="301075" y="317056"/>
                    <a:pt x="301075" y="312139"/>
                  </a:cubicBezTo>
                  <a:cubicBezTo>
                    <a:pt x="301075" y="312139"/>
                    <a:pt x="295924" y="312139"/>
                    <a:pt x="295924" y="312139"/>
                  </a:cubicBezTo>
                  <a:cubicBezTo>
                    <a:pt x="295924" y="312139"/>
                    <a:pt x="295924" y="312139"/>
                    <a:pt x="290773" y="307221"/>
                  </a:cubicBezTo>
                  <a:cubicBezTo>
                    <a:pt x="285622" y="307221"/>
                    <a:pt x="275320" y="302304"/>
                    <a:pt x="270168" y="297387"/>
                  </a:cubicBezTo>
                  <a:cubicBezTo>
                    <a:pt x="270168" y="297387"/>
                    <a:pt x="265017" y="297387"/>
                    <a:pt x="265017" y="292470"/>
                  </a:cubicBezTo>
                  <a:cubicBezTo>
                    <a:pt x="259866" y="287553"/>
                    <a:pt x="265017" y="277718"/>
                    <a:pt x="270168" y="272801"/>
                  </a:cubicBezTo>
                  <a:cubicBezTo>
                    <a:pt x="270168" y="267884"/>
                    <a:pt x="275320" y="267884"/>
                    <a:pt x="280471" y="262966"/>
                  </a:cubicBezTo>
                  <a:cubicBezTo>
                    <a:pt x="280471" y="262966"/>
                    <a:pt x="280471" y="262966"/>
                    <a:pt x="280471" y="258049"/>
                  </a:cubicBezTo>
                  <a:close/>
                  <a:moveTo>
                    <a:pt x="316528" y="248963"/>
                  </a:moveTo>
                  <a:cubicBezTo>
                    <a:pt x="316528" y="248963"/>
                    <a:pt x="316528" y="248963"/>
                    <a:pt x="396312" y="248963"/>
                  </a:cubicBezTo>
                  <a:cubicBezTo>
                    <a:pt x="396312" y="248963"/>
                    <a:pt x="396312" y="248963"/>
                    <a:pt x="396312" y="253809"/>
                  </a:cubicBezTo>
                  <a:cubicBezTo>
                    <a:pt x="396312" y="263501"/>
                    <a:pt x="401631" y="268347"/>
                    <a:pt x="406950" y="268347"/>
                  </a:cubicBezTo>
                  <a:cubicBezTo>
                    <a:pt x="406950" y="268347"/>
                    <a:pt x="406950" y="268347"/>
                    <a:pt x="412269" y="268347"/>
                  </a:cubicBezTo>
                  <a:cubicBezTo>
                    <a:pt x="412269" y="268347"/>
                    <a:pt x="412269" y="268347"/>
                    <a:pt x="412269" y="336191"/>
                  </a:cubicBezTo>
                  <a:cubicBezTo>
                    <a:pt x="412269" y="336191"/>
                    <a:pt x="412269" y="336191"/>
                    <a:pt x="406950" y="336191"/>
                  </a:cubicBezTo>
                  <a:cubicBezTo>
                    <a:pt x="401631" y="336191"/>
                    <a:pt x="396312" y="341037"/>
                    <a:pt x="396312" y="350729"/>
                  </a:cubicBezTo>
                  <a:cubicBezTo>
                    <a:pt x="396312" y="350729"/>
                    <a:pt x="396312" y="350729"/>
                    <a:pt x="321847" y="350729"/>
                  </a:cubicBezTo>
                  <a:cubicBezTo>
                    <a:pt x="337804" y="341037"/>
                    <a:pt x="348442" y="321653"/>
                    <a:pt x="348442" y="302269"/>
                  </a:cubicBezTo>
                  <a:cubicBezTo>
                    <a:pt x="348442" y="278039"/>
                    <a:pt x="337804" y="258655"/>
                    <a:pt x="316528" y="248963"/>
                  </a:cubicBezTo>
                  <a:close/>
                  <a:moveTo>
                    <a:pt x="170183" y="248963"/>
                  </a:moveTo>
                  <a:cubicBezTo>
                    <a:pt x="170183" y="248963"/>
                    <a:pt x="170183" y="248963"/>
                    <a:pt x="259866" y="248963"/>
                  </a:cubicBezTo>
                  <a:cubicBezTo>
                    <a:pt x="238764" y="258655"/>
                    <a:pt x="228213" y="278039"/>
                    <a:pt x="228213" y="302269"/>
                  </a:cubicBezTo>
                  <a:cubicBezTo>
                    <a:pt x="228213" y="321653"/>
                    <a:pt x="238764" y="341037"/>
                    <a:pt x="254591" y="350729"/>
                  </a:cubicBezTo>
                  <a:cubicBezTo>
                    <a:pt x="254591" y="350729"/>
                    <a:pt x="254591" y="350729"/>
                    <a:pt x="170183" y="350729"/>
                  </a:cubicBezTo>
                  <a:cubicBezTo>
                    <a:pt x="170183" y="341037"/>
                    <a:pt x="164908" y="336191"/>
                    <a:pt x="159632" y="336191"/>
                  </a:cubicBezTo>
                  <a:cubicBezTo>
                    <a:pt x="159632" y="336191"/>
                    <a:pt x="159632" y="336191"/>
                    <a:pt x="154357" y="336191"/>
                  </a:cubicBezTo>
                  <a:cubicBezTo>
                    <a:pt x="154357" y="336191"/>
                    <a:pt x="154357" y="336191"/>
                    <a:pt x="154357" y="268347"/>
                  </a:cubicBezTo>
                  <a:cubicBezTo>
                    <a:pt x="154357" y="268347"/>
                    <a:pt x="154357" y="268347"/>
                    <a:pt x="159632" y="268347"/>
                  </a:cubicBezTo>
                  <a:cubicBezTo>
                    <a:pt x="164908" y="268347"/>
                    <a:pt x="170183" y="263501"/>
                    <a:pt x="170183" y="253809"/>
                  </a:cubicBezTo>
                  <a:cubicBezTo>
                    <a:pt x="170183" y="253809"/>
                    <a:pt x="170183" y="253809"/>
                    <a:pt x="170183" y="248963"/>
                  </a:cubicBezTo>
                  <a:close/>
                  <a:moveTo>
                    <a:pt x="142633" y="238059"/>
                  </a:moveTo>
                  <a:lnTo>
                    <a:pt x="142633" y="359815"/>
                  </a:lnTo>
                  <a:lnTo>
                    <a:pt x="422038" y="359815"/>
                  </a:lnTo>
                  <a:lnTo>
                    <a:pt x="422038" y="238059"/>
                  </a:lnTo>
                  <a:close/>
                  <a:moveTo>
                    <a:pt x="132864" y="228973"/>
                  </a:moveTo>
                  <a:lnTo>
                    <a:pt x="433761" y="228973"/>
                  </a:lnTo>
                  <a:lnTo>
                    <a:pt x="433761" y="374353"/>
                  </a:lnTo>
                  <a:lnTo>
                    <a:pt x="132864" y="374353"/>
                  </a:lnTo>
                  <a:close/>
                  <a:moveTo>
                    <a:pt x="290517" y="174456"/>
                  </a:moveTo>
                  <a:cubicBezTo>
                    <a:pt x="290517" y="174456"/>
                    <a:pt x="290517" y="174456"/>
                    <a:pt x="369283" y="174456"/>
                  </a:cubicBezTo>
                  <a:cubicBezTo>
                    <a:pt x="364032" y="189600"/>
                    <a:pt x="364032" y="204743"/>
                    <a:pt x="358781" y="219887"/>
                  </a:cubicBezTo>
                  <a:cubicBezTo>
                    <a:pt x="358781" y="219887"/>
                    <a:pt x="358781" y="219887"/>
                    <a:pt x="285266" y="219887"/>
                  </a:cubicBezTo>
                  <a:cubicBezTo>
                    <a:pt x="290517" y="204743"/>
                    <a:pt x="290517" y="189600"/>
                    <a:pt x="290517" y="174456"/>
                  </a:cubicBezTo>
                  <a:close/>
                  <a:moveTo>
                    <a:pt x="195388" y="174456"/>
                  </a:moveTo>
                  <a:cubicBezTo>
                    <a:pt x="195388" y="174456"/>
                    <a:pt x="195388" y="174456"/>
                    <a:pt x="269635" y="174456"/>
                  </a:cubicBezTo>
                  <a:cubicBezTo>
                    <a:pt x="269635" y="189600"/>
                    <a:pt x="269635" y="204743"/>
                    <a:pt x="264332" y="219887"/>
                  </a:cubicBezTo>
                  <a:cubicBezTo>
                    <a:pt x="264332" y="219887"/>
                    <a:pt x="264332" y="219887"/>
                    <a:pt x="195388" y="219887"/>
                  </a:cubicBezTo>
                  <a:cubicBezTo>
                    <a:pt x="195388" y="219887"/>
                    <a:pt x="195388" y="219887"/>
                    <a:pt x="195388" y="174456"/>
                  </a:cubicBezTo>
                  <a:close/>
                  <a:moveTo>
                    <a:pt x="101602" y="174456"/>
                  </a:moveTo>
                  <a:cubicBezTo>
                    <a:pt x="101602" y="174456"/>
                    <a:pt x="101602" y="174456"/>
                    <a:pt x="173896" y="174456"/>
                  </a:cubicBezTo>
                  <a:lnTo>
                    <a:pt x="173896" y="218489"/>
                  </a:lnTo>
                  <a:cubicBezTo>
                    <a:pt x="173896" y="218489"/>
                    <a:pt x="173896" y="218489"/>
                    <a:pt x="117094" y="218489"/>
                  </a:cubicBezTo>
                  <a:cubicBezTo>
                    <a:pt x="117094" y="218489"/>
                    <a:pt x="117094" y="218489"/>
                    <a:pt x="117094" y="238059"/>
                  </a:cubicBezTo>
                  <a:cubicBezTo>
                    <a:pt x="117094" y="238059"/>
                    <a:pt x="111930" y="238059"/>
                    <a:pt x="111930" y="238059"/>
                  </a:cubicBezTo>
                  <a:cubicBezTo>
                    <a:pt x="106766" y="218489"/>
                    <a:pt x="101602" y="198919"/>
                    <a:pt x="101602" y="174456"/>
                  </a:cubicBezTo>
                  <a:close/>
                  <a:moveTo>
                    <a:pt x="0" y="174456"/>
                  </a:moveTo>
                  <a:cubicBezTo>
                    <a:pt x="0" y="174456"/>
                    <a:pt x="0" y="174456"/>
                    <a:pt x="79304" y="174456"/>
                  </a:cubicBezTo>
                  <a:cubicBezTo>
                    <a:pt x="79304" y="199042"/>
                    <a:pt x="84591" y="223628"/>
                    <a:pt x="89878" y="243297"/>
                  </a:cubicBezTo>
                  <a:cubicBezTo>
                    <a:pt x="68730" y="248214"/>
                    <a:pt x="47582" y="253132"/>
                    <a:pt x="31722" y="258049"/>
                  </a:cubicBezTo>
                  <a:cubicBezTo>
                    <a:pt x="15861" y="233463"/>
                    <a:pt x="5287" y="203959"/>
                    <a:pt x="0" y="174456"/>
                  </a:cubicBezTo>
                  <a:close/>
                  <a:moveTo>
                    <a:pt x="259028" y="92680"/>
                  </a:moveTo>
                  <a:cubicBezTo>
                    <a:pt x="264332" y="112250"/>
                    <a:pt x="269635" y="131820"/>
                    <a:pt x="269635" y="156283"/>
                  </a:cubicBezTo>
                  <a:cubicBezTo>
                    <a:pt x="269635" y="156283"/>
                    <a:pt x="269635" y="156283"/>
                    <a:pt x="195388" y="156283"/>
                  </a:cubicBezTo>
                  <a:cubicBezTo>
                    <a:pt x="195388" y="156283"/>
                    <a:pt x="195388" y="156283"/>
                    <a:pt x="195388" y="97572"/>
                  </a:cubicBezTo>
                  <a:cubicBezTo>
                    <a:pt x="216601" y="97572"/>
                    <a:pt x="237815" y="92680"/>
                    <a:pt x="259028" y="92680"/>
                  </a:cubicBezTo>
                  <a:close/>
                  <a:moveTo>
                    <a:pt x="111930" y="92680"/>
                  </a:moveTo>
                  <a:cubicBezTo>
                    <a:pt x="132585" y="92680"/>
                    <a:pt x="153241" y="97572"/>
                    <a:pt x="173896" y="97572"/>
                  </a:cubicBezTo>
                  <a:cubicBezTo>
                    <a:pt x="173896" y="97572"/>
                    <a:pt x="173896" y="97572"/>
                    <a:pt x="173896" y="156283"/>
                  </a:cubicBezTo>
                  <a:cubicBezTo>
                    <a:pt x="173896" y="156283"/>
                    <a:pt x="173896" y="156283"/>
                    <a:pt x="101602" y="156283"/>
                  </a:cubicBezTo>
                  <a:cubicBezTo>
                    <a:pt x="101602" y="131820"/>
                    <a:pt x="106766" y="112250"/>
                    <a:pt x="111930" y="92680"/>
                  </a:cubicBezTo>
                  <a:close/>
                  <a:moveTo>
                    <a:pt x="337561" y="72690"/>
                  </a:moveTo>
                  <a:cubicBezTo>
                    <a:pt x="353422" y="97276"/>
                    <a:pt x="363996" y="126779"/>
                    <a:pt x="369283" y="156283"/>
                  </a:cubicBezTo>
                  <a:cubicBezTo>
                    <a:pt x="369283" y="156283"/>
                    <a:pt x="369283" y="156283"/>
                    <a:pt x="289979" y="156283"/>
                  </a:cubicBezTo>
                  <a:cubicBezTo>
                    <a:pt x="289979" y="131697"/>
                    <a:pt x="284692" y="107111"/>
                    <a:pt x="279405" y="87442"/>
                  </a:cubicBezTo>
                  <a:cubicBezTo>
                    <a:pt x="300553" y="82524"/>
                    <a:pt x="321701" y="77607"/>
                    <a:pt x="337561" y="72690"/>
                  </a:cubicBezTo>
                  <a:close/>
                  <a:moveTo>
                    <a:pt x="31722" y="72690"/>
                  </a:moveTo>
                  <a:cubicBezTo>
                    <a:pt x="47582" y="77607"/>
                    <a:pt x="68730" y="82524"/>
                    <a:pt x="89878" y="87442"/>
                  </a:cubicBezTo>
                  <a:cubicBezTo>
                    <a:pt x="84591" y="107111"/>
                    <a:pt x="79304" y="131697"/>
                    <a:pt x="79304" y="156283"/>
                  </a:cubicBezTo>
                  <a:cubicBezTo>
                    <a:pt x="79304" y="156283"/>
                    <a:pt x="79304" y="156283"/>
                    <a:pt x="0" y="156283"/>
                  </a:cubicBezTo>
                  <a:cubicBezTo>
                    <a:pt x="5287" y="126779"/>
                    <a:pt x="15861" y="97276"/>
                    <a:pt x="31722" y="72690"/>
                  </a:cubicBezTo>
                  <a:close/>
                  <a:moveTo>
                    <a:pt x="195388" y="9087"/>
                  </a:moveTo>
                  <a:cubicBezTo>
                    <a:pt x="200717" y="9087"/>
                    <a:pt x="211374" y="14019"/>
                    <a:pt x="216703" y="18952"/>
                  </a:cubicBezTo>
                  <a:cubicBezTo>
                    <a:pt x="227360" y="28817"/>
                    <a:pt x="243347" y="48547"/>
                    <a:pt x="254004" y="73209"/>
                  </a:cubicBezTo>
                  <a:cubicBezTo>
                    <a:pt x="232689" y="73209"/>
                    <a:pt x="216703" y="78142"/>
                    <a:pt x="195388" y="78142"/>
                  </a:cubicBezTo>
                  <a:cubicBezTo>
                    <a:pt x="195388" y="78142"/>
                    <a:pt x="195388" y="78142"/>
                    <a:pt x="195388" y="9087"/>
                  </a:cubicBezTo>
                  <a:close/>
                  <a:moveTo>
                    <a:pt x="173896" y="9087"/>
                  </a:moveTo>
                  <a:cubicBezTo>
                    <a:pt x="173896" y="9087"/>
                    <a:pt x="173896" y="9087"/>
                    <a:pt x="173896" y="78142"/>
                  </a:cubicBezTo>
                  <a:cubicBezTo>
                    <a:pt x="153291" y="78142"/>
                    <a:pt x="137838" y="73209"/>
                    <a:pt x="117233" y="73209"/>
                  </a:cubicBezTo>
                  <a:cubicBezTo>
                    <a:pt x="122384" y="63344"/>
                    <a:pt x="122384" y="58412"/>
                    <a:pt x="127535" y="53479"/>
                  </a:cubicBezTo>
                  <a:cubicBezTo>
                    <a:pt x="137838" y="38682"/>
                    <a:pt x="142989" y="23884"/>
                    <a:pt x="153291" y="18952"/>
                  </a:cubicBezTo>
                  <a:cubicBezTo>
                    <a:pt x="163594" y="14019"/>
                    <a:pt x="168745" y="9087"/>
                    <a:pt x="173896" y="9087"/>
                  </a:cubicBezTo>
                  <a:close/>
                  <a:moveTo>
                    <a:pt x="226650" y="0"/>
                  </a:moveTo>
                  <a:cubicBezTo>
                    <a:pt x="264082" y="9605"/>
                    <a:pt x="301515" y="28816"/>
                    <a:pt x="328252" y="57632"/>
                  </a:cubicBezTo>
                  <a:cubicBezTo>
                    <a:pt x="312210" y="62435"/>
                    <a:pt x="290820" y="67238"/>
                    <a:pt x="274777" y="67238"/>
                  </a:cubicBezTo>
                  <a:cubicBezTo>
                    <a:pt x="269430" y="57632"/>
                    <a:pt x="264082" y="48027"/>
                    <a:pt x="264082" y="43224"/>
                  </a:cubicBezTo>
                  <a:cubicBezTo>
                    <a:pt x="253387" y="24013"/>
                    <a:pt x="242692" y="14408"/>
                    <a:pt x="226650" y="4803"/>
                  </a:cubicBezTo>
                  <a:cubicBezTo>
                    <a:pt x="226650" y="4803"/>
                    <a:pt x="226650" y="4803"/>
                    <a:pt x="226650" y="0"/>
                  </a:cubicBezTo>
                  <a:close/>
                  <a:moveTo>
                    <a:pt x="142633" y="0"/>
                  </a:moveTo>
                  <a:cubicBezTo>
                    <a:pt x="142633" y="0"/>
                    <a:pt x="142633" y="0"/>
                    <a:pt x="142633" y="4803"/>
                  </a:cubicBezTo>
                  <a:cubicBezTo>
                    <a:pt x="121654" y="19211"/>
                    <a:pt x="105921" y="38422"/>
                    <a:pt x="95431" y="67238"/>
                  </a:cubicBezTo>
                  <a:cubicBezTo>
                    <a:pt x="79697" y="67238"/>
                    <a:pt x="58719" y="62435"/>
                    <a:pt x="42985" y="57632"/>
                  </a:cubicBezTo>
                  <a:cubicBezTo>
                    <a:pt x="69208" y="28816"/>
                    <a:pt x="105921" y="9605"/>
                    <a:pt x="142633" y="0"/>
                  </a:cubicBezTo>
                  <a:close/>
                </a:path>
              </a:pathLst>
            </a:custGeom>
            <a:solidFill>
              <a:schemeClr val="accent4"/>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文本框 96"/>
            <p:cNvSpPr txBox="1"/>
            <p:nvPr/>
          </p:nvSpPr>
          <p:spPr bwMode="auto">
            <a:xfrm>
              <a:off x="8865214" y="3850133"/>
              <a:ext cx="2088063" cy="521178"/>
            </a:xfrm>
            <a:prstGeom prst="rect">
              <a:avLst/>
            </a:prstGeom>
            <a:noFill/>
          </p:spPr>
          <p:txBody>
            <a:bodyPr wrap="none" lIns="0" tIns="0" rIns="0" bIns="0" anchor="ctr" anchorCtr="1">
              <a:normAutofit/>
            </a:bodyPr>
            <a:lstStyle/>
            <a:p>
              <a:pPr latinLnBrk="0"/>
              <a:r>
                <a:rPr lang="zh-CN" altLang="en-US" sz="1200" dirty="0">
                  <a:solidFill>
                    <a:schemeClr val="bg1">
                      <a:lumMod val="50000"/>
                    </a:schemeClr>
                  </a:solidFill>
                  <a:effectLst/>
                  <a:latin typeface="微软雅黑" panose="020B0503020204020204" pitchFamily="34" charset="-122"/>
                  <a:ea typeface="微软雅黑" panose="020B0503020204020204" pitchFamily="34" charset="-122"/>
                </a:rPr>
                <a:t>标题文本预设</a:t>
              </a:r>
            </a:p>
          </p:txBody>
        </p:sp>
      </p:grpSp>
      <p:sp>
        <p:nvSpPr>
          <p:cNvPr id="65"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66"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67"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8" fill="hold" grpId="0" nodeType="afterEffect">
                                  <p:stCondLst>
                                    <p:cond delay="0"/>
                                  </p:stCondLst>
                                  <p:childTnLst>
                                    <p:set>
                                      <p:cBhvr>
                                        <p:cTn id="36" dur="1" fill="hold">
                                          <p:stCondLst>
                                            <p:cond delay="0"/>
                                          </p:stCondLst>
                                        </p:cTn>
                                        <p:tgtEl>
                                          <p:spTgt spid="65"/>
                                        </p:tgtEl>
                                        <p:attrNameLst>
                                          <p:attrName>style.visibility</p:attrName>
                                        </p:attrNameLst>
                                      </p:cBhvr>
                                      <p:to>
                                        <p:strVal val="visible"/>
                                      </p:to>
                                    </p:set>
                                    <p:anim calcmode="lin" valueType="num">
                                      <p:cBhvr additive="base">
                                        <p:cTn id="37" dur="300" fill="hold"/>
                                        <p:tgtEl>
                                          <p:spTgt spid="65"/>
                                        </p:tgtEl>
                                        <p:attrNameLst>
                                          <p:attrName>ppt_x</p:attrName>
                                        </p:attrNameLst>
                                      </p:cBhvr>
                                      <p:tavLst>
                                        <p:tav tm="0">
                                          <p:val>
                                            <p:strVal val="0-#ppt_w/2"/>
                                          </p:val>
                                        </p:tav>
                                        <p:tav tm="100000">
                                          <p:val>
                                            <p:strVal val="#ppt_x"/>
                                          </p:val>
                                        </p:tav>
                                      </p:tavLst>
                                    </p:anim>
                                    <p:anim calcmode="lin" valueType="num">
                                      <p:cBhvr additive="base">
                                        <p:cTn id="38" dur="300" fill="hold"/>
                                        <p:tgtEl>
                                          <p:spTgt spid="65"/>
                                        </p:tgtEl>
                                        <p:attrNameLst>
                                          <p:attrName>ppt_y</p:attrName>
                                        </p:attrNameLst>
                                      </p:cBhvr>
                                      <p:tavLst>
                                        <p:tav tm="0">
                                          <p:val>
                                            <p:strVal val="#ppt_y"/>
                                          </p:val>
                                        </p:tav>
                                        <p:tav tm="100000">
                                          <p:val>
                                            <p:strVal val="#ppt_y"/>
                                          </p:val>
                                        </p:tav>
                                      </p:tavLst>
                                    </p:anim>
                                  </p:childTnLst>
                                </p:cTn>
                              </p:par>
                            </p:childTnLst>
                          </p:cTn>
                        </p:par>
                        <p:par>
                          <p:cTn id="39" fill="hold">
                            <p:stCondLst>
                              <p:cond delay="5500"/>
                            </p:stCondLst>
                            <p:childTnLst>
                              <p:par>
                                <p:cTn id="40" presetID="2" presetClass="entr" presetSubtype="2" fill="hold" grpId="0" nodeType="afterEffect">
                                  <p:stCondLst>
                                    <p:cond delay="0"/>
                                  </p:stCondLst>
                                  <p:childTnLst>
                                    <p:set>
                                      <p:cBhvr>
                                        <p:cTn id="41" dur="1" fill="hold">
                                          <p:stCondLst>
                                            <p:cond delay="0"/>
                                          </p:stCondLst>
                                        </p:cTn>
                                        <p:tgtEl>
                                          <p:spTgt spid="66"/>
                                        </p:tgtEl>
                                        <p:attrNameLst>
                                          <p:attrName>style.visibility</p:attrName>
                                        </p:attrNameLst>
                                      </p:cBhvr>
                                      <p:to>
                                        <p:strVal val="visible"/>
                                      </p:to>
                                    </p:set>
                                    <p:anim calcmode="lin" valueType="num">
                                      <p:cBhvr additive="base">
                                        <p:cTn id="42" dur="500" fill="hold"/>
                                        <p:tgtEl>
                                          <p:spTgt spid="66"/>
                                        </p:tgtEl>
                                        <p:attrNameLst>
                                          <p:attrName>ppt_x</p:attrName>
                                        </p:attrNameLst>
                                      </p:cBhvr>
                                      <p:tavLst>
                                        <p:tav tm="0">
                                          <p:val>
                                            <p:strVal val="1+#ppt_w/2"/>
                                          </p:val>
                                        </p:tav>
                                        <p:tav tm="100000">
                                          <p:val>
                                            <p:strVal val="#ppt_x"/>
                                          </p:val>
                                        </p:tav>
                                      </p:tavLst>
                                    </p:anim>
                                    <p:anim calcmode="lin" valueType="num">
                                      <p:cBhvr additive="base">
                                        <p:cTn id="43" dur="500" fill="hold"/>
                                        <p:tgtEl>
                                          <p:spTgt spid="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autoUpdateAnimBg="0"/>
      <p:bldP spid="66"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6b9dc50f-7ec6-4f91-a8f5-bf0b22df45e9"/>
          <p:cNvGrpSpPr>
            <a:grpSpLocks noChangeAspect="1"/>
          </p:cNvGrpSpPr>
          <p:nvPr/>
        </p:nvGrpSpPr>
        <p:grpSpPr>
          <a:xfrm>
            <a:off x="0" y="1194597"/>
            <a:ext cx="8606155" cy="3392882"/>
            <a:chOff x="0" y="1592796"/>
            <a:chExt cx="11474873" cy="4523842"/>
          </a:xfrm>
        </p:grpSpPr>
        <p:sp>
          <p:nvSpPr>
            <p:cNvPr id="4" name="Rectangle 1"/>
            <p:cNvSpPr/>
            <p:nvPr/>
          </p:nvSpPr>
          <p:spPr>
            <a:xfrm>
              <a:off x="0" y="1592796"/>
              <a:ext cx="4523842" cy="4523842"/>
            </a:xfrm>
            <a:prstGeom prst="rect">
              <a:avLst/>
            </a:prstGeom>
            <a:blipFill dpi="0" rotWithShape="1">
              <a:blip r:embed="rId3" cstate="email"/>
              <a:srcRect/>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Rectangle: Rounded Corners 5"/>
            <p:cNvSpPr/>
            <p:nvPr/>
          </p:nvSpPr>
          <p:spPr>
            <a:xfrm>
              <a:off x="4295803" y="1880833"/>
              <a:ext cx="2484276" cy="617235"/>
            </a:xfrm>
            <a:prstGeom prst="roundRect">
              <a:avLst>
                <a:gd name="adj" fmla="val 5000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anchor="ctr" anchorCtr="0" forceAA="0" compatLnSpc="1">
              <a:normAutofit fontScale="92500" lnSpcReduction="10000"/>
            </a:bodyPr>
            <a:lstStyle/>
            <a:p>
              <a:pPr lvl="0" algn="r"/>
              <a:r>
                <a:rPr lang="zh-CN" altLang="en-US" b="1">
                  <a:solidFill>
                    <a:schemeClr val="bg1"/>
                  </a:solidFill>
                </a:rPr>
                <a:t>标题文本预设</a:t>
              </a:r>
            </a:p>
          </p:txBody>
        </p:sp>
        <p:sp>
          <p:nvSpPr>
            <p:cNvPr id="6" name="Freeform: Shape 4"/>
            <p:cNvSpPr/>
            <p:nvPr/>
          </p:nvSpPr>
          <p:spPr bwMode="auto">
            <a:xfrm>
              <a:off x="4568461" y="2008920"/>
              <a:ext cx="489803" cy="361056"/>
            </a:xfrm>
            <a:custGeom>
              <a:avLst/>
              <a:gdLst/>
              <a:ahLst/>
              <a:cxnLst>
                <a:cxn ang="0">
                  <a:pos x="10" y="45"/>
                </a:cxn>
                <a:cxn ang="0">
                  <a:pos x="28" y="45"/>
                </a:cxn>
                <a:cxn ang="0">
                  <a:pos x="4" y="30"/>
                </a:cxn>
                <a:cxn ang="0">
                  <a:pos x="65" y="50"/>
                </a:cxn>
                <a:cxn ang="0">
                  <a:pos x="77" y="52"/>
                </a:cxn>
                <a:cxn ang="0">
                  <a:pos x="86" y="46"/>
                </a:cxn>
                <a:cxn ang="0">
                  <a:pos x="94" y="59"/>
                </a:cxn>
                <a:cxn ang="0">
                  <a:pos x="73" y="69"/>
                </a:cxn>
                <a:cxn ang="0">
                  <a:pos x="23" y="59"/>
                </a:cxn>
                <a:cxn ang="0">
                  <a:pos x="3" y="49"/>
                </a:cxn>
                <a:cxn ang="0">
                  <a:pos x="22" y="49"/>
                </a:cxn>
                <a:cxn ang="0">
                  <a:pos x="28" y="52"/>
                </a:cxn>
                <a:cxn ang="0">
                  <a:pos x="45" y="57"/>
                </a:cxn>
                <a:cxn ang="0">
                  <a:pos x="45" y="49"/>
                </a:cxn>
                <a:cxn ang="0">
                  <a:pos x="51" y="47"/>
                </a:cxn>
                <a:cxn ang="0">
                  <a:pos x="51" y="51"/>
                </a:cxn>
                <a:cxn ang="0">
                  <a:pos x="60" y="47"/>
                </a:cxn>
                <a:cxn ang="0">
                  <a:pos x="89" y="30"/>
                </a:cxn>
                <a:cxn ang="0">
                  <a:pos x="70" y="30"/>
                </a:cxn>
                <a:cxn ang="0">
                  <a:pos x="70" y="33"/>
                </a:cxn>
                <a:cxn ang="0">
                  <a:pos x="71" y="40"/>
                </a:cxn>
                <a:cxn ang="0">
                  <a:pos x="72" y="41"/>
                </a:cxn>
                <a:cxn ang="0">
                  <a:pos x="87" y="41"/>
                </a:cxn>
                <a:cxn ang="0">
                  <a:pos x="88" y="34"/>
                </a:cxn>
                <a:cxn ang="0">
                  <a:pos x="89" y="31"/>
                </a:cxn>
                <a:cxn ang="0">
                  <a:pos x="63" y="24"/>
                </a:cxn>
                <a:cxn ang="0">
                  <a:pos x="33" y="14"/>
                </a:cxn>
                <a:cxn ang="0">
                  <a:pos x="36" y="33"/>
                </a:cxn>
                <a:cxn ang="0">
                  <a:pos x="42" y="43"/>
                </a:cxn>
                <a:cxn ang="0">
                  <a:pos x="49" y="44"/>
                </a:cxn>
                <a:cxn ang="0">
                  <a:pos x="55" y="43"/>
                </a:cxn>
                <a:cxn ang="0">
                  <a:pos x="61" y="33"/>
                </a:cxn>
              </a:cxnLst>
              <a:rect l="0" t="0" r="r" b="b"/>
              <a:pathLst>
                <a:path w="94" h="69">
                  <a:moveTo>
                    <a:pt x="2" y="45"/>
                  </a:moveTo>
                  <a:cubicBezTo>
                    <a:pt x="10" y="45"/>
                    <a:pt x="10" y="45"/>
                    <a:pt x="10" y="45"/>
                  </a:cubicBezTo>
                  <a:cubicBezTo>
                    <a:pt x="13" y="48"/>
                    <a:pt x="17" y="48"/>
                    <a:pt x="20" y="45"/>
                  </a:cubicBezTo>
                  <a:cubicBezTo>
                    <a:pt x="28" y="45"/>
                    <a:pt x="28" y="45"/>
                    <a:pt x="28" y="45"/>
                  </a:cubicBezTo>
                  <a:cubicBezTo>
                    <a:pt x="27" y="40"/>
                    <a:pt x="26" y="35"/>
                    <a:pt x="26" y="30"/>
                  </a:cubicBezTo>
                  <a:cubicBezTo>
                    <a:pt x="22" y="19"/>
                    <a:pt x="7" y="20"/>
                    <a:pt x="4" y="30"/>
                  </a:cubicBezTo>
                  <a:cubicBezTo>
                    <a:pt x="2" y="45"/>
                    <a:pt x="2" y="45"/>
                    <a:pt x="2" y="45"/>
                  </a:cubicBezTo>
                  <a:close/>
                  <a:moveTo>
                    <a:pt x="65" y="50"/>
                  </a:moveTo>
                  <a:cubicBezTo>
                    <a:pt x="73" y="46"/>
                    <a:pt x="73" y="46"/>
                    <a:pt x="73" y="46"/>
                  </a:cubicBezTo>
                  <a:cubicBezTo>
                    <a:pt x="77" y="52"/>
                    <a:pt x="77" y="52"/>
                    <a:pt x="77" y="52"/>
                  </a:cubicBezTo>
                  <a:cubicBezTo>
                    <a:pt x="82" y="52"/>
                    <a:pt x="82" y="52"/>
                    <a:pt x="82" y="52"/>
                  </a:cubicBezTo>
                  <a:cubicBezTo>
                    <a:pt x="86" y="46"/>
                    <a:pt x="86" y="46"/>
                    <a:pt x="86" y="46"/>
                  </a:cubicBezTo>
                  <a:cubicBezTo>
                    <a:pt x="94" y="50"/>
                    <a:pt x="94" y="50"/>
                    <a:pt x="94" y="50"/>
                  </a:cubicBezTo>
                  <a:cubicBezTo>
                    <a:pt x="94" y="59"/>
                    <a:pt x="94" y="59"/>
                    <a:pt x="94" y="59"/>
                  </a:cubicBezTo>
                  <a:cubicBezTo>
                    <a:pt x="73" y="59"/>
                    <a:pt x="73" y="59"/>
                    <a:pt x="73" y="59"/>
                  </a:cubicBezTo>
                  <a:cubicBezTo>
                    <a:pt x="73" y="69"/>
                    <a:pt x="73" y="69"/>
                    <a:pt x="73" y="69"/>
                  </a:cubicBezTo>
                  <a:cubicBezTo>
                    <a:pt x="23" y="69"/>
                    <a:pt x="23" y="69"/>
                    <a:pt x="23" y="69"/>
                  </a:cubicBezTo>
                  <a:cubicBezTo>
                    <a:pt x="23" y="59"/>
                    <a:pt x="23" y="59"/>
                    <a:pt x="23" y="59"/>
                  </a:cubicBezTo>
                  <a:cubicBezTo>
                    <a:pt x="0" y="59"/>
                    <a:pt x="0" y="59"/>
                    <a:pt x="0" y="59"/>
                  </a:cubicBezTo>
                  <a:cubicBezTo>
                    <a:pt x="0" y="55"/>
                    <a:pt x="1" y="52"/>
                    <a:pt x="3" y="49"/>
                  </a:cubicBezTo>
                  <a:cubicBezTo>
                    <a:pt x="5" y="49"/>
                    <a:pt x="7" y="49"/>
                    <a:pt x="8" y="49"/>
                  </a:cubicBezTo>
                  <a:cubicBezTo>
                    <a:pt x="13" y="54"/>
                    <a:pt x="17" y="54"/>
                    <a:pt x="22" y="49"/>
                  </a:cubicBezTo>
                  <a:cubicBezTo>
                    <a:pt x="23" y="49"/>
                    <a:pt x="25" y="49"/>
                    <a:pt x="27" y="49"/>
                  </a:cubicBezTo>
                  <a:cubicBezTo>
                    <a:pt x="27" y="50"/>
                    <a:pt x="28" y="51"/>
                    <a:pt x="28" y="52"/>
                  </a:cubicBezTo>
                  <a:cubicBezTo>
                    <a:pt x="37" y="47"/>
                    <a:pt x="37" y="47"/>
                    <a:pt x="37" y="47"/>
                  </a:cubicBezTo>
                  <a:cubicBezTo>
                    <a:pt x="45" y="57"/>
                    <a:pt x="45" y="57"/>
                    <a:pt x="45" y="57"/>
                  </a:cubicBezTo>
                  <a:cubicBezTo>
                    <a:pt x="47" y="51"/>
                    <a:pt x="47" y="51"/>
                    <a:pt x="47" y="51"/>
                  </a:cubicBezTo>
                  <a:cubicBezTo>
                    <a:pt x="45" y="49"/>
                    <a:pt x="45" y="49"/>
                    <a:pt x="45" y="49"/>
                  </a:cubicBezTo>
                  <a:cubicBezTo>
                    <a:pt x="47" y="47"/>
                    <a:pt x="47" y="47"/>
                    <a:pt x="47" y="47"/>
                  </a:cubicBezTo>
                  <a:cubicBezTo>
                    <a:pt x="51" y="47"/>
                    <a:pt x="51" y="47"/>
                    <a:pt x="51" y="47"/>
                  </a:cubicBezTo>
                  <a:cubicBezTo>
                    <a:pt x="52" y="49"/>
                    <a:pt x="52" y="49"/>
                    <a:pt x="52" y="49"/>
                  </a:cubicBezTo>
                  <a:cubicBezTo>
                    <a:pt x="51" y="51"/>
                    <a:pt x="51" y="51"/>
                    <a:pt x="51" y="51"/>
                  </a:cubicBezTo>
                  <a:cubicBezTo>
                    <a:pt x="53" y="56"/>
                    <a:pt x="53" y="56"/>
                    <a:pt x="53" y="56"/>
                  </a:cubicBezTo>
                  <a:cubicBezTo>
                    <a:pt x="60" y="47"/>
                    <a:pt x="60" y="47"/>
                    <a:pt x="60" y="47"/>
                  </a:cubicBezTo>
                  <a:cubicBezTo>
                    <a:pt x="65" y="50"/>
                    <a:pt x="65" y="50"/>
                    <a:pt x="65" y="50"/>
                  </a:cubicBezTo>
                  <a:close/>
                  <a:moveTo>
                    <a:pt x="89" y="30"/>
                  </a:moveTo>
                  <a:cubicBezTo>
                    <a:pt x="89" y="24"/>
                    <a:pt x="85" y="21"/>
                    <a:pt x="79" y="20"/>
                  </a:cubicBezTo>
                  <a:cubicBezTo>
                    <a:pt x="74" y="20"/>
                    <a:pt x="70" y="24"/>
                    <a:pt x="70" y="30"/>
                  </a:cubicBezTo>
                  <a:cubicBezTo>
                    <a:pt x="70" y="30"/>
                    <a:pt x="70" y="30"/>
                    <a:pt x="70" y="30"/>
                  </a:cubicBezTo>
                  <a:cubicBezTo>
                    <a:pt x="70" y="31"/>
                    <a:pt x="70" y="32"/>
                    <a:pt x="70" y="33"/>
                  </a:cubicBezTo>
                  <a:cubicBezTo>
                    <a:pt x="70" y="33"/>
                    <a:pt x="70" y="34"/>
                    <a:pt x="71" y="34"/>
                  </a:cubicBezTo>
                  <a:cubicBezTo>
                    <a:pt x="71" y="40"/>
                    <a:pt x="71" y="40"/>
                    <a:pt x="71" y="40"/>
                  </a:cubicBezTo>
                  <a:cubicBezTo>
                    <a:pt x="71" y="41"/>
                    <a:pt x="71" y="41"/>
                    <a:pt x="71" y="41"/>
                  </a:cubicBezTo>
                  <a:cubicBezTo>
                    <a:pt x="72" y="41"/>
                    <a:pt x="72" y="41"/>
                    <a:pt x="72" y="41"/>
                  </a:cubicBezTo>
                  <a:cubicBezTo>
                    <a:pt x="77" y="46"/>
                    <a:pt x="81" y="45"/>
                    <a:pt x="87" y="41"/>
                  </a:cubicBezTo>
                  <a:cubicBezTo>
                    <a:pt x="87" y="41"/>
                    <a:pt x="87" y="41"/>
                    <a:pt x="87" y="41"/>
                  </a:cubicBezTo>
                  <a:cubicBezTo>
                    <a:pt x="87" y="40"/>
                    <a:pt x="87" y="40"/>
                    <a:pt x="87" y="40"/>
                  </a:cubicBezTo>
                  <a:cubicBezTo>
                    <a:pt x="88" y="34"/>
                    <a:pt x="88" y="34"/>
                    <a:pt x="88" y="34"/>
                  </a:cubicBezTo>
                  <a:cubicBezTo>
                    <a:pt x="88" y="34"/>
                    <a:pt x="89" y="33"/>
                    <a:pt x="89" y="33"/>
                  </a:cubicBezTo>
                  <a:cubicBezTo>
                    <a:pt x="89" y="33"/>
                    <a:pt x="89" y="31"/>
                    <a:pt x="89" y="31"/>
                  </a:cubicBezTo>
                  <a:cubicBezTo>
                    <a:pt x="89" y="30"/>
                    <a:pt x="89" y="30"/>
                    <a:pt x="89" y="30"/>
                  </a:cubicBezTo>
                  <a:close/>
                  <a:moveTo>
                    <a:pt x="63" y="24"/>
                  </a:moveTo>
                  <a:cubicBezTo>
                    <a:pt x="66" y="14"/>
                    <a:pt x="66" y="14"/>
                    <a:pt x="66" y="14"/>
                  </a:cubicBezTo>
                  <a:cubicBezTo>
                    <a:pt x="59" y="13"/>
                    <a:pt x="47" y="0"/>
                    <a:pt x="33" y="14"/>
                  </a:cubicBezTo>
                  <a:cubicBezTo>
                    <a:pt x="35" y="24"/>
                    <a:pt x="35" y="24"/>
                    <a:pt x="35" y="24"/>
                  </a:cubicBezTo>
                  <a:cubicBezTo>
                    <a:pt x="35" y="27"/>
                    <a:pt x="35" y="30"/>
                    <a:pt x="36" y="33"/>
                  </a:cubicBezTo>
                  <a:cubicBezTo>
                    <a:pt x="37" y="37"/>
                    <a:pt x="39" y="40"/>
                    <a:pt x="41" y="43"/>
                  </a:cubicBezTo>
                  <a:cubicBezTo>
                    <a:pt x="42" y="43"/>
                    <a:pt x="42" y="43"/>
                    <a:pt x="42" y="43"/>
                  </a:cubicBezTo>
                  <a:cubicBezTo>
                    <a:pt x="42" y="44"/>
                    <a:pt x="42" y="44"/>
                    <a:pt x="42" y="44"/>
                  </a:cubicBezTo>
                  <a:cubicBezTo>
                    <a:pt x="45" y="44"/>
                    <a:pt x="47" y="44"/>
                    <a:pt x="49" y="44"/>
                  </a:cubicBezTo>
                  <a:cubicBezTo>
                    <a:pt x="51" y="44"/>
                    <a:pt x="53" y="44"/>
                    <a:pt x="55" y="44"/>
                  </a:cubicBezTo>
                  <a:cubicBezTo>
                    <a:pt x="55" y="43"/>
                    <a:pt x="55" y="43"/>
                    <a:pt x="55" y="43"/>
                  </a:cubicBezTo>
                  <a:cubicBezTo>
                    <a:pt x="56" y="43"/>
                    <a:pt x="56" y="43"/>
                    <a:pt x="56" y="43"/>
                  </a:cubicBezTo>
                  <a:cubicBezTo>
                    <a:pt x="58" y="40"/>
                    <a:pt x="60" y="37"/>
                    <a:pt x="61" y="33"/>
                  </a:cubicBezTo>
                  <a:cubicBezTo>
                    <a:pt x="62" y="30"/>
                    <a:pt x="63" y="27"/>
                    <a:pt x="63" y="24"/>
                  </a:cubicBezTo>
                  <a:close/>
                </a:path>
              </a:pathLst>
            </a:custGeom>
            <a:solidFill>
              <a:schemeClr val="bg1"/>
            </a:solidFill>
            <a:ln w="9525">
              <a:noFill/>
              <a:round/>
            </a:ln>
          </p:spPr>
          <p:txBody>
            <a:bodyPr anchor="ctr"/>
            <a:lstStyle/>
            <a:p>
              <a:pPr algn="ctr"/>
              <a:endParaRPr/>
            </a:p>
          </p:txBody>
        </p:sp>
        <p:sp>
          <p:nvSpPr>
            <p:cNvPr id="7" name="Oval 7"/>
            <p:cNvSpPr/>
            <p:nvPr/>
          </p:nvSpPr>
          <p:spPr>
            <a:xfrm>
              <a:off x="6200903" y="5060279"/>
              <a:ext cx="579183" cy="57918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Freeform: Shape 9"/>
            <p:cNvSpPr/>
            <p:nvPr/>
          </p:nvSpPr>
          <p:spPr bwMode="auto">
            <a:xfrm>
              <a:off x="6377805" y="5284172"/>
              <a:ext cx="197474" cy="153143"/>
            </a:xfrm>
            <a:custGeom>
              <a:avLst/>
              <a:gdLst>
                <a:gd name="T0" fmla="*/ 74 w 83"/>
                <a:gd name="T1" fmla="*/ 3 h 64"/>
                <a:gd name="T2" fmla="*/ 41 w 83"/>
                <a:gd name="T3" fmla="*/ 0 h 64"/>
                <a:gd name="T4" fmla="*/ 8 w 83"/>
                <a:gd name="T5" fmla="*/ 3 h 64"/>
                <a:gd name="T6" fmla="*/ 5 w 83"/>
                <a:gd name="T7" fmla="*/ 6 h 64"/>
                <a:gd name="T8" fmla="*/ 5 w 83"/>
                <a:gd name="T9" fmla="*/ 58 h 64"/>
                <a:gd name="T10" fmla="*/ 8 w 83"/>
                <a:gd name="T11" fmla="*/ 61 h 64"/>
                <a:gd name="T12" fmla="*/ 41 w 83"/>
                <a:gd name="T13" fmla="*/ 64 h 64"/>
                <a:gd name="T14" fmla="*/ 74 w 83"/>
                <a:gd name="T15" fmla="*/ 61 h 64"/>
                <a:gd name="T16" fmla="*/ 77 w 83"/>
                <a:gd name="T17" fmla="*/ 58 h 64"/>
                <a:gd name="T18" fmla="*/ 77 w 83"/>
                <a:gd name="T19" fmla="*/ 6 h 64"/>
                <a:gd name="T20" fmla="*/ 74 w 83"/>
                <a:gd name="T21" fmla="*/ 3 h 64"/>
                <a:gd name="T22" fmla="*/ 73 w 83"/>
                <a:gd name="T23" fmla="*/ 57 h 64"/>
                <a:gd name="T24" fmla="*/ 9 w 83"/>
                <a:gd name="T25" fmla="*/ 57 h 64"/>
                <a:gd name="T26" fmla="*/ 9 w 83"/>
                <a:gd name="T27" fmla="*/ 7 h 64"/>
                <a:gd name="T28" fmla="*/ 73 w 83"/>
                <a:gd name="T29" fmla="*/ 7 h 64"/>
                <a:gd name="T30" fmla="*/ 73 w 83"/>
                <a:gd name="T31"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 h="64">
                  <a:moveTo>
                    <a:pt x="74" y="3"/>
                  </a:moveTo>
                  <a:cubicBezTo>
                    <a:pt x="63" y="1"/>
                    <a:pt x="52" y="0"/>
                    <a:pt x="41" y="0"/>
                  </a:cubicBezTo>
                  <a:cubicBezTo>
                    <a:pt x="30" y="0"/>
                    <a:pt x="19" y="1"/>
                    <a:pt x="8" y="3"/>
                  </a:cubicBezTo>
                  <a:cubicBezTo>
                    <a:pt x="7" y="3"/>
                    <a:pt x="6" y="4"/>
                    <a:pt x="5" y="6"/>
                  </a:cubicBezTo>
                  <a:cubicBezTo>
                    <a:pt x="0" y="23"/>
                    <a:pt x="0" y="41"/>
                    <a:pt x="5" y="58"/>
                  </a:cubicBezTo>
                  <a:cubicBezTo>
                    <a:pt x="6" y="60"/>
                    <a:pt x="7" y="61"/>
                    <a:pt x="8" y="61"/>
                  </a:cubicBezTo>
                  <a:cubicBezTo>
                    <a:pt x="19" y="63"/>
                    <a:pt x="30" y="64"/>
                    <a:pt x="41" y="64"/>
                  </a:cubicBezTo>
                  <a:cubicBezTo>
                    <a:pt x="52" y="64"/>
                    <a:pt x="63" y="63"/>
                    <a:pt x="74" y="61"/>
                  </a:cubicBezTo>
                  <a:cubicBezTo>
                    <a:pt x="75" y="61"/>
                    <a:pt x="76" y="60"/>
                    <a:pt x="77" y="58"/>
                  </a:cubicBezTo>
                  <a:cubicBezTo>
                    <a:pt x="83" y="41"/>
                    <a:pt x="83" y="23"/>
                    <a:pt x="77" y="6"/>
                  </a:cubicBezTo>
                  <a:cubicBezTo>
                    <a:pt x="76" y="4"/>
                    <a:pt x="75" y="3"/>
                    <a:pt x="74" y="3"/>
                  </a:cubicBezTo>
                  <a:close/>
                  <a:moveTo>
                    <a:pt x="73" y="57"/>
                  </a:moveTo>
                  <a:cubicBezTo>
                    <a:pt x="52" y="61"/>
                    <a:pt x="31" y="61"/>
                    <a:pt x="9" y="57"/>
                  </a:cubicBezTo>
                  <a:cubicBezTo>
                    <a:pt x="4" y="40"/>
                    <a:pt x="4" y="24"/>
                    <a:pt x="9" y="7"/>
                  </a:cubicBezTo>
                  <a:cubicBezTo>
                    <a:pt x="31" y="2"/>
                    <a:pt x="52" y="2"/>
                    <a:pt x="73" y="7"/>
                  </a:cubicBezTo>
                  <a:cubicBezTo>
                    <a:pt x="79" y="24"/>
                    <a:pt x="79" y="40"/>
                    <a:pt x="73" y="5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 name="Freeform: Shape 10"/>
            <p:cNvSpPr/>
            <p:nvPr/>
          </p:nvSpPr>
          <p:spPr bwMode="auto">
            <a:xfrm>
              <a:off x="6339519" y="5245886"/>
              <a:ext cx="312332" cy="238782"/>
            </a:xfrm>
            <a:custGeom>
              <a:avLst/>
              <a:gdLst>
                <a:gd name="T0" fmla="*/ 125 w 131"/>
                <a:gd name="T1" fmla="*/ 10 h 100"/>
                <a:gd name="T2" fmla="*/ 118 w 131"/>
                <a:gd name="T3" fmla="*/ 4 h 100"/>
                <a:gd name="T4" fmla="*/ 65 w 131"/>
                <a:gd name="T5" fmla="*/ 0 h 100"/>
                <a:gd name="T6" fmla="*/ 13 w 131"/>
                <a:gd name="T7" fmla="*/ 4 h 100"/>
                <a:gd name="T8" fmla="*/ 6 w 131"/>
                <a:gd name="T9" fmla="*/ 10 h 100"/>
                <a:gd name="T10" fmla="*/ 6 w 131"/>
                <a:gd name="T11" fmla="*/ 87 h 100"/>
                <a:gd name="T12" fmla="*/ 13 w 131"/>
                <a:gd name="T13" fmla="*/ 93 h 100"/>
                <a:gd name="T14" fmla="*/ 38 w 131"/>
                <a:gd name="T15" fmla="*/ 96 h 100"/>
                <a:gd name="T16" fmla="*/ 37 w 131"/>
                <a:gd name="T17" fmla="*/ 96 h 100"/>
                <a:gd name="T18" fmla="*/ 65 w 131"/>
                <a:gd name="T19" fmla="*/ 100 h 100"/>
                <a:gd name="T20" fmla="*/ 93 w 131"/>
                <a:gd name="T21" fmla="*/ 96 h 100"/>
                <a:gd name="T22" fmla="*/ 92 w 131"/>
                <a:gd name="T23" fmla="*/ 96 h 100"/>
                <a:gd name="T24" fmla="*/ 118 w 131"/>
                <a:gd name="T25" fmla="*/ 93 h 100"/>
                <a:gd name="T26" fmla="*/ 125 w 131"/>
                <a:gd name="T27" fmla="*/ 87 h 100"/>
                <a:gd name="T28" fmla="*/ 125 w 131"/>
                <a:gd name="T29" fmla="*/ 10 h 100"/>
                <a:gd name="T30" fmla="*/ 117 w 131"/>
                <a:gd name="T31" fmla="*/ 85 h 100"/>
                <a:gd name="T32" fmla="*/ 14 w 131"/>
                <a:gd name="T33" fmla="*/ 85 h 100"/>
                <a:gd name="T34" fmla="*/ 14 w 131"/>
                <a:gd name="T35" fmla="*/ 12 h 100"/>
                <a:gd name="T36" fmla="*/ 117 w 131"/>
                <a:gd name="T37" fmla="*/ 12 h 100"/>
                <a:gd name="T38" fmla="*/ 117 w 131"/>
                <a:gd name="T39" fmla="*/ 85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1" h="100">
                  <a:moveTo>
                    <a:pt x="125" y="10"/>
                  </a:moveTo>
                  <a:cubicBezTo>
                    <a:pt x="124" y="6"/>
                    <a:pt x="121" y="4"/>
                    <a:pt x="118" y="4"/>
                  </a:cubicBezTo>
                  <a:cubicBezTo>
                    <a:pt x="100" y="1"/>
                    <a:pt x="83" y="0"/>
                    <a:pt x="65" y="0"/>
                  </a:cubicBezTo>
                  <a:cubicBezTo>
                    <a:pt x="48" y="0"/>
                    <a:pt x="30" y="1"/>
                    <a:pt x="13" y="4"/>
                  </a:cubicBezTo>
                  <a:cubicBezTo>
                    <a:pt x="9" y="4"/>
                    <a:pt x="7" y="6"/>
                    <a:pt x="6" y="10"/>
                  </a:cubicBezTo>
                  <a:cubicBezTo>
                    <a:pt x="0" y="35"/>
                    <a:pt x="0" y="61"/>
                    <a:pt x="6" y="87"/>
                  </a:cubicBezTo>
                  <a:cubicBezTo>
                    <a:pt x="7" y="90"/>
                    <a:pt x="9" y="93"/>
                    <a:pt x="13" y="93"/>
                  </a:cubicBezTo>
                  <a:cubicBezTo>
                    <a:pt x="21" y="94"/>
                    <a:pt x="29" y="95"/>
                    <a:pt x="38" y="96"/>
                  </a:cubicBezTo>
                  <a:cubicBezTo>
                    <a:pt x="37" y="96"/>
                    <a:pt x="37" y="96"/>
                    <a:pt x="37" y="96"/>
                  </a:cubicBezTo>
                  <a:cubicBezTo>
                    <a:pt x="37" y="99"/>
                    <a:pt x="50" y="100"/>
                    <a:pt x="65" y="100"/>
                  </a:cubicBezTo>
                  <a:cubicBezTo>
                    <a:pt x="81" y="100"/>
                    <a:pt x="93" y="99"/>
                    <a:pt x="93" y="96"/>
                  </a:cubicBezTo>
                  <a:cubicBezTo>
                    <a:pt x="93" y="96"/>
                    <a:pt x="93" y="96"/>
                    <a:pt x="92" y="96"/>
                  </a:cubicBezTo>
                  <a:cubicBezTo>
                    <a:pt x="101" y="95"/>
                    <a:pt x="109" y="94"/>
                    <a:pt x="118" y="93"/>
                  </a:cubicBezTo>
                  <a:cubicBezTo>
                    <a:pt x="121" y="93"/>
                    <a:pt x="124" y="90"/>
                    <a:pt x="125" y="87"/>
                  </a:cubicBezTo>
                  <a:cubicBezTo>
                    <a:pt x="131" y="61"/>
                    <a:pt x="131" y="35"/>
                    <a:pt x="125" y="10"/>
                  </a:cubicBezTo>
                  <a:close/>
                  <a:moveTo>
                    <a:pt x="117" y="85"/>
                  </a:moveTo>
                  <a:cubicBezTo>
                    <a:pt x="82" y="89"/>
                    <a:pt x="48" y="89"/>
                    <a:pt x="14" y="85"/>
                  </a:cubicBezTo>
                  <a:cubicBezTo>
                    <a:pt x="8" y="61"/>
                    <a:pt x="8" y="36"/>
                    <a:pt x="14" y="12"/>
                  </a:cubicBezTo>
                  <a:cubicBezTo>
                    <a:pt x="48" y="7"/>
                    <a:pt x="82" y="7"/>
                    <a:pt x="117" y="12"/>
                  </a:cubicBezTo>
                  <a:cubicBezTo>
                    <a:pt x="123" y="36"/>
                    <a:pt x="123" y="61"/>
                    <a:pt x="117" y="8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 name="Freeform: Shape 11"/>
            <p:cNvSpPr/>
            <p:nvPr/>
          </p:nvSpPr>
          <p:spPr bwMode="auto">
            <a:xfrm>
              <a:off x="6580317" y="5293240"/>
              <a:ext cx="28211" cy="29218"/>
            </a:xfrm>
            <a:custGeom>
              <a:avLst/>
              <a:gdLst>
                <a:gd name="T0" fmla="*/ 6 w 12"/>
                <a:gd name="T1" fmla="*/ 12 h 12"/>
                <a:gd name="T2" fmla="*/ 12 w 12"/>
                <a:gd name="T3" fmla="*/ 6 h 12"/>
                <a:gd name="T4" fmla="*/ 6 w 12"/>
                <a:gd name="T5" fmla="*/ 0 h 12"/>
                <a:gd name="T6" fmla="*/ 0 w 12"/>
                <a:gd name="T7" fmla="*/ 6 h 12"/>
                <a:gd name="T8" fmla="*/ 6 w 12"/>
                <a:gd name="T9" fmla="*/ 12 h 12"/>
                <a:gd name="T10" fmla="*/ 6 w 12"/>
                <a:gd name="T11" fmla="*/ 4 h 12"/>
                <a:gd name="T12" fmla="*/ 8 w 12"/>
                <a:gd name="T13" fmla="*/ 6 h 12"/>
                <a:gd name="T14" fmla="*/ 6 w 12"/>
                <a:gd name="T15" fmla="*/ 8 h 12"/>
                <a:gd name="T16" fmla="*/ 4 w 12"/>
                <a:gd name="T17" fmla="*/ 6 h 12"/>
                <a:gd name="T18" fmla="*/ 6 w 12"/>
                <a:gd name="T19"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12"/>
                  </a:moveTo>
                  <a:cubicBezTo>
                    <a:pt x="9" y="12"/>
                    <a:pt x="12" y="10"/>
                    <a:pt x="12" y="6"/>
                  </a:cubicBezTo>
                  <a:cubicBezTo>
                    <a:pt x="12" y="3"/>
                    <a:pt x="9" y="0"/>
                    <a:pt x="6" y="0"/>
                  </a:cubicBezTo>
                  <a:cubicBezTo>
                    <a:pt x="3" y="0"/>
                    <a:pt x="0" y="3"/>
                    <a:pt x="0" y="6"/>
                  </a:cubicBezTo>
                  <a:cubicBezTo>
                    <a:pt x="0" y="10"/>
                    <a:pt x="3" y="12"/>
                    <a:pt x="6" y="12"/>
                  </a:cubicBezTo>
                  <a:close/>
                  <a:moveTo>
                    <a:pt x="6" y="4"/>
                  </a:moveTo>
                  <a:cubicBezTo>
                    <a:pt x="7" y="4"/>
                    <a:pt x="8" y="5"/>
                    <a:pt x="8" y="6"/>
                  </a:cubicBezTo>
                  <a:cubicBezTo>
                    <a:pt x="8" y="8"/>
                    <a:pt x="7" y="8"/>
                    <a:pt x="6" y="8"/>
                  </a:cubicBezTo>
                  <a:cubicBezTo>
                    <a:pt x="5" y="8"/>
                    <a:pt x="4" y="8"/>
                    <a:pt x="4" y="6"/>
                  </a:cubicBezTo>
                  <a:cubicBezTo>
                    <a:pt x="4" y="5"/>
                    <a:pt x="5" y="4"/>
                    <a:pt x="6"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 name="Freeform: Shape 12"/>
            <p:cNvSpPr/>
            <p:nvPr/>
          </p:nvSpPr>
          <p:spPr bwMode="auto">
            <a:xfrm>
              <a:off x="6570241" y="5418172"/>
              <a:ext cx="38286" cy="9067"/>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4"/>
                    <a:pt x="1" y="4"/>
                    <a:pt x="2" y="4"/>
                  </a:cubicBezTo>
                  <a:cubicBezTo>
                    <a:pt x="14" y="4"/>
                    <a:pt x="14" y="4"/>
                    <a:pt x="14" y="4"/>
                  </a:cubicBezTo>
                  <a:cubicBezTo>
                    <a:pt x="15" y="4"/>
                    <a:pt x="16" y="4"/>
                    <a:pt x="16" y="2"/>
                  </a:cubicBezTo>
                  <a:cubicBezTo>
                    <a:pt x="16" y="1"/>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 name="Freeform: Shape 13"/>
            <p:cNvSpPr/>
            <p:nvPr/>
          </p:nvSpPr>
          <p:spPr bwMode="auto">
            <a:xfrm>
              <a:off x="6580317" y="5388954"/>
              <a:ext cx="38286" cy="10075"/>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4"/>
                    <a:pt x="1" y="4"/>
                    <a:pt x="2" y="4"/>
                  </a:cubicBezTo>
                  <a:cubicBezTo>
                    <a:pt x="14" y="4"/>
                    <a:pt x="14" y="4"/>
                    <a:pt x="14" y="4"/>
                  </a:cubicBezTo>
                  <a:cubicBezTo>
                    <a:pt x="15" y="4"/>
                    <a:pt x="16" y="4"/>
                    <a:pt x="16" y="2"/>
                  </a:cubicBezTo>
                  <a:cubicBezTo>
                    <a:pt x="16" y="1"/>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 name="Freeform: Shape 14"/>
            <p:cNvSpPr/>
            <p:nvPr/>
          </p:nvSpPr>
          <p:spPr bwMode="auto">
            <a:xfrm>
              <a:off x="6580317" y="5360743"/>
              <a:ext cx="38286" cy="9067"/>
            </a:xfrm>
            <a:custGeom>
              <a:avLst/>
              <a:gdLst>
                <a:gd name="T0" fmla="*/ 14 w 16"/>
                <a:gd name="T1" fmla="*/ 0 h 4"/>
                <a:gd name="T2" fmla="*/ 2 w 16"/>
                <a:gd name="T3" fmla="*/ 0 h 4"/>
                <a:gd name="T4" fmla="*/ 0 w 16"/>
                <a:gd name="T5" fmla="*/ 2 h 4"/>
                <a:gd name="T6" fmla="*/ 2 w 16"/>
                <a:gd name="T7" fmla="*/ 4 h 4"/>
                <a:gd name="T8" fmla="*/ 14 w 16"/>
                <a:gd name="T9" fmla="*/ 4 h 4"/>
                <a:gd name="T10" fmla="*/ 16 w 16"/>
                <a:gd name="T11" fmla="*/ 2 h 4"/>
                <a:gd name="T12" fmla="*/ 14 w 16"/>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16" h="4">
                  <a:moveTo>
                    <a:pt x="14" y="0"/>
                  </a:moveTo>
                  <a:cubicBezTo>
                    <a:pt x="2" y="0"/>
                    <a:pt x="2" y="0"/>
                    <a:pt x="2" y="0"/>
                  </a:cubicBezTo>
                  <a:cubicBezTo>
                    <a:pt x="1" y="0"/>
                    <a:pt x="0" y="1"/>
                    <a:pt x="0" y="2"/>
                  </a:cubicBezTo>
                  <a:cubicBezTo>
                    <a:pt x="0" y="4"/>
                    <a:pt x="1" y="4"/>
                    <a:pt x="2" y="4"/>
                  </a:cubicBezTo>
                  <a:cubicBezTo>
                    <a:pt x="14" y="4"/>
                    <a:pt x="14" y="4"/>
                    <a:pt x="14" y="4"/>
                  </a:cubicBezTo>
                  <a:cubicBezTo>
                    <a:pt x="15" y="4"/>
                    <a:pt x="16" y="4"/>
                    <a:pt x="16" y="2"/>
                  </a:cubicBezTo>
                  <a:cubicBezTo>
                    <a:pt x="16" y="1"/>
                    <a:pt x="15"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 name="Freeform: Shape 15"/>
            <p:cNvSpPr/>
            <p:nvPr/>
          </p:nvSpPr>
          <p:spPr bwMode="auto">
            <a:xfrm>
              <a:off x="6418106" y="5322458"/>
              <a:ext cx="57429" cy="38286"/>
            </a:xfrm>
            <a:custGeom>
              <a:avLst/>
              <a:gdLst>
                <a:gd name="T0" fmla="*/ 22 w 24"/>
                <a:gd name="T1" fmla="*/ 0 h 16"/>
                <a:gd name="T2" fmla="*/ 4 w 24"/>
                <a:gd name="T3" fmla="*/ 1 h 16"/>
                <a:gd name="T4" fmla="*/ 1 w 24"/>
                <a:gd name="T5" fmla="*/ 3 h 16"/>
                <a:gd name="T6" fmla="*/ 0 w 24"/>
                <a:gd name="T7" fmla="*/ 14 h 16"/>
                <a:gd name="T8" fmla="*/ 2 w 24"/>
                <a:gd name="T9" fmla="*/ 16 h 16"/>
                <a:gd name="T10" fmla="*/ 4 w 24"/>
                <a:gd name="T11" fmla="*/ 14 h 16"/>
                <a:gd name="T12" fmla="*/ 5 w 24"/>
                <a:gd name="T13" fmla="*/ 7 h 16"/>
                <a:gd name="T14" fmla="*/ 7 w 24"/>
                <a:gd name="T15" fmla="*/ 5 h 16"/>
                <a:gd name="T16" fmla="*/ 22 w 24"/>
                <a:gd name="T17" fmla="*/ 4 h 16"/>
                <a:gd name="T18" fmla="*/ 24 w 24"/>
                <a:gd name="T19" fmla="*/ 2 h 16"/>
                <a:gd name="T20" fmla="*/ 22 w 24"/>
                <a:gd name="T21"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 h="16">
                  <a:moveTo>
                    <a:pt x="22" y="0"/>
                  </a:moveTo>
                  <a:cubicBezTo>
                    <a:pt x="4" y="1"/>
                    <a:pt x="4" y="1"/>
                    <a:pt x="4" y="1"/>
                  </a:cubicBezTo>
                  <a:cubicBezTo>
                    <a:pt x="3" y="1"/>
                    <a:pt x="2" y="2"/>
                    <a:pt x="1" y="3"/>
                  </a:cubicBezTo>
                  <a:cubicBezTo>
                    <a:pt x="0" y="14"/>
                    <a:pt x="0" y="14"/>
                    <a:pt x="0" y="14"/>
                  </a:cubicBezTo>
                  <a:cubicBezTo>
                    <a:pt x="0" y="16"/>
                    <a:pt x="1" y="16"/>
                    <a:pt x="2" y="16"/>
                  </a:cubicBezTo>
                  <a:cubicBezTo>
                    <a:pt x="3" y="16"/>
                    <a:pt x="4" y="16"/>
                    <a:pt x="4" y="14"/>
                  </a:cubicBezTo>
                  <a:cubicBezTo>
                    <a:pt x="5" y="7"/>
                    <a:pt x="5" y="7"/>
                    <a:pt x="5" y="7"/>
                  </a:cubicBezTo>
                  <a:cubicBezTo>
                    <a:pt x="5" y="6"/>
                    <a:pt x="6" y="5"/>
                    <a:pt x="7" y="5"/>
                  </a:cubicBezTo>
                  <a:cubicBezTo>
                    <a:pt x="22" y="4"/>
                    <a:pt x="22" y="4"/>
                    <a:pt x="22" y="4"/>
                  </a:cubicBezTo>
                  <a:cubicBezTo>
                    <a:pt x="23" y="4"/>
                    <a:pt x="24" y="3"/>
                    <a:pt x="24" y="2"/>
                  </a:cubicBezTo>
                  <a:cubicBezTo>
                    <a:pt x="24" y="0"/>
                    <a:pt x="23" y="0"/>
                    <a:pt x="22"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 name="Oval 17"/>
            <p:cNvSpPr/>
            <p:nvPr/>
          </p:nvSpPr>
          <p:spPr>
            <a:xfrm>
              <a:off x="6200903" y="3934863"/>
              <a:ext cx="579183" cy="57918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Freeform: Shape 19"/>
            <p:cNvSpPr/>
            <p:nvPr/>
          </p:nvSpPr>
          <p:spPr bwMode="auto">
            <a:xfrm>
              <a:off x="6341534" y="4086718"/>
              <a:ext cx="286137" cy="306286"/>
            </a:xfrm>
            <a:custGeom>
              <a:avLst/>
              <a:gdLst>
                <a:gd name="T0" fmla="*/ 104 w 120"/>
                <a:gd name="T1" fmla="*/ 0 h 128"/>
                <a:gd name="T2" fmla="*/ 16 w 120"/>
                <a:gd name="T3" fmla="*/ 0 h 128"/>
                <a:gd name="T4" fmla="*/ 0 w 120"/>
                <a:gd name="T5" fmla="*/ 16 h 128"/>
                <a:gd name="T6" fmla="*/ 0 w 120"/>
                <a:gd name="T7" fmla="*/ 112 h 128"/>
                <a:gd name="T8" fmla="*/ 16 w 120"/>
                <a:gd name="T9" fmla="*/ 128 h 128"/>
                <a:gd name="T10" fmla="*/ 104 w 120"/>
                <a:gd name="T11" fmla="*/ 128 h 128"/>
                <a:gd name="T12" fmla="*/ 120 w 120"/>
                <a:gd name="T13" fmla="*/ 112 h 128"/>
                <a:gd name="T14" fmla="*/ 120 w 120"/>
                <a:gd name="T15" fmla="*/ 16 h 128"/>
                <a:gd name="T16" fmla="*/ 104 w 120"/>
                <a:gd name="T17" fmla="*/ 0 h 128"/>
                <a:gd name="T18" fmla="*/ 112 w 120"/>
                <a:gd name="T19" fmla="*/ 112 h 128"/>
                <a:gd name="T20" fmla="*/ 104 w 120"/>
                <a:gd name="T21" fmla="*/ 120 h 128"/>
                <a:gd name="T22" fmla="*/ 16 w 120"/>
                <a:gd name="T23" fmla="*/ 120 h 128"/>
                <a:gd name="T24" fmla="*/ 8 w 120"/>
                <a:gd name="T25" fmla="*/ 112 h 128"/>
                <a:gd name="T26" fmla="*/ 8 w 120"/>
                <a:gd name="T27" fmla="*/ 16 h 128"/>
                <a:gd name="T28" fmla="*/ 16 w 120"/>
                <a:gd name="T29" fmla="*/ 8 h 128"/>
                <a:gd name="T30" fmla="*/ 104 w 120"/>
                <a:gd name="T31" fmla="*/ 8 h 128"/>
                <a:gd name="T32" fmla="*/ 112 w 120"/>
                <a:gd name="T33" fmla="*/ 16 h 128"/>
                <a:gd name="T34" fmla="*/ 112 w 120"/>
                <a:gd name="T35" fmla="*/ 11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0" h="128">
                  <a:moveTo>
                    <a:pt x="104" y="0"/>
                  </a:moveTo>
                  <a:cubicBezTo>
                    <a:pt x="16" y="0"/>
                    <a:pt x="16" y="0"/>
                    <a:pt x="16" y="0"/>
                  </a:cubicBezTo>
                  <a:cubicBezTo>
                    <a:pt x="8" y="0"/>
                    <a:pt x="0" y="7"/>
                    <a:pt x="0" y="16"/>
                  </a:cubicBezTo>
                  <a:cubicBezTo>
                    <a:pt x="0" y="112"/>
                    <a:pt x="0" y="112"/>
                    <a:pt x="0" y="112"/>
                  </a:cubicBezTo>
                  <a:cubicBezTo>
                    <a:pt x="0" y="121"/>
                    <a:pt x="8" y="128"/>
                    <a:pt x="16" y="128"/>
                  </a:cubicBezTo>
                  <a:cubicBezTo>
                    <a:pt x="104" y="128"/>
                    <a:pt x="104" y="128"/>
                    <a:pt x="104" y="128"/>
                  </a:cubicBezTo>
                  <a:cubicBezTo>
                    <a:pt x="113" y="128"/>
                    <a:pt x="120" y="121"/>
                    <a:pt x="120" y="112"/>
                  </a:cubicBezTo>
                  <a:cubicBezTo>
                    <a:pt x="120" y="16"/>
                    <a:pt x="120" y="16"/>
                    <a:pt x="120" y="16"/>
                  </a:cubicBezTo>
                  <a:cubicBezTo>
                    <a:pt x="120" y="7"/>
                    <a:pt x="113" y="0"/>
                    <a:pt x="104" y="0"/>
                  </a:cubicBezTo>
                  <a:close/>
                  <a:moveTo>
                    <a:pt x="112" y="112"/>
                  </a:moveTo>
                  <a:cubicBezTo>
                    <a:pt x="112" y="116"/>
                    <a:pt x="109" y="120"/>
                    <a:pt x="104" y="120"/>
                  </a:cubicBezTo>
                  <a:cubicBezTo>
                    <a:pt x="16" y="120"/>
                    <a:pt x="16" y="120"/>
                    <a:pt x="16" y="120"/>
                  </a:cubicBezTo>
                  <a:cubicBezTo>
                    <a:pt x="12" y="120"/>
                    <a:pt x="8" y="116"/>
                    <a:pt x="8" y="112"/>
                  </a:cubicBezTo>
                  <a:cubicBezTo>
                    <a:pt x="8" y="16"/>
                    <a:pt x="8" y="16"/>
                    <a:pt x="8" y="16"/>
                  </a:cubicBezTo>
                  <a:cubicBezTo>
                    <a:pt x="8" y="11"/>
                    <a:pt x="12" y="8"/>
                    <a:pt x="16" y="8"/>
                  </a:cubicBezTo>
                  <a:cubicBezTo>
                    <a:pt x="104" y="8"/>
                    <a:pt x="104" y="8"/>
                    <a:pt x="104" y="8"/>
                  </a:cubicBezTo>
                  <a:cubicBezTo>
                    <a:pt x="109" y="8"/>
                    <a:pt x="112" y="11"/>
                    <a:pt x="112" y="16"/>
                  </a:cubicBezTo>
                  <a:lnTo>
                    <a:pt x="112" y="1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7" name="Freeform: Shape 20"/>
            <p:cNvSpPr/>
            <p:nvPr/>
          </p:nvSpPr>
          <p:spPr bwMode="auto">
            <a:xfrm>
              <a:off x="6379820" y="4125004"/>
              <a:ext cx="209565" cy="191429"/>
            </a:xfrm>
            <a:custGeom>
              <a:avLst/>
              <a:gdLst>
                <a:gd name="T0" fmla="*/ 84 w 88"/>
                <a:gd name="T1" fmla="*/ 0 h 80"/>
                <a:gd name="T2" fmla="*/ 4 w 88"/>
                <a:gd name="T3" fmla="*/ 0 h 80"/>
                <a:gd name="T4" fmla="*/ 0 w 88"/>
                <a:gd name="T5" fmla="*/ 4 h 80"/>
                <a:gd name="T6" fmla="*/ 0 w 88"/>
                <a:gd name="T7" fmla="*/ 76 h 80"/>
                <a:gd name="T8" fmla="*/ 4 w 88"/>
                <a:gd name="T9" fmla="*/ 80 h 80"/>
                <a:gd name="T10" fmla="*/ 84 w 88"/>
                <a:gd name="T11" fmla="*/ 80 h 80"/>
                <a:gd name="T12" fmla="*/ 88 w 88"/>
                <a:gd name="T13" fmla="*/ 76 h 80"/>
                <a:gd name="T14" fmla="*/ 88 w 88"/>
                <a:gd name="T15" fmla="*/ 4 h 80"/>
                <a:gd name="T16" fmla="*/ 84 w 88"/>
                <a:gd name="T17" fmla="*/ 0 h 80"/>
                <a:gd name="T18" fmla="*/ 84 w 88"/>
                <a:gd name="T19" fmla="*/ 4 h 80"/>
                <a:gd name="T20" fmla="*/ 84 w 88"/>
                <a:gd name="T21" fmla="*/ 59 h 80"/>
                <a:gd name="T22" fmla="*/ 71 w 88"/>
                <a:gd name="T23" fmla="*/ 45 h 80"/>
                <a:gd name="T24" fmla="*/ 68 w 88"/>
                <a:gd name="T25" fmla="*/ 44 h 80"/>
                <a:gd name="T26" fmla="*/ 65 w 88"/>
                <a:gd name="T27" fmla="*/ 45 h 80"/>
                <a:gd name="T28" fmla="*/ 55 w 88"/>
                <a:gd name="T29" fmla="*/ 57 h 80"/>
                <a:gd name="T30" fmla="*/ 23 w 88"/>
                <a:gd name="T31" fmla="*/ 21 h 80"/>
                <a:gd name="T32" fmla="*/ 20 w 88"/>
                <a:gd name="T33" fmla="*/ 20 h 80"/>
                <a:gd name="T34" fmla="*/ 17 w 88"/>
                <a:gd name="T35" fmla="*/ 21 h 80"/>
                <a:gd name="T36" fmla="*/ 4 w 88"/>
                <a:gd name="T37" fmla="*/ 36 h 80"/>
                <a:gd name="T38" fmla="*/ 4 w 88"/>
                <a:gd name="T39" fmla="*/ 4 h 80"/>
                <a:gd name="T40" fmla="*/ 84 w 88"/>
                <a:gd name="T41" fmla="*/ 4 h 80"/>
                <a:gd name="T42" fmla="*/ 4 w 88"/>
                <a:gd name="T43" fmla="*/ 42 h 80"/>
                <a:gd name="T44" fmla="*/ 20 w 88"/>
                <a:gd name="T45" fmla="*/ 24 h 80"/>
                <a:gd name="T46" fmla="*/ 53 w 88"/>
                <a:gd name="T47" fmla="*/ 60 h 80"/>
                <a:gd name="T48" fmla="*/ 55 w 88"/>
                <a:gd name="T49" fmla="*/ 63 h 80"/>
                <a:gd name="T50" fmla="*/ 66 w 88"/>
                <a:gd name="T51" fmla="*/ 76 h 80"/>
                <a:gd name="T52" fmla="*/ 4 w 88"/>
                <a:gd name="T53" fmla="*/ 76 h 80"/>
                <a:gd name="T54" fmla="*/ 4 w 88"/>
                <a:gd name="T55" fmla="*/ 42 h 80"/>
                <a:gd name="T56" fmla="*/ 71 w 88"/>
                <a:gd name="T57" fmla="*/ 76 h 80"/>
                <a:gd name="T58" fmla="*/ 58 w 88"/>
                <a:gd name="T59" fmla="*/ 60 h 80"/>
                <a:gd name="T60" fmla="*/ 68 w 88"/>
                <a:gd name="T61" fmla="*/ 48 h 80"/>
                <a:gd name="T62" fmla="*/ 84 w 88"/>
                <a:gd name="T63" fmla="*/ 65 h 80"/>
                <a:gd name="T64" fmla="*/ 84 w 88"/>
                <a:gd name="T65" fmla="*/ 76 h 80"/>
                <a:gd name="T66" fmla="*/ 71 w 88"/>
                <a:gd name="T67" fmla="*/ 7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8" h="80">
                  <a:moveTo>
                    <a:pt x="84" y="0"/>
                  </a:moveTo>
                  <a:cubicBezTo>
                    <a:pt x="4" y="0"/>
                    <a:pt x="4" y="0"/>
                    <a:pt x="4" y="0"/>
                  </a:cubicBezTo>
                  <a:cubicBezTo>
                    <a:pt x="2" y="0"/>
                    <a:pt x="0" y="2"/>
                    <a:pt x="0" y="4"/>
                  </a:cubicBezTo>
                  <a:cubicBezTo>
                    <a:pt x="0" y="76"/>
                    <a:pt x="0" y="76"/>
                    <a:pt x="0" y="76"/>
                  </a:cubicBezTo>
                  <a:cubicBezTo>
                    <a:pt x="0" y="78"/>
                    <a:pt x="2" y="80"/>
                    <a:pt x="4" y="80"/>
                  </a:cubicBezTo>
                  <a:cubicBezTo>
                    <a:pt x="84" y="80"/>
                    <a:pt x="84" y="80"/>
                    <a:pt x="84" y="80"/>
                  </a:cubicBezTo>
                  <a:cubicBezTo>
                    <a:pt x="87" y="80"/>
                    <a:pt x="88" y="78"/>
                    <a:pt x="88" y="76"/>
                  </a:cubicBezTo>
                  <a:cubicBezTo>
                    <a:pt x="88" y="4"/>
                    <a:pt x="88" y="4"/>
                    <a:pt x="88" y="4"/>
                  </a:cubicBezTo>
                  <a:cubicBezTo>
                    <a:pt x="88" y="2"/>
                    <a:pt x="87" y="0"/>
                    <a:pt x="84" y="0"/>
                  </a:cubicBezTo>
                  <a:close/>
                  <a:moveTo>
                    <a:pt x="84" y="4"/>
                  </a:moveTo>
                  <a:cubicBezTo>
                    <a:pt x="84" y="59"/>
                    <a:pt x="84" y="59"/>
                    <a:pt x="84" y="59"/>
                  </a:cubicBezTo>
                  <a:cubicBezTo>
                    <a:pt x="71" y="45"/>
                    <a:pt x="71" y="45"/>
                    <a:pt x="71" y="45"/>
                  </a:cubicBezTo>
                  <a:cubicBezTo>
                    <a:pt x="71" y="44"/>
                    <a:pt x="70" y="44"/>
                    <a:pt x="68" y="44"/>
                  </a:cubicBezTo>
                  <a:cubicBezTo>
                    <a:pt x="67" y="44"/>
                    <a:pt x="66" y="44"/>
                    <a:pt x="65" y="45"/>
                  </a:cubicBezTo>
                  <a:cubicBezTo>
                    <a:pt x="55" y="57"/>
                    <a:pt x="55" y="57"/>
                    <a:pt x="55" y="57"/>
                  </a:cubicBezTo>
                  <a:cubicBezTo>
                    <a:pt x="23" y="21"/>
                    <a:pt x="23" y="21"/>
                    <a:pt x="23" y="21"/>
                  </a:cubicBezTo>
                  <a:cubicBezTo>
                    <a:pt x="23" y="20"/>
                    <a:pt x="22" y="20"/>
                    <a:pt x="20" y="20"/>
                  </a:cubicBezTo>
                  <a:cubicBezTo>
                    <a:pt x="19" y="20"/>
                    <a:pt x="18" y="20"/>
                    <a:pt x="17" y="21"/>
                  </a:cubicBezTo>
                  <a:cubicBezTo>
                    <a:pt x="4" y="36"/>
                    <a:pt x="4" y="36"/>
                    <a:pt x="4" y="36"/>
                  </a:cubicBezTo>
                  <a:cubicBezTo>
                    <a:pt x="4" y="4"/>
                    <a:pt x="4" y="4"/>
                    <a:pt x="4" y="4"/>
                  </a:cubicBezTo>
                  <a:lnTo>
                    <a:pt x="84" y="4"/>
                  </a:lnTo>
                  <a:close/>
                  <a:moveTo>
                    <a:pt x="4" y="42"/>
                  </a:moveTo>
                  <a:cubicBezTo>
                    <a:pt x="20" y="24"/>
                    <a:pt x="20" y="24"/>
                    <a:pt x="20" y="24"/>
                  </a:cubicBezTo>
                  <a:cubicBezTo>
                    <a:pt x="53" y="60"/>
                    <a:pt x="53" y="60"/>
                    <a:pt x="53" y="60"/>
                  </a:cubicBezTo>
                  <a:cubicBezTo>
                    <a:pt x="55" y="63"/>
                    <a:pt x="55" y="63"/>
                    <a:pt x="55" y="63"/>
                  </a:cubicBezTo>
                  <a:cubicBezTo>
                    <a:pt x="66" y="76"/>
                    <a:pt x="66" y="76"/>
                    <a:pt x="66" y="76"/>
                  </a:cubicBezTo>
                  <a:cubicBezTo>
                    <a:pt x="4" y="76"/>
                    <a:pt x="4" y="76"/>
                    <a:pt x="4" y="76"/>
                  </a:cubicBezTo>
                  <a:lnTo>
                    <a:pt x="4" y="42"/>
                  </a:lnTo>
                  <a:close/>
                  <a:moveTo>
                    <a:pt x="71" y="76"/>
                  </a:moveTo>
                  <a:cubicBezTo>
                    <a:pt x="58" y="60"/>
                    <a:pt x="58" y="60"/>
                    <a:pt x="58" y="60"/>
                  </a:cubicBezTo>
                  <a:cubicBezTo>
                    <a:pt x="68" y="48"/>
                    <a:pt x="68" y="48"/>
                    <a:pt x="68" y="48"/>
                  </a:cubicBezTo>
                  <a:cubicBezTo>
                    <a:pt x="84" y="65"/>
                    <a:pt x="84" y="65"/>
                    <a:pt x="84" y="65"/>
                  </a:cubicBezTo>
                  <a:cubicBezTo>
                    <a:pt x="84" y="76"/>
                    <a:pt x="84" y="76"/>
                    <a:pt x="84" y="76"/>
                  </a:cubicBezTo>
                  <a:lnTo>
                    <a:pt x="71" y="7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8" name="Freeform: Shape 21"/>
            <p:cNvSpPr/>
            <p:nvPr/>
          </p:nvSpPr>
          <p:spPr bwMode="auto">
            <a:xfrm>
              <a:off x="6493670" y="4154222"/>
              <a:ext cx="57429" cy="57428"/>
            </a:xfrm>
            <a:custGeom>
              <a:avLst/>
              <a:gdLst>
                <a:gd name="T0" fmla="*/ 12 w 24"/>
                <a:gd name="T1" fmla="*/ 24 h 24"/>
                <a:gd name="T2" fmla="*/ 24 w 24"/>
                <a:gd name="T3" fmla="*/ 12 h 24"/>
                <a:gd name="T4" fmla="*/ 12 w 24"/>
                <a:gd name="T5" fmla="*/ 0 h 24"/>
                <a:gd name="T6" fmla="*/ 0 w 24"/>
                <a:gd name="T7" fmla="*/ 12 h 24"/>
                <a:gd name="T8" fmla="*/ 12 w 24"/>
                <a:gd name="T9" fmla="*/ 24 h 24"/>
                <a:gd name="T10" fmla="*/ 12 w 24"/>
                <a:gd name="T11" fmla="*/ 4 h 24"/>
                <a:gd name="T12" fmla="*/ 20 w 24"/>
                <a:gd name="T13" fmla="*/ 12 h 24"/>
                <a:gd name="T14" fmla="*/ 12 w 24"/>
                <a:gd name="T15" fmla="*/ 20 h 24"/>
                <a:gd name="T16" fmla="*/ 4 w 24"/>
                <a:gd name="T17" fmla="*/ 12 h 24"/>
                <a:gd name="T18" fmla="*/ 12 w 24"/>
                <a:gd name="T19"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24">
                  <a:moveTo>
                    <a:pt x="12" y="24"/>
                  </a:moveTo>
                  <a:cubicBezTo>
                    <a:pt x="19" y="24"/>
                    <a:pt x="24" y="19"/>
                    <a:pt x="24" y="12"/>
                  </a:cubicBezTo>
                  <a:cubicBezTo>
                    <a:pt x="24" y="5"/>
                    <a:pt x="19" y="0"/>
                    <a:pt x="12" y="0"/>
                  </a:cubicBezTo>
                  <a:cubicBezTo>
                    <a:pt x="6" y="0"/>
                    <a:pt x="0" y="5"/>
                    <a:pt x="0" y="12"/>
                  </a:cubicBezTo>
                  <a:cubicBezTo>
                    <a:pt x="0" y="19"/>
                    <a:pt x="6" y="24"/>
                    <a:pt x="12" y="24"/>
                  </a:cubicBezTo>
                  <a:close/>
                  <a:moveTo>
                    <a:pt x="12" y="4"/>
                  </a:moveTo>
                  <a:cubicBezTo>
                    <a:pt x="17" y="4"/>
                    <a:pt x="20" y="7"/>
                    <a:pt x="20" y="12"/>
                  </a:cubicBezTo>
                  <a:cubicBezTo>
                    <a:pt x="20" y="16"/>
                    <a:pt x="17" y="20"/>
                    <a:pt x="12" y="20"/>
                  </a:cubicBezTo>
                  <a:cubicBezTo>
                    <a:pt x="8" y="20"/>
                    <a:pt x="4" y="16"/>
                    <a:pt x="4" y="12"/>
                  </a:cubicBezTo>
                  <a:cubicBezTo>
                    <a:pt x="4" y="7"/>
                    <a:pt x="8" y="4"/>
                    <a:pt x="12" y="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9" name="Oval 23"/>
            <p:cNvSpPr/>
            <p:nvPr/>
          </p:nvSpPr>
          <p:spPr>
            <a:xfrm>
              <a:off x="6200903" y="2809447"/>
              <a:ext cx="579183" cy="57918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Freeform: Shape 25"/>
            <p:cNvSpPr/>
            <p:nvPr/>
          </p:nvSpPr>
          <p:spPr bwMode="auto">
            <a:xfrm>
              <a:off x="6408534" y="3028241"/>
              <a:ext cx="152136" cy="153144"/>
            </a:xfrm>
            <a:custGeom>
              <a:avLst/>
              <a:gdLst>
                <a:gd name="T0" fmla="*/ 32 w 64"/>
                <a:gd name="T1" fmla="*/ 0 h 64"/>
                <a:gd name="T2" fmla="*/ 0 w 64"/>
                <a:gd name="T3" fmla="*/ 32 h 64"/>
                <a:gd name="T4" fmla="*/ 32 w 64"/>
                <a:gd name="T5" fmla="*/ 64 h 64"/>
                <a:gd name="T6" fmla="*/ 64 w 64"/>
                <a:gd name="T7" fmla="*/ 32 h 64"/>
                <a:gd name="T8" fmla="*/ 32 w 64"/>
                <a:gd name="T9" fmla="*/ 0 h 64"/>
                <a:gd name="T10" fmla="*/ 51 w 64"/>
                <a:gd name="T11" fmla="*/ 47 h 64"/>
                <a:gd name="T12" fmla="*/ 17 w 64"/>
                <a:gd name="T13" fmla="*/ 50 h 64"/>
                <a:gd name="T14" fmla="*/ 14 w 64"/>
                <a:gd name="T15" fmla="*/ 16 h 64"/>
                <a:gd name="T16" fmla="*/ 48 w 64"/>
                <a:gd name="T17" fmla="*/ 14 h 64"/>
                <a:gd name="T18" fmla="*/ 51 w 64"/>
                <a:gd name="T19" fmla="*/ 4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0"/>
                  </a:moveTo>
                  <a:cubicBezTo>
                    <a:pt x="15" y="0"/>
                    <a:pt x="0" y="14"/>
                    <a:pt x="0" y="32"/>
                  </a:cubicBezTo>
                  <a:cubicBezTo>
                    <a:pt x="0" y="49"/>
                    <a:pt x="15" y="64"/>
                    <a:pt x="32" y="64"/>
                  </a:cubicBezTo>
                  <a:cubicBezTo>
                    <a:pt x="50" y="64"/>
                    <a:pt x="64" y="49"/>
                    <a:pt x="64" y="32"/>
                  </a:cubicBezTo>
                  <a:cubicBezTo>
                    <a:pt x="64" y="14"/>
                    <a:pt x="50" y="0"/>
                    <a:pt x="32" y="0"/>
                  </a:cubicBezTo>
                  <a:close/>
                  <a:moveTo>
                    <a:pt x="51" y="47"/>
                  </a:moveTo>
                  <a:cubicBezTo>
                    <a:pt x="42" y="57"/>
                    <a:pt x="27" y="59"/>
                    <a:pt x="17" y="50"/>
                  </a:cubicBezTo>
                  <a:cubicBezTo>
                    <a:pt x="7" y="41"/>
                    <a:pt x="6" y="26"/>
                    <a:pt x="14" y="16"/>
                  </a:cubicBezTo>
                  <a:cubicBezTo>
                    <a:pt x="23" y="6"/>
                    <a:pt x="38" y="5"/>
                    <a:pt x="48" y="14"/>
                  </a:cubicBezTo>
                  <a:cubicBezTo>
                    <a:pt x="58" y="22"/>
                    <a:pt x="59" y="37"/>
                    <a:pt x="51" y="4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1" name="Freeform: Shape 26"/>
            <p:cNvSpPr/>
            <p:nvPr/>
          </p:nvSpPr>
          <p:spPr bwMode="auto">
            <a:xfrm>
              <a:off x="6446819" y="3066526"/>
              <a:ext cx="42316" cy="43323"/>
            </a:xfrm>
            <a:custGeom>
              <a:avLst/>
              <a:gdLst>
                <a:gd name="T0" fmla="*/ 16 w 18"/>
                <a:gd name="T1" fmla="*/ 0 h 18"/>
                <a:gd name="T2" fmla="*/ 0 w 18"/>
                <a:gd name="T3" fmla="*/ 16 h 18"/>
                <a:gd name="T4" fmla="*/ 0 w 18"/>
                <a:gd name="T5" fmla="*/ 16 h 18"/>
                <a:gd name="T6" fmla="*/ 2 w 18"/>
                <a:gd name="T7" fmla="*/ 18 h 18"/>
                <a:gd name="T8" fmla="*/ 4 w 18"/>
                <a:gd name="T9" fmla="*/ 16 h 18"/>
                <a:gd name="T10" fmla="*/ 4 w 18"/>
                <a:gd name="T11" fmla="*/ 16 h 18"/>
                <a:gd name="T12" fmla="*/ 16 w 18"/>
                <a:gd name="T13" fmla="*/ 4 h 18"/>
                <a:gd name="T14" fmla="*/ 18 w 18"/>
                <a:gd name="T15" fmla="*/ 2 h 18"/>
                <a:gd name="T16" fmla="*/ 16 w 18"/>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8">
                  <a:moveTo>
                    <a:pt x="16" y="0"/>
                  </a:moveTo>
                  <a:cubicBezTo>
                    <a:pt x="8" y="0"/>
                    <a:pt x="0" y="7"/>
                    <a:pt x="0" y="16"/>
                  </a:cubicBezTo>
                  <a:cubicBezTo>
                    <a:pt x="0" y="16"/>
                    <a:pt x="0" y="16"/>
                    <a:pt x="0" y="16"/>
                  </a:cubicBezTo>
                  <a:cubicBezTo>
                    <a:pt x="0" y="17"/>
                    <a:pt x="1" y="18"/>
                    <a:pt x="2" y="18"/>
                  </a:cubicBezTo>
                  <a:cubicBezTo>
                    <a:pt x="4" y="18"/>
                    <a:pt x="4" y="17"/>
                    <a:pt x="4" y="16"/>
                  </a:cubicBezTo>
                  <a:cubicBezTo>
                    <a:pt x="4" y="16"/>
                    <a:pt x="4" y="16"/>
                    <a:pt x="4" y="16"/>
                  </a:cubicBezTo>
                  <a:cubicBezTo>
                    <a:pt x="4" y="9"/>
                    <a:pt x="10" y="4"/>
                    <a:pt x="16" y="4"/>
                  </a:cubicBezTo>
                  <a:cubicBezTo>
                    <a:pt x="18" y="4"/>
                    <a:pt x="18" y="3"/>
                    <a:pt x="18" y="2"/>
                  </a:cubicBezTo>
                  <a:cubicBezTo>
                    <a:pt x="18" y="1"/>
                    <a:pt x="18" y="0"/>
                    <a:pt x="1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2" name="Freeform: Shape 27"/>
            <p:cNvSpPr/>
            <p:nvPr/>
          </p:nvSpPr>
          <p:spPr bwMode="auto">
            <a:xfrm>
              <a:off x="6331962" y="2961744"/>
              <a:ext cx="305279" cy="257926"/>
            </a:xfrm>
            <a:custGeom>
              <a:avLst/>
              <a:gdLst>
                <a:gd name="T0" fmla="*/ 118 w 128"/>
                <a:gd name="T1" fmla="*/ 24 h 108"/>
                <a:gd name="T2" fmla="*/ 101 w 128"/>
                <a:gd name="T3" fmla="*/ 21 h 108"/>
                <a:gd name="T4" fmla="*/ 96 w 128"/>
                <a:gd name="T5" fmla="*/ 7 h 108"/>
                <a:gd name="T6" fmla="*/ 84 w 128"/>
                <a:gd name="T7" fmla="*/ 0 h 108"/>
                <a:gd name="T8" fmla="*/ 44 w 128"/>
                <a:gd name="T9" fmla="*/ 0 h 108"/>
                <a:gd name="T10" fmla="*/ 33 w 128"/>
                <a:gd name="T11" fmla="*/ 7 h 108"/>
                <a:gd name="T12" fmla="*/ 28 w 128"/>
                <a:gd name="T13" fmla="*/ 21 h 108"/>
                <a:gd name="T14" fmla="*/ 10 w 128"/>
                <a:gd name="T15" fmla="*/ 24 h 108"/>
                <a:gd name="T16" fmla="*/ 0 w 128"/>
                <a:gd name="T17" fmla="*/ 36 h 108"/>
                <a:gd name="T18" fmla="*/ 0 w 128"/>
                <a:gd name="T19" fmla="*/ 96 h 108"/>
                <a:gd name="T20" fmla="*/ 12 w 128"/>
                <a:gd name="T21" fmla="*/ 108 h 108"/>
                <a:gd name="T22" fmla="*/ 116 w 128"/>
                <a:gd name="T23" fmla="*/ 108 h 108"/>
                <a:gd name="T24" fmla="*/ 128 w 128"/>
                <a:gd name="T25" fmla="*/ 96 h 108"/>
                <a:gd name="T26" fmla="*/ 128 w 128"/>
                <a:gd name="T27" fmla="*/ 36 h 108"/>
                <a:gd name="T28" fmla="*/ 118 w 128"/>
                <a:gd name="T29" fmla="*/ 24 h 108"/>
                <a:gd name="T30" fmla="*/ 120 w 128"/>
                <a:gd name="T31" fmla="*/ 96 h 108"/>
                <a:gd name="T32" fmla="*/ 116 w 128"/>
                <a:gd name="T33" fmla="*/ 100 h 108"/>
                <a:gd name="T34" fmla="*/ 12 w 128"/>
                <a:gd name="T35" fmla="*/ 100 h 108"/>
                <a:gd name="T36" fmla="*/ 8 w 128"/>
                <a:gd name="T37" fmla="*/ 96 h 108"/>
                <a:gd name="T38" fmla="*/ 8 w 128"/>
                <a:gd name="T39" fmla="*/ 36 h 108"/>
                <a:gd name="T40" fmla="*/ 12 w 128"/>
                <a:gd name="T41" fmla="*/ 32 h 108"/>
                <a:gd name="T42" fmla="*/ 34 w 128"/>
                <a:gd name="T43" fmla="*/ 28 h 108"/>
                <a:gd name="T44" fmla="*/ 41 w 128"/>
                <a:gd name="T45" fmla="*/ 10 h 108"/>
                <a:gd name="T46" fmla="*/ 44 w 128"/>
                <a:gd name="T47" fmla="*/ 8 h 108"/>
                <a:gd name="T48" fmla="*/ 84 w 128"/>
                <a:gd name="T49" fmla="*/ 8 h 108"/>
                <a:gd name="T50" fmla="*/ 88 w 128"/>
                <a:gd name="T51" fmla="*/ 10 h 108"/>
                <a:gd name="T52" fmla="*/ 95 w 128"/>
                <a:gd name="T53" fmla="*/ 28 h 108"/>
                <a:gd name="T54" fmla="*/ 117 w 128"/>
                <a:gd name="T55" fmla="*/ 32 h 108"/>
                <a:gd name="T56" fmla="*/ 120 w 128"/>
                <a:gd name="T57" fmla="*/ 36 h 108"/>
                <a:gd name="T58" fmla="*/ 120 w 128"/>
                <a:gd name="T59" fmla="*/ 9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08">
                  <a:moveTo>
                    <a:pt x="118" y="24"/>
                  </a:moveTo>
                  <a:cubicBezTo>
                    <a:pt x="101" y="21"/>
                    <a:pt x="101" y="21"/>
                    <a:pt x="101" y="21"/>
                  </a:cubicBezTo>
                  <a:cubicBezTo>
                    <a:pt x="96" y="7"/>
                    <a:pt x="96" y="7"/>
                    <a:pt x="96" y="7"/>
                  </a:cubicBezTo>
                  <a:cubicBezTo>
                    <a:pt x="94" y="3"/>
                    <a:pt x="89" y="0"/>
                    <a:pt x="84" y="0"/>
                  </a:cubicBezTo>
                  <a:cubicBezTo>
                    <a:pt x="44" y="0"/>
                    <a:pt x="44" y="0"/>
                    <a:pt x="44" y="0"/>
                  </a:cubicBezTo>
                  <a:cubicBezTo>
                    <a:pt x="40" y="0"/>
                    <a:pt x="35" y="3"/>
                    <a:pt x="33" y="7"/>
                  </a:cubicBezTo>
                  <a:cubicBezTo>
                    <a:pt x="28" y="21"/>
                    <a:pt x="28" y="21"/>
                    <a:pt x="28" y="21"/>
                  </a:cubicBezTo>
                  <a:cubicBezTo>
                    <a:pt x="10" y="24"/>
                    <a:pt x="10" y="24"/>
                    <a:pt x="10" y="24"/>
                  </a:cubicBezTo>
                  <a:cubicBezTo>
                    <a:pt x="5" y="25"/>
                    <a:pt x="0" y="30"/>
                    <a:pt x="0" y="36"/>
                  </a:cubicBezTo>
                  <a:cubicBezTo>
                    <a:pt x="0" y="96"/>
                    <a:pt x="0" y="96"/>
                    <a:pt x="0" y="96"/>
                  </a:cubicBezTo>
                  <a:cubicBezTo>
                    <a:pt x="0" y="102"/>
                    <a:pt x="6" y="108"/>
                    <a:pt x="12" y="108"/>
                  </a:cubicBezTo>
                  <a:cubicBezTo>
                    <a:pt x="116" y="108"/>
                    <a:pt x="116" y="108"/>
                    <a:pt x="116" y="108"/>
                  </a:cubicBezTo>
                  <a:cubicBezTo>
                    <a:pt x="123" y="108"/>
                    <a:pt x="128" y="102"/>
                    <a:pt x="128" y="96"/>
                  </a:cubicBezTo>
                  <a:cubicBezTo>
                    <a:pt x="128" y="36"/>
                    <a:pt x="128" y="36"/>
                    <a:pt x="128" y="36"/>
                  </a:cubicBezTo>
                  <a:cubicBezTo>
                    <a:pt x="128" y="30"/>
                    <a:pt x="124" y="25"/>
                    <a:pt x="118" y="24"/>
                  </a:cubicBezTo>
                  <a:close/>
                  <a:moveTo>
                    <a:pt x="120" y="96"/>
                  </a:moveTo>
                  <a:cubicBezTo>
                    <a:pt x="120" y="98"/>
                    <a:pt x="119" y="100"/>
                    <a:pt x="116" y="100"/>
                  </a:cubicBezTo>
                  <a:cubicBezTo>
                    <a:pt x="12" y="100"/>
                    <a:pt x="12" y="100"/>
                    <a:pt x="12" y="100"/>
                  </a:cubicBezTo>
                  <a:cubicBezTo>
                    <a:pt x="10" y="100"/>
                    <a:pt x="8" y="98"/>
                    <a:pt x="8" y="96"/>
                  </a:cubicBezTo>
                  <a:cubicBezTo>
                    <a:pt x="8" y="36"/>
                    <a:pt x="8" y="36"/>
                    <a:pt x="8" y="36"/>
                  </a:cubicBezTo>
                  <a:cubicBezTo>
                    <a:pt x="8" y="34"/>
                    <a:pt x="10" y="32"/>
                    <a:pt x="12" y="32"/>
                  </a:cubicBezTo>
                  <a:cubicBezTo>
                    <a:pt x="34" y="28"/>
                    <a:pt x="34" y="28"/>
                    <a:pt x="34" y="28"/>
                  </a:cubicBezTo>
                  <a:cubicBezTo>
                    <a:pt x="41" y="10"/>
                    <a:pt x="41" y="10"/>
                    <a:pt x="41" y="10"/>
                  </a:cubicBezTo>
                  <a:cubicBezTo>
                    <a:pt x="41" y="9"/>
                    <a:pt x="43" y="8"/>
                    <a:pt x="44" y="8"/>
                  </a:cubicBezTo>
                  <a:cubicBezTo>
                    <a:pt x="84" y="8"/>
                    <a:pt x="84" y="8"/>
                    <a:pt x="84" y="8"/>
                  </a:cubicBezTo>
                  <a:cubicBezTo>
                    <a:pt x="86" y="8"/>
                    <a:pt x="88" y="9"/>
                    <a:pt x="88" y="10"/>
                  </a:cubicBezTo>
                  <a:cubicBezTo>
                    <a:pt x="95" y="28"/>
                    <a:pt x="95" y="28"/>
                    <a:pt x="95" y="28"/>
                  </a:cubicBezTo>
                  <a:cubicBezTo>
                    <a:pt x="117" y="32"/>
                    <a:pt x="117" y="32"/>
                    <a:pt x="117" y="32"/>
                  </a:cubicBezTo>
                  <a:cubicBezTo>
                    <a:pt x="119" y="32"/>
                    <a:pt x="120" y="34"/>
                    <a:pt x="120" y="36"/>
                  </a:cubicBezTo>
                  <a:lnTo>
                    <a:pt x="120"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3" name="TextBox 33"/>
            <p:cNvSpPr txBox="1"/>
            <p:nvPr/>
          </p:nvSpPr>
          <p:spPr>
            <a:xfrm>
              <a:off x="6775856" y="2744204"/>
              <a:ext cx="4699017" cy="338553"/>
            </a:xfrm>
            <a:prstGeom prst="rect">
              <a:avLst/>
            </a:prstGeom>
          </p:spPr>
          <p:txBody>
            <a:bodyPr vert="horz" wrap="none" lIns="144000" rIns="144000">
              <a:normAutofit fontScale="77500" lnSpcReduction="20000"/>
            </a:bodyPr>
            <a:lstStyle/>
            <a:p>
              <a:r>
                <a:rPr lang="zh-CN" altLang="en-US" sz="1600" b="1" kern="9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4" name="TextBox 34"/>
            <p:cNvSpPr txBox="1"/>
            <p:nvPr/>
          </p:nvSpPr>
          <p:spPr>
            <a:xfrm>
              <a:off x="6775856" y="3082758"/>
              <a:ext cx="4699017" cy="277961"/>
            </a:xfrm>
            <a:prstGeom prst="rect">
              <a:avLst/>
            </a:prstGeom>
          </p:spPr>
          <p:txBody>
            <a:bodyPr vert="horz" wrap="square" lIns="144000" rIns="144000">
              <a:normAutofit fontScale="62500" lnSpcReduction="20000"/>
            </a:bodyPr>
            <a:lstStyle/>
            <a:p>
              <a:pPr lvl="0">
                <a:lnSpc>
                  <a:spcPct val="12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25" name="TextBox 36"/>
            <p:cNvSpPr txBox="1"/>
            <p:nvPr/>
          </p:nvSpPr>
          <p:spPr>
            <a:xfrm>
              <a:off x="6775856" y="3888888"/>
              <a:ext cx="4699017" cy="338553"/>
            </a:xfrm>
            <a:prstGeom prst="rect">
              <a:avLst/>
            </a:prstGeom>
          </p:spPr>
          <p:txBody>
            <a:bodyPr vert="horz" wrap="none" lIns="144000" rIns="144000">
              <a:normAutofit fontScale="77500" lnSpcReduction="20000"/>
            </a:bodyPr>
            <a:lstStyle/>
            <a:p>
              <a:r>
                <a:rPr lang="zh-CN" altLang="en-US" sz="1600" b="1" kern="9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6" name="TextBox 37"/>
            <p:cNvSpPr txBox="1"/>
            <p:nvPr/>
          </p:nvSpPr>
          <p:spPr>
            <a:xfrm>
              <a:off x="6775856" y="4227442"/>
              <a:ext cx="4699017" cy="277961"/>
            </a:xfrm>
            <a:prstGeom prst="rect">
              <a:avLst/>
            </a:prstGeom>
          </p:spPr>
          <p:txBody>
            <a:bodyPr vert="horz" wrap="square" lIns="144000" rIns="144000">
              <a:normAutofit fontScale="62500" lnSpcReduction="20000"/>
            </a:bodyPr>
            <a:lstStyle/>
            <a:p>
              <a:pPr lvl="0">
                <a:lnSpc>
                  <a:spcPct val="120000"/>
                </a:lnSpc>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sp>
          <p:nvSpPr>
            <p:cNvPr id="27" name="TextBox 39"/>
            <p:cNvSpPr txBox="1"/>
            <p:nvPr/>
          </p:nvSpPr>
          <p:spPr>
            <a:xfrm>
              <a:off x="6775856" y="4995036"/>
              <a:ext cx="4699017" cy="338553"/>
            </a:xfrm>
            <a:prstGeom prst="rect">
              <a:avLst/>
            </a:prstGeom>
          </p:spPr>
          <p:txBody>
            <a:bodyPr vert="horz" wrap="none" lIns="144000" rIns="144000">
              <a:normAutofit fontScale="77500" lnSpcReduction="20000"/>
            </a:bodyPr>
            <a:lstStyle/>
            <a:p>
              <a:r>
                <a:rPr lang="zh-CN" altLang="en-US" sz="1600" b="1" kern="9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8" name="TextBox 40"/>
            <p:cNvSpPr txBox="1"/>
            <p:nvPr/>
          </p:nvSpPr>
          <p:spPr>
            <a:xfrm>
              <a:off x="6775856" y="5333590"/>
              <a:ext cx="4699017" cy="277961"/>
            </a:xfrm>
            <a:prstGeom prst="rect">
              <a:avLst/>
            </a:prstGeom>
          </p:spPr>
          <p:txBody>
            <a:bodyPr vert="horz" wrap="square" lIns="144000" rIns="144000">
              <a:normAutofit fontScale="62500" lnSpcReduction="20000"/>
            </a:bodyPr>
            <a:lstStyle/>
            <a:p>
              <a:pPr lvl="0">
                <a:lnSpc>
                  <a:spcPct val="120000"/>
                </a:lnSpc>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grpSp>
      <p:sp>
        <p:nvSpPr>
          <p:cNvPr id="29"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0"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31"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63" presetClass="path" presetSubtype="0" accel="50000" decel="50000" fill="hold" nodeType="withEffect">
                                  <p:stCondLst>
                                    <p:cond delay="0"/>
                                  </p:stCondLst>
                                  <p:childTnLst>
                                    <p:animMotion origin="layout" path="M -0.777767 0.014923 L 0 0 E" pathEditMode="relative" ptsTypes="">
                                      <p:cBhvr>
                                        <p:cTn id="9" dur="2000" fill="hold"/>
                                        <p:tgtEl>
                                          <p:spTgt spid="3"/>
                                        </p:tgtEl>
                                        <p:attrNameLst>
                                          <p:attrName>ppt_x</p:attrName>
                                          <p:attrName>ppt_y</p:attrName>
                                        </p:attrNameLst>
                                      </p:cBhvr>
                                    </p:animMotion>
                                  </p:childTnLst>
                                </p:cTn>
                              </p:par>
                              <p:par>
                                <p:cTn id="10" presetID="6" presetClass="emph" presetSubtype="0" accel="50000" decel="50000" fill="hold" nodeType="withEffect">
                                  <p:stCondLst>
                                    <p:cond delay="0"/>
                                  </p:stCondLst>
                                  <p:childTnLst>
                                    <p:animScale>
                                      <p:cBhvr>
                                        <p:cTn id="11" dur="2000" fill="hold"/>
                                        <p:tgtEl>
                                          <p:spTgt spid="3"/>
                                        </p:tgtEl>
                                      </p:cBhvr>
                                      <p:by x="150000" y="150000"/>
                                      <p:from x="7530" y="10612"/>
                                      <p:to x="100000" y="100000"/>
                                    </p:animScale>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additive="base">
                                        <p:cTn id="15" dur="300" fill="hold"/>
                                        <p:tgtEl>
                                          <p:spTgt spid="29"/>
                                        </p:tgtEl>
                                        <p:attrNameLst>
                                          <p:attrName>ppt_x</p:attrName>
                                        </p:attrNameLst>
                                      </p:cBhvr>
                                      <p:tavLst>
                                        <p:tav tm="0">
                                          <p:val>
                                            <p:strVal val="0-#ppt_w/2"/>
                                          </p:val>
                                        </p:tav>
                                        <p:tav tm="100000">
                                          <p:val>
                                            <p:strVal val="#ppt_x"/>
                                          </p:val>
                                        </p:tav>
                                      </p:tavLst>
                                    </p:anim>
                                    <p:anim calcmode="lin" valueType="num">
                                      <p:cBhvr additive="base">
                                        <p:cTn id="16" dur="300" fill="hold"/>
                                        <p:tgtEl>
                                          <p:spTgt spid="29"/>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2" presetClass="entr" presetSubtype="2" fill="hold" grpId="0" nodeType="after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500" fill="hold"/>
                                        <p:tgtEl>
                                          <p:spTgt spid="30"/>
                                        </p:tgtEl>
                                        <p:attrNameLst>
                                          <p:attrName>ppt_x</p:attrName>
                                        </p:attrNameLst>
                                      </p:cBhvr>
                                      <p:tavLst>
                                        <p:tav tm="0">
                                          <p:val>
                                            <p:strVal val="1+#ppt_w/2"/>
                                          </p:val>
                                        </p:tav>
                                        <p:tav tm="100000">
                                          <p:val>
                                            <p:strVal val="#ppt_x"/>
                                          </p:val>
                                        </p:tav>
                                      </p:tavLst>
                                    </p:anim>
                                    <p:anim calcmode="lin" valueType="num">
                                      <p:cBhvr additive="base">
                                        <p:cTn id="21" dur="5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autoUpdateAnimBg="0"/>
      <p:bldP spid="3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duotone>
              <a:schemeClr val="accent5">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5" name="_3"/>
          <p:cNvSpPr/>
          <p:nvPr/>
        </p:nvSpPr>
        <p:spPr>
          <a:xfrm>
            <a:off x="3348856" y="2072790"/>
            <a:ext cx="5724644" cy="923330"/>
          </a:xfrm>
          <a:prstGeom prst="rect">
            <a:avLst/>
          </a:prstGeom>
          <a:effectLst/>
        </p:spPr>
        <p:txBody>
          <a:bodyPr wrap="none">
            <a:spAutoFit/>
          </a:bodyPr>
          <a:lstStyle/>
          <a:p>
            <a:r>
              <a:rPr lang="zh-CN" altLang="en-US" sz="5400" b="1" dirty="0">
                <a:solidFill>
                  <a:schemeClr val="accent1">
                    <a:lumMod val="50000"/>
                  </a:schemeClr>
                </a:solidFill>
                <a:latin typeface="微软雅黑" panose="020B0503020204020204" pitchFamily="34" charset="-122"/>
                <a:ea typeface="微软雅黑" panose="020B0503020204020204" pitchFamily="34" charset="-122"/>
              </a:rPr>
              <a:t>感谢观赏工作总结</a:t>
            </a:r>
            <a:endParaRPr lang="zh-CN" altLang="en-US" sz="5400" dirty="0">
              <a:solidFill>
                <a:schemeClr val="accent1">
                  <a:lumMod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drape"/>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508034" y="1829818"/>
            <a:ext cx="3264428" cy="415370"/>
            <a:chOff x="5023339" y="1361549"/>
            <a:chExt cx="4353578" cy="553955"/>
          </a:xfrm>
        </p:grpSpPr>
        <p:sp>
          <p:nvSpPr>
            <p:cNvPr id="7" name="圆角矩形 115"/>
            <p:cNvSpPr/>
            <p:nvPr/>
          </p:nvSpPr>
          <p:spPr>
            <a:xfrm>
              <a:off x="5023339" y="1417315"/>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 name="文本框 7"/>
            <p:cNvSpPr txBox="1"/>
            <p:nvPr/>
          </p:nvSpPr>
          <p:spPr>
            <a:xfrm>
              <a:off x="5200453" y="1361549"/>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9" name="组合 8"/>
          <p:cNvGrpSpPr/>
          <p:nvPr/>
        </p:nvGrpSpPr>
        <p:grpSpPr>
          <a:xfrm>
            <a:off x="1992327" y="1774523"/>
            <a:ext cx="1436896" cy="415370"/>
            <a:chOff x="5409095" y="4502037"/>
            <a:chExt cx="1916304" cy="553955"/>
          </a:xfrm>
        </p:grpSpPr>
        <p:sp>
          <p:nvSpPr>
            <p:cNvPr id="10" name="文本框 9"/>
            <p:cNvSpPr txBox="1"/>
            <p:nvPr/>
          </p:nvSpPr>
          <p:spPr>
            <a:xfrm>
              <a:off x="5409095" y="4502037"/>
              <a:ext cx="1916304" cy="553955"/>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第一部分</a:t>
              </a:r>
            </a:p>
          </p:txBody>
        </p:sp>
        <p:cxnSp>
          <p:nvCxnSpPr>
            <p:cNvPr id="11" name="直接箭头连接符 10"/>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57"/>
          <p:cNvGrpSpPr/>
          <p:nvPr/>
        </p:nvGrpSpPr>
        <p:grpSpPr>
          <a:xfrm>
            <a:off x="3199171" y="1455493"/>
            <a:ext cx="2745656" cy="3688006"/>
            <a:chOff x="4265562" y="1940657"/>
            <a:chExt cx="3660875" cy="4917341"/>
          </a:xfrm>
        </p:grpSpPr>
        <p:grpSp>
          <p:nvGrpSpPr>
            <p:cNvPr id="44" name="Group 3"/>
            <p:cNvGrpSpPr/>
            <p:nvPr/>
          </p:nvGrpSpPr>
          <p:grpSpPr>
            <a:xfrm>
              <a:off x="4265562" y="1940657"/>
              <a:ext cx="3660875" cy="3121872"/>
              <a:chOff x="4265562" y="1940657"/>
              <a:chExt cx="3660875" cy="3121872"/>
            </a:xfrm>
          </p:grpSpPr>
          <p:sp>
            <p:nvSpPr>
              <p:cNvPr id="60" name="Freeform: Shape 4"/>
              <p:cNvSpPr/>
              <p:nvPr/>
            </p:nvSpPr>
            <p:spPr bwMode="auto">
              <a:xfrm>
                <a:off x="5450885" y="3828974"/>
                <a:ext cx="567942" cy="832017"/>
              </a:xfrm>
              <a:custGeom>
                <a:avLst/>
                <a:gdLst>
                  <a:gd name="T0" fmla="*/ 351 w 351"/>
                  <a:gd name="T1" fmla="*/ 514 h 514"/>
                  <a:gd name="T2" fmla="*/ 351 w 351"/>
                  <a:gd name="T3" fmla="*/ 316 h 514"/>
                  <a:gd name="T4" fmla="*/ 286 w 351"/>
                  <a:gd name="T5" fmla="*/ 257 h 514"/>
                  <a:gd name="T6" fmla="*/ 66 w 351"/>
                  <a:gd name="T7" fmla="*/ 257 h 514"/>
                  <a:gd name="T8" fmla="*/ 0 w 351"/>
                  <a:gd name="T9" fmla="*/ 199 h 514"/>
                  <a:gd name="T10" fmla="*/ 0 w 351"/>
                  <a:gd name="T11" fmla="*/ 0 h 514"/>
                </a:gdLst>
                <a:ahLst/>
                <a:cxnLst>
                  <a:cxn ang="0">
                    <a:pos x="T0" y="T1"/>
                  </a:cxn>
                  <a:cxn ang="0">
                    <a:pos x="T2" y="T3"/>
                  </a:cxn>
                  <a:cxn ang="0">
                    <a:pos x="T4" y="T5"/>
                  </a:cxn>
                  <a:cxn ang="0">
                    <a:pos x="T6" y="T7"/>
                  </a:cxn>
                  <a:cxn ang="0">
                    <a:pos x="T8" y="T9"/>
                  </a:cxn>
                  <a:cxn ang="0">
                    <a:pos x="T10" y="T11"/>
                  </a:cxn>
                </a:cxnLst>
                <a:rect l="0" t="0" r="r" b="b"/>
                <a:pathLst>
                  <a:path w="351" h="514">
                    <a:moveTo>
                      <a:pt x="351" y="514"/>
                    </a:moveTo>
                    <a:cubicBezTo>
                      <a:pt x="351" y="316"/>
                      <a:pt x="351" y="316"/>
                      <a:pt x="351" y="316"/>
                    </a:cubicBezTo>
                    <a:cubicBezTo>
                      <a:pt x="351" y="283"/>
                      <a:pt x="322" y="257"/>
                      <a:pt x="286" y="257"/>
                    </a:cubicBezTo>
                    <a:cubicBezTo>
                      <a:pt x="66" y="257"/>
                      <a:pt x="66" y="257"/>
                      <a:pt x="66" y="257"/>
                    </a:cubicBezTo>
                    <a:cubicBezTo>
                      <a:pt x="30" y="257"/>
                      <a:pt x="0" y="231"/>
                      <a:pt x="0" y="199"/>
                    </a:cubicBezTo>
                    <a:cubicBezTo>
                      <a:pt x="0" y="0"/>
                      <a:pt x="0" y="0"/>
                      <a:pt x="0" y="0"/>
                    </a:cubicBezTo>
                  </a:path>
                </a:pathLst>
              </a:custGeom>
              <a:noFill/>
              <a:ln w="41275" cap="flat">
                <a:solidFill>
                  <a:schemeClr val="accent4"/>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1" name="Freeform: Shape 5"/>
              <p:cNvSpPr/>
              <p:nvPr/>
            </p:nvSpPr>
            <p:spPr bwMode="auto">
              <a:xfrm>
                <a:off x="6127351" y="3828974"/>
                <a:ext cx="567942" cy="832017"/>
              </a:xfrm>
              <a:custGeom>
                <a:avLst/>
                <a:gdLst>
                  <a:gd name="T0" fmla="*/ 0 w 351"/>
                  <a:gd name="T1" fmla="*/ 514 h 514"/>
                  <a:gd name="T2" fmla="*/ 0 w 351"/>
                  <a:gd name="T3" fmla="*/ 316 h 514"/>
                  <a:gd name="T4" fmla="*/ 65 w 351"/>
                  <a:gd name="T5" fmla="*/ 257 h 514"/>
                  <a:gd name="T6" fmla="*/ 285 w 351"/>
                  <a:gd name="T7" fmla="*/ 257 h 514"/>
                  <a:gd name="T8" fmla="*/ 351 w 351"/>
                  <a:gd name="T9" fmla="*/ 199 h 514"/>
                  <a:gd name="T10" fmla="*/ 351 w 351"/>
                  <a:gd name="T11" fmla="*/ 0 h 514"/>
                </a:gdLst>
                <a:ahLst/>
                <a:cxnLst>
                  <a:cxn ang="0">
                    <a:pos x="T0" y="T1"/>
                  </a:cxn>
                  <a:cxn ang="0">
                    <a:pos x="T2" y="T3"/>
                  </a:cxn>
                  <a:cxn ang="0">
                    <a:pos x="T4" y="T5"/>
                  </a:cxn>
                  <a:cxn ang="0">
                    <a:pos x="T6" y="T7"/>
                  </a:cxn>
                  <a:cxn ang="0">
                    <a:pos x="T8" y="T9"/>
                  </a:cxn>
                  <a:cxn ang="0">
                    <a:pos x="T10" y="T11"/>
                  </a:cxn>
                </a:cxnLst>
                <a:rect l="0" t="0" r="r" b="b"/>
                <a:pathLst>
                  <a:path w="351" h="514">
                    <a:moveTo>
                      <a:pt x="0" y="514"/>
                    </a:moveTo>
                    <a:cubicBezTo>
                      <a:pt x="0" y="316"/>
                      <a:pt x="0" y="316"/>
                      <a:pt x="0" y="316"/>
                    </a:cubicBezTo>
                    <a:cubicBezTo>
                      <a:pt x="0" y="283"/>
                      <a:pt x="29" y="257"/>
                      <a:pt x="65" y="257"/>
                    </a:cubicBezTo>
                    <a:cubicBezTo>
                      <a:pt x="285" y="257"/>
                      <a:pt x="285" y="257"/>
                      <a:pt x="285" y="257"/>
                    </a:cubicBezTo>
                    <a:cubicBezTo>
                      <a:pt x="321" y="257"/>
                      <a:pt x="351" y="231"/>
                      <a:pt x="351" y="199"/>
                    </a:cubicBezTo>
                    <a:cubicBezTo>
                      <a:pt x="351" y="0"/>
                      <a:pt x="351" y="0"/>
                      <a:pt x="351" y="0"/>
                    </a:cubicBezTo>
                  </a:path>
                </a:pathLst>
              </a:custGeom>
              <a:noFill/>
              <a:ln w="4127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2" name="Freeform: Shape 6"/>
              <p:cNvSpPr/>
              <p:nvPr/>
            </p:nvSpPr>
            <p:spPr bwMode="auto">
              <a:xfrm>
                <a:off x="4667101" y="2976458"/>
                <a:ext cx="381040" cy="555884"/>
              </a:xfrm>
              <a:custGeom>
                <a:avLst/>
                <a:gdLst>
                  <a:gd name="T0" fmla="*/ 235 w 235"/>
                  <a:gd name="T1" fmla="*/ 344 h 344"/>
                  <a:gd name="T2" fmla="*/ 235 w 235"/>
                  <a:gd name="T3" fmla="*/ 211 h 344"/>
                  <a:gd name="T4" fmla="*/ 191 w 235"/>
                  <a:gd name="T5" fmla="*/ 172 h 344"/>
                  <a:gd name="T6" fmla="*/ 44 w 235"/>
                  <a:gd name="T7" fmla="*/ 172 h 344"/>
                  <a:gd name="T8" fmla="*/ 0 w 235"/>
                  <a:gd name="T9" fmla="*/ 133 h 344"/>
                  <a:gd name="T10" fmla="*/ 0 w 235"/>
                  <a:gd name="T11" fmla="*/ 0 h 344"/>
                </a:gdLst>
                <a:ahLst/>
                <a:cxnLst>
                  <a:cxn ang="0">
                    <a:pos x="T0" y="T1"/>
                  </a:cxn>
                  <a:cxn ang="0">
                    <a:pos x="T2" y="T3"/>
                  </a:cxn>
                  <a:cxn ang="0">
                    <a:pos x="T4" y="T5"/>
                  </a:cxn>
                  <a:cxn ang="0">
                    <a:pos x="T6" y="T7"/>
                  </a:cxn>
                  <a:cxn ang="0">
                    <a:pos x="T8" y="T9"/>
                  </a:cxn>
                  <a:cxn ang="0">
                    <a:pos x="T10" y="T11"/>
                  </a:cxn>
                </a:cxnLst>
                <a:rect l="0" t="0" r="r" b="b"/>
                <a:pathLst>
                  <a:path w="235" h="344">
                    <a:moveTo>
                      <a:pt x="235" y="344"/>
                    </a:moveTo>
                    <a:cubicBezTo>
                      <a:pt x="235" y="211"/>
                      <a:pt x="235" y="211"/>
                      <a:pt x="235" y="211"/>
                    </a:cubicBezTo>
                    <a:cubicBezTo>
                      <a:pt x="235" y="189"/>
                      <a:pt x="215" y="172"/>
                      <a:pt x="191" y="172"/>
                    </a:cubicBezTo>
                    <a:cubicBezTo>
                      <a:pt x="44" y="172"/>
                      <a:pt x="44" y="172"/>
                      <a:pt x="44" y="172"/>
                    </a:cubicBezTo>
                    <a:cubicBezTo>
                      <a:pt x="20" y="172"/>
                      <a:pt x="0" y="154"/>
                      <a:pt x="0" y="133"/>
                    </a:cubicBezTo>
                    <a:cubicBezTo>
                      <a:pt x="0" y="0"/>
                      <a:pt x="0" y="0"/>
                      <a:pt x="0" y="0"/>
                    </a:cubicBezTo>
                  </a:path>
                </a:pathLst>
              </a:custGeom>
              <a:noFill/>
              <a:ln w="41275" cap="flat">
                <a:solidFill>
                  <a:schemeClr val="accent2"/>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3" name="Freeform: Shape 7"/>
              <p:cNvSpPr/>
              <p:nvPr/>
            </p:nvSpPr>
            <p:spPr bwMode="auto">
              <a:xfrm>
                <a:off x="7193297" y="3323735"/>
                <a:ext cx="378628" cy="557090"/>
              </a:xfrm>
              <a:custGeom>
                <a:avLst/>
                <a:gdLst>
                  <a:gd name="T0" fmla="*/ 0 w 234"/>
                  <a:gd name="T1" fmla="*/ 344 h 344"/>
                  <a:gd name="T2" fmla="*/ 0 w 234"/>
                  <a:gd name="T3" fmla="*/ 211 h 344"/>
                  <a:gd name="T4" fmla="*/ 43 w 234"/>
                  <a:gd name="T5" fmla="*/ 172 h 344"/>
                  <a:gd name="T6" fmla="*/ 191 w 234"/>
                  <a:gd name="T7" fmla="*/ 172 h 344"/>
                  <a:gd name="T8" fmla="*/ 234 w 234"/>
                  <a:gd name="T9" fmla="*/ 133 h 344"/>
                  <a:gd name="T10" fmla="*/ 234 w 234"/>
                  <a:gd name="T11" fmla="*/ 0 h 344"/>
                </a:gdLst>
                <a:ahLst/>
                <a:cxnLst>
                  <a:cxn ang="0">
                    <a:pos x="T0" y="T1"/>
                  </a:cxn>
                  <a:cxn ang="0">
                    <a:pos x="T2" y="T3"/>
                  </a:cxn>
                  <a:cxn ang="0">
                    <a:pos x="T4" y="T5"/>
                  </a:cxn>
                  <a:cxn ang="0">
                    <a:pos x="T6" y="T7"/>
                  </a:cxn>
                  <a:cxn ang="0">
                    <a:pos x="T8" y="T9"/>
                  </a:cxn>
                  <a:cxn ang="0">
                    <a:pos x="T10" y="T11"/>
                  </a:cxn>
                </a:cxnLst>
                <a:rect l="0" t="0" r="r" b="b"/>
                <a:pathLst>
                  <a:path w="234" h="344">
                    <a:moveTo>
                      <a:pt x="0" y="344"/>
                    </a:moveTo>
                    <a:cubicBezTo>
                      <a:pt x="0" y="211"/>
                      <a:pt x="0" y="211"/>
                      <a:pt x="0" y="211"/>
                    </a:cubicBezTo>
                    <a:cubicBezTo>
                      <a:pt x="0" y="190"/>
                      <a:pt x="19" y="172"/>
                      <a:pt x="43" y="172"/>
                    </a:cubicBezTo>
                    <a:cubicBezTo>
                      <a:pt x="191" y="172"/>
                      <a:pt x="191" y="172"/>
                      <a:pt x="191" y="172"/>
                    </a:cubicBezTo>
                    <a:cubicBezTo>
                      <a:pt x="215" y="172"/>
                      <a:pt x="234" y="154"/>
                      <a:pt x="234" y="133"/>
                    </a:cubicBezTo>
                    <a:cubicBezTo>
                      <a:pt x="234" y="0"/>
                      <a:pt x="234" y="0"/>
                      <a:pt x="234" y="0"/>
                    </a:cubicBezTo>
                  </a:path>
                </a:pathLst>
              </a:custGeom>
              <a:noFill/>
              <a:ln w="41275" cap="flat">
                <a:solidFill>
                  <a:schemeClr val="accent1"/>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4" name="Freeform: Shape 8"/>
              <p:cNvSpPr/>
              <p:nvPr/>
            </p:nvSpPr>
            <p:spPr bwMode="auto">
              <a:xfrm>
                <a:off x="6495127" y="2197497"/>
                <a:ext cx="379834" cy="555884"/>
              </a:xfrm>
              <a:custGeom>
                <a:avLst/>
                <a:gdLst>
                  <a:gd name="T0" fmla="*/ 0 w 235"/>
                  <a:gd name="T1" fmla="*/ 343 h 343"/>
                  <a:gd name="T2" fmla="*/ 0 w 235"/>
                  <a:gd name="T3" fmla="*/ 210 h 343"/>
                  <a:gd name="T4" fmla="*/ 44 w 235"/>
                  <a:gd name="T5" fmla="*/ 171 h 343"/>
                  <a:gd name="T6" fmla="*/ 191 w 235"/>
                  <a:gd name="T7" fmla="*/ 171 h 343"/>
                  <a:gd name="T8" fmla="*/ 235 w 235"/>
                  <a:gd name="T9" fmla="*/ 132 h 343"/>
                  <a:gd name="T10" fmla="*/ 235 w 235"/>
                  <a:gd name="T11" fmla="*/ 0 h 343"/>
                </a:gdLst>
                <a:ahLst/>
                <a:cxnLst>
                  <a:cxn ang="0">
                    <a:pos x="T0" y="T1"/>
                  </a:cxn>
                  <a:cxn ang="0">
                    <a:pos x="T2" y="T3"/>
                  </a:cxn>
                  <a:cxn ang="0">
                    <a:pos x="T4" y="T5"/>
                  </a:cxn>
                  <a:cxn ang="0">
                    <a:pos x="T6" y="T7"/>
                  </a:cxn>
                  <a:cxn ang="0">
                    <a:pos x="T8" y="T9"/>
                  </a:cxn>
                  <a:cxn ang="0">
                    <a:pos x="T10" y="T11"/>
                  </a:cxn>
                </a:cxnLst>
                <a:rect l="0" t="0" r="r" b="b"/>
                <a:pathLst>
                  <a:path w="235" h="343">
                    <a:moveTo>
                      <a:pt x="0" y="343"/>
                    </a:moveTo>
                    <a:cubicBezTo>
                      <a:pt x="0" y="210"/>
                      <a:pt x="0" y="210"/>
                      <a:pt x="0" y="210"/>
                    </a:cubicBezTo>
                    <a:cubicBezTo>
                      <a:pt x="0" y="189"/>
                      <a:pt x="20" y="171"/>
                      <a:pt x="44" y="171"/>
                    </a:cubicBezTo>
                    <a:cubicBezTo>
                      <a:pt x="191" y="171"/>
                      <a:pt x="191" y="171"/>
                      <a:pt x="191" y="171"/>
                    </a:cubicBezTo>
                    <a:cubicBezTo>
                      <a:pt x="215" y="171"/>
                      <a:pt x="235" y="154"/>
                      <a:pt x="235" y="132"/>
                    </a:cubicBezTo>
                    <a:cubicBezTo>
                      <a:pt x="235" y="0"/>
                      <a:pt x="235" y="0"/>
                      <a:pt x="235" y="0"/>
                    </a:cubicBezTo>
                  </a:path>
                </a:pathLst>
              </a:custGeom>
              <a:noFill/>
              <a:ln w="41275" cap="flat">
                <a:solidFill>
                  <a:schemeClr val="accent3"/>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65" name="Straight Connector 9"/>
              <p:cNvSpPr/>
              <p:nvPr/>
            </p:nvSpPr>
            <p:spPr bwMode="auto">
              <a:xfrm>
                <a:off x="6074295" y="3655335"/>
                <a:ext cx="0" cy="1407194"/>
              </a:xfrm>
              <a:prstGeom prst="line">
                <a:avLst/>
              </a:prstGeom>
              <a:noFill/>
              <a:ln w="41275" cap="flat">
                <a:solidFill>
                  <a:schemeClr val="accent1"/>
                </a:solidFill>
                <a:prstDash val="solid"/>
                <a:miter lim="800000"/>
              </a:ln>
              <a:extLst>
                <a:ext uri="{909E8E84-426E-40DD-AFC4-6F175D3DCCD1}">
                  <a14:hiddenFill xmlns:a14="http://schemas.microsoft.com/office/drawing/2010/main">
                    <a:noFill/>
                  </a14:hiddenFill>
                </a:ext>
              </a:extLst>
            </p:spPr>
            <p:txBody>
              <a:bodyPr anchor="ctr"/>
              <a:lstStyle/>
              <a:p>
                <a:pPr algn="ctr"/>
                <a:endParaRPr/>
              </a:p>
            </p:txBody>
          </p:sp>
          <p:sp>
            <p:nvSpPr>
              <p:cNvPr id="66" name="Freeform: Shape 10"/>
              <p:cNvSpPr/>
              <p:nvPr/>
            </p:nvSpPr>
            <p:spPr bwMode="auto">
              <a:xfrm>
                <a:off x="5282070" y="2357871"/>
                <a:ext cx="1583244" cy="1002038"/>
              </a:xfrm>
              <a:custGeom>
                <a:avLst/>
                <a:gdLst>
                  <a:gd name="T0" fmla="*/ 781 w 978"/>
                  <a:gd name="T1" fmla="*/ 619 h 619"/>
                  <a:gd name="T2" fmla="*/ 978 w 978"/>
                  <a:gd name="T3" fmla="*/ 422 h 619"/>
                  <a:gd name="T4" fmla="*/ 781 w 978"/>
                  <a:gd name="T5" fmla="*/ 225 h 619"/>
                  <a:gd name="T6" fmla="*/ 764 w 978"/>
                  <a:gd name="T7" fmla="*/ 226 h 619"/>
                  <a:gd name="T8" fmla="*/ 498 w 978"/>
                  <a:gd name="T9" fmla="*/ 0 h 619"/>
                  <a:gd name="T10" fmla="*/ 231 w 978"/>
                  <a:gd name="T11" fmla="*/ 228 h 619"/>
                  <a:gd name="T12" fmla="*/ 197 w 978"/>
                  <a:gd name="T13" fmla="*/ 225 h 619"/>
                  <a:gd name="T14" fmla="*/ 0 w 978"/>
                  <a:gd name="T15" fmla="*/ 422 h 619"/>
                  <a:gd name="T16" fmla="*/ 197 w 978"/>
                  <a:gd name="T17" fmla="*/ 619 h 619"/>
                  <a:gd name="T18" fmla="*/ 781 w 978"/>
                  <a:gd name="T1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8" h="619">
                    <a:moveTo>
                      <a:pt x="781" y="619"/>
                    </a:moveTo>
                    <a:cubicBezTo>
                      <a:pt x="890" y="619"/>
                      <a:pt x="978" y="531"/>
                      <a:pt x="978" y="422"/>
                    </a:cubicBezTo>
                    <a:cubicBezTo>
                      <a:pt x="978" y="313"/>
                      <a:pt x="890" y="225"/>
                      <a:pt x="781" y="225"/>
                    </a:cubicBezTo>
                    <a:cubicBezTo>
                      <a:pt x="775" y="225"/>
                      <a:pt x="770" y="226"/>
                      <a:pt x="764" y="226"/>
                    </a:cubicBezTo>
                    <a:cubicBezTo>
                      <a:pt x="743" y="98"/>
                      <a:pt x="632" y="0"/>
                      <a:pt x="498" y="0"/>
                    </a:cubicBezTo>
                    <a:cubicBezTo>
                      <a:pt x="363" y="0"/>
                      <a:pt x="251" y="99"/>
                      <a:pt x="231" y="228"/>
                    </a:cubicBezTo>
                    <a:cubicBezTo>
                      <a:pt x="220" y="226"/>
                      <a:pt x="208" y="225"/>
                      <a:pt x="197" y="225"/>
                    </a:cubicBezTo>
                    <a:cubicBezTo>
                      <a:pt x="88" y="225"/>
                      <a:pt x="0" y="313"/>
                      <a:pt x="0" y="422"/>
                    </a:cubicBezTo>
                    <a:cubicBezTo>
                      <a:pt x="0" y="531"/>
                      <a:pt x="88" y="619"/>
                      <a:pt x="197" y="619"/>
                    </a:cubicBezTo>
                    <a:lnTo>
                      <a:pt x="781" y="619"/>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67" name="Freeform: Shape 11"/>
              <p:cNvSpPr/>
              <p:nvPr/>
            </p:nvSpPr>
            <p:spPr bwMode="auto">
              <a:xfrm>
                <a:off x="5754752" y="2994545"/>
                <a:ext cx="1583244" cy="1000832"/>
              </a:xfrm>
              <a:custGeom>
                <a:avLst/>
                <a:gdLst>
                  <a:gd name="T0" fmla="*/ 781 w 978"/>
                  <a:gd name="T1" fmla="*/ 619 h 619"/>
                  <a:gd name="T2" fmla="*/ 978 w 978"/>
                  <a:gd name="T3" fmla="*/ 423 h 619"/>
                  <a:gd name="T4" fmla="*/ 781 w 978"/>
                  <a:gd name="T5" fmla="*/ 226 h 619"/>
                  <a:gd name="T6" fmla="*/ 764 w 978"/>
                  <a:gd name="T7" fmla="*/ 227 h 619"/>
                  <a:gd name="T8" fmla="*/ 498 w 978"/>
                  <a:gd name="T9" fmla="*/ 0 h 619"/>
                  <a:gd name="T10" fmla="*/ 231 w 978"/>
                  <a:gd name="T11" fmla="*/ 229 h 619"/>
                  <a:gd name="T12" fmla="*/ 197 w 978"/>
                  <a:gd name="T13" fmla="*/ 226 h 619"/>
                  <a:gd name="T14" fmla="*/ 0 w 978"/>
                  <a:gd name="T15" fmla="*/ 423 h 619"/>
                  <a:gd name="T16" fmla="*/ 197 w 978"/>
                  <a:gd name="T17" fmla="*/ 619 h 619"/>
                  <a:gd name="T18" fmla="*/ 781 w 978"/>
                  <a:gd name="T1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8" h="619">
                    <a:moveTo>
                      <a:pt x="781" y="619"/>
                    </a:moveTo>
                    <a:cubicBezTo>
                      <a:pt x="890" y="619"/>
                      <a:pt x="978" y="531"/>
                      <a:pt x="978" y="423"/>
                    </a:cubicBezTo>
                    <a:cubicBezTo>
                      <a:pt x="978" y="314"/>
                      <a:pt x="890" y="226"/>
                      <a:pt x="781" y="226"/>
                    </a:cubicBezTo>
                    <a:cubicBezTo>
                      <a:pt x="776" y="226"/>
                      <a:pt x="770" y="226"/>
                      <a:pt x="764" y="227"/>
                    </a:cubicBezTo>
                    <a:cubicBezTo>
                      <a:pt x="743" y="98"/>
                      <a:pt x="632" y="0"/>
                      <a:pt x="498" y="0"/>
                    </a:cubicBezTo>
                    <a:cubicBezTo>
                      <a:pt x="363" y="0"/>
                      <a:pt x="251" y="99"/>
                      <a:pt x="231" y="229"/>
                    </a:cubicBezTo>
                    <a:cubicBezTo>
                      <a:pt x="220" y="227"/>
                      <a:pt x="209" y="226"/>
                      <a:pt x="197" y="226"/>
                    </a:cubicBezTo>
                    <a:cubicBezTo>
                      <a:pt x="88" y="226"/>
                      <a:pt x="0" y="314"/>
                      <a:pt x="0" y="423"/>
                    </a:cubicBezTo>
                    <a:cubicBezTo>
                      <a:pt x="0" y="531"/>
                      <a:pt x="88" y="619"/>
                      <a:pt x="197" y="619"/>
                    </a:cubicBezTo>
                    <a:lnTo>
                      <a:pt x="781" y="619"/>
                    </a:lnTo>
                    <a:close/>
                  </a:path>
                </a:pathLst>
              </a:custGeom>
              <a:solidFill>
                <a:schemeClr val="accent2"/>
              </a:solidFill>
              <a:ln w="38100">
                <a:solidFill>
                  <a:schemeClr val="bg1"/>
                </a:solidFill>
                <a:round/>
              </a:ln>
            </p:spPr>
            <p:txBody>
              <a:bodyPr anchor="ctr"/>
              <a:lstStyle/>
              <a:p>
                <a:pPr algn="ctr"/>
                <a:endParaRPr/>
              </a:p>
            </p:txBody>
          </p:sp>
          <p:sp>
            <p:nvSpPr>
              <p:cNvPr id="68" name="Freeform: Shape 12"/>
              <p:cNvSpPr/>
              <p:nvPr/>
            </p:nvSpPr>
            <p:spPr bwMode="auto">
              <a:xfrm>
                <a:off x="4809388" y="2994545"/>
                <a:ext cx="1583244" cy="1000832"/>
              </a:xfrm>
              <a:custGeom>
                <a:avLst/>
                <a:gdLst>
                  <a:gd name="T0" fmla="*/ 781 w 978"/>
                  <a:gd name="T1" fmla="*/ 619 h 619"/>
                  <a:gd name="T2" fmla="*/ 978 w 978"/>
                  <a:gd name="T3" fmla="*/ 423 h 619"/>
                  <a:gd name="T4" fmla="*/ 781 w 978"/>
                  <a:gd name="T5" fmla="*/ 226 h 619"/>
                  <a:gd name="T6" fmla="*/ 764 w 978"/>
                  <a:gd name="T7" fmla="*/ 227 h 619"/>
                  <a:gd name="T8" fmla="*/ 497 w 978"/>
                  <a:gd name="T9" fmla="*/ 0 h 619"/>
                  <a:gd name="T10" fmla="*/ 231 w 978"/>
                  <a:gd name="T11" fmla="*/ 229 h 619"/>
                  <a:gd name="T12" fmla="*/ 197 w 978"/>
                  <a:gd name="T13" fmla="*/ 226 h 619"/>
                  <a:gd name="T14" fmla="*/ 0 w 978"/>
                  <a:gd name="T15" fmla="*/ 423 h 619"/>
                  <a:gd name="T16" fmla="*/ 197 w 978"/>
                  <a:gd name="T17" fmla="*/ 619 h 619"/>
                  <a:gd name="T18" fmla="*/ 781 w 978"/>
                  <a:gd name="T19" fmla="*/ 619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78" h="619">
                    <a:moveTo>
                      <a:pt x="781" y="619"/>
                    </a:moveTo>
                    <a:cubicBezTo>
                      <a:pt x="890" y="619"/>
                      <a:pt x="978" y="531"/>
                      <a:pt x="978" y="423"/>
                    </a:cubicBezTo>
                    <a:cubicBezTo>
                      <a:pt x="978" y="314"/>
                      <a:pt x="890" y="226"/>
                      <a:pt x="781" y="226"/>
                    </a:cubicBezTo>
                    <a:cubicBezTo>
                      <a:pt x="775" y="226"/>
                      <a:pt x="770" y="226"/>
                      <a:pt x="764" y="227"/>
                    </a:cubicBezTo>
                    <a:cubicBezTo>
                      <a:pt x="743" y="98"/>
                      <a:pt x="632" y="0"/>
                      <a:pt x="497" y="0"/>
                    </a:cubicBezTo>
                    <a:cubicBezTo>
                      <a:pt x="362" y="0"/>
                      <a:pt x="251" y="99"/>
                      <a:pt x="231" y="229"/>
                    </a:cubicBezTo>
                    <a:cubicBezTo>
                      <a:pt x="220" y="227"/>
                      <a:pt x="208" y="226"/>
                      <a:pt x="197" y="226"/>
                    </a:cubicBezTo>
                    <a:cubicBezTo>
                      <a:pt x="88" y="226"/>
                      <a:pt x="0" y="314"/>
                      <a:pt x="0" y="423"/>
                    </a:cubicBezTo>
                    <a:cubicBezTo>
                      <a:pt x="0" y="531"/>
                      <a:pt x="88" y="619"/>
                      <a:pt x="197" y="619"/>
                    </a:cubicBezTo>
                    <a:lnTo>
                      <a:pt x="781" y="619"/>
                    </a:lnTo>
                    <a:close/>
                  </a:path>
                </a:pathLst>
              </a:custGeom>
              <a:solidFill>
                <a:schemeClr val="accent4"/>
              </a:solidFill>
              <a:ln w="38100">
                <a:solidFill>
                  <a:schemeClr val="bg1"/>
                </a:solidFill>
                <a:round/>
              </a:ln>
            </p:spPr>
            <p:txBody>
              <a:bodyPr anchor="ctr"/>
              <a:lstStyle/>
              <a:p>
                <a:pPr algn="ctr"/>
                <a:endParaRPr/>
              </a:p>
            </p:txBody>
          </p:sp>
          <p:sp>
            <p:nvSpPr>
              <p:cNvPr id="69" name="Oval 13"/>
              <p:cNvSpPr/>
              <p:nvPr/>
            </p:nvSpPr>
            <p:spPr bwMode="auto">
              <a:xfrm>
                <a:off x="5746311" y="3343028"/>
                <a:ext cx="654761" cy="652350"/>
              </a:xfrm>
              <a:prstGeom prst="ellipse">
                <a:avLst/>
              </a:prstGeom>
              <a:solidFill>
                <a:schemeClr val="accent1"/>
              </a:solidFill>
              <a:ln w="38100">
                <a:solidFill>
                  <a:schemeClr val="bg1"/>
                </a:solidFill>
                <a:round/>
              </a:ln>
            </p:spPr>
            <p:txBody>
              <a:bodyPr anchor="ctr"/>
              <a:lstStyle/>
              <a:p>
                <a:pPr algn="ctr"/>
                <a:endParaRPr/>
              </a:p>
            </p:txBody>
          </p:sp>
          <p:sp>
            <p:nvSpPr>
              <p:cNvPr id="70" name="Freeform: Shape 14"/>
              <p:cNvSpPr/>
              <p:nvPr/>
            </p:nvSpPr>
            <p:spPr bwMode="auto">
              <a:xfrm>
                <a:off x="7263235" y="2934254"/>
                <a:ext cx="618587" cy="389480"/>
              </a:xfrm>
              <a:custGeom>
                <a:avLst/>
                <a:gdLst>
                  <a:gd name="T0" fmla="*/ 305 w 382"/>
                  <a:gd name="T1" fmla="*/ 241 h 241"/>
                  <a:gd name="T2" fmla="*/ 382 w 382"/>
                  <a:gd name="T3" fmla="*/ 164 h 241"/>
                  <a:gd name="T4" fmla="*/ 305 w 382"/>
                  <a:gd name="T5" fmla="*/ 88 h 241"/>
                  <a:gd name="T6" fmla="*/ 299 w 382"/>
                  <a:gd name="T7" fmla="*/ 88 h 241"/>
                  <a:gd name="T8" fmla="*/ 195 w 382"/>
                  <a:gd name="T9" fmla="*/ 0 h 241"/>
                  <a:gd name="T10" fmla="*/ 90 w 382"/>
                  <a:gd name="T11" fmla="*/ 89 h 241"/>
                  <a:gd name="T12" fmla="*/ 77 w 382"/>
                  <a:gd name="T13" fmla="*/ 88 h 241"/>
                  <a:gd name="T14" fmla="*/ 0 w 382"/>
                  <a:gd name="T15" fmla="*/ 164 h 241"/>
                  <a:gd name="T16" fmla="*/ 77 w 382"/>
                  <a:gd name="T17" fmla="*/ 241 h 241"/>
                  <a:gd name="T18" fmla="*/ 305 w 382"/>
                  <a:gd name="T19"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2" h="241">
                    <a:moveTo>
                      <a:pt x="305" y="241"/>
                    </a:moveTo>
                    <a:cubicBezTo>
                      <a:pt x="348" y="241"/>
                      <a:pt x="382" y="207"/>
                      <a:pt x="382" y="164"/>
                    </a:cubicBezTo>
                    <a:cubicBezTo>
                      <a:pt x="382" y="122"/>
                      <a:pt x="348" y="88"/>
                      <a:pt x="305" y="88"/>
                    </a:cubicBezTo>
                    <a:cubicBezTo>
                      <a:pt x="303" y="88"/>
                      <a:pt x="301" y="88"/>
                      <a:pt x="299" y="88"/>
                    </a:cubicBezTo>
                    <a:cubicBezTo>
                      <a:pt x="290" y="38"/>
                      <a:pt x="247" y="0"/>
                      <a:pt x="195" y="0"/>
                    </a:cubicBezTo>
                    <a:cubicBezTo>
                      <a:pt x="142" y="0"/>
                      <a:pt x="98" y="38"/>
                      <a:pt x="90" y="89"/>
                    </a:cubicBezTo>
                    <a:cubicBezTo>
                      <a:pt x="86" y="88"/>
                      <a:pt x="82" y="88"/>
                      <a:pt x="77" y="88"/>
                    </a:cubicBezTo>
                    <a:cubicBezTo>
                      <a:pt x="35" y="88"/>
                      <a:pt x="0" y="122"/>
                      <a:pt x="0" y="164"/>
                    </a:cubicBezTo>
                    <a:cubicBezTo>
                      <a:pt x="0" y="207"/>
                      <a:pt x="35" y="241"/>
                      <a:pt x="77" y="241"/>
                    </a:cubicBezTo>
                    <a:lnTo>
                      <a:pt x="305" y="24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1" name="Freeform: Shape 15"/>
              <p:cNvSpPr/>
              <p:nvPr/>
            </p:nvSpPr>
            <p:spPr bwMode="auto">
              <a:xfrm>
                <a:off x="4359616" y="2726853"/>
                <a:ext cx="617381" cy="390686"/>
              </a:xfrm>
              <a:custGeom>
                <a:avLst/>
                <a:gdLst>
                  <a:gd name="T0" fmla="*/ 304 w 381"/>
                  <a:gd name="T1" fmla="*/ 241 h 241"/>
                  <a:gd name="T2" fmla="*/ 381 w 381"/>
                  <a:gd name="T3" fmla="*/ 165 h 241"/>
                  <a:gd name="T4" fmla="*/ 304 w 381"/>
                  <a:gd name="T5" fmla="*/ 88 h 241"/>
                  <a:gd name="T6" fmla="*/ 298 w 381"/>
                  <a:gd name="T7" fmla="*/ 88 h 241"/>
                  <a:gd name="T8" fmla="*/ 194 w 381"/>
                  <a:gd name="T9" fmla="*/ 0 h 241"/>
                  <a:gd name="T10" fmla="*/ 90 w 381"/>
                  <a:gd name="T11" fmla="*/ 89 h 241"/>
                  <a:gd name="T12" fmla="*/ 76 w 381"/>
                  <a:gd name="T13" fmla="*/ 88 h 241"/>
                  <a:gd name="T14" fmla="*/ 0 w 381"/>
                  <a:gd name="T15" fmla="*/ 165 h 241"/>
                  <a:gd name="T16" fmla="*/ 76 w 381"/>
                  <a:gd name="T17" fmla="*/ 241 h 241"/>
                  <a:gd name="T18" fmla="*/ 304 w 381"/>
                  <a:gd name="T19" fmla="*/ 241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1" h="241">
                    <a:moveTo>
                      <a:pt x="304" y="241"/>
                    </a:moveTo>
                    <a:cubicBezTo>
                      <a:pt x="347" y="241"/>
                      <a:pt x="381" y="207"/>
                      <a:pt x="381" y="165"/>
                    </a:cubicBezTo>
                    <a:cubicBezTo>
                      <a:pt x="381" y="122"/>
                      <a:pt x="347" y="88"/>
                      <a:pt x="304" y="88"/>
                    </a:cubicBezTo>
                    <a:cubicBezTo>
                      <a:pt x="302" y="88"/>
                      <a:pt x="300" y="88"/>
                      <a:pt x="298" y="88"/>
                    </a:cubicBezTo>
                    <a:cubicBezTo>
                      <a:pt x="290" y="38"/>
                      <a:pt x="246" y="0"/>
                      <a:pt x="194" y="0"/>
                    </a:cubicBezTo>
                    <a:cubicBezTo>
                      <a:pt x="141" y="0"/>
                      <a:pt x="97" y="38"/>
                      <a:pt x="90" y="89"/>
                    </a:cubicBezTo>
                    <a:cubicBezTo>
                      <a:pt x="85" y="88"/>
                      <a:pt x="81" y="88"/>
                      <a:pt x="76" y="88"/>
                    </a:cubicBezTo>
                    <a:cubicBezTo>
                      <a:pt x="34" y="88"/>
                      <a:pt x="0" y="122"/>
                      <a:pt x="0" y="165"/>
                    </a:cubicBezTo>
                    <a:cubicBezTo>
                      <a:pt x="0" y="207"/>
                      <a:pt x="34" y="241"/>
                      <a:pt x="76" y="241"/>
                    </a:cubicBezTo>
                    <a:lnTo>
                      <a:pt x="304" y="241"/>
                    </a:ln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2" name="Freeform: Shape 16"/>
              <p:cNvSpPr/>
              <p:nvPr/>
            </p:nvSpPr>
            <p:spPr bwMode="auto">
              <a:xfrm>
                <a:off x="6566270" y="1959950"/>
                <a:ext cx="617381" cy="391892"/>
              </a:xfrm>
              <a:custGeom>
                <a:avLst/>
                <a:gdLst>
                  <a:gd name="T0" fmla="*/ 305 w 382"/>
                  <a:gd name="T1" fmla="*/ 242 h 242"/>
                  <a:gd name="T2" fmla="*/ 382 w 382"/>
                  <a:gd name="T3" fmla="*/ 165 h 242"/>
                  <a:gd name="T4" fmla="*/ 305 w 382"/>
                  <a:gd name="T5" fmla="*/ 88 h 242"/>
                  <a:gd name="T6" fmla="*/ 298 w 382"/>
                  <a:gd name="T7" fmla="*/ 88 h 242"/>
                  <a:gd name="T8" fmla="*/ 194 w 382"/>
                  <a:gd name="T9" fmla="*/ 0 h 242"/>
                  <a:gd name="T10" fmla="*/ 90 w 382"/>
                  <a:gd name="T11" fmla="*/ 89 h 242"/>
                  <a:gd name="T12" fmla="*/ 77 w 382"/>
                  <a:gd name="T13" fmla="*/ 88 h 242"/>
                  <a:gd name="T14" fmla="*/ 0 w 382"/>
                  <a:gd name="T15" fmla="*/ 165 h 242"/>
                  <a:gd name="T16" fmla="*/ 77 w 382"/>
                  <a:gd name="T17" fmla="*/ 242 h 242"/>
                  <a:gd name="T18" fmla="*/ 305 w 382"/>
                  <a:gd name="T19" fmla="*/ 242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2" h="242">
                    <a:moveTo>
                      <a:pt x="305" y="242"/>
                    </a:moveTo>
                    <a:cubicBezTo>
                      <a:pt x="347" y="242"/>
                      <a:pt x="382" y="207"/>
                      <a:pt x="382" y="165"/>
                    </a:cubicBezTo>
                    <a:cubicBezTo>
                      <a:pt x="382" y="122"/>
                      <a:pt x="347" y="88"/>
                      <a:pt x="305" y="88"/>
                    </a:cubicBezTo>
                    <a:cubicBezTo>
                      <a:pt x="303" y="88"/>
                      <a:pt x="300" y="88"/>
                      <a:pt x="298" y="88"/>
                    </a:cubicBezTo>
                    <a:cubicBezTo>
                      <a:pt x="290" y="38"/>
                      <a:pt x="247" y="0"/>
                      <a:pt x="194" y="0"/>
                    </a:cubicBezTo>
                    <a:cubicBezTo>
                      <a:pt x="142" y="0"/>
                      <a:pt x="98" y="39"/>
                      <a:pt x="90" y="89"/>
                    </a:cubicBezTo>
                    <a:cubicBezTo>
                      <a:pt x="86" y="88"/>
                      <a:pt x="81" y="88"/>
                      <a:pt x="77" y="88"/>
                    </a:cubicBezTo>
                    <a:cubicBezTo>
                      <a:pt x="34" y="88"/>
                      <a:pt x="0" y="122"/>
                      <a:pt x="0" y="165"/>
                    </a:cubicBezTo>
                    <a:cubicBezTo>
                      <a:pt x="0" y="207"/>
                      <a:pt x="34" y="242"/>
                      <a:pt x="77" y="242"/>
                    </a:cubicBezTo>
                    <a:lnTo>
                      <a:pt x="305" y="242"/>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3" name="Oval 17"/>
              <p:cNvSpPr/>
              <p:nvPr/>
            </p:nvSpPr>
            <p:spPr bwMode="auto">
              <a:xfrm>
                <a:off x="5027641" y="2156499"/>
                <a:ext cx="309896" cy="309896"/>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4" name="Oval 18"/>
              <p:cNvSpPr/>
              <p:nvPr/>
            </p:nvSpPr>
            <p:spPr bwMode="auto">
              <a:xfrm>
                <a:off x="7616541" y="3630013"/>
                <a:ext cx="309896" cy="311102"/>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5" name="Oval 19"/>
              <p:cNvSpPr/>
              <p:nvPr/>
            </p:nvSpPr>
            <p:spPr bwMode="auto">
              <a:xfrm>
                <a:off x="7556250" y="2190262"/>
                <a:ext cx="311102" cy="309896"/>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6" name="Oval 20"/>
              <p:cNvSpPr/>
              <p:nvPr/>
            </p:nvSpPr>
            <p:spPr bwMode="auto">
              <a:xfrm>
                <a:off x="4265562" y="3699951"/>
                <a:ext cx="311102" cy="309896"/>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7" name="Oval 21"/>
              <p:cNvSpPr/>
              <p:nvPr/>
            </p:nvSpPr>
            <p:spPr bwMode="auto">
              <a:xfrm>
                <a:off x="7198121" y="2611094"/>
                <a:ext cx="230312" cy="229106"/>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8" name="Oval 22"/>
              <p:cNvSpPr/>
              <p:nvPr/>
            </p:nvSpPr>
            <p:spPr bwMode="auto">
              <a:xfrm>
                <a:off x="5687226" y="1940657"/>
                <a:ext cx="229106" cy="230312"/>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79" name="Oval 23"/>
              <p:cNvSpPr/>
              <p:nvPr/>
            </p:nvSpPr>
            <p:spPr bwMode="auto">
              <a:xfrm>
                <a:off x="4378909" y="2180616"/>
                <a:ext cx="230312" cy="229106"/>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0" name="Oval 24"/>
              <p:cNvSpPr/>
              <p:nvPr/>
            </p:nvSpPr>
            <p:spPr bwMode="auto">
              <a:xfrm>
                <a:off x="4806976" y="4220866"/>
                <a:ext cx="229106" cy="229106"/>
              </a:xfrm>
              <a:prstGeom prst="ellipse">
                <a:avLst/>
              </a:pr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 name="Oval 25"/>
              <p:cNvSpPr/>
              <p:nvPr/>
            </p:nvSpPr>
            <p:spPr bwMode="auto">
              <a:xfrm>
                <a:off x="7065480" y="4220866"/>
                <a:ext cx="230312" cy="229106"/>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2" name="Freeform: Shape 26"/>
              <p:cNvSpPr/>
              <p:nvPr/>
            </p:nvSpPr>
            <p:spPr bwMode="auto">
              <a:xfrm>
                <a:off x="5126519" y="3379202"/>
                <a:ext cx="271310" cy="204990"/>
              </a:xfrm>
              <a:custGeom>
                <a:avLst/>
                <a:gdLst>
                  <a:gd name="T0" fmla="*/ 151 w 167"/>
                  <a:gd name="T1" fmla="*/ 22 h 127"/>
                  <a:gd name="T2" fmla="*/ 110 w 167"/>
                  <a:gd name="T3" fmla="*/ 0 h 127"/>
                  <a:gd name="T4" fmla="*/ 110 w 167"/>
                  <a:gd name="T5" fmla="*/ 15 h 127"/>
                  <a:gd name="T6" fmla="*/ 139 w 167"/>
                  <a:gd name="T7" fmla="*/ 30 h 127"/>
                  <a:gd name="T8" fmla="*/ 129 w 167"/>
                  <a:gd name="T9" fmla="*/ 79 h 127"/>
                  <a:gd name="T10" fmla="*/ 110 w 167"/>
                  <a:gd name="T11" fmla="*/ 85 h 127"/>
                  <a:gd name="T12" fmla="*/ 110 w 167"/>
                  <a:gd name="T13" fmla="*/ 100 h 127"/>
                  <a:gd name="T14" fmla="*/ 137 w 167"/>
                  <a:gd name="T15" fmla="*/ 91 h 127"/>
                  <a:gd name="T16" fmla="*/ 151 w 167"/>
                  <a:gd name="T17" fmla="*/ 22 h 127"/>
                  <a:gd name="T18" fmla="*/ 110 w 167"/>
                  <a:gd name="T19" fmla="*/ 0 h 127"/>
                  <a:gd name="T20" fmla="*/ 82 w 167"/>
                  <a:gd name="T21" fmla="*/ 8 h 127"/>
                  <a:gd name="T22" fmla="*/ 65 w 167"/>
                  <a:gd name="T23" fmla="*/ 72 h 127"/>
                  <a:gd name="T24" fmla="*/ 57 w 167"/>
                  <a:gd name="T25" fmla="*/ 77 h 127"/>
                  <a:gd name="T26" fmla="*/ 57 w 167"/>
                  <a:gd name="T27" fmla="*/ 76 h 127"/>
                  <a:gd name="T28" fmla="*/ 57 w 167"/>
                  <a:gd name="T29" fmla="*/ 76 h 127"/>
                  <a:gd name="T30" fmla="*/ 57 w 167"/>
                  <a:gd name="T31" fmla="*/ 76 h 127"/>
                  <a:gd name="T32" fmla="*/ 57 w 167"/>
                  <a:gd name="T33" fmla="*/ 76 h 127"/>
                  <a:gd name="T34" fmla="*/ 47 w 167"/>
                  <a:gd name="T35" fmla="*/ 78 h 127"/>
                  <a:gd name="T36" fmla="*/ 7 w 167"/>
                  <a:gd name="T37" fmla="*/ 105 h 127"/>
                  <a:gd name="T38" fmla="*/ 3 w 167"/>
                  <a:gd name="T39" fmla="*/ 121 h 127"/>
                  <a:gd name="T40" fmla="*/ 19 w 167"/>
                  <a:gd name="T41" fmla="*/ 124 h 127"/>
                  <a:gd name="T42" fmla="*/ 60 w 167"/>
                  <a:gd name="T43" fmla="*/ 97 h 127"/>
                  <a:gd name="T44" fmla="*/ 65 w 167"/>
                  <a:gd name="T45" fmla="*/ 88 h 127"/>
                  <a:gd name="T46" fmla="*/ 65 w 167"/>
                  <a:gd name="T47" fmla="*/ 88 h 127"/>
                  <a:gd name="T48" fmla="*/ 65 w 167"/>
                  <a:gd name="T49" fmla="*/ 88 h 127"/>
                  <a:gd name="T50" fmla="*/ 72 w 167"/>
                  <a:gd name="T51" fmla="*/ 83 h 127"/>
                  <a:gd name="T52" fmla="*/ 110 w 167"/>
                  <a:gd name="T53" fmla="*/ 100 h 127"/>
                  <a:gd name="T54" fmla="*/ 110 w 167"/>
                  <a:gd name="T55" fmla="*/ 85 h 127"/>
                  <a:gd name="T56" fmla="*/ 81 w 167"/>
                  <a:gd name="T57" fmla="*/ 69 h 127"/>
                  <a:gd name="T58" fmla="*/ 81 w 167"/>
                  <a:gd name="T59" fmla="*/ 69 h 127"/>
                  <a:gd name="T60" fmla="*/ 90 w 167"/>
                  <a:gd name="T61" fmla="*/ 21 h 127"/>
                  <a:gd name="T62" fmla="*/ 110 w 167"/>
                  <a:gd name="T63" fmla="*/ 15 h 127"/>
                  <a:gd name="T64" fmla="*/ 110 w 167"/>
                  <a:gd name="T65"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7" h="127">
                    <a:moveTo>
                      <a:pt x="151" y="22"/>
                    </a:moveTo>
                    <a:cubicBezTo>
                      <a:pt x="142" y="8"/>
                      <a:pt x="126" y="0"/>
                      <a:pt x="110" y="0"/>
                    </a:cubicBezTo>
                    <a:cubicBezTo>
                      <a:pt x="110" y="15"/>
                      <a:pt x="110" y="15"/>
                      <a:pt x="110" y="15"/>
                    </a:cubicBezTo>
                    <a:cubicBezTo>
                      <a:pt x="121" y="15"/>
                      <a:pt x="132" y="20"/>
                      <a:pt x="139" y="30"/>
                    </a:cubicBezTo>
                    <a:cubicBezTo>
                      <a:pt x="150" y="47"/>
                      <a:pt x="145" y="68"/>
                      <a:pt x="129" y="79"/>
                    </a:cubicBezTo>
                    <a:cubicBezTo>
                      <a:pt x="123" y="83"/>
                      <a:pt x="116" y="85"/>
                      <a:pt x="110" y="85"/>
                    </a:cubicBezTo>
                    <a:cubicBezTo>
                      <a:pt x="110" y="100"/>
                      <a:pt x="110" y="100"/>
                      <a:pt x="110" y="100"/>
                    </a:cubicBezTo>
                    <a:cubicBezTo>
                      <a:pt x="119" y="100"/>
                      <a:pt x="129" y="97"/>
                      <a:pt x="137" y="91"/>
                    </a:cubicBezTo>
                    <a:cubicBezTo>
                      <a:pt x="160" y="76"/>
                      <a:pt x="167" y="45"/>
                      <a:pt x="151" y="22"/>
                    </a:cubicBezTo>
                    <a:close/>
                    <a:moveTo>
                      <a:pt x="110" y="0"/>
                    </a:moveTo>
                    <a:cubicBezTo>
                      <a:pt x="100" y="0"/>
                      <a:pt x="91" y="3"/>
                      <a:pt x="82" y="8"/>
                    </a:cubicBezTo>
                    <a:cubicBezTo>
                      <a:pt x="61" y="22"/>
                      <a:pt x="54" y="50"/>
                      <a:pt x="65" y="72"/>
                    </a:cubicBezTo>
                    <a:cubicBezTo>
                      <a:pt x="57" y="77"/>
                      <a:pt x="57" y="77"/>
                      <a:pt x="57" y="77"/>
                    </a:cubicBezTo>
                    <a:cubicBezTo>
                      <a:pt x="57" y="76"/>
                      <a:pt x="57" y="76"/>
                      <a:pt x="57" y="76"/>
                    </a:cubicBezTo>
                    <a:cubicBezTo>
                      <a:pt x="57" y="76"/>
                      <a:pt x="57" y="76"/>
                      <a:pt x="57" y="76"/>
                    </a:cubicBezTo>
                    <a:cubicBezTo>
                      <a:pt x="57" y="76"/>
                      <a:pt x="57" y="76"/>
                      <a:pt x="57" y="76"/>
                    </a:cubicBezTo>
                    <a:cubicBezTo>
                      <a:pt x="57" y="76"/>
                      <a:pt x="57" y="76"/>
                      <a:pt x="57" y="76"/>
                    </a:cubicBezTo>
                    <a:cubicBezTo>
                      <a:pt x="54" y="75"/>
                      <a:pt x="50" y="76"/>
                      <a:pt x="47" y="78"/>
                    </a:cubicBezTo>
                    <a:cubicBezTo>
                      <a:pt x="7" y="105"/>
                      <a:pt x="7" y="105"/>
                      <a:pt x="7" y="105"/>
                    </a:cubicBezTo>
                    <a:cubicBezTo>
                      <a:pt x="1" y="108"/>
                      <a:pt x="0" y="115"/>
                      <a:pt x="3" y="121"/>
                    </a:cubicBezTo>
                    <a:cubicBezTo>
                      <a:pt x="7" y="126"/>
                      <a:pt x="14" y="127"/>
                      <a:pt x="19" y="124"/>
                    </a:cubicBezTo>
                    <a:cubicBezTo>
                      <a:pt x="60" y="97"/>
                      <a:pt x="60" y="97"/>
                      <a:pt x="60" y="97"/>
                    </a:cubicBezTo>
                    <a:cubicBezTo>
                      <a:pt x="63" y="95"/>
                      <a:pt x="65" y="92"/>
                      <a:pt x="65" y="88"/>
                    </a:cubicBezTo>
                    <a:cubicBezTo>
                      <a:pt x="65" y="88"/>
                      <a:pt x="65" y="88"/>
                      <a:pt x="65" y="88"/>
                    </a:cubicBezTo>
                    <a:cubicBezTo>
                      <a:pt x="65" y="88"/>
                      <a:pt x="65" y="88"/>
                      <a:pt x="65" y="88"/>
                    </a:cubicBezTo>
                    <a:cubicBezTo>
                      <a:pt x="72" y="83"/>
                      <a:pt x="72" y="83"/>
                      <a:pt x="72" y="83"/>
                    </a:cubicBezTo>
                    <a:cubicBezTo>
                      <a:pt x="82" y="94"/>
                      <a:pt x="96" y="100"/>
                      <a:pt x="110" y="100"/>
                    </a:cubicBezTo>
                    <a:cubicBezTo>
                      <a:pt x="110" y="85"/>
                      <a:pt x="110" y="85"/>
                      <a:pt x="110" y="85"/>
                    </a:cubicBezTo>
                    <a:cubicBezTo>
                      <a:pt x="98" y="85"/>
                      <a:pt x="87" y="79"/>
                      <a:pt x="81" y="69"/>
                    </a:cubicBezTo>
                    <a:cubicBezTo>
                      <a:pt x="81" y="69"/>
                      <a:pt x="81" y="69"/>
                      <a:pt x="81" y="69"/>
                    </a:cubicBezTo>
                    <a:cubicBezTo>
                      <a:pt x="70" y="53"/>
                      <a:pt x="74" y="31"/>
                      <a:pt x="90" y="21"/>
                    </a:cubicBezTo>
                    <a:cubicBezTo>
                      <a:pt x="96" y="17"/>
                      <a:pt x="103" y="15"/>
                      <a:pt x="110" y="15"/>
                    </a:cubicBezTo>
                    <a:lnTo>
                      <a:pt x="11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3" name="Oval 27"/>
              <p:cNvSpPr/>
              <p:nvPr/>
            </p:nvSpPr>
            <p:spPr bwMode="auto">
              <a:xfrm>
                <a:off x="7685273" y="3790388"/>
                <a:ext cx="80790" cy="8079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4" name="Freeform: Shape 28"/>
              <p:cNvSpPr/>
              <p:nvPr/>
            </p:nvSpPr>
            <p:spPr bwMode="auto">
              <a:xfrm>
                <a:off x="7726271" y="3678246"/>
                <a:ext cx="151934" cy="151934"/>
              </a:xfrm>
              <a:custGeom>
                <a:avLst/>
                <a:gdLst>
                  <a:gd name="T0" fmla="*/ 30 w 94"/>
                  <a:gd name="T1" fmla="*/ 64 h 94"/>
                  <a:gd name="T2" fmla="*/ 42 w 94"/>
                  <a:gd name="T3" fmla="*/ 94 h 94"/>
                  <a:gd name="T4" fmla="*/ 59 w 94"/>
                  <a:gd name="T5" fmla="*/ 94 h 94"/>
                  <a:gd name="T6" fmla="*/ 30 w 94"/>
                  <a:gd name="T7" fmla="*/ 42 h 94"/>
                  <a:gd name="T8" fmla="*/ 30 w 94"/>
                  <a:gd name="T9" fmla="*/ 64 h 94"/>
                  <a:gd name="T10" fmla="*/ 30 w 94"/>
                  <a:gd name="T11" fmla="*/ 23 h 94"/>
                  <a:gd name="T12" fmla="*/ 30 w 94"/>
                  <a:gd name="T13" fmla="*/ 5 h 94"/>
                  <a:gd name="T14" fmla="*/ 94 w 94"/>
                  <a:gd name="T15" fmla="*/ 94 h 94"/>
                  <a:gd name="T16" fmla="*/ 77 w 94"/>
                  <a:gd name="T17" fmla="*/ 94 h 94"/>
                  <a:gd name="T18" fmla="*/ 30 w 94"/>
                  <a:gd name="T19" fmla="*/ 23 h 94"/>
                  <a:gd name="T20" fmla="*/ 0 w 94"/>
                  <a:gd name="T21" fmla="*/ 51 h 94"/>
                  <a:gd name="T22" fmla="*/ 30 w 94"/>
                  <a:gd name="T23" fmla="*/ 64 h 94"/>
                  <a:gd name="T24" fmla="*/ 30 w 94"/>
                  <a:gd name="T25" fmla="*/ 42 h 94"/>
                  <a:gd name="T26" fmla="*/ 0 w 94"/>
                  <a:gd name="T27" fmla="*/ 35 h 94"/>
                  <a:gd name="T28" fmla="*/ 0 w 94"/>
                  <a:gd name="T29" fmla="*/ 51 h 94"/>
                  <a:gd name="T30" fmla="*/ 30 w 94"/>
                  <a:gd name="T31" fmla="*/ 5 h 94"/>
                  <a:gd name="T32" fmla="*/ 30 w 94"/>
                  <a:gd name="T33" fmla="*/ 23 h 94"/>
                  <a:gd name="T34" fmla="*/ 0 w 94"/>
                  <a:gd name="T35" fmla="*/ 17 h 94"/>
                  <a:gd name="T36" fmla="*/ 0 w 94"/>
                  <a:gd name="T37" fmla="*/ 0 h 94"/>
                  <a:gd name="T38" fmla="*/ 30 w 94"/>
                  <a:gd name="T39" fmla="*/ 5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 h="94">
                    <a:moveTo>
                      <a:pt x="30" y="64"/>
                    </a:moveTo>
                    <a:cubicBezTo>
                      <a:pt x="38" y="71"/>
                      <a:pt x="42" y="82"/>
                      <a:pt x="42" y="94"/>
                    </a:cubicBezTo>
                    <a:cubicBezTo>
                      <a:pt x="59" y="94"/>
                      <a:pt x="59" y="94"/>
                      <a:pt x="59" y="94"/>
                    </a:cubicBezTo>
                    <a:cubicBezTo>
                      <a:pt x="59" y="72"/>
                      <a:pt x="47" y="53"/>
                      <a:pt x="30" y="42"/>
                    </a:cubicBezTo>
                    <a:cubicBezTo>
                      <a:pt x="30" y="64"/>
                      <a:pt x="30" y="64"/>
                      <a:pt x="30" y="64"/>
                    </a:cubicBezTo>
                    <a:close/>
                    <a:moveTo>
                      <a:pt x="30" y="23"/>
                    </a:moveTo>
                    <a:cubicBezTo>
                      <a:pt x="30" y="5"/>
                      <a:pt x="30" y="5"/>
                      <a:pt x="30" y="5"/>
                    </a:cubicBezTo>
                    <a:cubicBezTo>
                      <a:pt x="67" y="18"/>
                      <a:pt x="94" y="53"/>
                      <a:pt x="94" y="94"/>
                    </a:cubicBezTo>
                    <a:cubicBezTo>
                      <a:pt x="77" y="94"/>
                      <a:pt x="77" y="94"/>
                      <a:pt x="77" y="94"/>
                    </a:cubicBezTo>
                    <a:cubicBezTo>
                      <a:pt x="77" y="62"/>
                      <a:pt x="57" y="34"/>
                      <a:pt x="30" y="23"/>
                    </a:cubicBezTo>
                    <a:close/>
                    <a:moveTo>
                      <a:pt x="0" y="51"/>
                    </a:moveTo>
                    <a:cubicBezTo>
                      <a:pt x="11" y="51"/>
                      <a:pt x="22" y="56"/>
                      <a:pt x="30" y="64"/>
                    </a:cubicBezTo>
                    <a:cubicBezTo>
                      <a:pt x="30" y="42"/>
                      <a:pt x="30" y="42"/>
                      <a:pt x="30" y="42"/>
                    </a:cubicBezTo>
                    <a:cubicBezTo>
                      <a:pt x="21" y="37"/>
                      <a:pt x="11" y="35"/>
                      <a:pt x="0" y="35"/>
                    </a:cubicBezTo>
                    <a:cubicBezTo>
                      <a:pt x="0" y="51"/>
                      <a:pt x="0" y="51"/>
                      <a:pt x="0" y="51"/>
                    </a:cubicBezTo>
                    <a:close/>
                    <a:moveTo>
                      <a:pt x="30" y="5"/>
                    </a:moveTo>
                    <a:cubicBezTo>
                      <a:pt x="30" y="23"/>
                      <a:pt x="30" y="23"/>
                      <a:pt x="30" y="23"/>
                    </a:cubicBezTo>
                    <a:cubicBezTo>
                      <a:pt x="20" y="19"/>
                      <a:pt x="10" y="17"/>
                      <a:pt x="0" y="17"/>
                    </a:cubicBezTo>
                    <a:cubicBezTo>
                      <a:pt x="0" y="0"/>
                      <a:pt x="0" y="0"/>
                      <a:pt x="0" y="0"/>
                    </a:cubicBezTo>
                    <a:cubicBezTo>
                      <a:pt x="10" y="0"/>
                      <a:pt x="20" y="2"/>
                      <a:pt x="30" y="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5" name="Freeform: Shape 29"/>
              <p:cNvSpPr/>
              <p:nvPr/>
            </p:nvSpPr>
            <p:spPr bwMode="auto">
              <a:xfrm>
                <a:off x="5777663" y="2578537"/>
                <a:ext cx="224283" cy="224283"/>
              </a:xfrm>
              <a:custGeom>
                <a:avLst/>
                <a:gdLst>
                  <a:gd name="T0" fmla="*/ 69 w 139"/>
                  <a:gd name="T1" fmla="*/ 10 h 139"/>
                  <a:gd name="T2" fmla="*/ 76 w 139"/>
                  <a:gd name="T3" fmla="*/ 10 h 139"/>
                  <a:gd name="T4" fmla="*/ 79 w 139"/>
                  <a:gd name="T5" fmla="*/ 0 h 139"/>
                  <a:gd name="T6" fmla="*/ 100 w 139"/>
                  <a:gd name="T7" fmla="*/ 6 h 139"/>
                  <a:gd name="T8" fmla="*/ 97 w 139"/>
                  <a:gd name="T9" fmla="*/ 16 h 139"/>
                  <a:gd name="T10" fmla="*/ 116 w 139"/>
                  <a:gd name="T11" fmla="*/ 32 h 139"/>
                  <a:gd name="T12" fmla="*/ 125 w 139"/>
                  <a:gd name="T13" fmla="*/ 27 h 139"/>
                  <a:gd name="T14" fmla="*/ 136 w 139"/>
                  <a:gd name="T15" fmla="*/ 47 h 139"/>
                  <a:gd name="T16" fmla="*/ 127 w 139"/>
                  <a:gd name="T17" fmla="*/ 52 h 139"/>
                  <a:gd name="T18" fmla="*/ 129 w 139"/>
                  <a:gd name="T19" fmla="*/ 76 h 139"/>
                  <a:gd name="T20" fmla="*/ 139 w 139"/>
                  <a:gd name="T21" fmla="*/ 79 h 139"/>
                  <a:gd name="T22" fmla="*/ 133 w 139"/>
                  <a:gd name="T23" fmla="*/ 100 h 139"/>
                  <a:gd name="T24" fmla="*/ 123 w 139"/>
                  <a:gd name="T25" fmla="*/ 97 h 139"/>
                  <a:gd name="T26" fmla="*/ 107 w 139"/>
                  <a:gd name="T27" fmla="*/ 117 h 139"/>
                  <a:gd name="T28" fmla="*/ 112 w 139"/>
                  <a:gd name="T29" fmla="*/ 126 h 139"/>
                  <a:gd name="T30" fmla="*/ 92 w 139"/>
                  <a:gd name="T31" fmla="*/ 136 h 139"/>
                  <a:gd name="T32" fmla="*/ 87 w 139"/>
                  <a:gd name="T33" fmla="*/ 127 h 139"/>
                  <a:gd name="T34" fmla="*/ 69 w 139"/>
                  <a:gd name="T35" fmla="*/ 130 h 139"/>
                  <a:gd name="T36" fmla="*/ 69 w 139"/>
                  <a:gd name="T37" fmla="*/ 110 h 139"/>
                  <a:gd name="T38" fmla="*/ 108 w 139"/>
                  <a:gd name="T39" fmla="*/ 81 h 139"/>
                  <a:gd name="T40" fmla="*/ 81 w 139"/>
                  <a:gd name="T41" fmla="*/ 31 h 139"/>
                  <a:gd name="T42" fmla="*/ 69 w 139"/>
                  <a:gd name="T43" fmla="*/ 29 h 139"/>
                  <a:gd name="T44" fmla="*/ 69 w 139"/>
                  <a:gd name="T45" fmla="*/ 10 h 139"/>
                  <a:gd name="T46" fmla="*/ 32 w 139"/>
                  <a:gd name="T47" fmla="*/ 23 h 139"/>
                  <a:gd name="T48" fmla="*/ 27 w 139"/>
                  <a:gd name="T49" fmla="*/ 14 h 139"/>
                  <a:gd name="T50" fmla="*/ 46 w 139"/>
                  <a:gd name="T51" fmla="*/ 3 h 139"/>
                  <a:gd name="T52" fmla="*/ 51 w 139"/>
                  <a:gd name="T53" fmla="*/ 12 h 139"/>
                  <a:gd name="T54" fmla="*/ 69 w 139"/>
                  <a:gd name="T55" fmla="*/ 10 h 139"/>
                  <a:gd name="T56" fmla="*/ 69 w 139"/>
                  <a:gd name="T57" fmla="*/ 29 h 139"/>
                  <a:gd name="T58" fmla="*/ 31 w 139"/>
                  <a:gd name="T59" fmla="*/ 58 h 139"/>
                  <a:gd name="T60" fmla="*/ 58 w 139"/>
                  <a:gd name="T61" fmla="*/ 108 h 139"/>
                  <a:gd name="T62" fmla="*/ 58 w 139"/>
                  <a:gd name="T63" fmla="*/ 108 h 139"/>
                  <a:gd name="T64" fmla="*/ 69 w 139"/>
                  <a:gd name="T65" fmla="*/ 110 h 139"/>
                  <a:gd name="T66" fmla="*/ 69 w 139"/>
                  <a:gd name="T67" fmla="*/ 130 h 139"/>
                  <a:gd name="T68" fmla="*/ 63 w 139"/>
                  <a:gd name="T69" fmla="*/ 129 h 139"/>
                  <a:gd name="T70" fmla="*/ 60 w 139"/>
                  <a:gd name="T71" fmla="*/ 139 h 139"/>
                  <a:gd name="T72" fmla="*/ 39 w 139"/>
                  <a:gd name="T73" fmla="*/ 133 h 139"/>
                  <a:gd name="T74" fmla="*/ 42 w 139"/>
                  <a:gd name="T75" fmla="*/ 123 h 139"/>
                  <a:gd name="T76" fmla="*/ 22 w 139"/>
                  <a:gd name="T77" fmla="*/ 107 h 139"/>
                  <a:gd name="T78" fmla="*/ 13 w 139"/>
                  <a:gd name="T79" fmla="*/ 112 h 139"/>
                  <a:gd name="T80" fmla="*/ 3 w 139"/>
                  <a:gd name="T81" fmla="*/ 93 h 139"/>
                  <a:gd name="T82" fmla="*/ 12 w 139"/>
                  <a:gd name="T83" fmla="*/ 88 h 139"/>
                  <a:gd name="T84" fmla="*/ 10 w 139"/>
                  <a:gd name="T85" fmla="*/ 63 h 139"/>
                  <a:gd name="T86" fmla="*/ 0 w 139"/>
                  <a:gd name="T87" fmla="*/ 60 h 139"/>
                  <a:gd name="T88" fmla="*/ 6 w 139"/>
                  <a:gd name="T89" fmla="*/ 39 h 139"/>
                  <a:gd name="T90" fmla="*/ 16 w 139"/>
                  <a:gd name="T91" fmla="*/ 42 h 139"/>
                  <a:gd name="T92" fmla="*/ 32 w 139"/>
                  <a:gd name="T93" fmla="*/ 2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9" h="139">
                    <a:moveTo>
                      <a:pt x="69" y="10"/>
                    </a:moveTo>
                    <a:cubicBezTo>
                      <a:pt x="71" y="10"/>
                      <a:pt x="74" y="10"/>
                      <a:pt x="76" y="10"/>
                    </a:cubicBezTo>
                    <a:cubicBezTo>
                      <a:pt x="79" y="0"/>
                      <a:pt x="79" y="0"/>
                      <a:pt x="79" y="0"/>
                    </a:cubicBezTo>
                    <a:cubicBezTo>
                      <a:pt x="100" y="6"/>
                      <a:pt x="100" y="6"/>
                      <a:pt x="100" y="6"/>
                    </a:cubicBezTo>
                    <a:cubicBezTo>
                      <a:pt x="97" y="16"/>
                      <a:pt x="97" y="16"/>
                      <a:pt x="97" y="16"/>
                    </a:cubicBezTo>
                    <a:cubicBezTo>
                      <a:pt x="105" y="20"/>
                      <a:pt x="111" y="26"/>
                      <a:pt x="116" y="32"/>
                    </a:cubicBezTo>
                    <a:cubicBezTo>
                      <a:pt x="125" y="27"/>
                      <a:pt x="125" y="27"/>
                      <a:pt x="125" y="27"/>
                    </a:cubicBezTo>
                    <a:cubicBezTo>
                      <a:pt x="136" y="47"/>
                      <a:pt x="136" y="47"/>
                      <a:pt x="136" y="47"/>
                    </a:cubicBezTo>
                    <a:cubicBezTo>
                      <a:pt x="127" y="52"/>
                      <a:pt x="127" y="52"/>
                      <a:pt x="127" y="52"/>
                    </a:cubicBezTo>
                    <a:cubicBezTo>
                      <a:pt x="129" y="59"/>
                      <a:pt x="130" y="68"/>
                      <a:pt x="129" y="76"/>
                    </a:cubicBezTo>
                    <a:cubicBezTo>
                      <a:pt x="139" y="79"/>
                      <a:pt x="139" y="79"/>
                      <a:pt x="139" y="79"/>
                    </a:cubicBezTo>
                    <a:cubicBezTo>
                      <a:pt x="133" y="100"/>
                      <a:pt x="133" y="100"/>
                      <a:pt x="133" y="100"/>
                    </a:cubicBezTo>
                    <a:cubicBezTo>
                      <a:pt x="123" y="97"/>
                      <a:pt x="123" y="97"/>
                      <a:pt x="123" y="97"/>
                    </a:cubicBezTo>
                    <a:cubicBezTo>
                      <a:pt x="119" y="105"/>
                      <a:pt x="113" y="112"/>
                      <a:pt x="107" y="117"/>
                    </a:cubicBezTo>
                    <a:cubicBezTo>
                      <a:pt x="112" y="126"/>
                      <a:pt x="112" y="126"/>
                      <a:pt x="112" y="126"/>
                    </a:cubicBezTo>
                    <a:cubicBezTo>
                      <a:pt x="92" y="136"/>
                      <a:pt x="92" y="136"/>
                      <a:pt x="92" y="136"/>
                    </a:cubicBezTo>
                    <a:cubicBezTo>
                      <a:pt x="87" y="127"/>
                      <a:pt x="87" y="127"/>
                      <a:pt x="87" y="127"/>
                    </a:cubicBezTo>
                    <a:cubicBezTo>
                      <a:pt x="82" y="129"/>
                      <a:pt x="76" y="130"/>
                      <a:pt x="69" y="130"/>
                    </a:cubicBezTo>
                    <a:cubicBezTo>
                      <a:pt x="69" y="110"/>
                      <a:pt x="69" y="110"/>
                      <a:pt x="69" y="110"/>
                    </a:cubicBezTo>
                    <a:cubicBezTo>
                      <a:pt x="87" y="110"/>
                      <a:pt x="103" y="99"/>
                      <a:pt x="108" y="81"/>
                    </a:cubicBezTo>
                    <a:cubicBezTo>
                      <a:pt x="114" y="60"/>
                      <a:pt x="102" y="38"/>
                      <a:pt x="81" y="31"/>
                    </a:cubicBezTo>
                    <a:cubicBezTo>
                      <a:pt x="77" y="30"/>
                      <a:pt x="73" y="29"/>
                      <a:pt x="69" y="29"/>
                    </a:cubicBezTo>
                    <a:lnTo>
                      <a:pt x="69" y="10"/>
                    </a:lnTo>
                    <a:close/>
                    <a:moveTo>
                      <a:pt x="32" y="23"/>
                    </a:moveTo>
                    <a:cubicBezTo>
                      <a:pt x="27" y="14"/>
                      <a:pt x="27" y="14"/>
                      <a:pt x="27" y="14"/>
                    </a:cubicBezTo>
                    <a:cubicBezTo>
                      <a:pt x="46" y="3"/>
                      <a:pt x="46" y="3"/>
                      <a:pt x="46" y="3"/>
                    </a:cubicBezTo>
                    <a:cubicBezTo>
                      <a:pt x="51" y="12"/>
                      <a:pt x="51" y="12"/>
                      <a:pt x="51" y="12"/>
                    </a:cubicBezTo>
                    <a:cubicBezTo>
                      <a:pt x="57" y="11"/>
                      <a:pt x="63" y="10"/>
                      <a:pt x="69" y="10"/>
                    </a:cubicBezTo>
                    <a:cubicBezTo>
                      <a:pt x="69" y="29"/>
                      <a:pt x="69" y="29"/>
                      <a:pt x="69" y="29"/>
                    </a:cubicBezTo>
                    <a:cubicBezTo>
                      <a:pt x="52" y="29"/>
                      <a:pt x="36" y="41"/>
                      <a:pt x="31" y="58"/>
                    </a:cubicBezTo>
                    <a:cubicBezTo>
                      <a:pt x="24" y="79"/>
                      <a:pt x="36" y="102"/>
                      <a:pt x="58" y="108"/>
                    </a:cubicBezTo>
                    <a:cubicBezTo>
                      <a:pt x="58" y="108"/>
                      <a:pt x="58" y="108"/>
                      <a:pt x="58" y="108"/>
                    </a:cubicBezTo>
                    <a:cubicBezTo>
                      <a:pt x="61" y="109"/>
                      <a:pt x="65" y="110"/>
                      <a:pt x="69" y="110"/>
                    </a:cubicBezTo>
                    <a:cubicBezTo>
                      <a:pt x="69" y="130"/>
                      <a:pt x="69" y="130"/>
                      <a:pt x="69" y="130"/>
                    </a:cubicBezTo>
                    <a:cubicBezTo>
                      <a:pt x="67" y="130"/>
                      <a:pt x="65" y="130"/>
                      <a:pt x="63" y="129"/>
                    </a:cubicBezTo>
                    <a:cubicBezTo>
                      <a:pt x="60" y="139"/>
                      <a:pt x="60" y="139"/>
                      <a:pt x="60" y="139"/>
                    </a:cubicBezTo>
                    <a:cubicBezTo>
                      <a:pt x="39" y="133"/>
                      <a:pt x="39" y="133"/>
                      <a:pt x="39" y="133"/>
                    </a:cubicBezTo>
                    <a:cubicBezTo>
                      <a:pt x="42" y="123"/>
                      <a:pt x="42" y="123"/>
                      <a:pt x="42" y="123"/>
                    </a:cubicBezTo>
                    <a:cubicBezTo>
                      <a:pt x="34" y="119"/>
                      <a:pt x="27" y="114"/>
                      <a:pt x="22" y="107"/>
                    </a:cubicBezTo>
                    <a:cubicBezTo>
                      <a:pt x="13" y="112"/>
                      <a:pt x="13" y="112"/>
                      <a:pt x="13" y="112"/>
                    </a:cubicBezTo>
                    <a:cubicBezTo>
                      <a:pt x="3" y="93"/>
                      <a:pt x="3" y="93"/>
                      <a:pt x="3" y="93"/>
                    </a:cubicBezTo>
                    <a:cubicBezTo>
                      <a:pt x="12" y="88"/>
                      <a:pt x="12" y="88"/>
                      <a:pt x="12" y="88"/>
                    </a:cubicBezTo>
                    <a:cubicBezTo>
                      <a:pt x="10" y="80"/>
                      <a:pt x="9" y="72"/>
                      <a:pt x="10" y="63"/>
                    </a:cubicBezTo>
                    <a:cubicBezTo>
                      <a:pt x="0" y="60"/>
                      <a:pt x="0" y="60"/>
                      <a:pt x="0" y="60"/>
                    </a:cubicBezTo>
                    <a:cubicBezTo>
                      <a:pt x="6" y="39"/>
                      <a:pt x="6" y="39"/>
                      <a:pt x="6" y="39"/>
                    </a:cubicBezTo>
                    <a:cubicBezTo>
                      <a:pt x="16" y="42"/>
                      <a:pt x="16" y="42"/>
                      <a:pt x="16" y="42"/>
                    </a:cubicBezTo>
                    <a:cubicBezTo>
                      <a:pt x="20" y="34"/>
                      <a:pt x="25" y="28"/>
                      <a:pt x="32"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6" name="Freeform: Shape 30"/>
              <p:cNvSpPr/>
              <p:nvPr/>
            </p:nvSpPr>
            <p:spPr bwMode="auto">
              <a:xfrm>
                <a:off x="5938037" y="2888433"/>
                <a:ext cx="237547" cy="229106"/>
              </a:xfrm>
              <a:custGeom>
                <a:avLst/>
                <a:gdLst>
                  <a:gd name="T0" fmla="*/ 74 w 147"/>
                  <a:gd name="T1" fmla="*/ 0 h 141"/>
                  <a:gd name="T2" fmla="*/ 147 w 147"/>
                  <a:gd name="T3" fmla="*/ 63 h 141"/>
                  <a:gd name="T4" fmla="*/ 117 w 147"/>
                  <a:gd name="T5" fmla="*/ 115 h 141"/>
                  <a:gd name="T6" fmla="*/ 128 w 147"/>
                  <a:gd name="T7" fmla="*/ 141 h 141"/>
                  <a:gd name="T8" fmla="*/ 102 w 147"/>
                  <a:gd name="T9" fmla="*/ 122 h 141"/>
                  <a:gd name="T10" fmla="*/ 74 w 147"/>
                  <a:gd name="T11" fmla="*/ 127 h 141"/>
                  <a:gd name="T12" fmla="*/ 0 w 147"/>
                  <a:gd name="T13" fmla="*/ 63 h 141"/>
                  <a:gd name="T14" fmla="*/ 74 w 147"/>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7" h="141">
                    <a:moveTo>
                      <a:pt x="74" y="0"/>
                    </a:moveTo>
                    <a:cubicBezTo>
                      <a:pt x="114" y="0"/>
                      <a:pt x="147" y="28"/>
                      <a:pt x="147" y="63"/>
                    </a:cubicBezTo>
                    <a:cubicBezTo>
                      <a:pt x="147" y="84"/>
                      <a:pt x="135" y="103"/>
                      <a:pt x="117" y="115"/>
                    </a:cubicBezTo>
                    <a:cubicBezTo>
                      <a:pt x="128" y="141"/>
                      <a:pt x="128" y="141"/>
                      <a:pt x="128" y="141"/>
                    </a:cubicBezTo>
                    <a:cubicBezTo>
                      <a:pt x="102" y="122"/>
                      <a:pt x="102" y="122"/>
                      <a:pt x="102" y="122"/>
                    </a:cubicBezTo>
                    <a:cubicBezTo>
                      <a:pt x="93" y="125"/>
                      <a:pt x="84" y="127"/>
                      <a:pt x="74" y="127"/>
                    </a:cubicBezTo>
                    <a:cubicBezTo>
                      <a:pt x="33" y="127"/>
                      <a:pt x="0" y="98"/>
                      <a:pt x="0" y="63"/>
                    </a:cubicBezTo>
                    <a:cubicBezTo>
                      <a:pt x="0" y="28"/>
                      <a:pt x="33" y="0"/>
                      <a:pt x="7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7" name="Oval 31"/>
              <p:cNvSpPr/>
              <p:nvPr/>
            </p:nvSpPr>
            <p:spPr bwMode="auto">
              <a:xfrm>
                <a:off x="6093588" y="2977664"/>
                <a:ext cx="31351" cy="3135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8" name="Oval 32"/>
              <p:cNvSpPr/>
              <p:nvPr/>
            </p:nvSpPr>
            <p:spPr bwMode="auto">
              <a:xfrm>
                <a:off x="6041738" y="2977664"/>
                <a:ext cx="32557" cy="3135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9" name="Oval 33"/>
              <p:cNvSpPr/>
              <p:nvPr/>
            </p:nvSpPr>
            <p:spPr bwMode="auto">
              <a:xfrm>
                <a:off x="5987476" y="2977664"/>
                <a:ext cx="32557" cy="3135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0" name="Freeform: Shape 34"/>
              <p:cNvSpPr/>
              <p:nvPr/>
            </p:nvSpPr>
            <p:spPr bwMode="auto">
              <a:xfrm>
                <a:off x="5138577" y="2232466"/>
                <a:ext cx="132640" cy="157963"/>
              </a:xfrm>
              <a:custGeom>
                <a:avLst/>
                <a:gdLst>
                  <a:gd name="T0" fmla="*/ 0 w 110"/>
                  <a:gd name="T1" fmla="*/ 0 h 131"/>
                  <a:gd name="T2" fmla="*/ 110 w 110"/>
                  <a:gd name="T3" fmla="*/ 65 h 131"/>
                  <a:gd name="T4" fmla="*/ 0 w 110"/>
                  <a:gd name="T5" fmla="*/ 131 h 131"/>
                  <a:gd name="T6" fmla="*/ 0 w 110"/>
                  <a:gd name="T7" fmla="*/ 0 h 131"/>
                </a:gdLst>
                <a:ahLst/>
                <a:cxnLst>
                  <a:cxn ang="0">
                    <a:pos x="T0" y="T1"/>
                  </a:cxn>
                  <a:cxn ang="0">
                    <a:pos x="T2" y="T3"/>
                  </a:cxn>
                  <a:cxn ang="0">
                    <a:pos x="T4" y="T5"/>
                  </a:cxn>
                  <a:cxn ang="0">
                    <a:pos x="T6" y="T7"/>
                  </a:cxn>
                </a:cxnLst>
                <a:rect l="0" t="0" r="r" b="b"/>
                <a:pathLst>
                  <a:path w="110" h="131">
                    <a:moveTo>
                      <a:pt x="0" y="0"/>
                    </a:moveTo>
                    <a:lnTo>
                      <a:pt x="110" y="65"/>
                    </a:lnTo>
                    <a:lnTo>
                      <a:pt x="0" y="13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1" name="Freeform: Shape 35"/>
              <p:cNvSpPr/>
              <p:nvPr/>
            </p:nvSpPr>
            <p:spPr bwMode="auto">
              <a:xfrm>
                <a:off x="5968182" y="3673423"/>
                <a:ext cx="108524" cy="89231"/>
              </a:xfrm>
              <a:custGeom>
                <a:avLst/>
                <a:gdLst>
                  <a:gd name="T0" fmla="*/ 0 w 90"/>
                  <a:gd name="T1" fmla="*/ 66 h 74"/>
                  <a:gd name="T2" fmla="*/ 84 w 90"/>
                  <a:gd name="T3" fmla="*/ 0 h 74"/>
                  <a:gd name="T4" fmla="*/ 90 w 90"/>
                  <a:gd name="T5" fmla="*/ 8 h 74"/>
                  <a:gd name="T6" fmla="*/ 7 w 90"/>
                  <a:gd name="T7" fmla="*/ 74 h 74"/>
                  <a:gd name="T8" fmla="*/ 0 w 90"/>
                  <a:gd name="T9" fmla="*/ 66 h 74"/>
                </a:gdLst>
                <a:ahLst/>
                <a:cxnLst>
                  <a:cxn ang="0">
                    <a:pos x="T0" y="T1"/>
                  </a:cxn>
                  <a:cxn ang="0">
                    <a:pos x="T2" y="T3"/>
                  </a:cxn>
                  <a:cxn ang="0">
                    <a:pos x="T4" y="T5"/>
                  </a:cxn>
                  <a:cxn ang="0">
                    <a:pos x="T6" y="T7"/>
                  </a:cxn>
                  <a:cxn ang="0">
                    <a:pos x="T8" y="T9"/>
                  </a:cxn>
                </a:cxnLst>
                <a:rect l="0" t="0" r="r" b="b"/>
                <a:pathLst>
                  <a:path w="90" h="74">
                    <a:moveTo>
                      <a:pt x="0" y="66"/>
                    </a:moveTo>
                    <a:lnTo>
                      <a:pt x="84" y="0"/>
                    </a:lnTo>
                    <a:lnTo>
                      <a:pt x="90" y="8"/>
                    </a:lnTo>
                    <a:lnTo>
                      <a:pt x="7" y="74"/>
                    </a:lnTo>
                    <a:lnTo>
                      <a:pt x="0" y="6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2" name="Freeform: Shape 36"/>
              <p:cNvSpPr/>
              <p:nvPr/>
            </p:nvSpPr>
            <p:spPr bwMode="auto">
              <a:xfrm>
                <a:off x="6069471" y="3673423"/>
                <a:ext cx="109730" cy="89231"/>
              </a:xfrm>
              <a:custGeom>
                <a:avLst/>
                <a:gdLst>
                  <a:gd name="T0" fmla="*/ 84 w 91"/>
                  <a:gd name="T1" fmla="*/ 74 h 74"/>
                  <a:gd name="T2" fmla="*/ 0 w 91"/>
                  <a:gd name="T3" fmla="*/ 8 h 74"/>
                  <a:gd name="T4" fmla="*/ 6 w 91"/>
                  <a:gd name="T5" fmla="*/ 0 h 74"/>
                  <a:gd name="T6" fmla="*/ 91 w 91"/>
                  <a:gd name="T7" fmla="*/ 66 h 74"/>
                  <a:gd name="T8" fmla="*/ 84 w 91"/>
                  <a:gd name="T9" fmla="*/ 74 h 74"/>
                </a:gdLst>
                <a:ahLst/>
                <a:cxnLst>
                  <a:cxn ang="0">
                    <a:pos x="T0" y="T1"/>
                  </a:cxn>
                  <a:cxn ang="0">
                    <a:pos x="T2" y="T3"/>
                  </a:cxn>
                  <a:cxn ang="0">
                    <a:pos x="T4" y="T5"/>
                  </a:cxn>
                  <a:cxn ang="0">
                    <a:pos x="T6" y="T7"/>
                  </a:cxn>
                  <a:cxn ang="0">
                    <a:pos x="T8" y="T9"/>
                  </a:cxn>
                </a:cxnLst>
                <a:rect l="0" t="0" r="r" b="b"/>
                <a:pathLst>
                  <a:path w="91" h="74">
                    <a:moveTo>
                      <a:pt x="84" y="74"/>
                    </a:moveTo>
                    <a:lnTo>
                      <a:pt x="0" y="8"/>
                    </a:lnTo>
                    <a:lnTo>
                      <a:pt x="6" y="0"/>
                    </a:lnTo>
                    <a:lnTo>
                      <a:pt x="91" y="66"/>
                    </a:lnTo>
                    <a:lnTo>
                      <a:pt x="84" y="7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3" name="Rectangle 37"/>
              <p:cNvSpPr/>
              <p:nvPr/>
            </p:nvSpPr>
            <p:spPr bwMode="auto">
              <a:xfrm>
                <a:off x="6067060" y="3549223"/>
                <a:ext cx="13264" cy="1290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94" name="Freeform: Shape 38"/>
              <p:cNvSpPr/>
              <p:nvPr/>
            </p:nvSpPr>
            <p:spPr bwMode="auto">
              <a:xfrm>
                <a:off x="6020033" y="3496167"/>
                <a:ext cx="107318" cy="106112"/>
              </a:xfrm>
              <a:custGeom>
                <a:avLst/>
                <a:gdLst>
                  <a:gd name="T0" fmla="*/ 45 w 66"/>
                  <a:gd name="T1" fmla="*/ 44 h 66"/>
                  <a:gd name="T2" fmla="*/ 66 w 66"/>
                  <a:gd name="T3" fmla="*/ 66 h 66"/>
                  <a:gd name="T4" fmla="*/ 0 w 66"/>
                  <a:gd name="T5" fmla="*/ 66 h 66"/>
                  <a:gd name="T6" fmla="*/ 21 w 66"/>
                  <a:gd name="T7" fmla="*/ 44 h 66"/>
                  <a:gd name="T8" fmla="*/ 13 w 66"/>
                  <a:gd name="T9" fmla="*/ 24 h 66"/>
                  <a:gd name="T10" fmla="*/ 33 w 66"/>
                  <a:gd name="T11" fmla="*/ 0 h 66"/>
                  <a:gd name="T12" fmla="*/ 53 w 66"/>
                  <a:gd name="T13" fmla="*/ 24 h 66"/>
                  <a:gd name="T14" fmla="*/ 45 w 66"/>
                  <a:gd name="T15" fmla="*/ 4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6">
                    <a:moveTo>
                      <a:pt x="45" y="44"/>
                    </a:moveTo>
                    <a:cubicBezTo>
                      <a:pt x="55" y="48"/>
                      <a:pt x="63" y="56"/>
                      <a:pt x="66" y="66"/>
                    </a:cubicBezTo>
                    <a:cubicBezTo>
                      <a:pt x="0" y="66"/>
                      <a:pt x="0" y="66"/>
                      <a:pt x="0" y="66"/>
                    </a:cubicBezTo>
                    <a:cubicBezTo>
                      <a:pt x="3" y="56"/>
                      <a:pt x="11" y="48"/>
                      <a:pt x="21" y="44"/>
                    </a:cubicBezTo>
                    <a:cubicBezTo>
                      <a:pt x="16" y="40"/>
                      <a:pt x="13" y="33"/>
                      <a:pt x="13" y="24"/>
                    </a:cubicBezTo>
                    <a:cubicBezTo>
                      <a:pt x="13" y="11"/>
                      <a:pt x="22" y="0"/>
                      <a:pt x="33" y="0"/>
                    </a:cubicBezTo>
                    <a:cubicBezTo>
                      <a:pt x="44" y="0"/>
                      <a:pt x="53" y="11"/>
                      <a:pt x="53" y="24"/>
                    </a:cubicBezTo>
                    <a:cubicBezTo>
                      <a:pt x="53" y="33"/>
                      <a:pt x="50" y="40"/>
                      <a:pt x="45"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5" name="Freeform: Shape 39"/>
              <p:cNvSpPr/>
              <p:nvPr/>
            </p:nvSpPr>
            <p:spPr bwMode="auto">
              <a:xfrm>
                <a:off x="5918744" y="3683069"/>
                <a:ext cx="106112" cy="107318"/>
              </a:xfrm>
              <a:custGeom>
                <a:avLst/>
                <a:gdLst>
                  <a:gd name="T0" fmla="*/ 44 w 66"/>
                  <a:gd name="T1" fmla="*/ 44 h 66"/>
                  <a:gd name="T2" fmla="*/ 66 w 66"/>
                  <a:gd name="T3" fmla="*/ 66 h 66"/>
                  <a:gd name="T4" fmla="*/ 0 w 66"/>
                  <a:gd name="T5" fmla="*/ 66 h 66"/>
                  <a:gd name="T6" fmla="*/ 21 w 66"/>
                  <a:gd name="T7" fmla="*/ 44 h 66"/>
                  <a:gd name="T8" fmla="*/ 13 w 66"/>
                  <a:gd name="T9" fmla="*/ 24 h 66"/>
                  <a:gd name="T10" fmla="*/ 33 w 66"/>
                  <a:gd name="T11" fmla="*/ 0 h 66"/>
                  <a:gd name="T12" fmla="*/ 53 w 66"/>
                  <a:gd name="T13" fmla="*/ 24 h 66"/>
                  <a:gd name="T14" fmla="*/ 44 w 66"/>
                  <a:gd name="T15" fmla="*/ 4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6">
                    <a:moveTo>
                      <a:pt x="44" y="44"/>
                    </a:moveTo>
                    <a:cubicBezTo>
                      <a:pt x="55" y="48"/>
                      <a:pt x="63" y="56"/>
                      <a:pt x="66" y="66"/>
                    </a:cubicBezTo>
                    <a:cubicBezTo>
                      <a:pt x="0" y="66"/>
                      <a:pt x="0" y="66"/>
                      <a:pt x="0" y="66"/>
                    </a:cubicBezTo>
                    <a:cubicBezTo>
                      <a:pt x="2" y="56"/>
                      <a:pt x="10" y="48"/>
                      <a:pt x="21" y="44"/>
                    </a:cubicBezTo>
                    <a:cubicBezTo>
                      <a:pt x="16" y="40"/>
                      <a:pt x="13" y="32"/>
                      <a:pt x="13" y="24"/>
                    </a:cubicBezTo>
                    <a:cubicBezTo>
                      <a:pt x="13" y="11"/>
                      <a:pt x="22" y="0"/>
                      <a:pt x="33" y="0"/>
                    </a:cubicBezTo>
                    <a:cubicBezTo>
                      <a:pt x="44" y="0"/>
                      <a:pt x="53" y="11"/>
                      <a:pt x="53" y="24"/>
                    </a:cubicBezTo>
                    <a:cubicBezTo>
                      <a:pt x="53" y="32"/>
                      <a:pt x="49" y="40"/>
                      <a:pt x="44"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6" name="Freeform: Shape 40"/>
              <p:cNvSpPr/>
              <p:nvPr/>
            </p:nvSpPr>
            <p:spPr bwMode="auto">
              <a:xfrm>
                <a:off x="6122528" y="3683069"/>
                <a:ext cx="106112" cy="107318"/>
              </a:xfrm>
              <a:custGeom>
                <a:avLst/>
                <a:gdLst>
                  <a:gd name="T0" fmla="*/ 45 w 66"/>
                  <a:gd name="T1" fmla="*/ 44 h 66"/>
                  <a:gd name="T2" fmla="*/ 66 w 66"/>
                  <a:gd name="T3" fmla="*/ 66 h 66"/>
                  <a:gd name="T4" fmla="*/ 0 w 66"/>
                  <a:gd name="T5" fmla="*/ 66 h 66"/>
                  <a:gd name="T6" fmla="*/ 22 w 66"/>
                  <a:gd name="T7" fmla="*/ 44 h 66"/>
                  <a:gd name="T8" fmla="*/ 13 w 66"/>
                  <a:gd name="T9" fmla="*/ 24 h 66"/>
                  <a:gd name="T10" fmla="*/ 33 w 66"/>
                  <a:gd name="T11" fmla="*/ 0 h 66"/>
                  <a:gd name="T12" fmla="*/ 53 w 66"/>
                  <a:gd name="T13" fmla="*/ 24 h 66"/>
                  <a:gd name="T14" fmla="*/ 45 w 66"/>
                  <a:gd name="T15" fmla="*/ 44 h 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66">
                    <a:moveTo>
                      <a:pt x="45" y="44"/>
                    </a:moveTo>
                    <a:cubicBezTo>
                      <a:pt x="56" y="48"/>
                      <a:pt x="64" y="56"/>
                      <a:pt x="66" y="66"/>
                    </a:cubicBezTo>
                    <a:cubicBezTo>
                      <a:pt x="0" y="66"/>
                      <a:pt x="0" y="66"/>
                      <a:pt x="0" y="66"/>
                    </a:cubicBezTo>
                    <a:cubicBezTo>
                      <a:pt x="3" y="56"/>
                      <a:pt x="11" y="48"/>
                      <a:pt x="22" y="44"/>
                    </a:cubicBezTo>
                    <a:cubicBezTo>
                      <a:pt x="17" y="40"/>
                      <a:pt x="13" y="32"/>
                      <a:pt x="13" y="24"/>
                    </a:cubicBezTo>
                    <a:cubicBezTo>
                      <a:pt x="13" y="11"/>
                      <a:pt x="22" y="0"/>
                      <a:pt x="33" y="0"/>
                    </a:cubicBezTo>
                    <a:cubicBezTo>
                      <a:pt x="44" y="0"/>
                      <a:pt x="53" y="11"/>
                      <a:pt x="53" y="24"/>
                    </a:cubicBezTo>
                    <a:cubicBezTo>
                      <a:pt x="53" y="32"/>
                      <a:pt x="50" y="40"/>
                      <a:pt x="45"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Oval 41"/>
              <p:cNvSpPr/>
              <p:nvPr/>
            </p:nvSpPr>
            <p:spPr bwMode="auto">
              <a:xfrm>
                <a:off x="6041738" y="3644483"/>
                <a:ext cx="63909" cy="66320"/>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Freeform: Shape 42"/>
              <p:cNvSpPr/>
              <p:nvPr/>
            </p:nvSpPr>
            <p:spPr bwMode="auto">
              <a:xfrm>
                <a:off x="6823110" y="3470845"/>
                <a:ext cx="132640" cy="154345"/>
              </a:xfrm>
              <a:custGeom>
                <a:avLst/>
                <a:gdLst>
                  <a:gd name="T0" fmla="*/ 0 w 110"/>
                  <a:gd name="T1" fmla="*/ 21 h 128"/>
                  <a:gd name="T2" fmla="*/ 24 w 110"/>
                  <a:gd name="T3" fmla="*/ 0 h 128"/>
                  <a:gd name="T4" fmla="*/ 110 w 110"/>
                  <a:gd name="T5" fmla="*/ 108 h 128"/>
                  <a:gd name="T6" fmla="*/ 86 w 110"/>
                  <a:gd name="T7" fmla="*/ 128 h 128"/>
                  <a:gd name="T8" fmla="*/ 0 w 110"/>
                  <a:gd name="T9" fmla="*/ 21 h 128"/>
                </a:gdLst>
                <a:ahLst/>
                <a:cxnLst>
                  <a:cxn ang="0">
                    <a:pos x="T0" y="T1"/>
                  </a:cxn>
                  <a:cxn ang="0">
                    <a:pos x="T2" y="T3"/>
                  </a:cxn>
                  <a:cxn ang="0">
                    <a:pos x="T4" y="T5"/>
                  </a:cxn>
                  <a:cxn ang="0">
                    <a:pos x="T6" y="T7"/>
                  </a:cxn>
                  <a:cxn ang="0">
                    <a:pos x="T8" y="T9"/>
                  </a:cxn>
                </a:cxnLst>
                <a:rect l="0" t="0" r="r" b="b"/>
                <a:pathLst>
                  <a:path w="110" h="128">
                    <a:moveTo>
                      <a:pt x="0" y="21"/>
                    </a:moveTo>
                    <a:lnTo>
                      <a:pt x="24" y="0"/>
                    </a:lnTo>
                    <a:lnTo>
                      <a:pt x="110" y="108"/>
                    </a:lnTo>
                    <a:lnTo>
                      <a:pt x="86" y="128"/>
                    </a:lnTo>
                    <a:lnTo>
                      <a:pt x="0" y="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9" name="Freeform: Shape 43"/>
              <p:cNvSpPr/>
              <p:nvPr/>
            </p:nvSpPr>
            <p:spPr bwMode="auto">
              <a:xfrm>
                <a:off x="6832757" y="3482903"/>
                <a:ext cx="113347" cy="131435"/>
              </a:xfrm>
              <a:custGeom>
                <a:avLst/>
                <a:gdLst>
                  <a:gd name="T0" fmla="*/ 0 w 94"/>
                  <a:gd name="T1" fmla="*/ 12 h 109"/>
                  <a:gd name="T2" fmla="*/ 79 w 94"/>
                  <a:gd name="T3" fmla="*/ 109 h 109"/>
                  <a:gd name="T4" fmla="*/ 94 w 94"/>
                  <a:gd name="T5" fmla="*/ 96 h 109"/>
                  <a:gd name="T6" fmla="*/ 16 w 94"/>
                  <a:gd name="T7" fmla="*/ 0 h 109"/>
                  <a:gd name="T8" fmla="*/ 0 w 94"/>
                  <a:gd name="T9" fmla="*/ 12 h 109"/>
                </a:gdLst>
                <a:ahLst/>
                <a:cxnLst>
                  <a:cxn ang="0">
                    <a:pos x="T0" y="T1"/>
                  </a:cxn>
                  <a:cxn ang="0">
                    <a:pos x="T2" y="T3"/>
                  </a:cxn>
                  <a:cxn ang="0">
                    <a:pos x="T4" y="T5"/>
                  </a:cxn>
                  <a:cxn ang="0">
                    <a:pos x="T6" y="T7"/>
                  </a:cxn>
                  <a:cxn ang="0">
                    <a:pos x="T8" y="T9"/>
                  </a:cxn>
                </a:cxnLst>
                <a:rect l="0" t="0" r="r" b="b"/>
                <a:pathLst>
                  <a:path w="94" h="109">
                    <a:moveTo>
                      <a:pt x="0" y="12"/>
                    </a:moveTo>
                    <a:lnTo>
                      <a:pt x="79" y="109"/>
                    </a:lnTo>
                    <a:lnTo>
                      <a:pt x="94" y="96"/>
                    </a:lnTo>
                    <a:lnTo>
                      <a:pt x="16" y="0"/>
                    </a:lnTo>
                    <a:lnTo>
                      <a:pt x="0" y="1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0" name="Freeform: Shape 44"/>
              <p:cNvSpPr/>
              <p:nvPr/>
            </p:nvSpPr>
            <p:spPr bwMode="auto">
              <a:xfrm>
                <a:off x="6780906" y="3425024"/>
                <a:ext cx="100083" cy="100083"/>
              </a:xfrm>
              <a:custGeom>
                <a:avLst/>
                <a:gdLst>
                  <a:gd name="T0" fmla="*/ 26 w 62"/>
                  <a:gd name="T1" fmla="*/ 1 h 62"/>
                  <a:gd name="T2" fmla="*/ 52 w 62"/>
                  <a:gd name="T3" fmla="*/ 12 h 62"/>
                  <a:gd name="T4" fmla="*/ 47 w 62"/>
                  <a:gd name="T5" fmla="*/ 52 h 62"/>
                  <a:gd name="T6" fmla="*/ 7 w 62"/>
                  <a:gd name="T7" fmla="*/ 47 h 62"/>
                  <a:gd name="T8" fmla="*/ 3 w 62"/>
                  <a:gd name="T9" fmla="*/ 20 h 62"/>
                  <a:gd name="T10" fmla="*/ 13 w 62"/>
                  <a:gd name="T11" fmla="*/ 33 h 62"/>
                  <a:gd name="T12" fmla="*/ 18 w 62"/>
                  <a:gd name="T13" fmla="*/ 39 h 62"/>
                  <a:gd name="T14" fmla="*/ 27 w 62"/>
                  <a:gd name="T15" fmla="*/ 38 h 62"/>
                  <a:gd name="T16" fmla="*/ 35 w 62"/>
                  <a:gd name="T17" fmla="*/ 37 h 62"/>
                  <a:gd name="T18" fmla="*/ 38 w 62"/>
                  <a:gd name="T19" fmla="*/ 29 h 62"/>
                  <a:gd name="T20" fmla="*/ 41 w 62"/>
                  <a:gd name="T21" fmla="*/ 21 h 62"/>
                  <a:gd name="T22" fmla="*/ 36 w 62"/>
                  <a:gd name="T23" fmla="*/ 14 h 62"/>
                  <a:gd name="T24" fmla="*/ 26 w 62"/>
                  <a:gd name="T25" fmla="*/ 1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2">
                    <a:moveTo>
                      <a:pt x="26" y="1"/>
                    </a:moveTo>
                    <a:cubicBezTo>
                      <a:pt x="35" y="0"/>
                      <a:pt x="45" y="4"/>
                      <a:pt x="52" y="12"/>
                    </a:cubicBezTo>
                    <a:cubicBezTo>
                      <a:pt x="62" y="24"/>
                      <a:pt x="60" y="42"/>
                      <a:pt x="47" y="52"/>
                    </a:cubicBezTo>
                    <a:cubicBezTo>
                      <a:pt x="35" y="62"/>
                      <a:pt x="17" y="60"/>
                      <a:pt x="7" y="47"/>
                    </a:cubicBezTo>
                    <a:cubicBezTo>
                      <a:pt x="1" y="39"/>
                      <a:pt x="0" y="29"/>
                      <a:pt x="3" y="20"/>
                    </a:cubicBezTo>
                    <a:cubicBezTo>
                      <a:pt x="13" y="33"/>
                      <a:pt x="13" y="33"/>
                      <a:pt x="13" y="33"/>
                    </a:cubicBezTo>
                    <a:cubicBezTo>
                      <a:pt x="18" y="39"/>
                      <a:pt x="18" y="39"/>
                      <a:pt x="18" y="39"/>
                    </a:cubicBezTo>
                    <a:cubicBezTo>
                      <a:pt x="27" y="38"/>
                      <a:pt x="27" y="38"/>
                      <a:pt x="27" y="38"/>
                    </a:cubicBezTo>
                    <a:cubicBezTo>
                      <a:pt x="35" y="37"/>
                      <a:pt x="35" y="37"/>
                      <a:pt x="35" y="37"/>
                    </a:cubicBezTo>
                    <a:cubicBezTo>
                      <a:pt x="38" y="29"/>
                      <a:pt x="38" y="29"/>
                      <a:pt x="38" y="29"/>
                    </a:cubicBezTo>
                    <a:cubicBezTo>
                      <a:pt x="41" y="21"/>
                      <a:pt x="41" y="21"/>
                      <a:pt x="41" y="21"/>
                    </a:cubicBezTo>
                    <a:cubicBezTo>
                      <a:pt x="36" y="14"/>
                      <a:pt x="36" y="14"/>
                      <a:pt x="36" y="14"/>
                    </a:cubicBezTo>
                    <a:lnTo>
                      <a:pt x="26"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1" name="Freeform: Shape 45"/>
              <p:cNvSpPr/>
              <p:nvPr/>
            </p:nvSpPr>
            <p:spPr bwMode="auto">
              <a:xfrm>
                <a:off x="6899077" y="3572134"/>
                <a:ext cx="100083" cy="100083"/>
              </a:xfrm>
              <a:custGeom>
                <a:avLst/>
                <a:gdLst>
                  <a:gd name="T0" fmla="*/ 59 w 62"/>
                  <a:gd name="T1" fmla="*/ 42 h 62"/>
                  <a:gd name="T2" fmla="*/ 54 w 62"/>
                  <a:gd name="T3" fmla="*/ 15 h 62"/>
                  <a:gd name="T4" fmla="*/ 14 w 62"/>
                  <a:gd name="T5" fmla="*/ 10 h 62"/>
                  <a:gd name="T6" fmla="*/ 10 w 62"/>
                  <a:gd name="T7" fmla="*/ 50 h 62"/>
                  <a:gd name="T8" fmla="*/ 35 w 62"/>
                  <a:gd name="T9" fmla="*/ 61 h 62"/>
                  <a:gd name="T10" fmla="*/ 25 w 62"/>
                  <a:gd name="T11" fmla="*/ 48 h 62"/>
                  <a:gd name="T12" fmla="*/ 20 w 62"/>
                  <a:gd name="T13" fmla="*/ 41 h 62"/>
                  <a:gd name="T14" fmla="*/ 23 w 62"/>
                  <a:gd name="T15" fmla="*/ 33 h 62"/>
                  <a:gd name="T16" fmla="*/ 26 w 62"/>
                  <a:gd name="T17" fmla="*/ 25 h 62"/>
                  <a:gd name="T18" fmla="*/ 35 w 62"/>
                  <a:gd name="T19" fmla="*/ 24 h 62"/>
                  <a:gd name="T20" fmla="*/ 43 w 62"/>
                  <a:gd name="T21" fmla="*/ 23 h 62"/>
                  <a:gd name="T22" fmla="*/ 48 w 62"/>
                  <a:gd name="T23" fmla="*/ 29 h 62"/>
                  <a:gd name="T24" fmla="*/ 59 w 62"/>
                  <a:gd name="T25" fmla="*/ 4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2" h="62">
                    <a:moveTo>
                      <a:pt x="59" y="42"/>
                    </a:moveTo>
                    <a:cubicBezTo>
                      <a:pt x="62" y="33"/>
                      <a:pt x="60" y="23"/>
                      <a:pt x="54" y="15"/>
                    </a:cubicBezTo>
                    <a:cubicBezTo>
                      <a:pt x="44" y="2"/>
                      <a:pt x="26" y="0"/>
                      <a:pt x="14" y="10"/>
                    </a:cubicBezTo>
                    <a:cubicBezTo>
                      <a:pt x="2" y="20"/>
                      <a:pt x="0" y="38"/>
                      <a:pt x="10" y="50"/>
                    </a:cubicBezTo>
                    <a:cubicBezTo>
                      <a:pt x="16" y="58"/>
                      <a:pt x="26" y="62"/>
                      <a:pt x="35" y="61"/>
                    </a:cubicBezTo>
                    <a:cubicBezTo>
                      <a:pt x="25" y="48"/>
                      <a:pt x="25" y="48"/>
                      <a:pt x="25" y="48"/>
                    </a:cubicBezTo>
                    <a:cubicBezTo>
                      <a:pt x="20" y="41"/>
                      <a:pt x="20" y="41"/>
                      <a:pt x="20" y="41"/>
                    </a:cubicBezTo>
                    <a:cubicBezTo>
                      <a:pt x="23" y="33"/>
                      <a:pt x="23" y="33"/>
                      <a:pt x="23" y="33"/>
                    </a:cubicBezTo>
                    <a:cubicBezTo>
                      <a:pt x="26" y="25"/>
                      <a:pt x="26" y="25"/>
                      <a:pt x="26" y="25"/>
                    </a:cubicBezTo>
                    <a:cubicBezTo>
                      <a:pt x="35" y="24"/>
                      <a:pt x="35" y="24"/>
                      <a:pt x="35" y="24"/>
                    </a:cubicBezTo>
                    <a:cubicBezTo>
                      <a:pt x="43" y="23"/>
                      <a:pt x="43" y="23"/>
                      <a:pt x="43" y="23"/>
                    </a:cubicBezTo>
                    <a:cubicBezTo>
                      <a:pt x="48" y="29"/>
                      <a:pt x="48" y="29"/>
                      <a:pt x="48" y="29"/>
                    </a:cubicBezTo>
                    <a:lnTo>
                      <a:pt x="59" y="4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2" name="Freeform: Shape 46"/>
              <p:cNvSpPr/>
              <p:nvPr/>
            </p:nvSpPr>
            <p:spPr bwMode="auto">
              <a:xfrm>
                <a:off x="6907518" y="3579369"/>
                <a:ext cx="81996" cy="80790"/>
              </a:xfrm>
              <a:custGeom>
                <a:avLst/>
                <a:gdLst>
                  <a:gd name="T0" fmla="*/ 51 w 51"/>
                  <a:gd name="T1" fmla="*/ 26 h 50"/>
                  <a:gd name="T2" fmla="*/ 45 w 51"/>
                  <a:gd name="T3" fmla="*/ 12 h 50"/>
                  <a:gd name="T4" fmla="*/ 12 w 51"/>
                  <a:gd name="T5" fmla="*/ 9 h 50"/>
                  <a:gd name="T6" fmla="*/ 8 w 51"/>
                  <a:gd name="T7" fmla="*/ 42 h 50"/>
                  <a:gd name="T8" fmla="*/ 20 w 51"/>
                  <a:gd name="T9" fmla="*/ 50 h 50"/>
                  <a:gd name="T10" fmla="*/ 10 w 51"/>
                  <a:gd name="T11" fmla="*/ 37 h 50"/>
                  <a:gd name="T12" fmla="*/ 18 w 51"/>
                  <a:gd name="T13" fmla="*/ 16 h 50"/>
                  <a:gd name="T14" fmla="*/ 40 w 51"/>
                  <a:gd name="T15" fmla="*/ 13 h 50"/>
                  <a:gd name="T16" fmla="*/ 51 w 51"/>
                  <a:gd name="T17"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0">
                    <a:moveTo>
                      <a:pt x="51" y="26"/>
                    </a:moveTo>
                    <a:cubicBezTo>
                      <a:pt x="50" y="21"/>
                      <a:pt x="49" y="16"/>
                      <a:pt x="45" y="12"/>
                    </a:cubicBezTo>
                    <a:cubicBezTo>
                      <a:pt x="37" y="2"/>
                      <a:pt x="22" y="0"/>
                      <a:pt x="12" y="9"/>
                    </a:cubicBezTo>
                    <a:cubicBezTo>
                      <a:pt x="2" y="17"/>
                      <a:pt x="0" y="32"/>
                      <a:pt x="8" y="42"/>
                    </a:cubicBezTo>
                    <a:cubicBezTo>
                      <a:pt x="11" y="46"/>
                      <a:pt x="16" y="49"/>
                      <a:pt x="20" y="50"/>
                    </a:cubicBezTo>
                    <a:cubicBezTo>
                      <a:pt x="10" y="37"/>
                      <a:pt x="10" y="37"/>
                      <a:pt x="10" y="37"/>
                    </a:cubicBezTo>
                    <a:cubicBezTo>
                      <a:pt x="18" y="16"/>
                      <a:pt x="18" y="16"/>
                      <a:pt x="18" y="16"/>
                    </a:cubicBezTo>
                    <a:cubicBezTo>
                      <a:pt x="40" y="13"/>
                      <a:pt x="40" y="13"/>
                      <a:pt x="40" y="13"/>
                    </a:cubicBezTo>
                    <a:lnTo>
                      <a:pt x="51" y="2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3" name="Freeform: Shape 47"/>
              <p:cNvSpPr/>
              <p:nvPr/>
            </p:nvSpPr>
            <p:spPr bwMode="auto">
              <a:xfrm>
                <a:off x="6790553" y="3434670"/>
                <a:ext cx="80790" cy="80790"/>
              </a:xfrm>
              <a:custGeom>
                <a:avLst/>
                <a:gdLst>
                  <a:gd name="T0" fmla="*/ 0 w 50"/>
                  <a:gd name="T1" fmla="*/ 25 h 50"/>
                  <a:gd name="T2" fmla="*/ 5 w 50"/>
                  <a:gd name="T3" fmla="*/ 38 h 50"/>
                  <a:gd name="T4" fmla="*/ 38 w 50"/>
                  <a:gd name="T5" fmla="*/ 42 h 50"/>
                  <a:gd name="T6" fmla="*/ 42 w 50"/>
                  <a:gd name="T7" fmla="*/ 9 h 50"/>
                  <a:gd name="T8" fmla="*/ 30 w 50"/>
                  <a:gd name="T9" fmla="*/ 0 h 50"/>
                  <a:gd name="T10" fmla="*/ 40 w 50"/>
                  <a:gd name="T11" fmla="*/ 14 h 50"/>
                  <a:gd name="T12" fmla="*/ 32 w 50"/>
                  <a:gd name="T13" fmla="*/ 35 h 50"/>
                  <a:gd name="T14" fmla="*/ 10 w 50"/>
                  <a:gd name="T15" fmla="*/ 38 h 50"/>
                  <a:gd name="T16" fmla="*/ 0 w 50"/>
                  <a:gd name="T17" fmla="*/ 2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50">
                    <a:moveTo>
                      <a:pt x="0" y="25"/>
                    </a:moveTo>
                    <a:cubicBezTo>
                      <a:pt x="0" y="30"/>
                      <a:pt x="2" y="34"/>
                      <a:pt x="5" y="38"/>
                    </a:cubicBezTo>
                    <a:cubicBezTo>
                      <a:pt x="13" y="49"/>
                      <a:pt x="28" y="50"/>
                      <a:pt x="38" y="42"/>
                    </a:cubicBezTo>
                    <a:cubicBezTo>
                      <a:pt x="49" y="34"/>
                      <a:pt x="50" y="19"/>
                      <a:pt x="42" y="9"/>
                    </a:cubicBezTo>
                    <a:cubicBezTo>
                      <a:pt x="39" y="5"/>
                      <a:pt x="35" y="2"/>
                      <a:pt x="30" y="0"/>
                    </a:cubicBezTo>
                    <a:cubicBezTo>
                      <a:pt x="40" y="14"/>
                      <a:pt x="40" y="14"/>
                      <a:pt x="40" y="14"/>
                    </a:cubicBezTo>
                    <a:cubicBezTo>
                      <a:pt x="32" y="35"/>
                      <a:pt x="32" y="35"/>
                      <a:pt x="32" y="35"/>
                    </a:cubicBezTo>
                    <a:cubicBezTo>
                      <a:pt x="10" y="38"/>
                      <a:pt x="10" y="38"/>
                      <a:pt x="10" y="38"/>
                    </a:cubicBezTo>
                    <a:lnTo>
                      <a:pt x="0" y="2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4" name="Freeform: Shape 48"/>
              <p:cNvSpPr/>
              <p:nvPr/>
            </p:nvSpPr>
            <p:spPr bwMode="auto">
              <a:xfrm>
                <a:off x="7637040" y="2275875"/>
                <a:ext cx="149522" cy="138669"/>
              </a:xfrm>
              <a:custGeom>
                <a:avLst/>
                <a:gdLst>
                  <a:gd name="T0" fmla="*/ 16 w 92"/>
                  <a:gd name="T1" fmla="*/ 86 h 86"/>
                  <a:gd name="T2" fmla="*/ 31 w 92"/>
                  <a:gd name="T3" fmla="*/ 71 h 86"/>
                  <a:gd name="T4" fmla="*/ 31 w 92"/>
                  <a:gd name="T5" fmla="*/ 71 h 86"/>
                  <a:gd name="T6" fmla="*/ 31 w 92"/>
                  <a:gd name="T7" fmla="*/ 20 h 86"/>
                  <a:gd name="T8" fmla="*/ 82 w 92"/>
                  <a:gd name="T9" fmla="*/ 20 h 86"/>
                  <a:gd name="T10" fmla="*/ 82 w 92"/>
                  <a:gd name="T11" fmla="*/ 56 h 86"/>
                  <a:gd name="T12" fmla="*/ 76 w 92"/>
                  <a:gd name="T13" fmla="*/ 55 h 86"/>
                  <a:gd name="T14" fmla="*/ 60 w 92"/>
                  <a:gd name="T15" fmla="*/ 71 h 86"/>
                  <a:gd name="T16" fmla="*/ 76 w 92"/>
                  <a:gd name="T17" fmla="*/ 86 h 86"/>
                  <a:gd name="T18" fmla="*/ 92 w 92"/>
                  <a:gd name="T19" fmla="*/ 71 h 86"/>
                  <a:gd name="T20" fmla="*/ 92 w 92"/>
                  <a:gd name="T21" fmla="*/ 71 h 86"/>
                  <a:gd name="T22" fmla="*/ 92 w 92"/>
                  <a:gd name="T23" fmla="*/ 71 h 86"/>
                  <a:gd name="T24" fmla="*/ 92 w 92"/>
                  <a:gd name="T25" fmla="*/ 20 h 86"/>
                  <a:gd name="T26" fmla="*/ 92 w 92"/>
                  <a:gd name="T27" fmla="*/ 0 h 86"/>
                  <a:gd name="T28" fmla="*/ 82 w 92"/>
                  <a:gd name="T29" fmla="*/ 0 h 86"/>
                  <a:gd name="T30" fmla="*/ 31 w 92"/>
                  <a:gd name="T31" fmla="*/ 0 h 86"/>
                  <a:gd name="T32" fmla="*/ 21 w 92"/>
                  <a:gd name="T33" fmla="*/ 0 h 86"/>
                  <a:gd name="T34" fmla="*/ 21 w 92"/>
                  <a:gd name="T35" fmla="*/ 20 h 86"/>
                  <a:gd name="T36" fmla="*/ 21 w 92"/>
                  <a:gd name="T37" fmla="*/ 56 h 86"/>
                  <a:gd name="T38" fmla="*/ 16 w 92"/>
                  <a:gd name="T39" fmla="*/ 55 h 86"/>
                  <a:gd name="T40" fmla="*/ 0 w 92"/>
                  <a:gd name="T41" fmla="*/ 71 h 86"/>
                  <a:gd name="T42" fmla="*/ 16 w 92"/>
                  <a:gd name="T43" fmla="*/ 86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2" h="86">
                    <a:moveTo>
                      <a:pt x="16" y="86"/>
                    </a:moveTo>
                    <a:cubicBezTo>
                      <a:pt x="24" y="86"/>
                      <a:pt x="31" y="79"/>
                      <a:pt x="31" y="71"/>
                    </a:cubicBezTo>
                    <a:cubicBezTo>
                      <a:pt x="31" y="71"/>
                      <a:pt x="31" y="71"/>
                      <a:pt x="31" y="71"/>
                    </a:cubicBezTo>
                    <a:cubicBezTo>
                      <a:pt x="31" y="20"/>
                      <a:pt x="31" y="20"/>
                      <a:pt x="31" y="20"/>
                    </a:cubicBezTo>
                    <a:cubicBezTo>
                      <a:pt x="82" y="20"/>
                      <a:pt x="82" y="20"/>
                      <a:pt x="82" y="20"/>
                    </a:cubicBezTo>
                    <a:cubicBezTo>
                      <a:pt x="82" y="56"/>
                      <a:pt x="82" y="56"/>
                      <a:pt x="82" y="56"/>
                    </a:cubicBezTo>
                    <a:cubicBezTo>
                      <a:pt x="80" y="55"/>
                      <a:pt x="78" y="55"/>
                      <a:pt x="76" y="55"/>
                    </a:cubicBezTo>
                    <a:cubicBezTo>
                      <a:pt x="67" y="55"/>
                      <a:pt x="60" y="62"/>
                      <a:pt x="60" y="71"/>
                    </a:cubicBezTo>
                    <a:cubicBezTo>
                      <a:pt x="60" y="79"/>
                      <a:pt x="67" y="86"/>
                      <a:pt x="76" y="86"/>
                    </a:cubicBezTo>
                    <a:cubicBezTo>
                      <a:pt x="85" y="86"/>
                      <a:pt x="92" y="79"/>
                      <a:pt x="92" y="71"/>
                    </a:cubicBezTo>
                    <a:cubicBezTo>
                      <a:pt x="92" y="71"/>
                      <a:pt x="92" y="71"/>
                      <a:pt x="92" y="71"/>
                    </a:cubicBezTo>
                    <a:cubicBezTo>
                      <a:pt x="92" y="71"/>
                      <a:pt x="92" y="71"/>
                      <a:pt x="92" y="71"/>
                    </a:cubicBezTo>
                    <a:cubicBezTo>
                      <a:pt x="92" y="20"/>
                      <a:pt x="92" y="20"/>
                      <a:pt x="92" y="20"/>
                    </a:cubicBezTo>
                    <a:cubicBezTo>
                      <a:pt x="92" y="0"/>
                      <a:pt x="92" y="0"/>
                      <a:pt x="92" y="0"/>
                    </a:cubicBezTo>
                    <a:cubicBezTo>
                      <a:pt x="82" y="0"/>
                      <a:pt x="82" y="0"/>
                      <a:pt x="82" y="0"/>
                    </a:cubicBezTo>
                    <a:cubicBezTo>
                      <a:pt x="31" y="0"/>
                      <a:pt x="31" y="0"/>
                      <a:pt x="31" y="0"/>
                    </a:cubicBezTo>
                    <a:cubicBezTo>
                      <a:pt x="21" y="0"/>
                      <a:pt x="21" y="0"/>
                      <a:pt x="21" y="0"/>
                    </a:cubicBezTo>
                    <a:cubicBezTo>
                      <a:pt x="21" y="20"/>
                      <a:pt x="21" y="20"/>
                      <a:pt x="21" y="20"/>
                    </a:cubicBezTo>
                    <a:cubicBezTo>
                      <a:pt x="21" y="56"/>
                      <a:pt x="21" y="56"/>
                      <a:pt x="21" y="56"/>
                    </a:cubicBezTo>
                    <a:cubicBezTo>
                      <a:pt x="20" y="55"/>
                      <a:pt x="18" y="55"/>
                      <a:pt x="16" y="55"/>
                    </a:cubicBezTo>
                    <a:cubicBezTo>
                      <a:pt x="7" y="55"/>
                      <a:pt x="0" y="62"/>
                      <a:pt x="0" y="71"/>
                    </a:cubicBezTo>
                    <a:cubicBezTo>
                      <a:pt x="0" y="79"/>
                      <a:pt x="7" y="86"/>
                      <a:pt x="16" y="8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5" name="Freeform: Shape 49"/>
              <p:cNvSpPr/>
              <p:nvPr/>
            </p:nvSpPr>
            <p:spPr bwMode="auto">
              <a:xfrm>
                <a:off x="4422319" y="2232466"/>
                <a:ext cx="141081" cy="104906"/>
              </a:xfrm>
              <a:custGeom>
                <a:avLst/>
                <a:gdLst>
                  <a:gd name="T0" fmla="*/ 44 w 87"/>
                  <a:gd name="T1" fmla="*/ 0 h 65"/>
                  <a:gd name="T2" fmla="*/ 0 w 87"/>
                  <a:gd name="T3" fmla="*/ 43 h 65"/>
                  <a:gd name="T4" fmla="*/ 5 w 87"/>
                  <a:gd name="T5" fmla="*/ 64 h 65"/>
                  <a:gd name="T6" fmla="*/ 5 w 87"/>
                  <a:gd name="T7" fmla="*/ 53 h 65"/>
                  <a:gd name="T8" fmla="*/ 7 w 87"/>
                  <a:gd name="T9" fmla="*/ 47 h 65"/>
                  <a:gd name="T10" fmla="*/ 7 w 87"/>
                  <a:gd name="T11" fmla="*/ 43 h 65"/>
                  <a:gd name="T12" fmla="*/ 44 w 87"/>
                  <a:gd name="T13" fmla="*/ 7 h 65"/>
                  <a:gd name="T14" fmla="*/ 80 w 87"/>
                  <a:gd name="T15" fmla="*/ 43 h 65"/>
                  <a:gd name="T16" fmla="*/ 80 w 87"/>
                  <a:gd name="T17" fmla="*/ 47 h 65"/>
                  <a:gd name="T18" fmla="*/ 82 w 87"/>
                  <a:gd name="T19" fmla="*/ 53 h 65"/>
                  <a:gd name="T20" fmla="*/ 82 w 87"/>
                  <a:gd name="T21" fmla="*/ 65 h 65"/>
                  <a:gd name="T22" fmla="*/ 87 w 87"/>
                  <a:gd name="T23" fmla="*/ 43 h 65"/>
                  <a:gd name="T24" fmla="*/ 44 w 87"/>
                  <a:gd name="T25"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7" h="65">
                    <a:moveTo>
                      <a:pt x="44" y="0"/>
                    </a:moveTo>
                    <a:cubicBezTo>
                      <a:pt x="20" y="0"/>
                      <a:pt x="0" y="19"/>
                      <a:pt x="0" y="43"/>
                    </a:cubicBezTo>
                    <a:cubicBezTo>
                      <a:pt x="0" y="51"/>
                      <a:pt x="2" y="58"/>
                      <a:pt x="5" y="64"/>
                    </a:cubicBezTo>
                    <a:cubicBezTo>
                      <a:pt x="5" y="53"/>
                      <a:pt x="5" y="53"/>
                      <a:pt x="5" y="53"/>
                    </a:cubicBezTo>
                    <a:cubicBezTo>
                      <a:pt x="5" y="51"/>
                      <a:pt x="6" y="49"/>
                      <a:pt x="7" y="47"/>
                    </a:cubicBezTo>
                    <a:cubicBezTo>
                      <a:pt x="7" y="46"/>
                      <a:pt x="7" y="45"/>
                      <a:pt x="7" y="43"/>
                    </a:cubicBezTo>
                    <a:cubicBezTo>
                      <a:pt x="7" y="23"/>
                      <a:pt x="24" y="7"/>
                      <a:pt x="44" y="7"/>
                    </a:cubicBezTo>
                    <a:cubicBezTo>
                      <a:pt x="64" y="7"/>
                      <a:pt x="80" y="23"/>
                      <a:pt x="80" y="43"/>
                    </a:cubicBezTo>
                    <a:cubicBezTo>
                      <a:pt x="80" y="45"/>
                      <a:pt x="80" y="46"/>
                      <a:pt x="80" y="47"/>
                    </a:cubicBezTo>
                    <a:cubicBezTo>
                      <a:pt x="81" y="49"/>
                      <a:pt x="82" y="51"/>
                      <a:pt x="82" y="53"/>
                    </a:cubicBezTo>
                    <a:cubicBezTo>
                      <a:pt x="82" y="65"/>
                      <a:pt x="82" y="65"/>
                      <a:pt x="82" y="65"/>
                    </a:cubicBezTo>
                    <a:cubicBezTo>
                      <a:pt x="85" y="58"/>
                      <a:pt x="87" y="51"/>
                      <a:pt x="87" y="43"/>
                    </a:cubicBezTo>
                    <a:cubicBezTo>
                      <a:pt x="87" y="19"/>
                      <a:pt x="68" y="0"/>
                      <a:pt x="44"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6" name="Freeform: Shape 50"/>
              <p:cNvSpPr/>
              <p:nvPr/>
            </p:nvSpPr>
            <p:spPr bwMode="auto">
              <a:xfrm>
                <a:off x="4435583" y="2303609"/>
                <a:ext cx="31351" cy="54262"/>
              </a:xfrm>
              <a:custGeom>
                <a:avLst/>
                <a:gdLst>
                  <a:gd name="T0" fmla="*/ 0 w 19"/>
                  <a:gd name="T1" fmla="*/ 7 h 34"/>
                  <a:gd name="T2" fmla="*/ 0 w 19"/>
                  <a:gd name="T3" fmla="*/ 9 h 34"/>
                  <a:gd name="T4" fmla="*/ 0 w 19"/>
                  <a:gd name="T5" fmla="*/ 20 h 34"/>
                  <a:gd name="T6" fmla="*/ 0 w 19"/>
                  <a:gd name="T7" fmla="*/ 25 h 34"/>
                  <a:gd name="T8" fmla="*/ 13 w 19"/>
                  <a:gd name="T9" fmla="*/ 34 h 34"/>
                  <a:gd name="T10" fmla="*/ 19 w 19"/>
                  <a:gd name="T11" fmla="*/ 34 h 34"/>
                  <a:gd name="T12" fmla="*/ 19 w 19"/>
                  <a:gd name="T13" fmla="*/ 0 h 34"/>
                  <a:gd name="T14" fmla="*/ 13 w 19"/>
                  <a:gd name="T15" fmla="*/ 0 h 34"/>
                  <a:gd name="T16" fmla="*/ 0 w 19"/>
                  <a:gd name="T17" fmla="*/ 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4">
                    <a:moveTo>
                      <a:pt x="0" y="7"/>
                    </a:moveTo>
                    <a:cubicBezTo>
                      <a:pt x="0" y="7"/>
                      <a:pt x="0" y="8"/>
                      <a:pt x="0" y="9"/>
                    </a:cubicBezTo>
                    <a:cubicBezTo>
                      <a:pt x="0" y="20"/>
                      <a:pt x="0" y="20"/>
                      <a:pt x="0" y="20"/>
                    </a:cubicBezTo>
                    <a:cubicBezTo>
                      <a:pt x="0" y="25"/>
                      <a:pt x="0" y="25"/>
                      <a:pt x="0" y="25"/>
                    </a:cubicBezTo>
                    <a:cubicBezTo>
                      <a:pt x="0" y="30"/>
                      <a:pt x="6" y="34"/>
                      <a:pt x="13" y="34"/>
                    </a:cubicBezTo>
                    <a:cubicBezTo>
                      <a:pt x="19" y="34"/>
                      <a:pt x="19" y="34"/>
                      <a:pt x="19" y="34"/>
                    </a:cubicBezTo>
                    <a:cubicBezTo>
                      <a:pt x="19" y="0"/>
                      <a:pt x="19" y="0"/>
                      <a:pt x="19" y="0"/>
                    </a:cubicBezTo>
                    <a:cubicBezTo>
                      <a:pt x="13" y="0"/>
                      <a:pt x="13" y="0"/>
                      <a:pt x="13" y="0"/>
                    </a:cubicBezTo>
                    <a:cubicBezTo>
                      <a:pt x="7" y="0"/>
                      <a:pt x="1" y="3"/>
                      <a:pt x="0"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7" name="Freeform: Shape 51"/>
              <p:cNvSpPr/>
              <p:nvPr/>
            </p:nvSpPr>
            <p:spPr bwMode="auto">
              <a:xfrm>
                <a:off x="4519990" y="2303609"/>
                <a:ext cx="31351" cy="54262"/>
              </a:xfrm>
              <a:custGeom>
                <a:avLst/>
                <a:gdLst>
                  <a:gd name="T0" fmla="*/ 19 w 19"/>
                  <a:gd name="T1" fmla="*/ 25 h 34"/>
                  <a:gd name="T2" fmla="*/ 19 w 19"/>
                  <a:gd name="T3" fmla="*/ 20 h 34"/>
                  <a:gd name="T4" fmla="*/ 19 w 19"/>
                  <a:gd name="T5" fmla="*/ 9 h 34"/>
                  <a:gd name="T6" fmla="*/ 19 w 19"/>
                  <a:gd name="T7" fmla="*/ 8 h 34"/>
                  <a:gd name="T8" fmla="*/ 6 w 19"/>
                  <a:gd name="T9" fmla="*/ 0 h 34"/>
                  <a:gd name="T10" fmla="*/ 0 w 19"/>
                  <a:gd name="T11" fmla="*/ 0 h 34"/>
                  <a:gd name="T12" fmla="*/ 0 w 19"/>
                  <a:gd name="T13" fmla="*/ 34 h 34"/>
                  <a:gd name="T14" fmla="*/ 6 w 19"/>
                  <a:gd name="T15" fmla="*/ 34 h 34"/>
                  <a:gd name="T16" fmla="*/ 19 w 19"/>
                  <a:gd name="T17" fmla="*/ 2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34">
                    <a:moveTo>
                      <a:pt x="19" y="25"/>
                    </a:moveTo>
                    <a:cubicBezTo>
                      <a:pt x="19" y="20"/>
                      <a:pt x="19" y="20"/>
                      <a:pt x="19" y="20"/>
                    </a:cubicBezTo>
                    <a:cubicBezTo>
                      <a:pt x="19" y="9"/>
                      <a:pt x="19" y="9"/>
                      <a:pt x="19" y="9"/>
                    </a:cubicBezTo>
                    <a:cubicBezTo>
                      <a:pt x="19" y="8"/>
                      <a:pt x="19" y="8"/>
                      <a:pt x="19" y="8"/>
                    </a:cubicBezTo>
                    <a:cubicBezTo>
                      <a:pt x="18" y="3"/>
                      <a:pt x="13" y="0"/>
                      <a:pt x="6" y="0"/>
                    </a:cubicBezTo>
                    <a:cubicBezTo>
                      <a:pt x="0" y="0"/>
                      <a:pt x="0" y="0"/>
                      <a:pt x="0" y="0"/>
                    </a:cubicBezTo>
                    <a:cubicBezTo>
                      <a:pt x="0" y="34"/>
                      <a:pt x="0" y="34"/>
                      <a:pt x="0" y="34"/>
                    </a:cubicBezTo>
                    <a:cubicBezTo>
                      <a:pt x="6" y="34"/>
                      <a:pt x="6" y="34"/>
                      <a:pt x="6" y="34"/>
                    </a:cubicBezTo>
                    <a:cubicBezTo>
                      <a:pt x="13" y="34"/>
                      <a:pt x="19" y="30"/>
                      <a:pt x="19" y="2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8" name="Freeform: Shape 52"/>
              <p:cNvSpPr/>
              <p:nvPr/>
            </p:nvSpPr>
            <p:spPr bwMode="auto">
              <a:xfrm>
                <a:off x="4341529" y="3768683"/>
                <a:ext cx="159168" cy="159168"/>
              </a:xfrm>
              <a:custGeom>
                <a:avLst/>
                <a:gdLst>
                  <a:gd name="T0" fmla="*/ 72 w 132"/>
                  <a:gd name="T1" fmla="*/ 51 h 132"/>
                  <a:gd name="T2" fmla="*/ 72 w 132"/>
                  <a:gd name="T3" fmla="*/ 41 h 132"/>
                  <a:gd name="T4" fmla="*/ 97 w 132"/>
                  <a:gd name="T5" fmla="*/ 41 h 132"/>
                  <a:gd name="T6" fmla="*/ 97 w 132"/>
                  <a:gd name="T7" fmla="*/ 0 h 132"/>
                  <a:gd name="T8" fmla="*/ 35 w 132"/>
                  <a:gd name="T9" fmla="*/ 0 h 132"/>
                  <a:gd name="T10" fmla="*/ 35 w 132"/>
                  <a:gd name="T11" fmla="*/ 41 h 132"/>
                  <a:gd name="T12" fmla="*/ 61 w 132"/>
                  <a:gd name="T13" fmla="*/ 41 h 132"/>
                  <a:gd name="T14" fmla="*/ 61 w 132"/>
                  <a:gd name="T15" fmla="*/ 51 h 132"/>
                  <a:gd name="T16" fmla="*/ 26 w 132"/>
                  <a:gd name="T17" fmla="*/ 51 h 132"/>
                  <a:gd name="T18" fmla="*/ 26 w 132"/>
                  <a:gd name="T19" fmla="*/ 46 h 132"/>
                  <a:gd name="T20" fmla="*/ 11 w 132"/>
                  <a:gd name="T21" fmla="*/ 46 h 132"/>
                  <a:gd name="T22" fmla="*/ 11 w 132"/>
                  <a:gd name="T23" fmla="*/ 51 h 132"/>
                  <a:gd name="T24" fmla="*/ 0 w 132"/>
                  <a:gd name="T25" fmla="*/ 51 h 132"/>
                  <a:gd name="T26" fmla="*/ 0 w 132"/>
                  <a:gd name="T27" fmla="*/ 132 h 132"/>
                  <a:gd name="T28" fmla="*/ 132 w 132"/>
                  <a:gd name="T29" fmla="*/ 132 h 132"/>
                  <a:gd name="T30" fmla="*/ 132 w 132"/>
                  <a:gd name="T31" fmla="*/ 51 h 132"/>
                  <a:gd name="T32" fmla="*/ 72 w 132"/>
                  <a:gd name="T33" fmla="*/ 51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132">
                    <a:moveTo>
                      <a:pt x="72" y="51"/>
                    </a:moveTo>
                    <a:lnTo>
                      <a:pt x="72" y="41"/>
                    </a:lnTo>
                    <a:lnTo>
                      <a:pt x="97" y="41"/>
                    </a:lnTo>
                    <a:lnTo>
                      <a:pt x="97" y="0"/>
                    </a:lnTo>
                    <a:lnTo>
                      <a:pt x="35" y="0"/>
                    </a:lnTo>
                    <a:lnTo>
                      <a:pt x="35" y="41"/>
                    </a:lnTo>
                    <a:lnTo>
                      <a:pt x="61" y="41"/>
                    </a:lnTo>
                    <a:lnTo>
                      <a:pt x="61" y="51"/>
                    </a:lnTo>
                    <a:lnTo>
                      <a:pt x="26" y="51"/>
                    </a:lnTo>
                    <a:lnTo>
                      <a:pt x="26" y="46"/>
                    </a:lnTo>
                    <a:lnTo>
                      <a:pt x="11" y="46"/>
                    </a:lnTo>
                    <a:lnTo>
                      <a:pt x="11" y="51"/>
                    </a:lnTo>
                    <a:lnTo>
                      <a:pt x="0" y="51"/>
                    </a:lnTo>
                    <a:lnTo>
                      <a:pt x="0" y="132"/>
                    </a:lnTo>
                    <a:lnTo>
                      <a:pt x="132" y="132"/>
                    </a:lnTo>
                    <a:lnTo>
                      <a:pt x="132" y="51"/>
                    </a:lnTo>
                    <a:lnTo>
                      <a:pt x="72"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9" name="Freeform: Shape 53"/>
              <p:cNvSpPr/>
              <p:nvPr/>
            </p:nvSpPr>
            <p:spPr bwMode="auto">
              <a:xfrm>
                <a:off x="4469346" y="3842238"/>
                <a:ext cx="18087" cy="6029"/>
              </a:xfrm>
              <a:custGeom>
                <a:avLst/>
                <a:gdLst>
                  <a:gd name="T0" fmla="*/ 15 w 15"/>
                  <a:gd name="T1" fmla="*/ 5 h 5"/>
                  <a:gd name="T2" fmla="*/ 15 w 15"/>
                  <a:gd name="T3" fmla="*/ 5 h 5"/>
                  <a:gd name="T4" fmla="*/ 0 w 15"/>
                  <a:gd name="T5" fmla="*/ 5 h 5"/>
                  <a:gd name="T6" fmla="*/ 0 w 15"/>
                  <a:gd name="T7" fmla="*/ 0 h 5"/>
                  <a:gd name="T8" fmla="*/ 15 w 15"/>
                  <a:gd name="T9" fmla="*/ 0 h 5"/>
                  <a:gd name="T10" fmla="*/ 15 w 15"/>
                  <a:gd name="T11" fmla="*/ 5 h 5"/>
                </a:gdLst>
                <a:ahLst/>
                <a:cxnLst>
                  <a:cxn ang="0">
                    <a:pos x="T0" y="T1"/>
                  </a:cxn>
                  <a:cxn ang="0">
                    <a:pos x="T2" y="T3"/>
                  </a:cxn>
                  <a:cxn ang="0">
                    <a:pos x="T4" y="T5"/>
                  </a:cxn>
                  <a:cxn ang="0">
                    <a:pos x="T6" y="T7"/>
                  </a:cxn>
                  <a:cxn ang="0">
                    <a:pos x="T8" y="T9"/>
                  </a:cxn>
                  <a:cxn ang="0">
                    <a:pos x="T10" y="T11"/>
                  </a:cxn>
                </a:cxnLst>
                <a:rect l="0" t="0" r="r" b="b"/>
                <a:pathLst>
                  <a:path w="15" h="5">
                    <a:moveTo>
                      <a:pt x="15" y="5"/>
                    </a:moveTo>
                    <a:lnTo>
                      <a:pt x="15" y="5"/>
                    </a:lnTo>
                    <a:lnTo>
                      <a:pt x="0" y="5"/>
                    </a:lnTo>
                    <a:lnTo>
                      <a:pt x="0" y="0"/>
                    </a:lnTo>
                    <a:lnTo>
                      <a:pt x="15" y="0"/>
                    </a:lnTo>
                    <a:lnTo>
                      <a:pt x="15" y="5"/>
                    </a:lnTo>
                    <a:close/>
                  </a:path>
                </a:pathLst>
              </a:custGeom>
              <a:solidFill>
                <a:srgbClr val="DA89D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Freeform: Shape 54"/>
              <p:cNvSpPr/>
              <p:nvPr/>
            </p:nvSpPr>
            <p:spPr bwMode="auto">
              <a:xfrm>
                <a:off x="4390967" y="3848267"/>
                <a:ext cx="61497" cy="61497"/>
              </a:xfrm>
              <a:custGeom>
                <a:avLst/>
                <a:gdLst>
                  <a:gd name="T0" fmla="*/ 19 w 38"/>
                  <a:gd name="T1" fmla="*/ 38 h 38"/>
                  <a:gd name="T2" fmla="*/ 19 w 38"/>
                  <a:gd name="T3" fmla="*/ 38 h 38"/>
                  <a:gd name="T4" fmla="*/ 0 w 38"/>
                  <a:gd name="T5" fmla="*/ 19 h 38"/>
                  <a:gd name="T6" fmla="*/ 19 w 38"/>
                  <a:gd name="T7" fmla="*/ 0 h 38"/>
                  <a:gd name="T8" fmla="*/ 38 w 38"/>
                  <a:gd name="T9" fmla="*/ 19 h 38"/>
                  <a:gd name="T10" fmla="*/ 19 w 38"/>
                  <a:gd name="T11" fmla="*/ 38 h 38"/>
                </a:gdLst>
                <a:ahLst/>
                <a:cxnLst>
                  <a:cxn ang="0">
                    <a:pos x="T0" y="T1"/>
                  </a:cxn>
                  <a:cxn ang="0">
                    <a:pos x="T2" y="T3"/>
                  </a:cxn>
                  <a:cxn ang="0">
                    <a:pos x="T4" y="T5"/>
                  </a:cxn>
                  <a:cxn ang="0">
                    <a:pos x="T6" y="T7"/>
                  </a:cxn>
                  <a:cxn ang="0">
                    <a:pos x="T8" y="T9"/>
                  </a:cxn>
                  <a:cxn ang="0">
                    <a:pos x="T10" y="T11"/>
                  </a:cxn>
                </a:cxnLst>
                <a:rect l="0" t="0" r="r" b="b"/>
                <a:pathLst>
                  <a:path w="38" h="38">
                    <a:moveTo>
                      <a:pt x="19" y="38"/>
                    </a:moveTo>
                    <a:cubicBezTo>
                      <a:pt x="19" y="38"/>
                      <a:pt x="19" y="38"/>
                      <a:pt x="19" y="38"/>
                    </a:cubicBezTo>
                    <a:cubicBezTo>
                      <a:pt x="9" y="38"/>
                      <a:pt x="0" y="29"/>
                      <a:pt x="0" y="19"/>
                    </a:cubicBezTo>
                    <a:cubicBezTo>
                      <a:pt x="0" y="9"/>
                      <a:pt x="9" y="0"/>
                      <a:pt x="19" y="0"/>
                    </a:cubicBezTo>
                    <a:cubicBezTo>
                      <a:pt x="29" y="0"/>
                      <a:pt x="38" y="9"/>
                      <a:pt x="38" y="19"/>
                    </a:cubicBezTo>
                    <a:cubicBezTo>
                      <a:pt x="38" y="29"/>
                      <a:pt x="29" y="38"/>
                      <a:pt x="19" y="38"/>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1" name="Freeform: Shape 55"/>
              <p:cNvSpPr/>
              <p:nvPr/>
            </p:nvSpPr>
            <p:spPr bwMode="auto">
              <a:xfrm>
                <a:off x="4393379" y="3777123"/>
                <a:ext cx="55468" cy="33763"/>
              </a:xfrm>
              <a:custGeom>
                <a:avLst/>
                <a:gdLst>
                  <a:gd name="T0" fmla="*/ 0 w 46"/>
                  <a:gd name="T1" fmla="*/ 28 h 28"/>
                  <a:gd name="T2" fmla="*/ 0 w 46"/>
                  <a:gd name="T3" fmla="*/ 28 h 28"/>
                  <a:gd name="T4" fmla="*/ 0 w 46"/>
                  <a:gd name="T5" fmla="*/ 0 h 28"/>
                  <a:gd name="T6" fmla="*/ 46 w 46"/>
                  <a:gd name="T7" fmla="*/ 0 h 28"/>
                  <a:gd name="T8" fmla="*/ 46 w 46"/>
                  <a:gd name="T9" fmla="*/ 28 h 28"/>
                  <a:gd name="T10" fmla="*/ 0 w 46"/>
                  <a:gd name="T11" fmla="*/ 28 h 28"/>
                </a:gdLst>
                <a:ahLst/>
                <a:cxnLst>
                  <a:cxn ang="0">
                    <a:pos x="T0" y="T1"/>
                  </a:cxn>
                  <a:cxn ang="0">
                    <a:pos x="T2" y="T3"/>
                  </a:cxn>
                  <a:cxn ang="0">
                    <a:pos x="T4" y="T5"/>
                  </a:cxn>
                  <a:cxn ang="0">
                    <a:pos x="T6" y="T7"/>
                  </a:cxn>
                  <a:cxn ang="0">
                    <a:pos x="T8" y="T9"/>
                  </a:cxn>
                  <a:cxn ang="0">
                    <a:pos x="T10" y="T11"/>
                  </a:cxn>
                </a:cxnLst>
                <a:rect l="0" t="0" r="r" b="b"/>
                <a:pathLst>
                  <a:path w="46" h="28">
                    <a:moveTo>
                      <a:pt x="0" y="28"/>
                    </a:moveTo>
                    <a:lnTo>
                      <a:pt x="0" y="28"/>
                    </a:lnTo>
                    <a:lnTo>
                      <a:pt x="0" y="0"/>
                    </a:lnTo>
                    <a:lnTo>
                      <a:pt x="46" y="0"/>
                    </a:lnTo>
                    <a:lnTo>
                      <a:pt x="46" y="28"/>
                    </a:lnTo>
                    <a:lnTo>
                      <a:pt x="0" y="28"/>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Freeform: Shape 56"/>
              <p:cNvSpPr/>
              <p:nvPr/>
            </p:nvSpPr>
            <p:spPr bwMode="auto">
              <a:xfrm>
                <a:off x="6676000" y="3720450"/>
                <a:ext cx="203784" cy="100083"/>
              </a:xfrm>
              <a:custGeom>
                <a:avLst/>
                <a:gdLst>
                  <a:gd name="T0" fmla="*/ 108 w 126"/>
                  <a:gd name="T1" fmla="*/ 44 h 62"/>
                  <a:gd name="T2" fmla="*/ 126 w 126"/>
                  <a:gd name="T3" fmla="*/ 22 h 62"/>
                  <a:gd name="T4" fmla="*/ 108 w 126"/>
                  <a:gd name="T5" fmla="*/ 0 h 62"/>
                  <a:gd name="T6" fmla="*/ 108 w 126"/>
                  <a:gd name="T7" fmla="*/ 10 h 62"/>
                  <a:gd name="T8" fmla="*/ 116 w 126"/>
                  <a:gd name="T9" fmla="*/ 22 h 62"/>
                  <a:gd name="T10" fmla="*/ 108 w 126"/>
                  <a:gd name="T11" fmla="*/ 34 h 62"/>
                  <a:gd name="T12" fmla="*/ 108 w 126"/>
                  <a:gd name="T13" fmla="*/ 44 h 62"/>
                  <a:gd name="T14" fmla="*/ 53 w 126"/>
                  <a:gd name="T15" fmla="*/ 62 h 62"/>
                  <a:gd name="T16" fmla="*/ 94 w 126"/>
                  <a:gd name="T17" fmla="*/ 42 h 62"/>
                  <a:gd name="T18" fmla="*/ 104 w 126"/>
                  <a:gd name="T19" fmla="*/ 44 h 62"/>
                  <a:gd name="T20" fmla="*/ 108 w 126"/>
                  <a:gd name="T21" fmla="*/ 44 h 62"/>
                  <a:gd name="T22" fmla="*/ 108 w 126"/>
                  <a:gd name="T23" fmla="*/ 34 h 62"/>
                  <a:gd name="T24" fmla="*/ 104 w 126"/>
                  <a:gd name="T25" fmla="*/ 35 h 62"/>
                  <a:gd name="T26" fmla="*/ 100 w 126"/>
                  <a:gd name="T27" fmla="*/ 34 h 62"/>
                  <a:gd name="T28" fmla="*/ 106 w 126"/>
                  <a:gd name="T29" fmla="*/ 10 h 62"/>
                  <a:gd name="T30" fmla="*/ 106 w 126"/>
                  <a:gd name="T31" fmla="*/ 10 h 62"/>
                  <a:gd name="T32" fmla="*/ 106 w 126"/>
                  <a:gd name="T33" fmla="*/ 10 h 62"/>
                  <a:gd name="T34" fmla="*/ 108 w 126"/>
                  <a:gd name="T35" fmla="*/ 10 h 62"/>
                  <a:gd name="T36" fmla="*/ 108 w 126"/>
                  <a:gd name="T37" fmla="*/ 0 h 62"/>
                  <a:gd name="T38" fmla="*/ 105 w 126"/>
                  <a:gd name="T39" fmla="*/ 0 h 62"/>
                  <a:gd name="T40" fmla="*/ 105 w 126"/>
                  <a:gd name="T41" fmla="*/ 0 h 62"/>
                  <a:gd name="T42" fmla="*/ 1 w 126"/>
                  <a:gd name="T43" fmla="*/ 0 h 62"/>
                  <a:gd name="T44" fmla="*/ 0 w 126"/>
                  <a:gd name="T45" fmla="*/ 10 h 62"/>
                  <a:gd name="T46" fmla="*/ 53 w 126"/>
                  <a:gd name="T4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62">
                    <a:moveTo>
                      <a:pt x="108" y="44"/>
                    </a:moveTo>
                    <a:cubicBezTo>
                      <a:pt x="118" y="42"/>
                      <a:pt x="126" y="33"/>
                      <a:pt x="126" y="22"/>
                    </a:cubicBezTo>
                    <a:cubicBezTo>
                      <a:pt x="126" y="11"/>
                      <a:pt x="118" y="2"/>
                      <a:pt x="108" y="0"/>
                    </a:cubicBezTo>
                    <a:cubicBezTo>
                      <a:pt x="108" y="10"/>
                      <a:pt x="108" y="10"/>
                      <a:pt x="108" y="10"/>
                    </a:cubicBezTo>
                    <a:cubicBezTo>
                      <a:pt x="113" y="12"/>
                      <a:pt x="116" y="17"/>
                      <a:pt x="116" y="22"/>
                    </a:cubicBezTo>
                    <a:cubicBezTo>
                      <a:pt x="116" y="27"/>
                      <a:pt x="113" y="32"/>
                      <a:pt x="108" y="34"/>
                    </a:cubicBezTo>
                    <a:lnTo>
                      <a:pt x="108" y="44"/>
                    </a:lnTo>
                    <a:close/>
                    <a:moveTo>
                      <a:pt x="53" y="62"/>
                    </a:moveTo>
                    <a:cubicBezTo>
                      <a:pt x="70" y="62"/>
                      <a:pt x="85" y="54"/>
                      <a:pt x="94" y="42"/>
                    </a:cubicBezTo>
                    <a:cubicBezTo>
                      <a:pt x="97" y="44"/>
                      <a:pt x="100" y="44"/>
                      <a:pt x="104" y="44"/>
                    </a:cubicBezTo>
                    <a:cubicBezTo>
                      <a:pt x="105" y="44"/>
                      <a:pt x="107" y="44"/>
                      <a:pt x="108" y="44"/>
                    </a:cubicBezTo>
                    <a:cubicBezTo>
                      <a:pt x="108" y="34"/>
                      <a:pt x="108" y="34"/>
                      <a:pt x="108" y="34"/>
                    </a:cubicBezTo>
                    <a:cubicBezTo>
                      <a:pt x="107" y="34"/>
                      <a:pt x="105" y="35"/>
                      <a:pt x="104" y="35"/>
                    </a:cubicBezTo>
                    <a:cubicBezTo>
                      <a:pt x="102" y="35"/>
                      <a:pt x="101" y="34"/>
                      <a:pt x="100" y="34"/>
                    </a:cubicBezTo>
                    <a:cubicBezTo>
                      <a:pt x="103" y="27"/>
                      <a:pt x="106" y="18"/>
                      <a:pt x="106" y="10"/>
                    </a:cubicBezTo>
                    <a:cubicBezTo>
                      <a:pt x="106" y="10"/>
                      <a:pt x="106" y="10"/>
                      <a:pt x="106" y="10"/>
                    </a:cubicBezTo>
                    <a:cubicBezTo>
                      <a:pt x="106" y="10"/>
                      <a:pt x="106" y="10"/>
                      <a:pt x="106" y="10"/>
                    </a:cubicBezTo>
                    <a:cubicBezTo>
                      <a:pt x="106" y="10"/>
                      <a:pt x="107" y="10"/>
                      <a:pt x="108" y="10"/>
                    </a:cubicBezTo>
                    <a:cubicBezTo>
                      <a:pt x="108" y="0"/>
                      <a:pt x="108" y="0"/>
                      <a:pt x="108" y="0"/>
                    </a:cubicBezTo>
                    <a:cubicBezTo>
                      <a:pt x="107" y="0"/>
                      <a:pt x="106" y="0"/>
                      <a:pt x="105" y="0"/>
                    </a:cubicBezTo>
                    <a:cubicBezTo>
                      <a:pt x="105" y="0"/>
                      <a:pt x="105" y="0"/>
                      <a:pt x="105" y="0"/>
                    </a:cubicBezTo>
                    <a:cubicBezTo>
                      <a:pt x="1" y="0"/>
                      <a:pt x="1" y="0"/>
                      <a:pt x="1" y="0"/>
                    </a:cubicBezTo>
                    <a:cubicBezTo>
                      <a:pt x="1" y="3"/>
                      <a:pt x="0" y="6"/>
                      <a:pt x="0" y="10"/>
                    </a:cubicBezTo>
                    <a:cubicBezTo>
                      <a:pt x="0" y="39"/>
                      <a:pt x="24" y="62"/>
                      <a:pt x="53" y="6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3" name="Rectangle 57"/>
              <p:cNvSpPr/>
              <p:nvPr/>
            </p:nvSpPr>
            <p:spPr bwMode="auto">
              <a:xfrm>
                <a:off x="6676000" y="3830180"/>
                <a:ext cx="184491" cy="14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14" name="Freeform: Shape 58"/>
              <p:cNvSpPr/>
              <p:nvPr/>
            </p:nvSpPr>
            <p:spPr bwMode="auto">
              <a:xfrm>
                <a:off x="6718204" y="3630013"/>
                <a:ext cx="33763" cy="84408"/>
              </a:xfrm>
              <a:custGeom>
                <a:avLst/>
                <a:gdLst>
                  <a:gd name="T0" fmla="*/ 7 w 21"/>
                  <a:gd name="T1" fmla="*/ 40 h 52"/>
                  <a:gd name="T2" fmla="*/ 10 w 21"/>
                  <a:gd name="T3" fmla="*/ 50 h 52"/>
                  <a:gd name="T4" fmla="*/ 19 w 21"/>
                  <a:gd name="T5" fmla="*/ 32 h 52"/>
                  <a:gd name="T6" fmla="*/ 14 w 21"/>
                  <a:gd name="T7" fmla="*/ 21 h 52"/>
                  <a:gd name="T8" fmla="*/ 13 w 21"/>
                  <a:gd name="T9" fmla="*/ 13 h 52"/>
                  <a:gd name="T10" fmla="*/ 8 w 21"/>
                  <a:gd name="T11" fmla="*/ 4 h 52"/>
                  <a:gd name="T12" fmla="*/ 3 w 21"/>
                  <a:gd name="T13" fmla="*/ 22 h 52"/>
                  <a:gd name="T14" fmla="*/ 7 w 21"/>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52">
                    <a:moveTo>
                      <a:pt x="7" y="40"/>
                    </a:moveTo>
                    <a:cubicBezTo>
                      <a:pt x="1" y="42"/>
                      <a:pt x="4" y="52"/>
                      <a:pt x="10" y="50"/>
                    </a:cubicBezTo>
                    <a:cubicBezTo>
                      <a:pt x="18" y="47"/>
                      <a:pt x="21" y="40"/>
                      <a:pt x="19" y="32"/>
                    </a:cubicBezTo>
                    <a:cubicBezTo>
                      <a:pt x="18" y="28"/>
                      <a:pt x="16" y="25"/>
                      <a:pt x="14" y="21"/>
                    </a:cubicBezTo>
                    <a:cubicBezTo>
                      <a:pt x="13" y="19"/>
                      <a:pt x="11" y="15"/>
                      <a:pt x="13" y="13"/>
                    </a:cubicBezTo>
                    <a:cubicBezTo>
                      <a:pt x="19" y="10"/>
                      <a:pt x="14" y="0"/>
                      <a:pt x="8" y="4"/>
                    </a:cubicBezTo>
                    <a:cubicBezTo>
                      <a:pt x="2" y="8"/>
                      <a:pt x="0" y="16"/>
                      <a:pt x="3" y="22"/>
                    </a:cubicBezTo>
                    <a:cubicBezTo>
                      <a:pt x="3" y="25"/>
                      <a:pt x="12" y="38"/>
                      <a:pt x="7"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Freeform: Shape 59"/>
              <p:cNvSpPr/>
              <p:nvPr/>
            </p:nvSpPr>
            <p:spPr bwMode="auto">
              <a:xfrm>
                <a:off x="6766436" y="3630013"/>
                <a:ext cx="32557" cy="84408"/>
              </a:xfrm>
              <a:custGeom>
                <a:avLst/>
                <a:gdLst>
                  <a:gd name="T0" fmla="*/ 7 w 20"/>
                  <a:gd name="T1" fmla="*/ 40 h 52"/>
                  <a:gd name="T2" fmla="*/ 10 w 20"/>
                  <a:gd name="T3" fmla="*/ 50 h 52"/>
                  <a:gd name="T4" fmla="*/ 18 w 20"/>
                  <a:gd name="T5" fmla="*/ 32 h 52"/>
                  <a:gd name="T6" fmla="*/ 13 w 20"/>
                  <a:gd name="T7" fmla="*/ 21 h 52"/>
                  <a:gd name="T8" fmla="*/ 13 w 20"/>
                  <a:gd name="T9" fmla="*/ 13 h 52"/>
                  <a:gd name="T10" fmla="*/ 8 w 20"/>
                  <a:gd name="T11" fmla="*/ 4 h 52"/>
                  <a:gd name="T12" fmla="*/ 2 w 20"/>
                  <a:gd name="T13" fmla="*/ 22 h 52"/>
                  <a:gd name="T14" fmla="*/ 7 w 20"/>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2">
                    <a:moveTo>
                      <a:pt x="7" y="40"/>
                    </a:moveTo>
                    <a:cubicBezTo>
                      <a:pt x="0" y="42"/>
                      <a:pt x="3" y="52"/>
                      <a:pt x="10" y="50"/>
                    </a:cubicBezTo>
                    <a:cubicBezTo>
                      <a:pt x="18" y="47"/>
                      <a:pt x="20" y="40"/>
                      <a:pt x="18" y="32"/>
                    </a:cubicBezTo>
                    <a:cubicBezTo>
                      <a:pt x="17" y="28"/>
                      <a:pt x="15" y="25"/>
                      <a:pt x="13" y="21"/>
                    </a:cubicBezTo>
                    <a:cubicBezTo>
                      <a:pt x="12" y="19"/>
                      <a:pt x="10" y="15"/>
                      <a:pt x="13" y="13"/>
                    </a:cubicBezTo>
                    <a:cubicBezTo>
                      <a:pt x="19" y="10"/>
                      <a:pt x="14" y="0"/>
                      <a:pt x="8" y="4"/>
                    </a:cubicBezTo>
                    <a:cubicBezTo>
                      <a:pt x="1" y="8"/>
                      <a:pt x="0" y="16"/>
                      <a:pt x="2" y="22"/>
                    </a:cubicBezTo>
                    <a:cubicBezTo>
                      <a:pt x="3" y="25"/>
                      <a:pt x="12" y="38"/>
                      <a:pt x="7"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Freeform: Shape 60"/>
              <p:cNvSpPr/>
              <p:nvPr/>
            </p:nvSpPr>
            <p:spPr bwMode="auto">
              <a:xfrm>
                <a:off x="6914753" y="2069680"/>
                <a:ext cx="83202" cy="84408"/>
              </a:xfrm>
              <a:custGeom>
                <a:avLst/>
                <a:gdLst>
                  <a:gd name="T0" fmla="*/ 11 w 51"/>
                  <a:gd name="T1" fmla="*/ 48 h 52"/>
                  <a:gd name="T2" fmla="*/ 25 w 51"/>
                  <a:gd name="T3" fmla="*/ 52 h 52"/>
                  <a:gd name="T4" fmla="*/ 51 w 51"/>
                  <a:gd name="T5" fmla="*/ 26 h 52"/>
                  <a:gd name="T6" fmla="*/ 25 w 51"/>
                  <a:gd name="T7" fmla="*/ 0 h 52"/>
                  <a:gd name="T8" fmla="*/ 0 w 51"/>
                  <a:gd name="T9" fmla="*/ 22 h 52"/>
                  <a:gd name="T10" fmla="*/ 25 w 51"/>
                  <a:gd name="T11" fmla="*/ 22 h 52"/>
                  <a:gd name="T12" fmla="*/ 34 w 51"/>
                  <a:gd name="T13" fmla="*/ 22 h 52"/>
                  <a:gd name="T14" fmla="*/ 28 w 51"/>
                  <a:gd name="T15" fmla="*/ 29 h 52"/>
                  <a:gd name="T16" fmla="*/ 11 w 51"/>
                  <a:gd name="T17" fmla="*/ 4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52">
                    <a:moveTo>
                      <a:pt x="11" y="48"/>
                    </a:moveTo>
                    <a:cubicBezTo>
                      <a:pt x="15" y="50"/>
                      <a:pt x="20" y="52"/>
                      <a:pt x="25" y="52"/>
                    </a:cubicBezTo>
                    <a:cubicBezTo>
                      <a:pt x="39" y="52"/>
                      <a:pt x="51" y="40"/>
                      <a:pt x="51" y="26"/>
                    </a:cubicBezTo>
                    <a:cubicBezTo>
                      <a:pt x="51" y="12"/>
                      <a:pt x="39" y="0"/>
                      <a:pt x="25" y="0"/>
                    </a:cubicBezTo>
                    <a:cubicBezTo>
                      <a:pt x="12" y="0"/>
                      <a:pt x="2" y="10"/>
                      <a:pt x="0" y="22"/>
                    </a:cubicBezTo>
                    <a:cubicBezTo>
                      <a:pt x="25" y="22"/>
                      <a:pt x="25" y="22"/>
                      <a:pt x="25" y="22"/>
                    </a:cubicBezTo>
                    <a:cubicBezTo>
                      <a:pt x="34" y="22"/>
                      <a:pt x="34" y="22"/>
                      <a:pt x="34" y="22"/>
                    </a:cubicBezTo>
                    <a:cubicBezTo>
                      <a:pt x="28" y="29"/>
                      <a:pt x="28" y="29"/>
                      <a:pt x="28" y="29"/>
                    </a:cubicBezTo>
                    <a:lnTo>
                      <a:pt x="11" y="4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Freeform: Shape 61"/>
              <p:cNvSpPr/>
              <p:nvPr/>
            </p:nvSpPr>
            <p:spPr bwMode="auto">
              <a:xfrm>
                <a:off x="6784524" y="2111884"/>
                <a:ext cx="171227" cy="161580"/>
              </a:xfrm>
              <a:custGeom>
                <a:avLst/>
                <a:gdLst>
                  <a:gd name="T0" fmla="*/ 47 w 106"/>
                  <a:gd name="T1" fmla="*/ 54 h 100"/>
                  <a:gd name="T2" fmla="*/ 47 w 106"/>
                  <a:gd name="T3" fmla="*/ 56 h 100"/>
                  <a:gd name="T4" fmla="*/ 47 w 106"/>
                  <a:gd name="T5" fmla="*/ 59 h 100"/>
                  <a:gd name="T6" fmla="*/ 47 w 106"/>
                  <a:gd name="T7" fmla="*/ 91 h 100"/>
                  <a:gd name="T8" fmla="*/ 35 w 106"/>
                  <a:gd name="T9" fmla="*/ 100 h 100"/>
                  <a:gd name="T10" fmla="*/ 70 w 106"/>
                  <a:gd name="T11" fmla="*/ 100 h 100"/>
                  <a:gd name="T12" fmla="*/ 59 w 106"/>
                  <a:gd name="T13" fmla="*/ 91 h 100"/>
                  <a:gd name="T14" fmla="*/ 59 w 106"/>
                  <a:gd name="T15" fmla="*/ 59 h 100"/>
                  <a:gd name="T16" fmla="*/ 59 w 106"/>
                  <a:gd name="T17" fmla="*/ 56 h 100"/>
                  <a:gd name="T18" fmla="*/ 59 w 106"/>
                  <a:gd name="T19" fmla="*/ 54 h 100"/>
                  <a:gd name="T20" fmla="*/ 89 w 106"/>
                  <a:gd name="T21" fmla="*/ 19 h 100"/>
                  <a:gd name="T22" fmla="*/ 106 w 106"/>
                  <a:gd name="T23" fmla="*/ 0 h 100"/>
                  <a:gd name="T24" fmla="*/ 80 w 106"/>
                  <a:gd name="T25" fmla="*/ 0 h 100"/>
                  <a:gd name="T26" fmla="*/ 0 w 106"/>
                  <a:gd name="T27" fmla="*/ 0 h 100"/>
                  <a:gd name="T28" fmla="*/ 47 w 106"/>
                  <a:gd name="T29" fmla="*/ 5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00">
                    <a:moveTo>
                      <a:pt x="47" y="54"/>
                    </a:moveTo>
                    <a:cubicBezTo>
                      <a:pt x="47" y="56"/>
                      <a:pt x="47" y="56"/>
                      <a:pt x="47" y="56"/>
                    </a:cubicBezTo>
                    <a:cubicBezTo>
                      <a:pt x="47" y="59"/>
                      <a:pt x="47" y="59"/>
                      <a:pt x="47" y="59"/>
                    </a:cubicBezTo>
                    <a:cubicBezTo>
                      <a:pt x="47" y="91"/>
                      <a:pt x="47" y="91"/>
                      <a:pt x="47" y="91"/>
                    </a:cubicBezTo>
                    <a:cubicBezTo>
                      <a:pt x="40" y="92"/>
                      <a:pt x="35" y="96"/>
                      <a:pt x="35" y="100"/>
                    </a:cubicBezTo>
                    <a:cubicBezTo>
                      <a:pt x="70" y="100"/>
                      <a:pt x="70" y="100"/>
                      <a:pt x="70" y="100"/>
                    </a:cubicBezTo>
                    <a:cubicBezTo>
                      <a:pt x="70" y="96"/>
                      <a:pt x="65" y="93"/>
                      <a:pt x="59" y="91"/>
                    </a:cubicBezTo>
                    <a:cubicBezTo>
                      <a:pt x="59" y="59"/>
                      <a:pt x="59" y="59"/>
                      <a:pt x="59" y="59"/>
                    </a:cubicBezTo>
                    <a:cubicBezTo>
                      <a:pt x="59" y="56"/>
                      <a:pt x="59" y="56"/>
                      <a:pt x="59" y="56"/>
                    </a:cubicBezTo>
                    <a:cubicBezTo>
                      <a:pt x="59" y="54"/>
                      <a:pt x="59" y="54"/>
                      <a:pt x="59" y="54"/>
                    </a:cubicBezTo>
                    <a:cubicBezTo>
                      <a:pt x="89" y="19"/>
                      <a:pt x="89" y="19"/>
                      <a:pt x="89" y="19"/>
                    </a:cubicBezTo>
                    <a:cubicBezTo>
                      <a:pt x="106" y="0"/>
                      <a:pt x="106" y="0"/>
                      <a:pt x="106" y="0"/>
                    </a:cubicBezTo>
                    <a:cubicBezTo>
                      <a:pt x="80" y="0"/>
                      <a:pt x="80" y="0"/>
                      <a:pt x="80" y="0"/>
                    </a:cubicBezTo>
                    <a:cubicBezTo>
                      <a:pt x="0" y="0"/>
                      <a:pt x="0" y="0"/>
                      <a:pt x="0" y="0"/>
                    </a:cubicBezTo>
                    <a:lnTo>
                      <a:pt x="47" y="5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Freeform: Shape 62"/>
              <p:cNvSpPr/>
              <p:nvPr/>
            </p:nvSpPr>
            <p:spPr bwMode="auto">
              <a:xfrm>
                <a:off x="4504315" y="2902903"/>
                <a:ext cx="314719" cy="32557"/>
              </a:xfrm>
              <a:custGeom>
                <a:avLst/>
                <a:gdLst>
                  <a:gd name="T0" fmla="*/ 171 w 195"/>
                  <a:gd name="T1" fmla="*/ 20 h 20"/>
                  <a:gd name="T2" fmla="*/ 177 w 195"/>
                  <a:gd name="T3" fmla="*/ 20 h 20"/>
                  <a:gd name="T4" fmla="*/ 177 w 195"/>
                  <a:gd name="T5" fmla="*/ 0 h 20"/>
                  <a:gd name="T6" fmla="*/ 171 w 195"/>
                  <a:gd name="T7" fmla="*/ 0 h 20"/>
                  <a:gd name="T8" fmla="*/ 171 w 195"/>
                  <a:gd name="T9" fmla="*/ 2 h 20"/>
                  <a:gd name="T10" fmla="*/ 179 w 195"/>
                  <a:gd name="T11" fmla="*/ 10 h 20"/>
                  <a:gd name="T12" fmla="*/ 171 w 195"/>
                  <a:gd name="T13" fmla="*/ 18 h 20"/>
                  <a:gd name="T14" fmla="*/ 171 w 195"/>
                  <a:gd name="T15" fmla="*/ 20 h 20"/>
                  <a:gd name="T16" fmla="*/ 25 w 195"/>
                  <a:gd name="T17" fmla="*/ 20 h 20"/>
                  <a:gd name="T18" fmla="*/ 171 w 195"/>
                  <a:gd name="T19" fmla="*/ 20 h 20"/>
                  <a:gd name="T20" fmla="*/ 171 w 195"/>
                  <a:gd name="T21" fmla="*/ 18 h 20"/>
                  <a:gd name="T22" fmla="*/ 162 w 195"/>
                  <a:gd name="T23" fmla="*/ 10 h 20"/>
                  <a:gd name="T24" fmla="*/ 171 w 195"/>
                  <a:gd name="T25" fmla="*/ 2 h 20"/>
                  <a:gd name="T26" fmla="*/ 171 w 195"/>
                  <a:gd name="T27" fmla="*/ 0 h 20"/>
                  <a:gd name="T28" fmla="*/ 25 w 195"/>
                  <a:gd name="T29" fmla="*/ 0 h 20"/>
                  <a:gd name="T30" fmla="*/ 25 w 195"/>
                  <a:gd name="T31" fmla="*/ 2 h 20"/>
                  <a:gd name="T32" fmla="*/ 33 w 195"/>
                  <a:gd name="T33" fmla="*/ 10 h 20"/>
                  <a:gd name="T34" fmla="*/ 25 w 195"/>
                  <a:gd name="T35" fmla="*/ 18 h 20"/>
                  <a:gd name="T36" fmla="*/ 25 w 195"/>
                  <a:gd name="T37" fmla="*/ 20 h 20"/>
                  <a:gd name="T38" fmla="*/ 19 w 195"/>
                  <a:gd name="T39" fmla="*/ 20 h 20"/>
                  <a:gd name="T40" fmla="*/ 25 w 195"/>
                  <a:gd name="T41" fmla="*/ 20 h 20"/>
                  <a:gd name="T42" fmla="*/ 25 w 195"/>
                  <a:gd name="T43" fmla="*/ 18 h 20"/>
                  <a:gd name="T44" fmla="*/ 16 w 195"/>
                  <a:gd name="T45" fmla="*/ 10 h 20"/>
                  <a:gd name="T46" fmla="*/ 25 w 195"/>
                  <a:gd name="T47" fmla="*/ 2 h 20"/>
                  <a:gd name="T48" fmla="*/ 25 w 195"/>
                  <a:gd name="T49" fmla="*/ 0 h 20"/>
                  <a:gd name="T50" fmla="*/ 19 w 195"/>
                  <a:gd name="T51" fmla="*/ 0 h 20"/>
                  <a:gd name="T52" fmla="*/ 19 w 195"/>
                  <a:gd name="T53"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 h="20">
                    <a:moveTo>
                      <a:pt x="171" y="20"/>
                    </a:moveTo>
                    <a:cubicBezTo>
                      <a:pt x="177" y="20"/>
                      <a:pt x="177" y="20"/>
                      <a:pt x="177" y="20"/>
                    </a:cubicBezTo>
                    <a:cubicBezTo>
                      <a:pt x="194" y="20"/>
                      <a:pt x="195" y="0"/>
                      <a:pt x="177" y="0"/>
                    </a:cubicBezTo>
                    <a:cubicBezTo>
                      <a:pt x="171" y="0"/>
                      <a:pt x="171" y="0"/>
                      <a:pt x="171" y="0"/>
                    </a:cubicBezTo>
                    <a:cubicBezTo>
                      <a:pt x="171" y="2"/>
                      <a:pt x="171" y="2"/>
                      <a:pt x="171" y="2"/>
                    </a:cubicBezTo>
                    <a:cubicBezTo>
                      <a:pt x="175" y="2"/>
                      <a:pt x="179" y="5"/>
                      <a:pt x="179" y="10"/>
                    </a:cubicBezTo>
                    <a:cubicBezTo>
                      <a:pt x="179" y="15"/>
                      <a:pt x="175" y="18"/>
                      <a:pt x="171" y="18"/>
                    </a:cubicBezTo>
                    <a:lnTo>
                      <a:pt x="171" y="20"/>
                    </a:lnTo>
                    <a:close/>
                    <a:moveTo>
                      <a:pt x="25" y="20"/>
                    </a:moveTo>
                    <a:cubicBezTo>
                      <a:pt x="171" y="20"/>
                      <a:pt x="171" y="20"/>
                      <a:pt x="171" y="20"/>
                    </a:cubicBezTo>
                    <a:cubicBezTo>
                      <a:pt x="171" y="18"/>
                      <a:pt x="171" y="18"/>
                      <a:pt x="171" y="18"/>
                    </a:cubicBezTo>
                    <a:cubicBezTo>
                      <a:pt x="166" y="18"/>
                      <a:pt x="162" y="15"/>
                      <a:pt x="162" y="10"/>
                    </a:cubicBezTo>
                    <a:cubicBezTo>
                      <a:pt x="162" y="5"/>
                      <a:pt x="166" y="2"/>
                      <a:pt x="171" y="2"/>
                    </a:cubicBezTo>
                    <a:cubicBezTo>
                      <a:pt x="171" y="0"/>
                      <a:pt x="171" y="0"/>
                      <a:pt x="171" y="0"/>
                    </a:cubicBezTo>
                    <a:cubicBezTo>
                      <a:pt x="122" y="0"/>
                      <a:pt x="73" y="0"/>
                      <a:pt x="25" y="0"/>
                    </a:cubicBezTo>
                    <a:cubicBezTo>
                      <a:pt x="25" y="2"/>
                      <a:pt x="25" y="2"/>
                      <a:pt x="25" y="2"/>
                    </a:cubicBezTo>
                    <a:cubicBezTo>
                      <a:pt x="29" y="2"/>
                      <a:pt x="33" y="5"/>
                      <a:pt x="33" y="10"/>
                    </a:cubicBezTo>
                    <a:cubicBezTo>
                      <a:pt x="33" y="15"/>
                      <a:pt x="29" y="18"/>
                      <a:pt x="25" y="18"/>
                    </a:cubicBezTo>
                    <a:lnTo>
                      <a:pt x="25" y="20"/>
                    </a:lnTo>
                    <a:close/>
                    <a:moveTo>
                      <a:pt x="19" y="20"/>
                    </a:moveTo>
                    <a:cubicBezTo>
                      <a:pt x="25" y="20"/>
                      <a:pt x="25" y="20"/>
                      <a:pt x="25" y="20"/>
                    </a:cubicBezTo>
                    <a:cubicBezTo>
                      <a:pt x="25" y="18"/>
                      <a:pt x="25" y="18"/>
                      <a:pt x="25" y="18"/>
                    </a:cubicBezTo>
                    <a:cubicBezTo>
                      <a:pt x="20" y="18"/>
                      <a:pt x="16" y="15"/>
                      <a:pt x="16" y="10"/>
                    </a:cubicBezTo>
                    <a:cubicBezTo>
                      <a:pt x="16" y="5"/>
                      <a:pt x="20" y="2"/>
                      <a:pt x="25" y="2"/>
                    </a:cubicBezTo>
                    <a:cubicBezTo>
                      <a:pt x="25" y="0"/>
                      <a:pt x="25" y="0"/>
                      <a:pt x="25" y="0"/>
                    </a:cubicBezTo>
                    <a:cubicBezTo>
                      <a:pt x="19" y="0"/>
                      <a:pt x="19" y="0"/>
                      <a:pt x="19" y="0"/>
                    </a:cubicBezTo>
                    <a:cubicBezTo>
                      <a:pt x="0" y="0"/>
                      <a:pt x="1" y="20"/>
                      <a:pt x="19"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Oval 63"/>
              <p:cNvSpPr/>
              <p:nvPr/>
            </p:nvSpPr>
            <p:spPr bwMode="auto">
              <a:xfrm>
                <a:off x="4665895" y="2791967"/>
                <a:ext cx="27734" cy="2773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Freeform: Shape 64"/>
              <p:cNvSpPr/>
              <p:nvPr/>
            </p:nvSpPr>
            <p:spPr bwMode="auto">
              <a:xfrm>
                <a:off x="4681571" y="2810054"/>
                <a:ext cx="104906" cy="115759"/>
              </a:xfrm>
              <a:custGeom>
                <a:avLst/>
                <a:gdLst>
                  <a:gd name="T0" fmla="*/ 64 w 65"/>
                  <a:gd name="T1" fmla="*/ 66 h 72"/>
                  <a:gd name="T2" fmla="*/ 6 w 65"/>
                  <a:gd name="T3" fmla="*/ 2 h 72"/>
                  <a:gd name="T4" fmla="*/ 1 w 65"/>
                  <a:gd name="T5" fmla="*/ 1 h 72"/>
                  <a:gd name="T6" fmla="*/ 1 w 65"/>
                  <a:gd name="T7" fmla="*/ 1 h 72"/>
                  <a:gd name="T8" fmla="*/ 1 w 65"/>
                  <a:gd name="T9" fmla="*/ 6 h 72"/>
                  <a:gd name="T10" fmla="*/ 58 w 65"/>
                  <a:gd name="T11" fmla="*/ 71 h 72"/>
                  <a:gd name="T12" fmla="*/ 64 w 65"/>
                  <a:gd name="T13" fmla="*/ 71 h 72"/>
                  <a:gd name="T14" fmla="*/ 64 w 65"/>
                  <a:gd name="T15" fmla="*/ 71 h 72"/>
                  <a:gd name="T16" fmla="*/ 64 w 65"/>
                  <a:gd name="T17" fmla="*/ 6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72">
                    <a:moveTo>
                      <a:pt x="64" y="66"/>
                    </a:moveTo>
                    <a:cubicBezTo>
                      <a:pt x="6" y="2"/>
                      <a:pt x="6" y="2"/>
                      <a:pt x="6" y="2"/>
                    </a:cubicBezTo>
                    <a:cubicBezTo>
                      <a:pt x="5" y="0"/>
                      <a:pt x="3" y="0"/>
                      <a:pt x="1" y="1"/>
                    </a:cubicBezTo>
                    <a:cubicBezTo>
                      <a:pt x="1" y="1"/>
                      <a:pt x="1" y="1"/>
                      <a:pt x="1" y="1"/>
                    </a:cubicBezTo>
                    <a:cubicBezTo>
                      <a:pt x="0" y="3"/>
                      <a:pt x="0" y="5"/>
                      <a:pt x="1" y="6"/>
                    </a:cubicBezTo>
                    <a:cubicBezTo>
                      <a:pt x="58" y="71"/>
                      <a:pt x="58" y="71"/>
                      <a:pt x="58" y="71"/>
                    </a:cubicBezTo>
                    <a:cubicBezTo>
                      <a:pt x="60" y="72"/>
                      <a:pt x="62" y="72"/>
                      <a:pt x="64" y="71"/>
                    </a:cubicBezTo>
                    <a:cubicBezTo>
                      <a:pt x="64" y="71"/>
                      <a:pt x="64" y="71"/>
                      <a:pt x="64" y="71"/>
                    </a:cubicBezTo>
                    <a:cubicBezTo>
                      <a:pt x="65" y="70"/>
                      <a:pt x="65" y="67"/>
                      <a:pt x="64" y="6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Oval 65"/>
              <p:cNvSpPr/>
              <p:nvPr/>
            </p:nvSpPr>
            <p:spPr bwMode="auto">
              <a:xfrm>
                <a:off x="4629720" y="2791967"/>
                <a:ext cx="27734" cy="2773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Freeform: Shape 66"/>
              <p:cNvSpPr/>
              <p:nvPr/>
            </p:nvSpPr>
            <p:spPr bwMode="auto">
              <a:xfrm>
                <a:off x="4535666" y="2800408"/>
                <a:ext cx="115759" cy="125405"/>
              </a:xfrm>
              <a:custGeom>
                <a:avLst/>
                <a:gdLst>
                  <a:gd name="T0" fmla="*/ 1 w 71"/>
                  <a:gd name="T1" fmla="*/ 72 h 78"/>
                  <a:gd name="T2" fmla="*/ 64 w 71"/>
                  <a:gd name="T3" fmla="*/ 2 h 78"/>
                  <a:gd name="T4" fmla="*/ 69 w 71"/>
                  <a:gd name="T5" fmla="*/ 1 h 78"/>
                  <a:gd name="T6" fmla="*/ 69 w 71"/>
                  <a:gd name="T7" fmla="*/ 1 h 78"/>
                  <a:gd name="T8" fmla="*/ 69 w 71"/>
                  <a:gd name="T9" fmla="*/ 7 h 78"/>
                  <a:gd name="T10" fmla="*/ 7 w 71"/>
                  <a:gd name="T11" fmla="*/ 77 h 78"/>
                  <a:gd name="T12" fmla="*/ 2 w 71"/>
                  <a:gd name="T13" fmla="*/ 77 h 78"/>
                  <a:gd name="T14" fmla="*/ 2 w 71"/>
                  <a:gd name="T15" fmla="*/ 77 h 78"/>
                  <a:gd name="T16" fmla="*/ 1 w 71"/>
                  <a:gd name="T17" fmla="*/ 72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78">
                    <a:moveTo>
                      <a:pt x="1" y="72"/>
                    </a:moveTo>
                    <a:cubicBezTo>
                      <a:pt x="64" y="2"/>
                      <a:pt x="64" y="2"/>
                      <a:pt x="64" y="2"/>
                    </a:cubicBezTo>
                    <a:cubicBezTo>
                      <a:pt x="65" y="0"/>
                      <a:pt x="68" y="0"/>
                      <a:pt x="69" y="1"/>
                    </a:cubicBezTo>
                    <a:cubicBezTo>
                      <a:pt x="69" y="1"/>
                      <a:pt x="69" y="1"/>
                      <a:pt x="69" y="1"/>
                    </a:cubicBezTo>
                    <a:cubicBezTo>
                      <a:pt x="71" y="3"/>
                      <a:pt x="71" y="5"/>
                      <a:pt x="69" y="7"/>
                    </a:cubicBezTo>
                    <a:cubicBezTo>
                      <a:pt x="7" y="77"/>
                      <a:pt x="7" y="77"/>
                      <a:pt x="7" y="77"/>
                    </a:cubicBezTo>
                    <a:cubicBezTo>
                      <a:pt x="5" y="78"/>
                      <a:pt x="3" y="78"/>
                      <a:pt x="2" y="77"/>
                    </a:cubicBezTo>
                    <a:cubicBezTo>
                      <a:pt x="2" y="77"/>
                      <a:pt x="2" y="77"/>
                      <a:pt x="2" y="77"/>
                    </a:cubicBezTo>
                    <a:cubicBezTo>
                      <a:pt x="0" y="76"/>
                      <a:pt x="0" y="73"/>
                      <a:pt x="1" y="72"/>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Freeform: Shape 67"/>
              <p:cNvSpPr/>
              <p:nvPr/>
            </p:nvSpPr>
            <p:spPr bwMode="auto">
              <a:xfrm>
                <a:off x="4535666" y="2945106"/>
                <a:ext cx="253223" cy="98877"/>
              </a:xfrm>
              <a:custGeom>
                <a:avLst/>
                <a:gdLst>
                  <a:gd name="T0" fmla="*/ 156 w 156"/>
                  <a:gd name="T1" fmla="*/ 0 h 61"/>
                  <a:gd name="T2" fmla="*/ 127 w 156"/>
                  <a:gd name="T3" fmla="*/ 61 h 61"/>
                  <a:gd name="T4" fmla="*/ 126 w 156"/>
                  <a:gd name="T5" fmla="*/ 48 h 61"/>
                  <a:gd name="T6" fmla="*/ 132 w 156"/>
                  <a:gd name="T7" fmla="*/ 27 h 61"/>
                  <a:gd name="T8" fmla="*/ 129 w 156"/>
                  <a:gd name="T9" fmla="*/ 6 h 61"/>
                  <a:gd name="T10" fmla="*/ 126 w 156"/>
                  <a:gd name="T11" fmla="*/ 6 h 61"/>
                  <a:gd name="T12" fmla="*/ 102 w 156"/>
                  <a:gd name="T13" fmla="*/ 0 h 61"/>
                  <a:gd name="T14" fmla="*/ 126 w 156"/>
                  <a:gd name="T15" fmla="*/ 6 h 61"/>
                  <a:gd name="T16" fmla="*/ 120 w 156"/>
                  <a:gd name="T17" fmla="*/ 27 h 61"/>
                  <a:gd name="T18" fmla="*/ 123 w 156"/>
                  <a:gd name="T19" fmla="*/ 48 h 61"/>
                  <a:gd name="T20" fmla="*/ 126 w 156"/>
                  <a:gd name="T21" fmla="*/ 48 h 61"/>
                  <a:gd name="T22" fmla="*/ 102 w 156"/>
                  <a:gd name="T23" fmla="*/ 61 h 61"/>
                  <a:gd name="T24" fmla="*/ 107 w 156"/>
                  <a:gd name="T25" fmla="*/ 42 h 61"/>
                  <a:gd name="T26" fmla="*/ 109 w 156"/>
                  <a:gd name="T27" fmla="*/ 12 h 61"/>
                  <a:gd name="T28" fmla="*/ 103 w 156"/>
                  <a:gd name="T29" fmla="*/ 6 h 61"/>
                  <a:gd name="T30" fmla="*/ 102 w 156"/>
                  <a:gd name="T31" fmla="*/ 0 h 61"/>
                  <a:gd name="T32" fmla="*/ 102 w 156"/>
                  <a:gd name="T33" fmla="*/ 0 h 61"/>
                  <a:gd name="T34" fmla="*/ 96 w 156"/>
                  <a:gd name="T35" fmla="*/ 12 h 61"/>
                  <a:gd name="T36" fmla="*/ 95 w 156"/>
                  <a:gd name="T37" fmla="*/ 42 h 61"/>
                  <a:gd name="T38" fmla="*/ 100 w 156"/>
                  <a:gd name="T39" fmla="*/ 48 h 61"/>
                  <a:gd name="T40" fmla="*/ 102 w 156"/>
                  <a:gd name="T41" fmla="*/ 61 h 61"/>
                  <a:gd name="T42" fmla="*/ 78 w 156"/>
                  <a:gd name="T43" fmla="*/ 48 h 61"/>
                  <a:gd name="T44" fmla="*/ 84 w 156"/>
                  <a:gd name="T45" fmla="*/ 27 h 61"/>
                  <a:gd name="T46" fmla="*/ 78 w 156"/>
                  <a:gd name="T47" fmla="*/ 6 h 61"/>
                  <a:gd name="T48" fmla="*/ 78 w 156"/>
                  <a:gd name="T49" fmla="*/ 6 h 61"/>
                  <a:gd name="T50" fmla="*/ 53 w 156"/>
                  <a:gd name="T51" fmla="*/ 0 h 61"/>
                  <a:gd name="T52" fmla="*/ 78 w 156"/>
                  <a:gd name="T53" fmla="*/ 6 h 61"/>
                  <a:gd name="T54" fmla="*/ 71 w 156"/>
                  <a:gd name="T55" fmla="*/ 27 h 61"/>
                  <a:gd name="T56" fmla="*/ 78 w 156"/>
                  <a:gd name="T57" fmla="*/ 48 h 61"/>
                  <a:gd name="T58" fmla="*/ 78 w 156"/>
                  <a:gd name="T59" fmla="*/ 48 h 61"/>
                  <a:gd name="T60" fmla="*/ 53 w 156"/>
                  <a:gd name="T61" fmla="*/ 61 h 61"/>
                  <a:gd name="T62" fmla="*/ 55 w 156"/>
                  <a:gd name="T63" fmla="*/ 48 h 61"/>
                  <a:gd name="T64" fmla="*/ 60 w 156"/>
                  <a:gd name="T65" fmla="*/ 42 h 61"/>
                  <a:gd name="T66" fmla="*/ 59 w 156"/>
                  <a:gd name="T67" fmla="*/ 12 h 61"/>
                  <a:gd name="T68" fmla="*/ 53 w 156"/>
                  <a:gd name="T69" fmla="*/ 0 h 61"/>
                  <a:gd name="T70" fmla="*/ 53 w 156"/>
                  <a:gd name="T71" fmla="*/ 0 h 61"/>
                  <a:gd name="T72" fmla="*/ 52 w 156"/>
                  <a:gd name="T73" fmla="*/ 6 h 61"/>
                  <a:gd name="T74" fmla="*/ 46 w 156"/>
                  <a:gd name="T75" fmla="*/ 12 h 61"/>
                  <a:gd name="T76" fmla="*/ 48 w 156"/>
                  <a:gd name="T77" fmla="*/ 42 h 61"/>
                  <a:gd name="T78" fmla="*/ 53 w 156"/>
                  <a:gd name="T79" fmla="*/ 61 h 61"/>
                  <a:gd name="T80" fmla="*/ 29 w 156"/>
                  <a:gd name="T81" fmla="*/ 48 h 61"/>
                  <a:gd name="T82" fmla="*/ 32 w 156"/>
                  <a:gd name="T83" fmla="*/ 48 h 61"/>
                  <a:gd name="T84" fmla="*/ 36 w 156"/>
                  <a:gd name="T85" fmla="*/ 27 h 61"/>
                  <a:gd name="T86" fmla="*/ 29 w 156"/>
                  <a:gd name="T87" fmla="*/ 6 h 61"/>
                  <a:gd name="T88" fmla="*/ 28 w 156"/>
                  <a:gd name="T89" fmla="*/ 61 h 61"/>
                  <a:gd name="T90" fmla="*/ 0 w 156"/>
                  <a:gd name="T91" fmla="*/ 0 h 61"/>
                  <a:gd name="T92" fmla="*/ 29 w 156"/>
                  <a:gd name="T93" fmla="*/ 6 h 61"/>
                  <a:gd name="T94" fmla="*/ 27 w 156"/>
                  <a:gd name="T95" fmla="*/ 6 h 61"/>
                  <a:gd name="T96" fmla="*/ 23 w 156"/>
                  <a:gd name="T97" fmla="*/ 27 h 61"/>
                  <a:gd name="T98" fmla="*/ 29 w 156"/>
                  <a:gd name="T99" fmla="*/ 48 h 61"/>
                  <a:gd name="T100" fmla="*/ 28 w 156"/>
                  <a:gd name="T101"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6" h="61">
                    <a:moveTo>
                      <a:pt x="126" y="0"/>
                    </a:moveTo>
                    <a:cubicBezTo>
                      <a:pt x="156" y="0"/>
                      <a:pt x="156" y="0"/>
                      <a:pt x="156" y="0"/>
                    </a:cubicBezTo>
                    <a:cubicBezTo>
                      <a:pt x="148" y="44"/>
                      <a:pt x="148" y="44"/>
                      <a:pt x="148" y="44"/>
                    </a:cubicBezTo>
                    <a:cubicBezTo>
                      <a:pt x="146" y="54"/>
                      <a:pt x="142" y="61"/>
                      <a:pt x="127" y="61"/>
                    </a:cubicBezTo>
                    <a:cubicBezTo>
                      <a:pt x="126" y="61"/>
                      <a:pt x="126" y="61"/>
                      <a:pt x="126" y="61"/>
                    </a:cubicBezTo>
                    <a:cubicBezTo>
                      <a:pt x="126" y="48"/>
                      <a:pt x="126" y="48"/>
                      <a:pt x="126" y="48"/>
                    </a:cubicBezTo>
                    <a:cubicBezTo>
                      <a:pt x="128" y="47"/>
                      <a:pt x="130" y="45"/>
                      <a:pt x="130" y="42"/>
                    </a:cubicBezTo>
                    <a:cubicBezTo>
                      <a:pt x="131" y="37"/>
                      <a:pt x="132" y="32"/>
                      <a:pt x="132" y="27"/>
                    </a:cubicBezTo>
                    <a:cubicBezTo>
                      <a:pt x="133" y="22"/>
                      <a:pt x="134" y="17"/>
                      <a:pt x="134" y="12"/>
                    </a:cubicBezTo>
                    <a:cubicBezTo>
                      <a:pt x="135" y="9"/>
                      <a:pt x="132" y="6"/>
                      <a:pt x="129" y="6"/>
                    </a:cubicBezTo>
                    <a:cubicBezTo>
                      <a:pt x="129" y="6"/>
                      <a:pt x="129" y="6"/>
                      <a:pt x="129" y="6"/>
                    </a:cubicBezTo>
                    <a:cubicBezTo>
                      <a:pt x="128" y="6"/>
                      <a:pt x="127" y="6"/>
                      <a:pt x="126" y="6"/>
                    </a:cubicBezTo>
                    <a:lnTo>
                      <a:pt x="126" y="0"/>
                    </a:lnTo>
                    <a:close/>
                    <a:moveTo>
                      <a:pt x="102" y="0"/>
                    </a:moveTo>
                    <a:cubicBezTo>
                      <a:pt x="126" y="0"/>
                      <a:pt x="126" y="0"/>
                      <a:pt x="126" y="0"/>
                    </a:cubicBezTo>
                    <a:cubicBezTo>
                      <a:pt x="126" y="6"/>
                      <a:pt x="126" y="6"/>
                      <a:pt x="126" y="6"/>
                    </a:cubicBezTo>
                    <a:cubicBezTo>
                      <a:pt x="124" y="7"/>
                      <a:pt x="121" y="9"/>
                      <a:pt x="121" y="12"/>
                    </a:cubicBezTo>
                    <a:cubicBezTo>
                      <a:pt x="121" y="17"/>
                      <a:pt x="120" y="22"/>
                      <a:pt x="120" y="27"/>
                    </a:cubicBezTo>
                    <a:cubicBezTo>
                      <a:pt x="119" y="32"/>
                      <a:pt x="119" y="37"/>
                      <a:pt x="118" y="42"/>
                    </a:cubicBezTo>
                    <a:cubicBezTo>
                      <a:pt x="118" y="46"/>
                      <a:pt x="120" y="48"/>
                      <a:pt x="123" y="48"/>
                    </a:cubicBezTo>
                    <a:cubicBezTo>
                      <a:pt x="123" y="48"/>
                      <a:pt x="123" y="48"/>
                      <a:pt x="123" y="48"/>
                    </a:cubicBezTo>
                    <a:cubicBezTo>
                      <a:pt x="124" y="48"/>
                      <a:pt x="125" y="48"/>
                      <a:pt x="126" y="48"/>
                    </a:cubicBezTo>
                    <a:cubicBezTo>
                      <a:pt x="126" y="61"/>
                      <a:pt x="126" y="61"/>
                      <a:pt x="126" y="61"/>
                    </a:cubicBezTo>
                    <a:cubicBezTo>
                      <a:pt x="102" y="61"/>
                      <a:pt x="102" y="61"/>
                      <a:pt x="102" y="61"/>
                    </a:cubicBezTo>
                    <a:cubicBezTo>
                      <a:pt x="102" y="48"/>
                      <a:pt x="102" y="48"/>
                      <a:pt x="102" y="48"/>
                    </a:cubicBezTo>
                    <a:cubicBezTo>
                      <a:pt x="105" y="48"/>
                      <a:pt x="107" y="45"/>
                      <a:pt x="107" y="42"/>
                    </a:cubicBezTo>
                    <a:cubicBezTo>
                      <a:pt x="107" y="37"/>
                      <a:pt x="108" y="32"/>
                      <a:pt x="108" y="27"/>
                    </a:cubicBezTo>
                    <a:cubicBezTo>
                      <a:pt x="109" y="22"/>
                      <a:pt x="109" y="17"/>
                      <a:pt x="109" y="12"/>
                    </a:cubicBezTo>
                    <a:cubicBezTo>
                      <a:pt x="110" y="9"/>
                      <a:pt x="107" y="6"/>
                      <a:pt x="103" y="6"/>
                    </a:cubicBezTo>
                    <a:cubicBezTo>
                      <a:pt x="103" y="6"/>
                      <a:pt x="103" y="6"/>
                      <a:pt x="103" y="6"/>
                    </a:cubicBezTo>
                    <a:cubicBezTo>
                      <a:pt x="103" y="6"/>
                      <a:pt x="102" y="6"/>
                      <a:pt x="102" y="6"/>
                    </a:cubicBezTo>
                    <a:lnTo>
                      <a:pt x="102" y="0"/>
                    </a:lnTo>
                    <a:close/>
                    <a:moveTo>
                      <a:pt x="78" y="0"/>
                    </a:moveTo>
                    <a:cubicBezTo>
                      <a:pt x="102" y="0"/>
                      <a:pt x="102" y="0"/>
                      <a:pt x="102" y="0"/>
                    </a:cubicBezTo>
                    <a:cubicBezTo>
                      <a:pt x="102" y="6"/>
                      <a:pt x="102" y="6"/>
                      <a:pt x="102" y="6"/>
                    </a:cubicBezTo>
                    <a:cubicBezTo>
                      <a:pt x="99" y="6"/>
                      <a:pt x="96" y="9"/>
                      <a:pt x="96" y="12"/>
                    </a:cubicBezTo>
                    <a:cubicBezTo>
                      <a:pt x="96" y="17"/>
                      <a:pt x="96" y="22"/>
                      <a:pt x="95" y="27"/>
                    </a:cubicBezTo>
                    <a:cubicBezTo>
                      <a:pt x="95" y="32"/>
                      <a:pt x="95" y="37"/>
                      <a:pt x="95" y="42"/>
                    </a:cubicBezTo>
                    <a:cubicBezTo>
                      <a:pt x="95" y="46"/>
                      <a:pt x="97" y="48"/>
                      <a:pt x="100" y="48"/>
                    </a:cubicBezTo>
                    <a:cubicBezTo>
                      <a:pt x="100" y="48"/>
                      <a:pt x="100" y="48"/>
                      <a:pt x="100" y="48"/>
                    </a:cubicBezTo>
                    <a:cubicBezTo>
                      <a:pt x="101" y="48"/>
                      <a:pt x="102" y="48"/>
                      <a:pt x="102" y="48"/>
                    </a:cubicBezTo>
                    <a:cubicBezTo>
                      <a:pt x="102" y="61"/>
                      <a:pt x="102" y="61"/>
                      <a:pt x="102" y="61"/>
                    </a:cubicBezTo>
                    <a:cubicBezTo>
                      <a:pt x="78" y="61"/>
                      <a:pt x="78" y="61"/>
                      <a:pt x="78" y="61"/>
                    </a:cubicBezTo>
                    <a:cubicBezTo>
                      <a:pt x="78" y="48"/>
                      <a:pt x="78" y="48"/>
                      <a:pt x="78" y="48"/>
                    </a:cubicBezTo>
                    <a:cubicBezTo>
                      <a:pt x="81" y="48"/>
                      <a:pt x="84" y="46"/>
                      <a:pt x="84" y="42"/>
                    </a:cubicBezTo>
                    <a:cubicBezTo>
                      <a:pt x="84" y="37"/>
                      <a:pt x="84" y="32"/>
                      <a:pt x="84" y="27"/>
                    </a:cubicBezTo>
                    <a:cubicBezTo>
                      <a:pt x="84" y="22"/>
                      <a:pt x="84" y="17"/>
                      <a:pt x="84" y="12"/>
                    </a:cubicBezTo>
                    <a:cubicBezTo>
                      <a:pt x="84" y="9"/>
                      <a:pt x="81" y="6"/>
                      <a:pt x="78" y="6"/>
                    </a:cubicBezTo>
                    <a:cubicBezTo>
                      <a:pt x="78" y="6"/>
                      <a:pt x="78" y="6"/>
                      <a:pt x="78" y="6"/>
                    </a:cubicBezTo>
                    <a:cubicBezTo>
                      <a:pt x="78" y="6"/>
                      <a:pt x="78" y="6"/>
                      <a:pt x="78" y="6"/>
                    </a:cubicBezTo>
                    <a:lnTo>
                      <a:pt x="78" y="0"/>
                    </a:lnTo>
                    <a:close/>
                    <a:moveTo>
                      <a:pt x="53" y="0"/>
                    </a:moveTo>
                    <a:cubicBezTo>
                      <a:pt x="78" y="0"/>
                      <a:pt x="78" y="0"/>
                      <a:pt x="78" y="0"/>
                    </a:cubicBezTo>
                    <a:cubicBezTo>
                      <a:pt x="78" y="6"/>
                      <a:pt x="78" y="6"/>
                      <a:pt x="78" y="6"/>
                    </a:cubicBezTo>
                    <a:cubicBezTo>
                      <a:pt x="74" y="6"/>
                      <a:pt x="71" y="9"/>
                      <a:pt x="71" y="12"/>
                    </a:cubicBezTo>
                    <a:cubicBezTo>
                      <a:pt x="71" y="17"/>
                      <a:pt x="71" y="22"/>
                      <a:pt x="71" y="27"/>
                    </a:cubicBezTo>
                    <a:cubicBezTo>
                      <a:pt x="71" y="32"/>
                      <a:pt x="71" y="37"/>
                      <a:pt x="71" y="42"/>
                    </a:cubicBezTo>
                    <a:cubicBezTo>
                      <a:pt x="72" y="46"/>
                      <a:pt x="74" y="48"/>
                      <a:pt x="78" y="48"/>
                    </a:cubicBezTo>
                    <a:cubicBezTo>
                      <a:pt x="78" y="48"/>
                      <a:pt x="78" y="48"/>
                      <a:pt x="78" y="48"/>
                    </a:cubicBezTo>
                    <a:cubicBezTo>
                      <a:pt x="78" y="48"/>
                      <a:pt x="78" y="48"/>
                      <a:pt x="78" y="48"/>
                    </a:cubicBezTo>
                    <a:cubicBezTo>
                      <a:pt x="78" y="61"/>
                      <a:pt x="78" y="61"/>
                      <a:pt x="78" y="61"/>
                    </a:cubicBezTo>
                    <a:cubicBezTo>
                      <a:pt x="53" y="61"/>
                      <a:pt x="53" y="61"/>
                      <a:pt x="53" y="61"/>
                    </a:cubicBezTo>
                    <a:cubicBezTo>
                      <a:pt x="53" y="48"/>
                      <a:pt x="53" y="48"/>
                      <a:pt x="53" y="48"/>
                    </a:cubicBezTo>
                    <a:cubicBezTo>
                      <a:pt x="54" y="48"/>
                      <a:pt x="54" y="48"/>
                      <a:pt x="55" y="48"/>
                    </a:cubicBezTo>
                    <a:cubicBezTo>
                      <a:pt x="55" y="48"/>
                      <a:pt x="55" y="48"/>
                      <a:pt x="55" y="48"/>
                    </a:cubicBezTo>
                    <a:cubicBezTo>
                      <a:pt x="58" y="48"/>
                      <a:pt x="61" y="46"/>
                      <a:pt x="60" y="42"/>
                    </a:cubicBezTo>
                    <a:cubicBezTo>
                      <a:pt x="60" y="37"/>
                      <a:pt x="60" y="32"/>
                      <a:pt x="60" y="27"/>
                    </a:cubicBezTo>
                    <a:cubicBezTo>
                      <a:pt x="60" y="22"/>
                      <a:pt x="59" y="17"/>
                      <a:pt x="59" y="12"/>
                    </a:cubicBezTo>
                    <a:cubicBezTo>
                      <a:pt x="59" y="9"/>
                      <a:pt x="56" y="6"/>
                      <a:pt x="53" y="6"/>
                    </a:cubicBezTo>
                    <a:lnTo>
                      <a:pt x="53" y="0"/>
                    </a:lnTo>
                    <a:close/>
                    <a:moveTo>
                      <a:pt x="29" y="0"/>
                    </a:moveTo>
                    <a:cubicBezTo>
                      <a:pt x="53" y="0"/>
                      <a:pt x="53" y="0"/>
                      <a:pt x="53" y="0"/>
                    </a:cubicBezTo>
                    <a:cubicBezTo>
                      <a:pt x="53" y="6"/>
                      <a:pt x="53" y="6"/>
                      <a:pt x="53" y="6"/>
                    </a:cubicBezTo>
                    <a:cubicBezTo>
                      <a:pt x="53" y="6"/>
                      <a:pt x="52" y="6"/>
                      <a:pt x="52" y="6"/>
                    </a:cubicBezTo>
                    <a:cubicBezTo>
                      <a:pt x="52" y="6"/>
                      <a:pt x="52" y="6"/>
                      <a:pt x="52" y="6"/>
                    </a:cubicBezTo>
                    <a:cubicBezTo>
                      <a:pt x="48" y="6"/>
                      <a:pt x="46" y="9"/>
                      <a:pt x="46" y="12"/>
                    </a:cubicBezTo>
                    <a:cubicBezTo>
                      <a:pt x="46" y="17"/>
                      <a:pt x="47" y="22"/>
                      <a:pt x="47" y="27"/>
                    </a:cubicBezTo>
                    <a:cubicBezTo>
                      <a:pt x="47" y="32"/>
                      <a:pt x="48" y="37"/>
                      <a:pt x="48" y="42"/>
                    </a:cubicBezTo>
                    <a:cubicBezTo>
                      <a:pt x="48" y="45"/>
                      <a:pt x="50" y="48"/>
                      <a:pt x="53" y="48"/>
                    </a:cubicBezTo>
                    <a:cubicBezTo>
                      <a:pt x="53" y="61"/>
                      <a:pt x="53" y="61"/>
                      <a:pt x="53" y="61"/>
                    </a:cubicBezTo>
                    <a:cubicBezTo>
                      <a:pt x="29" y="61"/>
                      <a:pt x="29" y="61"/>
                      <a:pt x="29" y="61"/>
                    </a:cubicBezTo>
                    <a:cubicBezTo>
                      <a:pt x="29" y="48"/>
                      <a:pt x="29" y="48"/>
                      <a:pt x="29" y="48"/>
                    </a:cubicBezTo>
                    <a:cubicBezTo>
                      <a:pt x="30" y="48"/>
                      <a:pt x="31" y="48"/>
                      <a:pt x="32" y="48"/>
                    </a:cubicBezTo>
                    <a:cubicBezTo>
                      <a:pt x="32" y="48"/>
                      <a:pt x="32" y="48"/>
                      <a:pt x="32" y="48"/>
                    </a:cubicBezTo>
                    <a:cubicBezTo>
                      <a:pt x="35" y="48"/>
                      <a:pt x="38" y="46"/>
                      <a:pt x="37" y="42"/>
                    </a:cubicBezTo>
                    <a:cubicBezTo>
                      <a:pt x="37" y="37"/>
                      <a:pt x="36" y="32"/>
                      <a:pt x="36" y="27"/>
                    </a:cubicBezTo>
                    <a:cubicBezTo>
                      <a:pt x="35" y="22"/>
                      <a:pt x="34" y="17"/>
                      <a:pt x="34" y="12"/>
                    </a:cubicBezTo>
                    <a:cubicBezTo>
                      <a:pt x="34" y="9"/>
                      <a:pt x="32" y="7"/>
                      <a:pt x="29" y="6"/>
                    </a:cubicBezTo>
                    <a:lnTo>
                      <a:pt x="29" y="0"/>
                    </a:lnTo>
                    <a:close/>
                    <a:moveTo>
                      <a:pt x="28" y="61"/>
                    </a:moveTo>
                    <a:cubicBezTo>
                      <a:pt x="14" y="61"/>
                      <a:pt x="9" y="54"/>
                      <a:pt x="7" y="44"/>
                    </a:cubicBezTo>
                    <a:cubicBezTo>
                      <a:pt x="0" y="0"/>
                      <a:pt x="0" y="0"/>
                      <a:pt x="0" y="0"/>
                    </a:cubicBezTo>
                    <a:cubicBezTo>
                      <a:pt x="29" y="0"/>
                      <a:pt x="29" y="0"/>
                      <a:pt x="29" y="0"/>
                    </a:cubicBezTo>
                    <a:cubicBezTo>
                      <a:pt x="29" y="6"/>
                      <a:pt x="29" y="6"/>
                      <a:pt x="29" y="6"/>
                    </a:cubicBezTo>
                    <a:cubicBezTo>
                      <a:pt x="28" y="6"/>
                      <a:pt x="27" y="6"/>
                      <a:pt x="27" y="6"/>
                    </a:cubicBezTo>
                    <a:cubicBezTo>
                      <a:pt x="27" y="6"/>
                      <a:pt x="27" y="6"/>
                      <a:pt x="27" y="6"/>
                    </a:cubicBezTo>
                    <a:cubicBezTo>
                      <a:pt x="23" y="6"/>
                      <a:pt x="20" y="9"/>
                      <a:pt x="21" y="12"/>
                    </a:cubicBezTo>
                    <a:cubicBezTo>
                      <a:pt x="21" y="17"/>
                      <a:pt x="22" y="22"/>
                      <a:pt x="23" y="27"/>
                    </a:cubicBezTo>
                    <a:cubicBezTo>
                      <a:pt x="24" y="32"/>
                      <a:pt x="24" y="37"/>
                      <a:pt x="25" y="42"/>
                    </a:cubicBezTo>
                    <a:cubicBezTo>
                      <a:pt x="25" y="45"/>
                      <a:pt x="27" y="47"/>
                      <a:pt x="29" y="48"/>
                    </a:cubicBezTo>
                    <a:cubicBezTo>
                      <a:pt x="29" y="61"/>
                      <a:pt x="29" y="61"/>
                      <a:pt x="29" y="61"/>
                    </a:cubicBezTo>
                    <a:lnTo>
                      <a:pt x="28" y="6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4" name="Freeform: Shape 68"/>
              <p:cNvSpPr/>
              <p:nvPr/>
            </p:nvSpPr>
            <p:spPr bwMode="auto">
              <a:xfrm>
                <a:off x="6477039" y="3466021"/>
                <a:ext cx="145904" cy="219460"/>
              </a:xfrm>
              <a:custGeom>
                <a:avLst/>
                <a:gdLst>
                  <a:gd name="T0" fmla="*/ 45 w 90"/>
                  <a:gd name="T1" fmla="*/ 135 h 135"/>
                  <a:gd name="T2" fmla="*/ 6 w 90"/>
                  <a:gd name="T3" fmla="*/ 68 h 135"/>
                  <a:gd name="T4" fmla="*/ 0 w 90"/>
                  <a:gd name="T5" fmla="*/ 45 h 135"/>
                  <a:gd name="T6" fmla="*/ 45 w 90"/>
                  <a:gd name="T7" fmla="*/ 0 h 135"/>
                  <a:gd name="T8" fmla="*/ 90 w 90"/>
                  <a:gd name="T9" fmla="*/ 45 h 135"/>
                  <a:gd name="T10" fmla="*/ 84 w 90"/>
                  <a:gd name="T11" fmla="*/ 68 h 135"/>
                  <a:gd name="T12" fmla="*/ 45 w 90"/>
                  <a:gd name="T13" fmla="*/ 135 h 135"/>
                </a:gdLst>
                <a:ahLst/>
                <a:cxnLst>
                  <a:cxn ang="0">
                    <a:pos x="T0" y="T1"/>
                  </a:cxn>
                  <a:cxn ang="0">
                    <a:pos x="T2" y="T3"/>
                  </a:cxn>
                  <a:cxn ang="0">
                    <a:pos x="T4" y="T5"/>
                  </a:cxn>
                  <a:cxn ang="0">
                    <a:pos x="T6" y="T7"/>
                  </a:cxn>
                  <a:cxn ang="0">
                    <a:pos x="T8" y="T9"/>
                  </a:cxn>
                  <a:cxn ang="0">
                    <a:pos x="T10" y="T11"/>
                  </a:cxn>
                  <a:cxn ang="0">
                    <a:pos x="T12" y="T13"/>
                  </a:cxn>
                </a:cxnLst>
                <a:rect l="0" t="0" r="r" b="b"/>
                <a:pathLst>
                  <a:path w="90" h="135">
                    <a:moveTo>
                      <a:pt x="45" y="135"/>
                    </a:moveTo>
                    <a:cubicBezTo>
                      <a:pt x="6" y="68"/>
                      <a:pt x="6" y="68"/>
                      <a:pt x="6" y="68"/>
                    </a:cubicBezTo>
                    <a:cubicBezTo>
                      <a:pt x="3" y="61"/>
                      <a:pt x="0" y="53"/>
                      <a:pt x="0" y="45"/>
                    </a:cubicBezTo>
                    <a:cubicBezTo>
                      <a:pt x="0" y="20"/>
                      <a:pt x="20" y="0"/>
                      <a:pt x="45" y="0"/>
                    </a:cubicBezTo>
                    <a:cubicBezTo>
                      <a:pt x="70" y="0"/>
                      <a:pt x="90" y="20"/>
                      <a:pt x="90" y="45"/>
                    </a:cubicBezTo>
                    <a:cubicBezTo>
                      <a:pt x="90" y="53"/>
                      <a:pt x="88" y="61"/>
                      <a:pt x="84" y="68"/>
                    </a:cubicBezTo>
                    <a:lnTo>
                      <a:pt x="45" y="1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Oval 69"/>
              <p:cNvSpPr/>
              <p:nvPr/>
            </p:nvSpPr>
            <p:spPr bwMode="auto">
              <a:xfrm>
                <a:off x="6497538" y="3487726"/>
                <a:ext cx="103701" cy="103701"/>
              </a:xfrm>
              <a:prstGeom prst="ellipse">
                <a:avLst/>
              </a:prstGeom>
              <a:solidFill>
                <a:srgbClr val="40735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6" name="Freeform: Shape 70"/>
              <p:cNvSpPr/>
              <p:nvPr/>
            </p:nvSpPr>
            <p:spPr bwMode="auto">
              <a:xfrm>
                <a:off x="5532881" y="3203152"/>
                <a:ext cx="203784" cy="51850"/>
              </a:xfrm>
              <a:custGeom>
                <a:avLst/>
                <a:gdLst>
                  <a:gd name="T0" fmla="*/ 110 w 169"/>
                  <a:gd name="T1" fmla="*/ 23 h 43"/>
                  <a:gd name="T2" fmla="*/ 59 w 169"/>
                  <a:gd name="T3" fmla="*/ 23 h 43"/>
                  <a:gd name="T4" fmla="*/ 59 w 169"/>
                  <a:gd name="T5" fmla="*/ 0 h 43"/>
                  <a:gd name="T6" fmla="*/ 0 w 169"/>
                  <a:gd name="T7" fmla="*/ 0 h 43"/>
                  <a:gd name="T8" fmla="*/ 0 w 169"/>
                  <a:gd name="T9" fmla="*/ 43 h 43"/>
                  <a:gd name="T10" fmla="*/ 169 w 169"/>
                  <a:gd name="T11" fmla="*/ 43 h 43"/>
                  <a:gd name="T12" fmla="*/ 169 w 169"/>
                  <a:gd name="T13" fmla="*/ 0 h 43"/>
                  <a:gd name="T14" fmla="*/ 110 w 169"/>
                  <a:gd name="T15" fmla="*/ 0 h 43"/>
                  <a:gd name="T16" fmla="*/ 110 w 169"/>
                  <a:gd name="T17" fmla="*/ 2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43">
                    <a:moveTo>
                      <a:pt x="110" y="23"/>
                    </a:moveTo>
                    <a:lnTo>
                      <a:pt x="59" y="23"/>
                    </a:lnTo>
                    <a:lnTo>
                      <a:pt x="59" y="0"/>
                    </a:lnTo>
                    <a:lnTo>
                      <a:pt x="0" y="0"/>
                    </a:lnTo>
                    <a:lnTo>
                      <a:pt x="0" y="43"/>
                    </a:lnTo>
                    <a:lnTo>
                      <a:pt x="169" y="43"/>
                    </a:lnTo>
                    <a:lnTo>
                      <a:pt x="169" y="0"/>
                    </a:lnTo>
                    <a:lnTo>
                      <a:pt x="110" y="0"/>
                    </a:lnTo>
                    <a:lnTo>
                      <a:pt x="110" y="2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Rectangle 71"/>
              <p:cNvSpPr/>
              <p:nvPr/>
            </p:nvSpPr>
            <p:spPr bwMode="auto">
              <a:xfrm>
                <a:off x="5616082" y="3203152"/>
                <a:ext cx="38586" cy="1447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28" name="Freeform: Shape 72"/>
              <p:cNvSpPr/>
              <p:nvPr/>
            </p:nvSpPr>
            <p:spPr bwMode="auto">
              <a:xfrm>
                <a:off x="5532881" y="3084982"/>
                <a:ext cx="203784" cy="106112"/>
              </a:xfrm>
              <a:custGeom>
                <a:avLst/>
                <a:gdLst>
                  <a:gd name="T0" fmla="*/ 126 w 169"/>
                  <a:gd name="T1" fmla="*/ 0 h 88"/>
                  <a:gd name="T2" fmla="*/ 85 w 169"/>
                  <a:gd name="T3" fmla="*/ 0 h 88"/>
                  <a:gd name="T4" fmla="*/ 85 w 169"/>
                  <a:gd name="T5" fmla="*/ 15 h 88"/>
                  <a:gd name="T6" fmla="*/ 112 w 169"/>
                  <a:gd name="T7" fmla="*/ 15 h 88"/>
                  <a:gd name="T8" fmla="*/ 112 w 169"/>
                  <a:gd name="T9" fmla="*/ 32 h 88"/>
                  <a:gd name="T10" fmla="*/ 85 w 169"/>
                  <a:gd name="T11" fmla="*/ 32 h 88"/>
                  <a:gd name="T12" fmla="*/ 85 w 169"/>
                  <a:gd name="T13" fmla="*/ 88 h 88"/>
                  <a:gd name="T14" fmla="*/ 110 w 169"/>
                  <a:gd name="T15" fmla="*/ 88 h 88"/>
                  <a:gd name="T16" fmla="*/ 169 w 169"/>
                  <a:gd name="T17" fmla="*/ 88 h 88"/>
                  <a:gd name="T18" fmla="*/ 169 w 169"/>
                  <a:gd name="T19" fmla="*/ 32 h 88"/>
                  <a:gd name="T20" fmla="*/ 126 w 169"/>
                  <a:gd name="T21" fmla="*/ 32 h 88"/>
                  <a:gd name="T22" fmla="*/ 126 w 169"/>
                  <a:gd name="T23" fmla="*/ 0 h 88"/>
                  <a:gd name="T24" fmla="*/ 85 w 169"/>
                  <a:gd name="T25" fmla="*/ 0 h 88"/>
                  <a:gd name="T26" fmla="*/ 43 w 169"/>
                  <a:gd name="T27" fmla="*/ 0 h 88"/>
                  <a:gd name="T28" fmla="*/ 43 w 169"/>
                  <a:gd name="T29" fmla="*/ 32 h 88"/>
                  <a:gd name="T30" fmla="*/ 0 w 169"/>
                  <a:gd name="T31" fmla="*/ 32 h 88"/>
                  <a:gd name="T32" fmla="*/ 0 w 169"/>
                  <a:gd name="T33" fmla="*/ 88 h 88"/>
                  <a:gd name="T34" fmla="*/ 59 w 169"/>
                  <a:gd name="T35" fmla="*/ 88 h 88"/>
                  <a:gd name="T36" fmla="*/ 85 w 169"/>
                  <a:gd name="T37" fmla="*/ 88 h 88"/>
                  <a:gd name="T38" fmla="*/ 85 w 169"/>
                  <a:gd name="T39" fmla="*/ 32 h 88"/>
                  <a:gd name="T40" fmla="*/ 58 w 169"/>
                  <a:gd name="T41" fmla="*/ 32 h 88"/>
                  <a:gd name="T42" fmla="*/ 58 w 169"/>
                  <a:gd name="T43" fmla="*/ 32 h 88"/>
                  <a:gd name="T44" fmla="*/ 58 w 169"/>
                  <a:gd name="T45" fmla="*/ 15 h 88"/>
                  <a:gd name="T46" fmla="*/ 85 w 169"/>
                  <a:gd name="T47" fmla="*/ 15 h 88"/>
                  <a:gd name="T48" fmla="*/ 85 w 169"/>
                  <a:gd name="T4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9" h="88">
                    <a:moveTo>
                      <a:pt x="126" y="0"/>
                    </a:moveTo>
                    <a:lnTo>
                      <a:pt x="85" y="0"/>
                    </a:lnTo>
                    <a:lnTo>
                      <a:pt x="85" y="15"/>
                    </a:lnTo>
                    <a:lnTo>
                      <a:pt x="112" y="15"/>
                    </a:lnTo>
                    <a:lnTo>
                      <a:pt x="112" y="32"/>
                    </a:lnTo>
                    <a:lnTo>
                      <a:pt x="85" y="32"/>
                    </a:lnTo>
                    <a:lnTo>
                      <a:pt x="85" y="88"/>
                    </a:lnTo>
                    <a:lnTo>
                      <a:pt x="110" y="88"/>
                    </a:lnTo>
                    <a:lnTo>
                      <a:pt x="169" y="88"/>
                    </a:lnTo>
                    <a:lnTo>
                      <a:pt x="169" y="32"/>
                    </a:lnTo>
                    <a:lnTo>
                      <a:pt x="126" y="32"/>
                    </a:lnTo>
                    <a:lnTo>
                      <a:pt x="126" y="0"/>
                    </a:lnTo>
                    <a:close/>
                    <a:moveTo>
                      <a:pt x="85" y="0"/>
                    </a:moveTo>
                    <a:lnTo>
                      <a:pt x="43" y="0"/>
                    </a:lnTo>
                    <a:lnTo>
                      <a:pt x="43" y="32"/>
                    </a:lnTo>
                    <a:lnTo>
                      <a:pt x="0" y="32"/>
                    </a:lnTo>
                    <a:lnTo>
                      <a:pt x="0" y="88"/>
                    </a:lnTo>
                    <a:lnTo>
                      <a:pt x="59" y="88"/>
                    </a:lnTo>
                    <a:lnTo>
                      <a:pt x="85" y="88"/>
                    </a:lnTo>
                    <a:lnTo>
                      <a:pt x="85" y="32"/>
                    </a:lnTo>
                    <a:lnTo>
                      <a:pt x="58" y="32"/>
                    </a:lnTo>
                    <a:lnTo>
                      <a:pt x="58" y="32"/>
                    </a:lnTo>
                    <a:lnTo>
                      <a:pt x="58" y="15"/>
                    </a:lnTo>
                    <a:lnTo>
                      <a:pt x="85" y="15"/>
                    </a:lnTo>
                    <a:lnTo>
                      <a:pt x="8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Rectangle 73"/>
              <p:cNvSpPr/>
              <p:nvPr/>
            </p:nvSpPr>
            <p:spPr bwMode="auto">
              <a:xfrm>
                <a:off x="6387808" y="3136832"/>
                <a:ext cx="207401" cy="217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0" name="Freeform: Shape 74"/>
              <p:cNvSpPr/>
              <p:nvPr/>
            </p:nvSpPr>
            <p:spPr bwMode="auto">
              <a:xfrm>
                <a:off x="6387808" y="3185065"/>
                <a:ext cx="207401" cy="84408"/>
              </a:xfrm>
              <a:custGeom>
                <a:avLst/>
                <a:gdLst>
                  <a:gd name="T0" fmla="*/ 146 w 172"/>
                  <a:gd name="T1" fmla="*/ 70 h 70"/>
                  <a:gd name="T2" fmla="*/ 172 w 172"/>
                  <a:gd name="T3" fmla="*/ 70 h 70"/>
                  <a:gd name="T4" fmla="*/ 172 w 172"/>
                  <a:gd name="T5" fmla="*/ 0 h 70"/>
                  <a:gd name="T6" fmla="*/ 146 w 172"/>
                  <a:gd name="T7" fmla="*/ 0 h 70"/>
                  <a:gd name="T8" fmla="*/ 146 w 172"/>
                  <a:gd name="T9" fmla="*/ 33 h 70"/>
                  <a:gd name="T10" fmla="*/ 146 w 172"/>
                  <a:gd name="T11" fmla="*/ 33 h 70"/>
                  <a:gd name="T12" fmla="*/ 160 w 172"/>
                  <a:gd name="T13" fmla="*/ 47 h 70"/>
                  <a:gd name="T14" fmla="*/ 146 w 172"/>
                  <a:gd name="T15" fmla="*/ 59 h 70"/>
                  <a:gd name="T16" fmla="*/ 146 w 172"/>
                  <a:gd name="T17" fmla="*/ 70 h 70"/>
                  <a:gd name="T18" fmla="*/ 0 w 172"/>
                  <a:gd name="T19" fmla="*/ 70 h 70"/>
                  <a:gd name="T20" fmla="*/ 146 w 172"/>
                  <a:gd name="T21" fmla="*/ 70 h 70"/>
                  <a:gd name="T22" fmla="*/ 146 w 172"/>
                  <a:gd name="T23" fmla="*/ 59 h 70"/>
                  <a:gd name="T24" fmla="*/ 134 w 172"/>
                  <a:gd name="T25" fmla="*/ 47 h 70"/>
                  <a:gd name="T26" fmla="*/ 146 w 172"/>
                  <a:gd name="T27" fmla="*/ 33 h 70"/>
                  <a:gd name="T28" fmla="*/ 146 w 172"/>
                  <a:gd name="T29" fmla="*/ 0 h 70"/>
                  <a:gd name="T30" fmla="*/ 0 w 172"/>
                  <a:gd name="T31" fmla="*/ 0 h 70"/>
                  <a:gd name="T32" fmla="*/ 0 w 172"/>
                  <a:gd name="T33" fmla="*/ 70 h 70"/>
                  <a:gd name="T34" fmla="*/ 0 w 172"/>
                  <a:gd name="T35" fmla="*/ 70 h 70"/>
                  <a:gd name="T36" fmla="*/ 146 w 172"/>
                  <a:gd name="T37" fmla="*/ 33 h 70"/>
                  <a:gd name="T38" fmla="*/ 146 w 172"/>
                  <a:gd name="T39" fmla="*/ 3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2" h="70">
                    <a:moveTo>
                      <a:pt x="146" y="70"/>
                    </a:moveTo>
                    <a:lnTo>
                      <a:pt x="172" y="70"/>
                    </a:lnTo>
                    <a:lnTo>
                      <a:pt x="172" y="0"/>
                    </a:lnTo>
                    <a:lnTo>
                      <a:pt x="146" y="0"/>
                    </a:lnTo>
                    <a:lnTo>
                      <a:pt x="146" y="33"/>
                    </a:lnTo>
                    <a:lnTo>
                      <a:pt x="146" y="33"/>
                    </a:lnTo>
                    <a:lnTo>
                      <a:pt x="160" y="47"/>
                    </a:lnTo>
                    <a:lnTo>
                      <a:pt x="146" y="59"/>
                    </a:lnTo>
                    <a:lnTo>
                      <a:pt x="146" y="70"/>
                    </a:lnTo>
                    <a:close/>
                    <a:moveTo>
                      <a:pt x="0" y="70"/>
                    </a:moveTo>
                    <a:lnTo>
                      <a:pt x="146" y="70"/>
                    </a:lnTo>
                    <a:lnTo>
                      <a:pt x="146" y="59"/>
                    </a:lnTo>
                    <a:lnTo>
                      <a:pt x="134" y="47"/>
                    </a:lnTo>
                    <a:lnTo>
                      <a:pt x="146" y="33"/>
                    </a:lnTo>
                    <a:lnTo>
                      <a:pt x="146" y="0"/>
                    </a:lnTo>
                    <a:lnTo>
                      <a:pt x="0" y="0"/>
                    </a:lnTo>
                    <a:lnTo>
                      <a:pt x="0" y="70"/>
                    </a:lnTo>
                    <a:lnTo>
                      <a:pt x="0" y="70"/>
                    </a:lnTo>
                    <a:close/>
                    <a:moveTo>
                      <a:pt x="146" y="33"/>
                    </a:moveTo>
                    <a:lnTo>
                      <a:pt x="146" y="3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Freeform: Shape 75"/>
              <p:cNvSpPr/>
              <p:nvPr/>
            </p:nvSpPr>
            <p:spPr bwMode="auto">
              <a:xfrm>
                <a:off x="6387808" y="3185065"/>
                <a:ext cx="207401" cy="84408"/>
              </a:xfrm>
              <a:custGeom>
                <a:avLst/>
                <a:gdLst>
                  <a:gd name="T0" fmla="*/ 146 w 172"/>
                  <a:gd name="T1" fmla="*/ 70 h 70"/>
                  <a:gd name="T2" fmla="*/ 172 w 172"/>
                  <a:gd name="T3" fmla="*/ 70 h 70"/>
                  <a:gd name="T4" fmla="*/ 172 w 172"/>
                  <a:gd name="T5" fmla="*/ 0 h 70"/>
                  <a:gd name="T6" fmla="*/ 146 w 172"/>
                  <a:gd name="T7" fmla="*/ 0 h 70"/>
                  <a:gd name="T8" fmla="*/ 146 w 172"/>
                  <a:gd name="T9" fmla="*/ 33 h 70"/>
                  <a:gd name="T10" fmla="*/ 146 w 172"/>
                  <a:gd name="T11" fmla="*/ 33 h 70"/>
                  <a:gd name="T12" fmla="*/ 160 w 172"/>
                  <a:gd name="T13" fmla="*/ 47 h 70"/>
                  <a:gd name="T14" fmla="*/ 146 w 172"/>
                  <a:gd name="T15" fmla="*/ 59 h 70"/>
                  <a:gd name="T16" fmla="*/ 146 w 172"/>
                  <a:gd name="T17" fmla="*/ 70 h 70"/>
                  <a:gd name="T18" fmla="*/ 0 w 172"/>
                  <a:gd name="T19" fmla="*/ 70 h 70"/>
                  <a:gd name="T20" fmla="*/ 146 w 172"/>
                  <a:gd name="T21" fmla="*/ 70 h 70"/>
                  <a:gd name="T22" fmla="*/ 146 w 172"/>
                  <a:gd name="T23" fmla="*/ 59 h 70"/>
                  <a:gd name="T24" fmla="*/ 134 w 172"/>
                  <a:gd name="T25" fmla="*/ 47 h 70"/>
                  <a:gd name="T26" fmla="*/ 146 w 172"/>
                  <a:gd name="T27" fmla="*/ 33 h 70"/>
                  <a:gd name="T28" fmla="*/ 146 w 172"/>
                  <a:gd name="T29" fmla="*/ 0 h 70"/>
                  <a:gd name="T30" fmla="*/ 0 w 172"/>
                  <a:gd name="T31" fmla="*/ 0 h 70"/>
                  <a:gd name="T32" fmla="*/ 0 w 172"/>
                  <a:gd name="T33" fmla="*/ 70 h 70"/>
                  <a:gd name="T34" fmla="*/ 0 w 172"/>
                  <a:gd name="T35" fmla="*/ 70 h 70"/>
                  <a:gd name="T36" fmla="*/ 146 w 172"/>
                  <a:gd name="T37" fmla="*/ 33 h 70"/>
                  <a:gd name="T38" fmla="*/ 146 w 172"/>
                  <a:gd name="T39" fmla="*/ 3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2" h="70">
                    <a:moveTo>
                      <a:pt x="146" y="70"/>
                    </a:moveTo>
                    <a:lnTo>
                      <a:pt x="172" y="70"/>
                    </a:lnTo>
                    <a:lnTo>
                      <a:pt x="172" y="0"/>
                    </a:lnTo>
                    <a:lnTo>
                      <a:pt x="146" y="0"/>
                    </a:lnTo>
                    <a:lnTo>
                      <a:pt x="146" y="33"/>
                    </a:lnTo>
                    <a:lnTo>
                      <a:pt x="146" y="33"/>
                    </a:lnTo>
                    <a:lnTo>
                      <a:pt x="160" y="47"/>
                    </a:lnTo>
                    <a:lnTo>
                      <a:pt x="146" y="59"/>
                    </a:lnTo>
                    <a:lnTo>
                      <a:pt x="146" y="70"/>
                    </a:lnTo>
                    <a:moveTo>
                      <a:pt x="0" y="70"/>
                    </a:moveTo>
                    <a:lnTo>
                      <a:pt x="146" y="70"/>
                    </a:lnTo>
                    <a:lnTo>
                      <a:pt x="146" y="59"/>
                    </a:lnTo>
                    <a:lnTo>
                      <a:pt x="134" y="47"/>
                    </a:lnTo>
                    <a:lnTo>
                      <a:pt x="146" y="33"/>
                    </a:lnTo>
                    <a:lnTo>
                      <a:pt x="146" y="0"/>
                    </a:lnTo>
                    <a:lnTo>
                      <a:pt x="0" y="0"/>
                    </a:lnTo>
                    <a:lnTo>
                      <a:pt x="0" y="70"/>
                    </a:lnTo>
                    <a:lnTo>
                      <a:pt x="0" y="70"/>
                    </a:lnTo>
                    <a:moveTo>
                      <a:pt x="146" y="33"/>
                    </a:moveTo>
                    <a:lnTo>
                      <a:pt x="146"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2" name="Freeform: Shape 76"/>
              <p:cNvSpPr/>
              <p:nvPr/>
            </p:nvSpPr>
            <p:spPr bwMode="auto">
              <a:xfrm>
                <a:off x="7447726" y="3029514"/>
                <a:ext cx="273722" cy="245988"/>
              </a:xfrm>
              <a:custGeom>
                <a:avLst/>
                <a:gdLst>
                  <a:gd name="T0" fmla="*/ 166 w 169"/>
                  <a:gd name="T1" fmla="*/ 43 h 152"/>
                  <a:gd name="T2" fmla="*/ 127 w 169"/>
                  <a:gd name="T3" fmla="*/ 39 h 152"/>
                  <a:gd name="T4" fmla="*/ 104 w 169"/>
                  <a:gd name="T5" fmla="*/ 48 h 152"/>
                  <a:gd name="T6" fmla="*/ 58 w 169"/>
                  <a:gd name="T7" fmla="*/ 0 h 152"/>
                  <a:gd name="T8" fmla="*/ 42 w 169"/>
                  <a:gd name="T9" fmla="*/ 6 h 152"/>
                  <a:gd name="T10" fmla="*/ 75 w 169"/>
                  <a:gd name="T11" fmla="*/ 59 h 152"/>
                  <a:gd name="T12" fmla="*/ 43 w 169"/>
                  <a:gd name="T13" fmla="*/ 71 h 152"/>
                  <a:gd name="T14" fmla="*/ 16 w 169"/>
                  <a:gd name="T15" fmla="*/ 54 h 152"/>
                  <a:gd name="T16" fmla="*/ 0 w 169"/>
                  <a:gd name="T17" fmla="*/ 60 h 152"/>
                  <a:gd name="T18" fmla="*/ 30 w 169"/>
                  <a:gd name="T19" fmla="*/ 95 h 152"/>
                  <a:gd name="T20" fmla="*/ 31 w 169"/>
                  <a:gd name="T21" fmla="*/ 140 h 152"/>
                  <a:gd name="T22" fmla="*/ 47 w 169"/>
                  <a:gd name="T23" fmla="*/ 134 h 152"/>
                  <a:gd name="T24" fmla="*/ 55 w 169"/>
                  <a:gd name="T25" fmla="*/ 104 h 152"/>
                  <a:gd name="T26" fmla="*/ 87 w 169"/>
                  <a:gd name="T27" fmla="*/ 92 h 152"/>
                  <a:gd name="T28" fmla="*/ 98 w 169"/>
                  <a:gd name="T29" fmla="*/ 152 h 152"/>
                  <a:gd name="T30" fmla="*/ 114 w 169"/>
                  <a:gd name="T31" fmla="*/ 146 h 152"/>
                  <a:gd name="T32" fmla="*/ 117 w 169"/>
                  <a:gd name="T33" fmla="*/ 81 h 152"/>
                  <a:gd name="T34" fmla="*/ 139 w 169"/>
                  <a:gd name="T35" fmla="*/ 72 h 152"/>
                  <a:gd name="T36" fmla="*/ 166 w 169"/>
                  <a:gd name="T37" fmla="*/ 43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9" h="152">
                    <a:moveTo>
                      <a:pt x="166" y="43"/>
                    </a:moveTo>
                    <a:cubicBezTo>
                      <a:pt x="162" y="34"/>
                      <a:pt x="136" y="36"/>
                      <a:pt x="127" y="39"/>
                    </a:cubicBezTo>
                    <a:cubicBezTo>
                      <a:pt x="104" y="48"/>
                      <a:pt x="104" y="48"/>
                      <a:pt x="104" y="48"/>
                    </a:cubicBezTo>
                    <a:cubicBezTo>
                      <a:pt x="58" y="0"/>
                      <a:pt x="58" y="0"/>
                      <a:pt x="58" y="0"/>
                    </a:cubicBezTo>
                    <a:cubicBezTo>
                      <a:pt x="42" y="6"/>
                      <a:pt x="42" y="6"/>
                      <a:pt x="42" y="6"/>
                    </a:cubicBezTo>
                    <a:cubicBezTo>
                      <a:pt x="75" y="59"/>
                      <a:pt x="75" y="59"/>
                      <a:pt x="75" y="59"/>
                    </a:cubicBezTo>
                    <a:cubicBezTo>
                      <a:pt x="43" y="71"/>
                      <a:pt x="43" y="71"/>
                      <a:pt x="43" y="71"/>
                    </a:cubicBezTo>
                    <a:cubicBezTo>
                      <a:pt x="16" y="54"/>
                      <a:pt x="16" y="54"/>
                      <a:pt x="16" y="54"/>
                    </a:cubicBezTo>
                    <a:cubicBezTo>
                      <a:pt x="0" y="60"/>
                      <a:pt x="0" y="60"/>
                      <a:pt x="0" y="60"/>
                    </a:cubicBezTo>
                    <a:cubicBezTo>
                      <a:pt x="30" y="95"/>
                      <a:pt x="30" y="95"/>
                      <a:pt x="30" y="95"/>
                    </a:cubicBezTo>
                    <a:cubicBezTo>
                      <a:pt x="31" y="140"/>
                      <a:pt x="31" y="140"/>
                      <a:pt x="31" y="140"/>
                    </a:cubicBezTo>
                    <a:cubicBezTo>
                      <a:pt x="47" y="134"/>
                      <a:pt x="47" y="134"/>
                      <a:pt x="47" y="134"/>
                    </a:cubicBezTo>
                    <a:cubicBezTo>
                      <a:pt x="55" y="104"/>
                      <a:pt x="55" y="104"/>
                      <a:pt x="55" y="104"/>
                    </a:cubicBezTo>
                    <a:cubicBezTo>
                      <a:pt x="87" y="92"/>
                      <a:pt x="87" y="92"/>
                      <a:pt x="87" y="92"/>
                    </a:cubicBezTo>
                    <a:cubicBezTo>
                      <a:pt x="98" y="152"/>
                      <a:pt x="98" y="152"/>
                      <a:pt x="98" y="152"/>
                    </a:cubicBezTo>
                    <a:cubicBezTo>
                      <a:pt x="114" y="146"/>
                      <a:pt x="114" y="146"/>
                      <a:pt x="114" y="146"/>
                    </a:cubicBezTo>
                    <a:cubicBezTo>
                      <a:pt x="117" y="81"/>
                      <a:pt x="117" y="81"/>
                      <a:pt x="117" y="81"/>
                    </a:cubicBezTo>
                    <a:cubicBezTo>
                      <a:pt x="139" y="72"/>
                      <a:pt x="139" y="72"/>
                      <a:pt x="139" y="72"/>
                    </a:cubicBezTo>
                    <a:cubicBezTo>
                      <a:pt x="148" y="68"/>
                      <a:pt x="169" y="52"/>
                      <a:pt x="166" y="4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Freeform: Shape 77"/>
              <p:cNvSpPr/>
              <p:nvPr/>
            </p:nvSpPr>
            <p:spPr bwMode="auto">
              <a:xfrm>
                <a:off x="6167143" y="2539950"/>
                <a:ext cx="143493" cy="284574"/>
              </a:xfrm>
              <a:custGeom>
                <a:avLst/>
                <a:gdLst>
                  <a:gd name="T0" fmla="*/ 18 w 88"/>
                  <a:gd name="T1" fmla="*/ 0 h 176"/>
                  <a:gd name="T2" fmla="*/ 70 w 88"/>
                  <a:gd name="T3" fmla="*/ 0 h 176"/>
                  <a:gd name="T4" fmla="*/ 88 w 88"/>
                  <a:gd name="T5" fmla="*/ 18 h 176"/>
                  <a:gd name="T6" fmla="*/ 88 w 88"/>
                  <a:gd name="T7" fmla="*/ 158 h 176"/>
                  <a:gd name="T8" fmla="*/ 70 w 88"/>
                  <a:gd name="T9" fmla="*/ 176 h 176"/>
                  <a:gd name="T10" fmla="*/ 18 w 88"/>
                  <a:gd name="T11" fmla="*/ 176 h 176"/>
                  <a:gd name="T12" fmla="*/ 0 w 88"/>
                  <a:gd name="T13" fmla="*/ 158 h 176"/>
                  <a:gd name="T14" fmla="*/ 0 w 88"/>
                  <a:gd name="T15" fmla="*/ 18 h 176"/>
                  <a:gd name="T16" fmla="*/ 18 w 88"/>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176">
                    <a:moveTo>
                      <a:pt x="18" y="0"/>
                    </a:moveTo>
                    <a:cubicBezTo>
                      <a:pt x="70" y="0"/>
                      <a:pt x="70" y="0"/>
                      <a:pt x="70" y="0"/>
                    </a:cubicBezTo>
                    <a:cubicBezTo>
                      <a:pt x="80" y="0"/>
                      <a:pt x="88" y="8"/>
                      <a:pt x="88" y="18"/>
                    </a:cubicBezTo>
                    <a:cubicBezTo>
                      <a:pt x="88" y="158"/>
                      <a:pt x="88" y="158"/>
                      <a:pt x="88" y="158"/>
                    </a:cubicBezTo>
                    <a:cubicBezTo>
                      <a:pt x="88" y="168"/>
                      <a:pt x="80" y="176"/>
                      <a:pt x="70" y="176"/>
                    </a:cubicBezTo>
                    <a:cubicBezTo>
                      <a:pt x="18" y="176"/>
                      <a:pt x="18" y="176"/>
                      <a:pt x="18" y="176"/>
                    </a:cubicBezTo>
                    <a:cubicBezTo>
                      <a:pt x="8" y="176"/>
                      <a:pt x="0" y="168"/>
                      <a:pt x="0" y="158"/>
                    </a:cubicBezTo>
                    <a:cubicBezTo>
                      <a:pt x="0" y="18"/>
                      <a:pt x="0" y="18"/>
                      <a:pt x="0" y="18"/>
                    </a:cubicBezTo>
                    <a:cubicBezTo>
                      <a:pt x="0" y="8"/>
                      <a:pt x="8" y="0"/>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4" name="Rectangle 78"/>
              <p:cNvSpPr/>
              <p:nvPr/>
            </p:nvSpPr>
            <p:spPr bwMode="auto">
              <a:xfrm>
                <a:off x="6184024" y="2570096"/>
                <a:ext cx="110936" cy="213430"/>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35" name="Freeform: Shape 79"/>
              <p:cNvSpPr/>
              <p:nvPr/>
            </p:nvSpPr>
            <p:spPr bwMode="auto">
              <a:xfrm>
                <a:off x="6209347" y="2550803"/>
                <a:ext cx="60291" cy="4823"/>
              </a:xfrm>
              <a:custGeom>
                <a:avLst/>
                <a:gdLst>
                  <a:gd name="T0" fmla="*/ 1 w 37"/>
                  <a:gd name="T1" fmla="*/ 3 h 3"/>
                  <a:gd name="T2" fmla="*/ 35 w 37"/>
                  <a:gd name="T3" fmla="*/ 3 h 3"/>
                  <a:gd name="T4" fmla="*/ 37 w 37"/>
                  <a:gd name="T5" fmla="*/ 1 h 3"/>
                  <a:gd name="T6" fmla="*/ 37 w 37"/>
                  <a:gd name="T7" fmla="*/ 1 h 3"/>
                  <a:gd name="T8" fmla="*/ 35 w 37"/>
                  <a:gd name="T9" fmla="*/ 0 h 3"/>
                  <a:gd name="T10" fmla="*/ 1 w 37"/>
                  <a:gd name="T11" fmla="*/ 0 h 3"/>
                  <a:gd name="T12" fmla="*/ 0 w 37"/>
                  <a:gd name="T13" fmla="*/ 1 h 3"/>
                  <a:gd name="T14" fmla="*/ 0 w 37"/>
                  <a:gd name="T15" fmla="*/ 1 h 3"/>
                  <a:gd name="T16" fmla="*/ 1 w 37"/>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 h="3">
                    <a:moveTo>
                      <a:pt x="1" y="3"/>
                    </a:moveTo>
                    <a:cubicBezTo>
                      <a:pt x="35" y="3"/>
                      <a:pt x="35" y="3"/>
                      <a:pt x="35" y="3"/>
                    </a:cubicBezTo>
                    <a:cubicBezTo>
                      <a:pt x="36" y="3"/>
                      <a:pt x="37" y="2"/>
                      <a:pt x="37" y="1"/>
                    </a:cubicBezTo>
                    <a:cubicBezTo>
                      <a:pt x="37" y="1"/>
                      <a:pt x="37" y="1"/>
                      <a:pt x="37" y="1"/>
                    </a:cubicBezTo>
                    <a:cubicBezTo>
                      <a:pt x="37" y="0"/>
                      <a:pt x="36" y="0"/>
                      <a:pt x="35" y="0"/>
                    </a:cubicBezTo>
                    <a:cubicBezTo>
                      <a:pt x="1" y="0"/>
                      <a:pt x="1" y="0"/>
                      <a:pt x="1" y="0"/>
                    </a:cubicBezTo>
                    <a:cubicBezTo>
                      <a:pt x="0" y="0"/>
                      <a:pt x="0" y="0"/>
                      <a:pt x="0" y="1"/>
                    </a:cubicBezTo>
                    <a:cubicBezTo>
                      <a:pt x="0" y="1"/>
                      <a:pt x="0" y="1"/>
                      <a:pt x="0" y="1"/>
                    </a:cubicBezTo>
                    <a:cubicBezTo>
                      <a:pt x="0" y="2"/>
                      <a:pt x="0" y="3"/>
                      <a:pt x="1" y="3"/>
                    </a:cubicBezTo>
                    <a:close/>
                  </a:path>
                </a:pathLst>
              </a:custGeom>
              <a:solidFill>
                <a:srgbClr val="E5615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6" name="Freeform: Shape 80"/>
              <p:cNvSpPr/>
              <p:nvPr/>
            </p:nvSpPr>
            <p:spPr bwMode="auto">
              <a:xfrm>
                <a:off x="6188848" y="2800408"/>
                <a:ext cx="100083" cy="7235"/>
              </a:xfrm>
              <a:custGeom>
                <a:avLst/>
                <a:gdLst>
                  <a:gd name="T0" fmla="*/ 3 w 62"/>
                  <a:gd name="T1" fmla="*/ 5 h 5"/>
                  <a:gd name="T2" fmla="*/ 60 w 62"/>
                  <a:gd name="T3" fmla="*/ 5 h 5"/>
                  <a:gd name="T4" fmla="*/ 62 w 62"/>
                  <a:gd name="T5" fmla="*/ 3 h 5"/>
                  <a:gd name="T6" fmla="*/ 62 w 62"/>
                  <a:gd name="T7" fmla="*/ 3 h 5"/>
                  <a:gd name="T8" fmla="*/ 60 w 62"/>
                  <a:gd name="T9" fmla="*/ 0 h 5"/>
                  <a:gd name="T10" fmla="*/ 3 w 62"/>
                  <a:gd name="T11" fmla="*/ 0 h 5"/>
                  <a:gd name="T12" fmla="*/ 0 w 62"/>
                  <a:gd name="T13" fmla="*/ 3 h 5"/>
                  <a:gd name="T14" fmla="*/ 0 w 62"/>
                  <a:gd name="T15" fmla="*/ 3 h 5"/>
                  <a:gd name="T16" fmla="*/ 3 w 62"/>
                  <a:gd name="T17" fmla="*/ 5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2" h="5">
                    <a:moveTo>
                      <a:pt x="3" y="5"/>
                    </a:moveTo>
                    <a:cubicBezTo>
                      <a:pt x="60" y="5"/>
                      <a:pt x="60" y="5"/>
                      <a:pt x="60" y="5"/>
                    </a:cubicBezTo>
                    <a:cubicBezTo>
                      <a:pt x="61" y="5"/>
                      <a:pt x="62" y="4"/>
                      <a:pt x="62" y="3"/>
                    </a:cubicBezTo>
                    <a:cubicBezTo>
                      <a:pt x="62" y="3"/>
                      <a:pt x="62" y="3"/>
                      <a:pt x="62" y="3"/>
                    </a:cubicBezTo>
                    <a:cubicBezTo>
                      <a:pt x="62" y="1"/>
                      <a:pt x="61" y="0"/>
                      <a:pt x="60" y="0"/>
                    </a:cubicBezTo>
                    <a:cubicBezTo>
                      <a:pt x="3" y="0"/>
                      <a:pt x="3" y="0"/>
                      <a:pt x="3" y="0"/>
                    </a:cubicBezTo>
                    <a:cubicBezTo>
                      <a:pt x="1" y="0"/>
                      <a:pt x="0" y="1"/>
                      <a:pt x="0" y="3"/>
                    </a:cubicBezTo>
                    <a:cubicBezTo>
                      <a:pt x="0" y="3"/>
                      <a:pt x="0" y="3"/>
                      <a:pt x="0" y="3"/>
                    </a:cubicBezTo>
                    <a:cubicBezTo>
                      <a:pt x="0" y="4"/>
                      <a:pt x="1" y="5"/>
                      <a:pt x="3" y="5"/>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7" name="Oval 81"/>
              <p:cNvSpPr/>
              <p:nvPr/>
            </p:nvSpPr>
            <p:spPr bwMode="auto">
              <a:xfrm>
                <a:off x="6222611" y="2788350"/>
                <a:ext cx="32557" cy="3255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8" name="Oval 82"/>
              <p:cNvSpPr/>
              <p:nvPr/>
            </p:nvSpPr>
            <p:spPr bwMode="auto">
              <a:xfrm>
                <a:off x="6227434" y="2793173"/>
                <a:ext cx="22911" cy="22911"/>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Freeform: Shape 83"/>
              <p:cNvSpPr/>
              <p:nvPr/>
            </p:nvSpPr>
            <p:spPr bwMode="auto">
              <a:xfrm>
                <a:off x="5736665" y="2017830"/>
                <a:ext cx="37380" cy="74761"/>
              </a:xfrm>
              <a:custGeom>
                <a:avLst/>
                <a:gdLst>
                  <a:gd name="T0" fmla="*/ 0 w 31"/>
                  <a:gd name="T1" fmla="*/ 62 h 62"/>
                  <a:gd name="T2" fmla="*/ 31 w 31"/>
                  <a:gd name="T3" fmla="*/ 25 h 62"/>
                  <a:gd name="T4" fmla="*/ 0 w 31"/>
                  <a:gd name="T5" fmla="*/ 0 h 62"/>
                  <a:gd name="T6" fmla="*/ 0 w 31"/>
                  <a:gd name="T7" fmla="*/ 62 h 62"/>
                </a:gdLst>
                <a:ahLst/>
                <a:cxnLst>
                  <a:cxn ang="0">
                    <a:pos x="T0" y="T1"/>
                  </a:cxn>
                  <a:cxn ang="0">
                    <a:pos x="T2" y="T3"/>
                  </a:cxn>
                  <a:cxn ang="0">
                    <a:pos x="T4" y="T5"/>
                  </a:cxn>
                  <a:cxn ang="0">
                    <a:pos x="T6" y="T7"/>
                  </a:cxn>
                </a:cxnLst>
                <a:rect l="0" t="0" r="r" b="b"/>
                <a:pathLst>
                  <a:path w="31" h="62">
                    <a:moveTo>
                      <a:pt x="0" y="62"/>
                    </a:moveTo>
                    <a:lnTo>
                      <a:pt x="31" y="25"/>
                    </a:lnTo>
                    <a:lnTo>
                      <a:pt x="0" y="0"/>
                    </a:lnTo>
                    <a:lnTo>
                      <a:pt x="0"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0" name="Freeform: Shape 84"/>
              <p:cNvSpPr/>
              <p:nvPr/>
            </p:nvSpPr>
            <p:spPr bwMode="auto">
              <a:xfrm>
                <a:off x="5828307" y="2017830"/>
                <a:ext cx="36175" cy="74761"/>
              </a:xfrm>
              <a:custGeom>
                <a:avLst/>
                <a:gdLst>
                  <a:gd name="T0" fmla="*/ 30 w 30"/>
                  <a:gd name="T1" fmla="*/ 62 h 62"/>
                  <a:gd name="T2" fmla="*/ 30 w 30"/>
                  <a:gd name="T3" fmla="*/ 0 h 62"/>
                  <a:gd name="T4" fmla="*/ 0 w 30"/>
                  <a:gd name="T5" fmla="*/ 25 h 62"/>
                  <a:gd name="T6" fmla="*/ 30 w 30"/>
                  <a:gd name="T7" fmla="*/ 62 h 62"/>
                </a:gdLst>
                <a:ahLst/>
                <a:cxnLst>
                  <a:cxn ang="0">
                    <a:pos x="T0" y="T1"/>
                  </a:cxn>
                  <a:cxn ang="0">
                    <a:pos x="T2" y="T3"/>
                  </a:cxn>
                  <a:cxn ang="0">
                    <a:pos x="T4" y="T5"/>
                  </a:cxn>
                  <a:cxn ang="0">
                    <a:pos x="T6" y="T7"/>
                  </a:cxn>
                </a:cxnLst>
                <a:rect l="0" t="0" r="r" b="b"/>
                <a:pathLst>
                  <a:path w="30" h="62">
                    <a:moveTo>
                      <a:pt x="30" y="62"/>
                    </a:moveTo>
                    <a:lnTo>
                      <a:pt x="30" y="0"/>
                    </a:lnTo>
                    <a:lnTo>
                      <a:pt x="0" y="25"/>
                    </a:lnTo>
                    <a:lnTo>
                      <a:pt x="30" y="6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1" name="Rectangle 85"/>
              <p:cNvSpPr/>
              <p:nvPr/>
            </p:nvSpPr>
            <p:spPr bwMode="auto">
              <a:xfrm>
                <a:off x="5864482" y="2096208"/>
                <a:ext cx="1206" cy="12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2" name="Rectangle 86"/>
              <p:cNvSpPr/>
              <p:nvPr/>
            </p:nvSpPr>
            <p:spPr bwMode="auto">
              <a:xfrm>
                <a:off x="5736665" y="2096208"/>
                <a:ext cx="1206" cy="120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43" name="Freeform: Shape 87"/>
              <p:cNvSpPr/>
              <p:nvPr/>
            </p:nvSpPr>
            <p:spPr bwMode="auto">
              <a:xfrm>
                <a:off x="5739076" y="2050387"/>
                <a:ext cx="124200" cy="45821"/>
              </a:xfrm>
              <a:custGeom>
                <a:avLst/>
                <a:gdLst>
                  <a:gd name="T0" fmla="*/ 103 w 103"/>
                  <a:gd name="T1" fmla="*/ 38 h 38"/>
                  <a:gd name="T2" fmla="*/ 103 w 103"/>
                  <a:gd name="T3" fmla="*/ 38 h 38"/>
                  <a:gd name="T4" fmla="*/ 71 w 103"/>
                  <a:gd name="T5" fmla="*/ 0 h 38"/>
                  <a:gd name="T6" fmla="*/ 52 w 103"/>
                  <a:gd name="T7" fmla="*/ 15 h 38"/>
                  <a:gd name="T8" fmla="*/ 32 w 103"/>
                  <a:gd name="T9" fmla="*/ 0 h 38"/>
                  <a:gd name="T10" fmla="*/ 1 w 103"/>
                  <a:gd name="T11" fmla="*/ 38 h 38"/>
                  <a:gd name="T12" fmla="*/ 0 w 103"/>
                  <a:gd name="T13" fmla="*/ 38 h 38"/>
                  <a:gd name="T14" fmla="*/ 103 w 103"/>
                  <a:gd name="T15" fmla="*/ 38 h 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38">
                    <a:moveTo>
                      <a:pt x="103" y="38"/>
                    </a:moveTo>
                    <a:lnTo>
                      <a:pt x="103" y="38"/>
                    </a:lnTo>
                    <a:lnTo>
                      <a:pt x="71" y="0"/>
                    </a:lnTo>
                    <a:lnTo>
                      <a:pt x="52" y="15"/>
                    </a:lnTo>
                    <a:lnTo>
                      <a:pt x="32" y="0"/>
                    </a:lnTo>
                    <a:lnTo>
                      <a:pt x="1" y="38"/>
                    </a:lnTo>
                    <a:lnTo>
                      <a:pt x="0" y="38"/>
                    </a:lnTo>
                    <a:lnTo>
                      <a:pt x="103" y="3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Freeform: Shape 88"/>
              <p:cNvSpPr/>
              <p:nvPr/>
            </p:nvSpPr>
            <p:spPr bwMode="auto">
              <a:xfrm>
                <a:off x="5740282" y="2015418"/>
                <a:ext cx="121788" cy="48233"/>
              </a:xfrm>
              <a:custGeom>
                <a:avLst/>
                <a:gdLst>
                  <a:gd name="T0" fmla="*/ 31 w 101"/>
                  <a:gd name="T1" fmla="*/ 24 h 40"/>
                  <a:gd name="T2" fmla="*/ 32 w 101"/>
                  <a:gd name="T3" fmla="*/ 25 h 40"/>
                  <a:gd name="T4" fmla="*/ 34 w 101"/>
                  <a:gd name="T5" fmla="*/ 27 h 40"/>
                  <a:gd name="T6" fmla="*/ 51 w 101"/>
                  <a:gd name="T7" fmla="*/ 40 h 40"/>
                  <a:gd name="T8" fmla="*/ 69 w 101"/>
                  <a:gd name="T9" fmla="*/ 27 h 40"/>
                  <a:gd name="T10" fmla="*/ 70 w 101"/>
                  <a:gd name="T11" fmla="*/ 25 h 40"/>
                  <a:gd name="T12" fmla="*/ 71 w 101"/>
                  <a:gd name="T13" fmla="*/ 24 h 40"/>
                  <a:gd name="T14" fmla="*/ 101 w 101"/>
                  <a:gd name="T15" fmla="*/ 0 h 40"/>
                  <a:gd name="T16" fmla="*/ 0 w 101"/>
                  <a:gd name="T17" fmla="*/ 0 h 40"/>
                  <a:gd name="T18" fmla="*/ 31 w 101"/>
                  <a:gd name="T19" fmla="*/ 2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1" h="40">
                    <a:moveTo>
                      <a:pt x="31" y="24"/>
                    </a:moveTo>
                    <a:lnTo>
                      <a:pt x="32" y="25"/>
                    </a:lnTo>
                    <a:lnTo>
                      <a:pt x="34" y="27"/>
                    </a:lnTo>
                    <a:lnTo>
                      <a:pt x="51" y="40"/>
                    </a:lnTo>
                    <a:lnTo>
                      <a:pt x="69" y="27"/>
                    </a:lnTo>
                    <a:lnTo>
                      <a:pt x="70" y="25"/>
                    </a:lnTo>
                    <a:lnTo>
                      <a:pt x="71" y="24"/>
                    </a:lnTo>
                    <a:lnTo>
                      <a:pt x="101" y="0"/>
                    </a:lnTo>
                    <a:lnTo>
                      <a:pt x="0" y="0"/>
                    </a:lnTo>
                    <a:lnTo>
                      <a:pt x="31" y="2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5" name="Freeform: Shape 89"/>
              <p:cNvSpPr/>
              <p:nvPr/>
            </p:nvSpPr>
            <p:spPr bwMode="auto">
              <a:xfrm>
                <a:off x="7117331" y="4260658"/>
                <a:ext cx="54262" cy="151934"/>
              </a:xfrm>
              <a:custGeom>
                <a:avLst/>
                <a:gdLst>
                  <a:gd name="T0" fmla="*/ 4 w 33"/>
                  <a:gd name="T1" fmla="*/ 11 h 94"/>
                  <a:gd name="T2" fmla="*/ 1 w 33"/>
                  <a:gd name="T3" fmla="*/ 23 h 94"/>
                  <a:gd name="T4" fmla="*/ 3 w 33"/>
                  <a:gd name="T5" fmla="*/ 32 h 94"/>
                  <a:gd name="T6" fmla="*/ 12 w 33"/>
                  <a:gd name="T7" fmla="*/ 43 h 94"/>
                  <a:gd name="T8" fmla="*/ 12 w 33"/>
                  <a:gd name="T9" fmla="*/ 94 h 94"/>
                  <a:gd name="T10" fmla="*/ 21 w 33"/>
                  <a:gd name="T11" fmla="*/ 94 h 94"/>
                  <a:gd name="T12" fmla="*/ 21 w 33"/>
                  <a:gd name="T13" fmla="*/ 43 h 94"/>
                  <a:gd name="T14" fmla="*/ 30 w 33"/>
                  <a:gd name="T15" fmla="*/ 32 h 94"/>
                  <a:gd name="T16" fmla="*/ 33 w 33"/>
                  <a:gd name="T17" fmla="*/ 23 h 94"/>
                  <a:gd name="T18" fmla="*/ 29 w 33"/>
                  <a:gd name="T19" fmla="*/ 11 h 94"/>
                  <a:gd name="T20" fmla="*/ 22 w 33"/>
                  <a:gd name="T21" fmla="*/ 0 h 94"/>
                  <a:gd name="T22" fmla="*/ 25 w 33"/>
                  <a:gd name="T23" fmla="*/ 22 h 94"/>
                  <a:gd name="T24" fmla="*/ 22 w 33"/>
                  <a:gd name="T25" fmla="*/ 22 h 94"/>
                  <a:gd name="T26" fmla="*/ 19 w 33"/>
                  <a:gd name="T27" fmla="*/ 0 h 94"/>
                  <a:gd name="T28" fmla="*/ 17 w 33"/>
                  <a:gd name="T29" fmla="*/ 0 h 94"/>
                  <a:gd name="T30" fmla="*/ 15 w 33"/>
                  <a:gd name="T31" fmla="*/ 0 h 94"/>
                  <a:gd name="T32" fmla="*/ 12 w 33"/>
                  <a:gd name="T33" fmla="*/ 22 h 94"/>
                  <a:gd name="T34" fmla="*/ 9 w 33"/>
                  <a:gd name="T35" fmla="*/ 22 h 94"/>
                  <a:gd name="T36" fmla="*/ 12 w 33"/>
                  <a:gd name="T37" fmla="*/ 0 h 94"/>
                  <a:gd name="T38" fmla="*/ 4 w 33"/>
                  <a:gd name="T39" fmla="*/ 1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 h="94">
                    <a:moveTo>
                      <a:pt x="4" y="11"/>
                    </a:moveTo>
                    <a:cubicBezTo>
                      <a:pt x="3" y="15"/>
                      <a:pt x="1" y="18"/>
                      <a:pt x="1" y="23"/>
                    </a:cubicBezTo>
                    <a:cubicBezTo>
                      <a:pt x="0" y="26"/>
                      <a:pt x="1" y="29"/>
                      <a:pt x="3" y="32"/>
                    </a:cubicBezTo>
                    <a:cubicBezTo>
                      <a:pt x="5" y="36"/>
                      <a:pt x="8" y="40"/>
                      <a:pt x="12" y="43"/>
                    </a:cubicBezTo>
                    <a:cubicBezTo>
                      <a:pt x="12" y="94"/>
                      <a:pt x="12" y="94"/>
                      <a:pt x="12" y="94"/>
                    </a:cubicBezTo>
                    <a:cubicBezTo>
                      <a:pt x="21" y="94"/>
                      <a:pt x="21" y="94"/>
                      <a:pt x="21" y="94"/>
                    </a:cubicBezTo>
                    <a:cubicBezTo>
                      <a:pt x="21" y="43"/>
                      <a:pt x="21" y="43"/>
                      <a:pt x="21" y="43"/>
                    </a:cubicBezTo>
                    <a:cubicBezTo>
                      <a:pt x="25" y="41"/>
                      <a:pt x="29" y="36"/>
                      <a:pt x="30" y="32"/>
                    </a:cubicBezTo>
                    <a:cubicBezTo>
                      <a:pt x="32" y="29"/>
                      <a:pt x="33" y="26"/>
                      <a:pt x="33" y="23"/>
                    </a:cubicBezTo>
                    <a:cubicBezTo>
                      <a:pt x="32" y="18"/>
                      <a:pt x="31" y="15"/>
                      <a:pt x="29" y="11"/>
                    </a:cubicBezTo>
                    <a:cubicBezTo>
                      <a:pt x="28" y="8"/>
                      <a:pt x="26" y="0"/>
                      <a:pt x="22" y="0"/>
                    </a:cubicBezTo>
                    <a:cubicBezTo>
                      <a:pt x="25" y="22"/>
                      <a:pt x="25" y="22"/>
                      <a:pt x="25" y="22"/>
                    </a:cubicBezTo>
                    <a:cubicBezTo>
                      <a:pt x="22" y="22"/>
                      <a:pt x="22" y="22"/>
                      <a:pt x="22" y="22"/>
                    </a:cubicBezTo>
                    <a:cubicBezTo>
                      <a:pt x="19" y="0"/>
                      <a:pt x="19" y="0"/>
                      <a:pt x="19" y="0"/>
                    </a:cubicBezTo>
                    <a:cubicBezTo>
                      <a:pt x="17" y="0"/>
                      <a:pt x="17" y="0"/>
                      <a:pt x="17" y="0"/>
                    </a:cubicBezTo>
                    <a:cubicBezTo>
                      <a:pt x="15" y="0"/>
                      <a:pt x="15" y="0"/>
                      <a:pt x="15" y="0"/>
                    </a:cubicBezTo>
                    <a:cubicBezTo>
                      <a:pt x="12" y="22"/>
                      <a:pt x="12" y="22"/>
                      <a:pt x="12" y="22"/>
                    </a:cubicBezTo>
                    <a:cubicBezTo>
                      <a:pt x="9" y="22"/>
                      <a:pt x="9" y="22"/>
                      <a:pt x="9" y="22"/>
                    </a:cubicBezTo>
                    <a:cubicBezTo>
                      <a:pt x="12" y="0"/>
                      <a:pt x="12" y="0"/>
                      <a:pt x="12" y="0"/>
                    </a:cubicBezTo>
                    <a:cubicBezTo>
                      <a:pt x="8" y="0"/>
                      <a:pt x="5" y="8"/>
                      <a:pt x="4" y="1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6" name="Freeform: Shape 90"/>
              <p:cNvSpPr/>
              <p:nvPr/>
            </p:nvSpPr>
            <p:spPr bwMode="auto">
              <a:xfrm>
                <a:off x="7187268" y="4258246"/>
                <a:ext cx="56674" cy="154345"/>
              </a:xfrm>
              <a:custGeom>
                <a:avLst/>
                <a:gdLst>
                  <a:gd name="T0" fmla="*/ 22 w 35"/>
                  <a:gd name="T1" fmla="*/ 96 h 96"/>
                  <a:gd name="T2" fmla="*/ 22 w 35"/>
                  <a:gd name="T3" fmla="*/ 46 h 96"/>
                  <a:gd name="T4" fmla="*/ 35 w 35"/>
                  <a:gd name="T5" fmla="*/ 25 h 96"/>
                  <a:gd name="T6" fmla="*/ 18 w 35"/>
                  <a:gd name="T7" fmla="*/ 0 h 96"/>
                  <a:gd name="T8" fmla="*/ 0 w 35"/>
                  <a:gd name="T9" fmla="*/ 25 h 96"/>
                  <a:gd name="T10" fmla="*/ 13 w 35"/>
                  <a:gd name="T11" fmla="*/ 45 h 96"/>
                  <a:gd name="T12" fmla="*/ 13 w 35"/>
                  <a:gd name="T13" fmla="*/ 96 h 96"/>
                  <a:gd name="T14" fmla="*/ 22 w 35"/>
                  <a:gd name="T15" fmla="*/ 96 h 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96">
                    <a:moveTo>
                      <a:pt x="22" y="96"/>
                    </a:moveTo>
                    <a:cubicBezTo>
                      <a:pt x="22" y="46"/>
                      <a:pt x="22" y="46"/>
                      <a:pt x="22" y="46"/>
                    </a:cubicBezTo>
                    <a:cubicBezTo>
                      <a:pt x="29" y="43"/>
                      <a:pt x="35" y="35"/>
                      <a:pt x="35" y="25"/>
                    </a:cubicBezTo>
                    <a:cubicBezTo>
                      <a:pt x="35" y="14"/>
                      <a:pt x="27" y="0"/>
                      <a:pt x="18" y="0"/>
                    </a:cubicBezTo>
                    <a:cubicBezTo>
                      <a:pt x="8" y="0"/>
                      <a:pt x="0" y="14"/>
                      <a:pt x="0" y="25"/>
                    </a:cubicBezTo>
                    <a:cubicBezTo>
                      <a:pt x="0" y="35"/>
                      <a:pt x="6" y="43"/>
                      <a:pt x="13" y="45"/>
                    </a:cubicBezTo>
                    <a:cubicBezTo>
                      <a:pt x="13" y="96"/>
                      <a:pt x="13" y="96"/>
                      <a:pt x="13" y="96"/>
                    </a:cubicBezTo>
                    <a:lnTo>
                      <a:pt x="22" y="96"/>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7" name="Freeform: Shape 91"/>
              <p:cNvSpPr/>
              <p:nvPr/>
            </p:nvSpPr>
            <p:spPr bwMode="auto">
              <a:xfrm>
                <a:off x="5168723" y="3636042"/>
                <a:ext cx="107318" cy="225489"/>
              </a:xfrm>
              <a:custGeom>
                <a:avLst/>
                <a:gdLst>
                  <a:gd name="T0" fmla="*/ 33 w 66"/>
                  <a:gd name="T1" fmla="*/ 119 h 139"/>
                  <a:gd name="T2" fmla="*/ 65 w 66"/>
                  <a:gd name="T3" fmla="*/ 135 h 139"/>
                  <a:gd name="T4" fmla="*/ 66 w 66"/>
                  <a:gd name="T5" fmla="*/ 134 h 139"/>
                  <a:gd name="T6" fmla="*/ 66 w 66"/>
                  <a:gd name="T7" fmla="*/ 30 h 139"/>
                  <a:gd name="T8" fmla="*/ 65 w 66"/>
                  <a:gd name="T9" fmla="*/ 14 h 139"/>
                  <a:gd name="T10" fmla="*/ 33 w 66"/>
                  <a:gd name="T11" fmla="*/ 0 h 139"/>
                  <a:gd name="T12" fmla="*/ 33 w 66"/>
                  <a:gd name="T13" fmla="*/ 18 h 139"/>
                  <a:gd name="T14" fmla="*/ 56 w 66"/>
                  <a:gd name="T15" fmla="*/ 23 h 139"/>
                  <a:gd name="T16" fmla="*/ 57 w 66"/>
                  <a:gd name="T17" fmla="*/ 25 h 139"/>
                  <a:gd name="T18" fmla="*/ 55 w 66"/>
                  <a:gd name="T19" fmla="*/ 26 h 139"/>
                  <a:gd name="T20" fmla="*/ 54 w 66"/>
                  <a:gd name="T21" fmla="*/ 26 h 139"/>
                  <a:gd name="T22" fmla="*/ 50 w 66"/>
                  <a:gd name="T23" fmla="*/ 24 h 139"/>
                  <a:gd name="T24" fmla="*/ 33 w 66"/>
                  <a:gd name="T25" fmla="*/ 22 h 139"/>
                  <a:gd name="T26" fmla="*/ 33 w 66"/>
                  <a:gd name="T27" fmla="*/ 37 h 139"/>
                  <a:gd name="T28" fmla="*/ 56 w 66"/>
                  <a:gd name="T29" fmla="*/ 41 h 139"/>
                  <a:gd name="T30" fmla="*/ 57 w 66"/>
                  <a:gd name="T31" fmla="*/ 44 h 139"/>
                  <a:gd name="T32" fmla="*/ 55 w 66"/>
                  <a:gd name="T33" fmla="*/ 45 h 139"/>
                  <a:gd name="T34" fmla="*/ 54 w 66"/>
                  <a:gd name="T35" fmla="*/ 45 h 139"/>
                  <a:gd name="T36" fmla="*/ 50 w 66"/>
                  <a:gd name="T37" fmla="*/ 43 h 139"/>
                  <a:gd name="T38" fmla="*/ 33 w 66"/>
                  <a:gd name="T39" fmla="*/ 41 h 139"/>
                  <a:gd name="T40" fmla="*/ 33 w 66"/>
                  <a:gd name="T41" fmla="*/ 56 h 139"/>
                  <a:gd name="T42" fmla="*/ 56 w 66"/>
                  <a:gd name="T43" fmla="*/ 60 h 139"/>
                  <a:gd name="T44" fmla="*/ 57 w 66"/>
                  <a:gd name="T45" fmla="*/ 62 h 139"/>
                  <a:gd name="T46" fmla="*/ 55 w 66"/>
                  <a:gd name="T47" fmla="*/ 64 h 139"/>
                  <a:gd name="T48" fmla="*/ 54 w 66"/>
                  <a:gd name="T49" fmla="*/ 63 h 139"/>
                  <a:gd name="T50" fmla="*/ 50 w 66"/>
                  <a:gd name="T51" fmla="*/ 62 h 139"/>
                  <a:gd name="T52" fmla="*/ 33 w 66"/>
                  <a:gd name="T53" fmla="*/ 60 h 139"/>
                  <a:gd name="T54" fmla="*/ 33 w 66"/>
                  <a:gd name="T55" fmla="*/ 119 h 139"/>
                  <a:gd name="T56" fmla="*/ 1 w 66"/>
                  <a:gd name="T57" fmla="*/ 135 h 139"/>
                  <a:gd name="T58" fmla="*/ 33 w 66"/>
                  <a:gd name="T59" fmla="*/ 119 h 139"/>
                  <a:gd name="T60" fmla="*/ 33 w 66"/>
                  <a:gd name="T61" fmla="*/ 60 h 139"/>
                  <a:gd name="T62" fmla="*/ 17 w 66"/>
                  <a:gd name="T63" fmla="*/ 62 h 139"/>
                  <a:gd name="T64" fmla="*/ 12 w 66"/>
                  <a:gd name="T65" fmla="*/ 63 h 139"/>
                  <a:gd name="T66" fmla="*/ 10 w 66"/>
                  <a:gd name="T67" fmla="*/ 62 h 139"/>
                  <a:gd name="T68" fmla="*/ 11 w 66"/>
                  <a:gd name="T69" fmla="*/ 60 h 139"/>
                  <a:gd name="T70" fmla="*/ 11 w 66"/>
                  <a:gd name="T71" fmla="*/ 60 h 139"/>
                  <a:gd name="T72" fmla="*/ 33 w 66"/>
                  <a:gd name="T73" fmla="*/ 56 h 139"/>
                  <a:gd name="T74" fmla="*/ 33 w 66"/>
                  <a:gd name="T75" fmla="*/ 41 h 139"/>
                  <a:gd name="T76" fmla="*/ 17 w 66"/>
                  <a:gd name="T77" fmla="*/ 43 h 139"/>
                  <a:gd name="T78" fmla="*/ 12 w 66"/>
                  <a:gd name="T79" fmla="*/ 45 h 139"/>
                  <a:gd name="T80" fmla="*/ 10 w 66"/>
                  <a:gd name="T81" fmla="*/ 44 h 139"/>
                  <a:gd name="T82" fmla="*/ 11 w 66"/>
                  <a:gd name="T83" fmla="*/ 41 h 139"/>
                  <a:gd name="T84" fmla="*/ 11 w 66"/>
                  <a:gd name="T85" fmla="*/ 41 h 139"/>
                  <a:gd name="T86" fmla="*/ 33 w 66"/>
                  <a:gd name="T87" fmla="*/ 37 h 139"/>
                  <a:gd name="T88" fmla="*/ 33 w 66"/>
                  <a:gd name="T89" fmla="*/ 22 h 139"/>
                  <a:gd name="T90" fmla="*/ 17 w 66"/>
                  <a:gd name="T91" fmla="*/ 24 h 139"/>
                  <a:gd name="T92" fmla="*/ 12 w 66"/>
                  <a:gd name="T93" fmla="*/ 26 h 139"/>
                  <a:gd name="T94" fmla="*/ 10 w 66"/>
                  <a:gd name="T95" fmla="*/ 25 h 139"/>
                  <a:gd name="T96" fmla="*/ 11 w 66"/>
                  <a:gd name="T97" fmla="*/ 23 h 139"/>
                  <a:gd name="T98" fmla="*/ 11 w 66"/>
                  <a:gd name="T99" fmla="*/ 23 h 139"/>
                  <a:gd name="T100" fmla="*/ 33 w 66"/>
                  <a:gd name="T101" fmla="*/ 18 h 139"/>
                  <a:gd name="T102" fmla="*/ 33 w 66"/>
                  <a:gd name="T103" fmla="*/ 0 h 139"/>
                  <a:gd name="T104" fmla="*/ 2 w 66"/>
                  <a:gd name="T105" fmla="*/ 14 h 139"/>
                  <a:gd name="T106" fmla="*/ 0 w 66"/>
                  <a:gd name="T107" fmla="*/ 30 h 139"/>
                  <a:gd name="T108" fmla="*/ 0 w 66"/>
                  <a:gd name="T109" fmla="*/ 134 h 139"/>
                  <a:gd name="T110" fmla="*/ 1 w 66"/>
                  <a:gd name="T111" fmla="*/ 135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6" h="139">
                    <a:moveTo>
                      <a:pt x="33" y="119"/>
                    </a:moveTo>
                    <a:cubicBezTo>
                      <a:pt x="49" y="119"/>
                      <a:pt x="61" y="123"/>
                      <a:pt x="65" y="135"/>
                    </a:cubicBezTo>
                    <a:cubicBezTo>
                      <a:pt x="66" y="139"/>
                      <a:pt x="66" y="139"/>
                      <a:pt x="66" y="134"/>
                    </a:cubicBezTo>
                    <a:cubicBezTo>
                      <a:pt x="66" y="113"/>
                      <a:pt x="66" y="51"/>
                      <a:pt x="66" y="30"/>
                    </a:cubicBezTo>
                    <a:cubicBezTo>
                      <a:pt x="66" y="25"/>
                      <a:pt x="66" y="18"/>
                      <a:pt x="65" y="14"/>
                    </a:cubicBezTo>
                    <a:cubicBezTo>
                      <a:pt x="61" y="3"/>
                      <a:pt x="48" y="0"/>
                      <a:pt x="33" y="0"/>
                    </a:cubicBezTo>
                    <a:cubicBezTo>
                      <a:pt x="33" y="18"/>
                      <a:pt x="33" y="18"/>
                      <a:pt x="33" y="18"/>
                    </a:cubicBezTo>
                    <a:cubicBezTo>
                      <a:pt x="43" y="18"/>
                      <a:pt x="50" y="20"/>
                      <a:pt x="56" y="23"/>
                    </a:cubicBezTo>
                    <a:cubicBezTo>
                      <a:pt x="57" y="23"/>
                      <a:pt x="57" y="24"/>
                      <a:pt x="57" y="25"/>
                    </a:cubicBezTo>
                    <a:cubicBezTo>
                      <a:pt x="56" y="26"/>
                      <a:pt x="56" y="26"/>
                      <a:pt x="55" y="26"/>
                    </a:cubicBezTo>
                    <a:cubicBezTo>
                      <a:pt x="55" y="26"/>
                      <a:pt x="54" y="26"/>
                      <a:pt x="54" y="26"/>
                    </a:cubicBezTo>
                    <a:cubicBezTo>
                      <a:pt x="53" y="25"/>
                      <a:pt x="51" y="25"/>
                      <a:pt x="50" y="24"/>
                    </a:cubicBezTo>
                    <a:cubicBezTo>
                      <a:pt x="45" y="23"/>
                      <a:pt x="40" y="22"/>
                      <a:pt x="33" y="22"/>
                    </a:cubicBezTo>
                    <a:cubicBezTo>
                      <a:pt x="33" y="37"/>
                      <a:pt x="33" y="37"/>
                      <a:pt x="33" y="37"/>
                    </a:cubicBezTo>
                    <a:cubicBezTo>
                      <a:pt x="43" y="37"/>
                      <a:pt x="50" y="38"/>
                      <a:pt x="56" y="41"/>
                    </a:cubicBezTo>
                    <a:cubicBezTo>
                      <a:pt x="57" y="42"/>
                      <a:pt x="57" y="43"/>
                      <a:pt x="57" y="44"/>
                    </a:cubicBezTo>
                    <a:cubicBezTo>
                      <a:pt x="56" y="44"/>
                      <a:pt x="56" y="45"/>
                      <a:pt x="55" y="45"/>
                    </a:cubicBezTo>
                    <a:cubicBezTo>
                      <a:pt x="55" y="45"/>
                      <a:pt x="54" y="45"/>
                      <a:pt x="54" y="45"/>
                    </a:cubicBezTo>
                    <a:cubicBezTo>
                      <a:pt x="53" y="44"/>
                      <a:pt x="51" y="43"/>
                      <a:pt x="50" y="43"/>
                    </a:cubicBezTo>
                    <a:cubicBezTo>
                      <a:pt x="45" y="42"/>
                      <a:pt x="40" y="41"/>
                      <a:pt x="33" y="41"/>
                    </a:cubicBezTo>
                    <a:cubicBezTo>
                      <a:pt x="33" y="56"/>
                      <a:pt x="33" y="56"/>
                      <a:pt x="33" y="56"/>
                    </a:cubicBezTo>
                    <a:cubicBezTo>
                      <a:pt x="43" y="56"/>
                      <a:pt x="50" y="57"/>
                      <a:pt x="56" y="60"/>
                    </a:cubicBezTo>
                    <a:cubicBezTo>
                      <a:pt x="57" y="60"/>
                      <a:pt x="57" y="62"/>
                      <a:pt x="57" y="62"/>
                    </a:cubicBezTo>
                    <a:cubicBezTo>
                      <a:pt x="56" y="63"/>
                      <a:pt x="56" y="64"/>
                      <a:pt x="55" y="64"/>
                    </a:cubicBezTo>
                    <a:cubicBezTo>
                      <a:pt x="55" y="64"/>
                      <a:pt x="54" y="64"/>
                      <a:pt x="54" y="63"/>
                    </a:cubicBezTo>
                    <a:cubicBezTo>
                      <a:pt x="53" y="63"/>
                      <a:pt x="51" y="62"/>
                      <a:pt x="50" y="62"/>
                    </a:cubicBezTo>
                    <a:cubicBezTo>
                      <a:pt x="45" y="60"/>
                      <a:pt x="40" y="60"/>
                      <a:pt x="33" y="60"/>
                    </a:cubicBezTo>
                    <a:lnTo>
                      <a:pt x="33" y="119"/>
                    </a:lnTo>
                    <a:close/>
                    <a:moveTo>
                      <a:pt x="1" y="135"/>
                    </a:moveTo>
                    <a:cubicBezTo>
                      <a:pt x="5" y="123"/>
                      <a:pt x="18" y="119"/>
                      <a:pt x="33" y="119"/>
                    </a:cubicBezTo>
                    <a:cubicBezTo>
                      <a:pt x="33" y="60"/>
                      <a:pt x="33" y="60"/>
                      <a:pt x="33" y="60"/>
                    </a:cubicBezTo>
                    <a:cubicBezTo>
                      <a:pt x="27" y="60"/>
                      <a:pt x="21" y="60"/>
                      <a:pt x="17" y="62"/>
                    </a:cubicBezTo>
                    <a:cubicBezTo>
                      <a:pt x="15" y="62"/>
                      <a:pt x="14" y="63"/>
                      <a:pt x="12" y="63"/>
                    </a:cubicBezTo>
                    <a:cubicBezTo>
                      <a:pt x="11" y="64"/>
                      <a:pt x="10" y="63"/>
                      <a:pt x="10" y="62"/>
                    </a:cubicBezTo>
                    <a:cubicBezTo>
                      <a:pt x="9" y="62"/>
                      <a:pt x="10" y="60"/>
                      <a:pt x="11" y="60"/>
                    </a:cubicBezTo>
                    <a:cubicBezTo>
                      <a:pt x="11" y="60"/>
                      <a:pt x="11" y="60"/>
                      <a:pt x="11" y="60"/>
                    </a:cubicBezTo>
                    <a:cubicBezTo>
                      <a:pt x="16" y="57"/>
                      <a:pt x="24" y="56"/>
                      <a:pt x="33" y="56"/>
                    </a:cubicBezTo>
                    <a:cubicBezTo>
                      <a:pt x="33" y="41"/>
                      <a:pt x="33" y="41"/>
                      <a:pt x="33" y="41"/>
                    </a:cubicBezTo>
                    <a:cubicBezTo>
                      <a:pt x="27" y="41"/>
                      <a:pt x="21" y="42"/>
                      <a:pt x="17" y="43"/>
                    </a:cubicBezTo>
                    <a:cubicBezTo>
                      <a:pt x="15" y="43"/>
                      <a:pt x="14" y="44"/>
                      <a:pt x="12" y="45"/>
                    </a:cubicBezTo>
                    <a:cubicBezTo>
                      <a:pt x="11" y="45"/>
                      <a:pt x="10" y="45"/>
                      <a:pt x="10" y="44"/>
                    </a:cubicBezTo>
                    <a:cubicBezTo>
                      <a:pt x="9" y="43"/>
                      <a:pt x="10" y="42"/>
                      <a:pt x="11" y="41"/>
                    </a:cubicBezTo>
                    <a:cubicBezTo>
                      <a:pt x="11" y="41"/>
                      <a:pt x="11" y="41"/>
                      <a:pt x="11" y="41"/>
                    </a:cubicBezTo>
                    <a:cubicBezTo>
                      <a:pt x="16" y="38"/>
                      <a:pt x="24" y="37"/>
                      <a:pt x="33" y="37"/>
                    </a:cubicBezTo>
                    <a:cubicBezTo>
                      <a:pt x="33" y="22"/>
                      <a:pt x="33" y="22"/>
                      <a:pt x="33" y="22"/>
                    </a:cubicBezTo>
                    <a:cubicBezTo>
                      <a:pt x="27" y="22"/>
                      <a:pt x="21" y="23"/>
                      <a:pt x="17" y="24"/>
                    </a:cubicBezTo>
                    <a:cubicBezTo>
                      <a:pt x="15" y="25"/>
                      <a:pt x="14" y="25"/>
                      <a:pt x="12" y="26"/>
                    </a:cubicBezTo>
                    <a:cubicBezTo>
                      <a:pt x="11" y="26"/>
                      <a:pt x="10" y="26"/>
                      <a:pt x="10" y="25"/>
                    </a:cubicBezTo>
                    <a:cubicBezTo>
                      <a:pt x="9" y="24"/>
                      <a:pt x="10" y="23"/>
                      <a:pt x="11" y="23"/>
                    </a:cubicBezTo>
                    <a:cubicBezTo>
                      <a:pt x="11" y="23"/>
                      <a:pt x="11" y="23"/>
                      <a:pt x="11" y="23"/>
                    </a:cubicBezTo>
                    <a:cubicBezTo>
                      <a:pt x="16" y="20"/>
                      <a:pt x="24" y="18"/>
                      <a:pt x="33" y="18"/>
                    </a:cubicBezTo>
                    <a:cubicBezTo>
                      <a:pt x="33" y="0"/>
                      <a:pt x="33" y="0"/>
                      <a:pt x="33" y="0"/>
                    </a:cubicBezTo>
                    <a:cubicBezTo>
                      <a:pt x="18" y="0"/>
                      <a:pt x="6" y="3"/>
                      <a:pt x="2" y="14"/>
                    </a:cubicBezTo>
                    <a:cubicBezTo>
                      <a:pt x="0" y="18"/>
                      <a:pt x="0" y="25"/>
                      <a:pt x="0" y="30"/>
                    </a:cubicBezTo>
                    <a:cubicBezTo>
                      <a:pt x="0" y="51"/>
                      <a:pt x="0" y="113"/>
                      <a:pt x="0" y="134"/>
                    </a:cubicBezTo>
                    <a:cubicBezTo>
                      <a:pt x="0" y="139"/>
                      <a:pt x="0" y="139"/>
                      <a:pt x="1" y="13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8" name="Freeform: Shape 92"/>
              <p:cNvSpPr/>
              <p:nvPr/>
            </p:nvSpPr>
            <p:spPr bwMode="auto">
              <a:xfrm>
                <a:off x="5285687" y="3636042"/>
                <a:ext cx="106112" cy="225489"/>
              </a:xfrm>
              <a:custGeom>
                <a:avLst/>
                <a:gdLst>
                  <a:gd name="T0" fmla="*/ 66 w 66"/>
                  <a:gd name="T1" fmla="*/ 134 h 139"/>
                  <a:gd name="T2" fmla="*/ 65 w 66"/>
                  <a:gd name="T3" fmla="*/ 14 h 139"/>
                  <a:gd name="T4" fmla="*/ 33 w 66"/>
                  <a:gd name="T5" fmla="*/ 18 h 139"/>
                  <a:gd name="T6" fmla="*/ 57 w 66"/>
                  <a:gd name="T7" fmla="*/ 25 h 139"/>
                  <a:gd name="T8" fmla="*/ 55 w 66"/>
                  <a:gd name="T9" fmla="*/ 26 h 139"/>
                  <a:gd name="T10" fmla="*/ 50 w 66"/>
                  <a:gd name="T11" fmla="*/ 24 h 139"/>
                  <a:gd name="T12" fmla="*/ 33 w 66"/>
                  <a:gd name="T13" fmla="*/ 37 h 139"/>
                  <a:gd name="T14" fmla="*/ 57 w 66"/>
                  <a:gd name="T15" fmla="*/ 44 h 139"/>
                  <a:gd name="T16" fmla="*/ 55 w 66"/>
                  <a:gd name="T17" fmla="*/ 45 h 139"/>
                  <a:gd name="T18" fmla="*/ 50 w 66"/>
                  <a:gd name="T19" fmla="*/ 43 h 139"/>
                  <a:gd name="T20" fmla="*/ 33 w 66"/>
                  <a:gd name="T21" fmla="*/ 56 h 139"/>
                  <a:gd name="T22" fmla="*/ 57 w 66"/>
                  <a:gd name="T23" fmla="*/ 62 h 139"/>
                  <a:gd name="T24" fmla="*/ 55 w 66"/>
                  <a:gd name="T25" fmla="*/ 64 h 139"/>
                  <a:gd name="T26" fmla="*/ 50 w 66"/>
                  <a:gd name="T27" fmla="*/ 62 h 139"/>
                  <a:gd name="T28" fmla="*/ 33 w 66"/>
                  <a:gd name="T29" fmla="*/ 119 h 139"/>
                  <a:gd name="T30" fmla="*/ 65 w 66"/>
                  <a:gd name="T31" fmla="*/ 135 h 139"/>
                  <a:gd name="T32" fmla="*/ 33 w 66"/>
                  <a:gd name="T33" fmla="*/ 0 h 139"/>
                  <a:gd name="T34" fmla="*/ 0 w 66"/>
                  <a:gd name="T35" fmla="*/ 30 h 139"/>
                  <a:gd name="T36" fmla="*/ 1 w 66"/>
                  <a:gd name="T37" fmla="*/ 135 h 139"/>
                  <a:gd name="T38" fmla="*/ 33 w 66"/>
                  <a:gd name="T39" fmla="*/ 60 h 139"/>
                  <a:gd name="T40" fmla="*/ 17 w 66"/>
                  <a:gd name="T41" fmla="*/ 62 h 139"/>
                  <a:gd name="T42" fmla="*/ 10 w 66"/>
                  <a:gd name="T43" fmla="*/ 62 h 139"/>
                  <a:gd name="T44" fmla="*/ 33 w 66"/>
                  <a:gd name="T45" fmla="*/ 56 h 139"/>
                  <a:gd name="T46" fmla="*/ 33 w 66"/>
                  <a:gd name="T47" fmla="*/ 41 h 139"/>
                  <a:gd name="T48" fmla="*/ 17 w 66"/>
                  <a:gd name="T49" fmla="*/ 43 h 139"/>
                  <a:gd name="T50" fmla="*/ 10 w 66"/>
                  <a:gd name="T51" fmla="*/ 44 h 139"/>
                  <a:gd name="T52" fmla="*/ 33 w 66"/>
                  <a:gd name="T53" fmla="*/ 37 h 139"/>
                  <a:gd name="T54" fmla="*/ 33 w 66"/>
                  <a:gd name="T55" fmla="*/ 22 h 139"/>
                  <a:gd name="T56" fmla="*/ 17 w 66"/>
                  <a:gd name="T57" fmla="*/ 24 h 139"/>
                  <a:gd name="T58" fmla="*/ 10 w 66"/>
                  <a:gd name="T59" fmla="*/ 25 h 139"/>
                  <a:gd name="T60" fmla="*/ 33 w 66"/>
                  <a:gd name="T61" fmla="*/ 18 h 139"/>
                  <a:gd name="T62" fmla="*/ 33 w 66"/>
                  <a:gd name="T6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 h="139">
                    <a:moveTo>
                      <a:pt x="65" y="135"/>
                    </a:moveTo>
                    <a:cubicBezTo>
                      <a:pt x="66" y="139"/>
                      <a:pt x="66" y="139"/>
                      <a:pt x="66" y="134"/>
                    </a:cubicBezTo>
                    <a:cubicBezTo>
                      <a:pt x="66" y="113"/>
                      <a:pt x="66" y="51"/>
                      <a:pt x="66" y="30"/>
                    </a:cubicBezTo>
                    <a:cubicBezTo>
                      <a:pt x="66" y="25"/>
                      <a:pt x="66" y="18"/>
                      <a:pt x="65" y="14"/>
                    </a:cubicBezTo>
                    <a:cubicBezTo>
                      <a:pt x="61" y="3"/>
                      <a:pt x="48" y="0"/>
                      <a:pt x="33" y="0"/>
                    </a:cubicBezTo>
                    <a:cubicBezTo>
                      <a:pt x="33" y="18"/>
                      <a:pt x="33" y="18"/>
                      <a:pt x="33" y="18"/>
                    </a:cubicBezTo>
                    <a:cubicBezTo>
                      <a:pt x="43" y="18"/>
                      <a:pt x="50" y="20"/>
                      <a:pt x="56" y="23"/>
                    </a:cubicBezTo>
                    <a:cubicBezTo>
                      <a:pt x="57" y="23"/>
                      <a:pt x="57" y="24"/>
                      <a:pt x="57" y="25"/>
                    </a:cubicBezTo>
                    <a:cubicBezTo>
                      <a:pt x="57" y="25"/>
                      <a:pt x="57" y="25"/>
                      <a:pt x="57" y="25"/>
                    </a:cubicBezTo>
                    <a:cubicBezTo>
                      <a:pt x="56" y="26"/>
                      <a:pt x="56" y="26"/>
                      <a:pt x="55" y="26"/>
                    </a:cubicBezTo>
                    <a:cubicBezTo>
                      <a:pt x="55" y="26"/>
                      <a:pt x="54" y="26"/>
                      <a:pt x="54" y="26"/>
                    </a:cubicBezTo>
                    <a:cubicBezTo>
                      <a:pt x="53" y="25"/>
                      <a:pt x="51" y="25"/>
                      <a:pt x="50" y="24"/>
                    </a:cubicBezTo>
                    <a:cubicBezTo>
                      <a:pt x="45" y="23"/>
                      <a:pt x="40" y="22"/>
                      <a:pt x="33" y="22"/>
                    </a:cubicBezTo>
                    <a:cubicBezTo>
                      <a:pt x="33" y="37"/>
                      <a:pt x="33" y="37"/>
                      <a:pt x="33" y="37"/>
                    </a:cubicBezTo>
                    <a:cubicBezTo>
                      <a:pt x="43" y="37"/>
                      <a:pt x="50" y="38"/>
                      <a:pt x="56" y="41"/>
                    </a:cubicBezTo>
                    <a:cubicBezTo>
                      <a:pt x="57" y="42"/>
                      <a:pt x="57" y="43"/>
                      <a:pt x="57" y="44"/>
                    </a:cubicBezTo>
                    <a:cubicBezTo>
                      <a:pt x="57" y="44"/>
                      <a:pt x="57" y="44"/>
                      <a:pt x="57" y="44"/>
                    </a:cubicBezTo>
                    <a:cubicBezTo>
                      <a:pt x="56" y="44"/>
                      <a:pt x="56" y="45"/>
                      <a:pt x="55" y="45"/>
                    </a:cubicBezTo>
                    <a:cubicBezTo>
                      <a:pt x="55" y="45"/>
                      <a:pt x="54" y="45"/>
                      <a:pt x="54" y="45"/>
                    </a:cubicBezTo>
                    <a:cubicBezTo>
                      <a:pt x="53" y="44"/>
                      <a:pt x="51" y="43"/>
                      <a:pt x="50" y="43"/>
                    </a:cubicBezTo>
                    <a:cubicBezTo>
                      <a:pt x="45" y="42"/>
                      <a:pt x="40" y="41"/>
                      <a:pt x="33" y="41"/>
                    </a:cubicBezTo>
                    <a:cubicBezTo>
                      <a:pt x="33" y="56"/>
                      <a:pt x="33" y="56"/>
                      <a:pt x="33" y="56"/>
                    </a:cubicBezTo>
                    <a:cubicBezTo>
                      <a:pt x="43" y="56"/>
                      <a:pt x="50" y="57"/>
                      <a:pt x="56" y="60"/>
                    </a:cubicBezTo>
                    <a:cubicBezTo>
                      <a:pt x="57" y="60"/>
                      <a:pt x="57" y="62"/>
                      <a:pt x="57" y="62"/>
                    </a:cubicBezTo>
                    <a:cubicBezTo>
                      <a:pt x="57" y="62"/>
                      <a:pt x="57" y="62"/>
                      <a:pt x="57" y="62"/>
                    </a:cubicBezTo>
                    <a:cubicBezTo>
                      <a:pt x="56" y="63"/>
                      <a:pt x="56" y="64"/>
                      <a:pt x="55" y="64"/>
                    </a:cubicBezTo>
                    <a:cubicBezTo>
                      <a:pt x="55" y="64"/>
                      <a:pt x="54" y="64"/>
                      <a:pt x="54" y="63"/>
                    </a:cubicBezTo>
                    <a:cubicBezTo>
                      <a:pt x="53" y="63"/>
                      <a:pt x="51" y="62"/>
                      <a:pt x="50" y="62"/>
                    </a:cubicBezTo>
                    <a:cubicBezTo>
                      <a:pt x="45" y="60"/>
                      <a:pt x="40" y="60"/>
                      <a:pt x="33" y="60"/>
                    </a:cubicBezTo>
                    <a:cubicBezTo>
                      <a:pt x="33" y="119"/>
                      <a:pt x="33" y="119"/>
                      <a:pt x="33" y="119"/>
                    </a:cubicBezTo>
                    <a:cubicBezTo>
                      <a:pt x="33" y="119"/>
                      <a:pt x="33" y="119"/>
                      <a:pt x="33" y="119"/>
                    </a:cubicBezTo>
                    <a:cubicBezTo>
                      <a:pt x="48" y="119"/>
                      <a:pt x="61" y="123"/>
                      <a:pt x="65" y="135"/>
                    </a:cubicBezTo>
                    <a:close/>
                    <a:moveTo>
                      <a:pt x="33" y="0"/>
                    </a:moveTo>
                    <a:cubicBezTo>
                      <a:pt x="33" y="0"/>
                      <a:pt x="33" y="0"/>
                      <a:pt x="33" y="0"/>
                    </a:cubicBezTo>
                    <a:cubicBezTo>
                      <a:pt x="18" y="0"/>
                      <a:pt x="5" y="3"/>
                      <a:pt x="2" y="14"/>
                    </a:cubicBezTo>
                    <a:cubicBezTo>
                      <a:pt x="0" y="18"/>
                      <a:pt x="0" y="25"/>
                      <a:pt x="0" y="30"/>
                    </a:cubicBezTo>
                    <a:cubicBezTo>
                      <a:pt x="0" y="51"/>
                      <a:pt x="0" y="113"/>
                      <a:pt x="0" y="134"/>
                    </a:cubicBezTo>
                    <a:cubicBezTo>
                      <a:pt x="0" y="139"/>
                      <a:pt x="0" y="139"/>
                      <a:pt x="1" y="135"/>
                    </a:cubicBezTo>
                    <a:cubicBezTo>
                      <a:pt x="5" y="123"/>
                      <a:pt x="18" y="119"/>
                      <a:pt x="33" y="119"/>
                    </a:cubicBezTo>
                    <a:cubicBezTo>
                      <a:pt x="33" y="60"/>
                      <a:pt x="33" y="60"/>
                      <a:pt x="33" y="60"/>
                    </a:cubicBezTo>
                    <a:cubicBezTo>
                      <a:pt x="33" y="60"/>
                      <a:pt x="33" y="60"/>
                      <a:pt x="33" y="60"/>
                    </a:cubicBezTo>
                    <a:cubicBezTo>
                      <a:pt x="26" y="60"/>
                      <a:pt x="21" y="60"/>
                      <a:pt x="17" y="62"/>
                    </a:cubicBezTo>
                    <a:cubicBezTo>
                      <a:pt x="15" y="62"/>
                      <a:pt x="14" y="63"/>
                      <a:pt x="12" y="63"/>
                    </a:cubicBezTo>
                    <a:cubicBezTo>
                      <a:pt x="11" y="64"/>
                      <a:pt x="10" y="63"/>
                      <a:pt x="10" y="62"/>
                    </a:cubicBezTo>
                    <a:cubicBezTo>
                      <a:pt x="9" y="62"/>
                      <a:pt x="10" y="60"/>
                      <a:pt x="10" y="60"/>
                    </a:cubicBezTo>
                    <a:cubicBezTo>
                      <a:pt x="16" y="57"/>
                      <a:pt x="23" y="56"/>
                      <a:pt x="33" y="56"/>
                    </a:cubicBezTo>
                    <a:cubicBezTo>
                      <a:pt x="33" y="56"/>
                      <a:pt x="33" y="56"/>
                      <a:pt x="33" y="56"/>
                    </a:cubicBezTo>
                    <a:cubicBezTo>
                      <a:pt x="33" y="41"/>
                      <a:pt x="33" y="41"/>
                      <a:pt x="33" y="41"/>
                    </a:cubicBezTo>
                    <a:cubicBezTo>
                      <a:pt x="33" y="41"/>
                      <a:pt x="33" y="41"/>
                      <a:pt x="33" y="41"/>
                    </a:cubicBezTo>
                    <a:cubicBezTo>
                      <a:pt x="26" y="41"/>
                      <a:pt x="21" y="42"/>
                      <a:pt x="17" y="43"/>
                    </a:cubicBezTo>
                    <a:cubicBezTo>
                      <a:pt x="15" y="43"/>
                      <a:pt x="14" y="44"/>
                      <a:pt x="12" y="45"/>
                    </a:cubicBezTo>
                    <a:cubicBezTo>
                      <a:pt x="11" y="45"/>
                      <a:pt x="10" y="45"/>
                      <a:pt x="10" y="44"/>
                    </a:cubicBezTo>
                    <a:cubicBezTo>
                      <a:pt x="9" y="43"/>
                      <a:pt x="10" y="42"/>
                      <a:pt x="10" y="41"/>
                    </a:cubicBezTo>
                    <a:cubicBezTo>
                      <a:pt x="16" y="38"/>
                      <a:pt x="23" y="37"/>
                      <a:pt x="33" y="37"/>
                    </a:cubicBezTo>
                    <a:cubicBezTo>
                      <a:pt x="33" y="37"/>
                      <a:pt x="33" y="37"/>
                      <a:pt x="33" y="37"/>
                    </a:cubicBezTo>
                    <a:cubicBezTo>
                      <a:pt x="33" y="22"/>
                      <a:pt x="33" y="22"/>
                      <a:pt x="33" y="22"/>
                    </a:cubicBezTo>
                    <a:cubicBezTo>
                      <a:pt x="33" y="22"/>
                      <a:pt x="33" y="22"/>
                      <a:pt x="33" y="22"/>
                    </a:cubicBezTo>
                    <a:cubicBezTo>
                      <a:pt x="26" y="22"/>
                      <a:pt x="21" y="23"/>
                      <a:pt x="17" y="24"/>
                    </a:cubicBezTo>
                    <a:cubicBezTo>
                      <a:pt x="15" y="25"/>
                      <a:pt x="14" y="25"/>
                      <a:pt x="12" y="26"/>
                    </a:cubicBezTo>
                    <a:cubicBezTo>
                      <a:pt x="11" y="26"/>
                      <a:pt x="10" y="26"/>
                      <a:pt x="10" y="25"/>
                    </a:cubicBezTo>
                    <a:cubicBezTo>
                      <a:pt x="9" y="24"/>
                      <a:pt x="10" y="23"/>
                      <a:pt x="10" y="23"/>
                    </a:cubicBezTo>
                    <a:cubicBezTo>
                      <a:pt x="16" y="20"/>
                      <a:pt x="23" y="18"/>
                      <a:pt x="33" y="18"/>
                    </a:cubicBezTo>
                    <a:cubicBezTo>
                      <a:pt x="33" y="18"/>
                      <a:pt x="33" y="18"/>
                      <a:pt x="33" y="18"/>
                    </a:cubicBez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9" name="Freeform: Shape 93"/>
              <p:cNvSpPr/>
              <p:nvPr/>
            </p:nvSpPr>
            <p:spPr bwMode="auto">
              <a:xfrm>
                <a:off x="4837122" y="4251011"/>
                <a:ext cx="166403" cy="166403"/>
              </a:xfrm>
              <a:custGeom>
                <a:avLst/>
                <a:gdLst>
                  <a:gd name="T0" fmla="*/ 78 w 103"/>
                  <a:gd name="T1" fmla="*/ 96 h 103"/>
                  <a:gd name="T2" fmla="*/ 97 w 103"/>
                  <a:gd name="T3" fmla="*/ 77 h 103"/>
                  <a:gd name="T4" fmla="*/ 102 w 103"/>
                  <a:gd name="T5" fmla="*/ 62 h 103"/>
                  <a:gd name="T6" fmla="*/ 102 w 103"/>
                  <a:gd name="T7" fmla="*/ 41 h 103"/>
                  <a:gd name="T8" fmla="*/ 97 w 103"/>
                  <a:gd name="T9" fmla="*/ 26 h 103"/>
                  <a:gd name="T10" fmla="*/ 78 w 103"/>
                  <a:gd name="T11" fmla="*/ 7 h 103"/>
                  <a:gd name="T12" fmla="*/ 71 w 103"/>
                  <a:gd name="T13" fmla="*/ 4 h 103"/>
                  <a:gd name="T14" fmla="*/ 55 w 103"/>
                  <a:gd name="T15" fmla="*/ 0 h 103"/>
                  <a:gd name="T16" fmla="*/ 58 w 103"/>
                  <a:gd name="T17" fmla="*/ 5 h 103"/>
                  <a:gd name="T18" fmla="*/ 64 w 103"/>
                  <a:gd name="T19" fmla="*/ 6 h 103"/>
                  <a:gd name="T20" fmla="*/ 70 w 103"/>
                  <a:gd name="T21" fmla="*/ 7 h 103"/>
                  <a:gd name="T22" fmla="*/ 68 w 103"/>
                  <a:gd name="T23" fmla="*/ 8 h 103"/>
                  <a:gd name="T24" fmla="*/ 60 w 103"/>
                  <a:gd name="T25" fmla="*/ 11 h 103"/>
                  <a:gd name="T26" fmla="*/ 61 w 103"/>
                  <a:gd name="T27" fmla="*/ 17 h 103"/>
                  <a:gd name="T28" fmla="*/ 66 w 103"/>
                  <a:gd name="T29" fmla="*/ 20 h 103"/>
                  <a:gd name="T30" fmla="*/ 73 w 103"/>
                  <a:gd name="T31" fmla="*/ 11 h 103"/>
                  <a:gd name="T32" fmla="*/ 79 w 103"/>
                  <a:gd name="T33" fmla="*/ 12 h 103"/>
                  <a:gd name="T34" fmla="*/ 83 w 103"/>
                  <a:gd name="T35" fmla="*/ 14 h 103"/>
                  <a:gd name="T36" fmla="*/ 85 w 103"/>
                  <a:gd name="T37" fmla="*/ 22 h 103"/>
                  <a:gd name="T38" fmla="*/ 84 w 103"/>
                  <a:gd name="T39" fmla="*/ 25 h 103"/>
                  <a:gd name="T40" fmla="*/ 81 w 103"/>
                  <a:gd name="T41" fmla="*/ 22 h 103"/>
                  <a:gd name="T42" fmla="*/ 75 w 103"/>
                  <a:gd name="T43" fmla="*/ 23 h 103"/>
                  <a:gd name="T44" fmla="*/ 79 w 103"/>
                  <a:gd name="T45" fmla="*/ 26 h 103"/>
                  <a:gd name="T46" fmla="*/ 68 w 103"/>
                  <a:gd name="T47" fmla="*/ 30 h 103"/>
                  <a:gd name="T48" fmla="*/ 63 w 103"/>
                  <a:gd name="T49" fmla="*/ 34 h 103"/>
                  <a:gd name="T50" fmla="*/ 56 w 103"/>
                  <a:gd name="T51" fmla="*/ 40 h 103"/>
                  <a:gd name="T52" fmla="*/ 60 w 103"/>
                  <a:gd name="T53" fmla="*/ 61 h 103"/>
                  <a:gd name="T54" fmla="*/ 66 w 103"/>
                  <a:gd name="T55" fmla="*/ 63 h 103"/>
                  <a:gd name="T56" fmla="*/ 71 w 103"/>
                  <a:gd name="T57" fmla="*/ 65 h 103"/>
                  <a:gd name="T58" fmla="*/ 81 w 103"/>
                  <a:gd name="T59" fmla="*/ 70 h 103"/>
                  <a:gd name="T60" fmla="*/ 86 w 103"/>
                  <a:gd name="T61" fmla="*/ 75 h 103"/>
                  <a:gd name="T62" fmla="*/ 93 w 103"/>
                  <a:gd name="T63" fmla="*/ 77 h 103"/>
                  <a:gd name="T64" fmla="*/ 59 w 103"/>
                  <a:gd name="T65" fmla="*/ 90 h 103"/>
                  <a:gd name="T66" fmla="*/ 1 w 103"/>
                  <a:gd name="T67" fmla="*/ 44 h 103"/>
                  <a:gd name="T68" fmla="*/ 2 w 103"/>
                  <a:gd name="T69" fmla="*/ 65 h 103"/>
                  <a:gd name="T70" fmla="*/ 11 w 103"/>
                  <a:gd name="T71" fmla="*/ 84 h 103"/>
                  <a:gd name="T72" fmla="*/ 33 w 103"/>
                  <a:gd name="T73" fmla="*/ 100 h 103"/>
                  <a:gd name="T74" fmla="*/ 53 w 103"/>
                  <a:gd name="T75" fmla="*/ 82 h 103"/>
                  <a:gd name="T76" fmla="*/ 51 w 103"/>
                  <a:gd name="T77" fmla="*/ 74 h 103"/>
                  <a:gd name="T78" fmla="*/ 54 w 103"/>
                  <a:gd name="T79" fmla="*/ 66 h 103"/>
                  <a:gd name="T80" fmla="*/ 47 w 103"/>
                  <a:gd name="T81" fmla="*/ 64 h 103"/>
                  <a:gd name="T82" fmla="*/ 41 w 103"/>
                  <a:gd name="T83" fmla="*/ 59 h 103"/>
                  <a:gd name="T84" fmla="*/ 30 w 103"/>
                  <a:gd name="T85" fmla="*/ 55 h 103"/>
                  <a:gd name="T86" fmla="*/ 25 w 103"/>
                  <a:gd name="T87" fmla="*/ 46 h 103"/>
                  <a:gd name="T88" fmla="*/ 23 w 103"/>
                  <a:gd name="T89" fmla="*/ 45 h 103"/>
                  <a:gd name="T90" fmla="*/ 23 w 103"/>
                  <a:gd name="T91" fmla="*/ 47 h 103"/>
                  <a:gd name="T92" fmla="*/ 19 w 103"/>
                  <a:gd name="T93" fmla="*/ 39 h 103"/>
                  <a:gd name="T94" fmla="*/ 19 w 103"/>
                  <a:gd name="T95" fmla="*/ 30 h 103"/>
                  <a:gd name="T96" fmla="*/ 23 w 103"/>
                  <a:gd name="T97" fmla="*/ 21 h 103"/>
                  <a:gd name="T98" fmla="*/ 22 w 103"/>
                  <a:gd name="T99" fmla="*/ 15 h 103"/>
                  <a:gd name="T100" fmla="*/ 47 w 103"/>
                  <a:gd name="T101" fmla="*/ 4 h 103"/>
                  <a:gd name="T102" fmla="*/ 55 w 103"/>
                  <a:gd name="T103" fmla="*/ 0 h 103"/>
                  <a:gd name="T104" fmla="*/ 32 w 103"/>
                  <a:gd name="T105" fmla="*/ 4 h 103"/>
                  <a:gd name="T106" fmla="*/ 15 w 103"/>
                  <a:gd name="T107" fmla="*/ 15 h 103"/>
                  <a:gd name="T108" fmla="*/ 4 w 103"/>
                  <a:gd name="T109" fmla="*/ 33 h 103"/>
                  <a:gd name="T110" fmla="*/ 55 w 103"/>
                  <a:gd name="T111" fmla="*/ 65 h 103"/>
                  <a:gd name="T112" fmla="*/ 48 w 103"/>
                  <a:gd name="T113" fmla="*/ 57 h 103"/>
                  <a:gd name="T114" fmla="*/ 46 w 103"/>
                  <a:gd name="T115" fmla="*/ 53 h 103"/>
                  <a:gd name="T116" fmla="*/ 37 w 103"/>
                  <a:gd name="T117" fmla="*/ 54 h 103"/>
                  <a:gd name="T118" fmla="*/ 42 w 103"/>
                  <a:gd name="T119" fmla="*/ 43 h 103"/>
                  <a:gd name="T120" fmla="*/ 51 w 103"/>
                  <a:gd name="T121" fmla="*/ 43 h 103"/>
                  <a:gd name="T122" fmla="*/ 54 w 103"/>
                  <a:gd name="T123" fmla="*/ 4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3" h="103">
                    <a:moveTo>
                      <a:pt x="55" y="103"/>
                    </a:moveTo>
                    <a:cubicBezTo>
                      <a:pt x="58" y="103"/>
                      <a:pt x="61" y="103"/>
                      <a:pt x="63" y="102"/>
                    </a:cubicBezTo>
                    <a:cubicBezTo>
                      <a:pt x="65" y="102"/>
                      <a:pt x="67" y="101"/>
                      <a:pt x="68" y="101"/>
                    </a:cubicBezTo>
                    <a:cubicBezTo>
                      <a:pt x="69" y="100"/>
                      <a:pt x="70" y="100"/>
                      <a:pt x="71" y="100"/>
                    </a:cubicBezTo>
                    <a:cubicBezTo>
                      <a:pt x="72" y="99"/>
                      <a:pt x="74" y="98"/>
                      <a:pt x="75" y="98"/>
                    </a:cubicBezTo>
                    <a:cubicBezTo>
                      <a:pt x="76" y="97"/>
                      <a:pt x="77" y="97"/>
                      <a:pt x="78" y="96"/>
                    </a:cubicBezTo>
                    <a:cubicBezTo>
                      <a:pt x="81" y="95"/>
                      <a:pt x="84" y="92"/>
                      <a:pt x="87" y="90"/>
                    </a:cubicBezTo>
                    <a:cubicBezTo>
                      <a:pt x="87" y="89"/>
                      <a:pt x="88" y="89"/>
                      <a:pt x="88" y="88"/>
                    </a:cubicBezTo>
                    <a:cubicBezTo>
                      <a:pt x="89" y="88"/>
                      <a:pt x="89" y="87"/>
                      <a:pt x="90" y="86"/>
                    </a:cubicBezTo>
                    <a:cubicBezTo>
                      <a:pt x="91" y="86"/>
                      <a:pt x="92" y="85"/>
                      <a:pt x="92" y="84"/>
                    </a:cubicBezTo>
                    <a:cubicBezTo>
                      <a:pt x="94" y="82"/>
                      <a:pt x="95" y="80"/>
                      <a:pt x="96" y="79"/>
                    </a:cubicBezTo>
                    <a:cubicBezTo>
                      <a:pt x="96" y="78"/>
                      <a:pt x="96" y="78"/>
                      <a:pt x="97" y="77"/>
                    </a:cubicBezTo>
                    <a:cubicBezTo>
                      <a:pt x="97" y="77"/>
                      <a:pt x="97" y="76"/>
                      <a:pt x="98" y="75"/>
                    </a:cubicBezTo>
                    <a:cubicBezTo>
                      <a:pt x="98" y="75"/>
                      <a:pt x="98" y="75"/>
                      <a:pt x="98" y="74"/>
                    </a:cubicBezTo>
                    <a:cubicBezTo>
                      <a:pt x="99" y="73"/>
                      <a:pt x="99" y="73"/>
                      <a:pt x="99" y="72"/>
                    </a:cubicBezTo>
                    <a:cubicBezTo>
                      <a:pt x="100" y="71"/>
                      <a:pt x="100" y="70"/>
                      <a:pt x="100" y="70"/>
                    </a:cubicBezTo>
                    <a:cubicBezTo>
                      <a:pt x="101" y="68"/>
                      <a:pt x="101" y="66"/>
                      <a:pt x="102" y="65"/>
                    </a:cubicBezTo>
                    <a:cubicBezTo>
                      <a:pt x="102" y="64"/>
                      <a:pt x="102" y="63"/>
                      <a:pt x="102" y="62"/>
                    </a:cubicBezTo>
                    <a:cubicBezTo>
                      <a:pt x="103" y="61"/>
                      <a:pt x="103" y="61"/>
                      <a:pt x="103" y="60"/>
                    </a:cubicBezTo>
                    <a:cubicBezTo>
                      <a:pt x="103" y="59"/>
                      <a:pt x="103" y="58"/>
                      <a:pt x="103" y="57"/>
                    </a:cubicBezTo>
                    <a:cubicBezTo>
                      <a:pt x="103" y="55"/>
                      <a:pt x="103" y="54"/>
                      <a:pt x="103" y="52"/>
                    </a:cubicBezTo>
                    <a:cubicBezTo>
                      <a:pt x="103" y="50"/>
                      <a:pt x="103" y="48"/>
                      <a:pt x="103" y="47"/>
                    </a:cubicBezTo>
                    <a:cubicBezTo>
                      <a:pt x="103" y="46"/>
                      <a:pt x="103" y="45"/>
                      <a:pt x="103" y="44"/>
                    </a:cubicBezTo>
                    <a:cubicBezTo>
                      <a:pt x="103" y="43"/>
                      <a:pt x="103" y="42"/>
                      <a:pt x="102" y="41"/>
                    </a:cubicBezTo>
                    <a:cubicBezTo>
                      <a:pt x="102" y="41"/>
                      <a:pt x="102" y="40"/>
                      <a:pt x="102" y="39"/>
                    </a:cubicBezTo>
                    <a:cubicBezTo>
                      <a:pt x="101" y="37"/>
                      <a:pt x="101" y="36"/>
                      <a:pt x="100" y="34"/>
                    </a:cubicBezTo>
                    <a:cubicBezTo>
                      <a:pt x="100" y="34"/>
                      <a:pt x="100" y="33"/>
                      <a:pt x="100" y="33"/>
                    </a:cubicBezTo>
                    <a:cubicBezTo>
                      <a:pt x="99" y="32"/>
                      <a:pt x="99" y="31"/>
                      <a:pt x="98" y="29"/>
                    </a:cubicBezTo>
                    <a:cubicBezTo>
                      <a:pt x="98" y="29"/>
                      <a:pt x="98" y="29"/>
                      <a:pt x="98" y="28"/>
                    </a:cubicBezTo>
                    <a:cubicBezTo>
                      <a:pt x="97" y="28"/>
                      <a:pt x="97" y="27"/>
                      <a:pt x="97" y="26"/>
                    </a:cubicBezTo>
                    <a:cubicBezTo>
                      <a:pt x="95" y="24"/>
                      <a:pt x="94" y="22"/>
                      <a:pt x="92" y="20"/>
                    </a:cubicBezTo>
                    <a:cubicBezTo>
                      <a:pt x="92" y="19"/>
                      <a:pt x="91" y="18"/>
                      <a:pt x="90" y="17"/>
                    </a:cubicBezTo>
                    <a:cubicBezTo>
                      <a:pt x="89" y="17"/>
                      <a:pt x="89" y="16"/>
                      <a:pt x="88" y="15"/>
                    </a:cubicBezTo>
                    <a:cubicBezTo>
                      <a:pt x="88" y="15"/>
                      <a:pt x="87" y="14"/>
                      <a:pt x="87" y="14"/>
                    </a:cubicBezTo>
                    <a:cubicBezTo>
                      <a:pt x="85" y="13"/>
                      <a:pt x="84" y="12"/>
                      <a:pt x="83" y="11"/>
                    </a:cubicBezTo>
                    <a:cubicBezTo>
                      <a:pt x="81" y="9"/>
                      <a:pt x="79" y="8"/>
                      <a:pt x="78" y="7"/>
                    </a:cubicBezTo>
                    <a:cubicBezTo>
                      <a:pt x="77" y="7"/>
                      <a:pt x="76" y="6"/>
                      <a:pt x="75" y="6"/>
                    </a:cubicBezTo>
                    <a:cubicBezTo>
                      <a:pt x="75" y="6"/>
                      <a:pt x="75" y="6"/>
                      <a:pt x="74" y="5"/>
                    </a:cubicBezTo>
                    <a:cubicBezTo>
                      <a:pt x="74" y="5"/>
                      <a:pt x="74" y="5"/>
                      <a:pt x="73" y="5"/>
                    </a:cubicBezTo>
                    <a:cubicBezTo>
                      <a:pt x="73" y="5"/>
                      <a:pt x="73" y="5"/>
                      <a:pt x="73" y="5"/>
                    </a:cubicBezTo>
                    <a:cubicBezTo>
                      <a:pt x="72" y="4"/>
                      <a:pt x="71" y="4"/>
                      <a:pt x="71" y="4"/>
                    </a:cubicBezTo>
                    <a:cubicBezTo>
                      <a:pt x="71" y="4"/>
                      <a:pt x="71" y="4"/>
                      <a:pt x="71" y="4"/>
                    </a:cubicBezTo>
                    <a:cubicBezTo>
                      <a:pt x="70" y="4"/>
                      <a:pt x="69" y="3"/>
                      <a:pt x="69" y="3"/>
                    </a:cubicBezTo>
                    <a:cubicBezTo>
                      <a:pt x="69" y="3"/>
                      <a:pt x="69" y="3"/>
                      <a:pt x="68" y="3"/>
                    </a:cubicBezTo>
                    <a:cubicBezTo>
                      <a:pt x="67" y="2"/>
                      <a:pt x="65" y="2"/>
                      <a:pt x="64" y="2"/>
                    </a:cubicBezTo>
                    <a:cubicBezTo>
                      <a:pt x="63" y="2"/>
                      <a:pt x="63" y="1"/>
                      <a:pt x="62" y="1"/>
                    </a:cubicBezTo>
                    <a:cubicBezTo>
                      <a:pt x="62" y="1"/>
                      <a:pt x="62" y="1"/>
                      <a:pt x="61" y="1"/>
                    </a:cubicBezTo>
                    <a:cubicBezTo>
                      <a:pt x="59" y="1"/>
                      <a:pt x="57" y="1"/>
                      <a:pt x="55" y="0"/>
                    </a:cubicBezTo>
                    <a:cubicBezTo>
                      <a:pt x="55" y="3"/>
                      <a:pt x="55" y="3"/>
                      <a:pt x="55" y="3"/>
                    </a:cubicBezTo>
                    <a:cubicBezTo>
                      <a:pt x="58" y="3"/>
                      <a:pt x="60" y="4"/>
                      <a:pt x="62" y="4"/>
                    </a:cubicBezTo>
                    <a:cubicBezTo>
                      <a:pt x="62" y="4"/>
                      <a:pt x="61" y="4"/>
                      <a:pt x="61" y="4"/>
                    </a:cubicBezTo>
                    <a:cubicBezTo>
                      <a:pt x="60" y="5"/>
                      <a:pt x="60" y="5"/>
                      <a:pt x="60" y="5"/>
                    </a:cubicBezTo>
                    <a:cubicBezTo>
                      <a:pt x="59" y="5"/>
                      <a:pt x="58" y="5"/>
                      <a:pt x="57" y="5"/>
                    </a:cubicBezTo>
                    <a:cubicBezTo>
                      <a:pt x="57" y="5"/>
                      <a:pt x="58" y="5"/>
                      <a:pt x="58" y="5"/>
                    </a:cubicBezTo>
                    <a:cubicBezTo>
                      <a:pt x="59" y="6"/>
                      <a:pt x="59" y="6"/>
                      <a:pt x="60" y="6"/>
                    </a:cubicBezTo>
                    <a:cubicBezTo>
                      <a:pt x="61" y="6"/>
                      <a:pt x="62" y="6"/>
                      <a:pt x="62" y="6"/>
                    </a:cubicBezTo>
                    <a:cubicBezTo>
                      <a:pt x="62" y="5"/>
                      <a:pt x="62" y="5"/>
                      <a:pt x="63" y="5"/>
                    </a:cubicBezTo>
                    <a:cubicBezTo>
                      <a:pt x="63" y="5"/>
                      <a:pt x="63" y="4"/>
                      <a:pt x="63" y="4"/>
                    </a:cubicBezTo>
                    <a:cubicBezTo>
                      <a:pt x="64" y="4"/>
                      <a:pt x="64" y="5"/>
                      <a:pt x="65" y="5"/>
                    </a:cubicBezTo>
                    <a:cubicBezTo>
                      <a:pt x="65" y="5"/>
                      <a:pt x="64" y="5"/>
                      <a:pt x="64" y="6"/>
                    </a:cubicBezTo>
                    <a:cubicBezTo>
                      <a:pt x="64" y="6"/>
                      <a:pt x="65" y="5"/>
                      <a:pt x="66" y="5"/>
                    </a:cubicBezTo>
                    <a:cubicBezTo>
                      <a:pt x="66" y="5"/>
                      <a:pt x="66" y="5"/>
                      <a:pt x="66" y="5"/>
                    </a:cubicBezTo>
                    <a:cubicBezTo>
                      <a:pt x="67" y="5"/>
                      <a:pt x="68" y="6"/>
                      <a:pt x="68" y="6"/>
                    </a:cubicBezTo>
                    <a:cubicBezTo>
                      <a:pt x="69" y="6"/>
                      <a:pt x="71" y="7"/>
                      <a:pt x="72" y="7"/>
                    </a:cubicBezTo>
                    <a:cubicBezTo>
                      <a:pt x="71" y="7"/>
                      <a:pt x="71" y="7"/>
                      <a:pt x="71" y="7"/>
                    </a:cubicBezTo>
                    <a:cubicBezTo>
                      <a:pt x="71" y="7"/>
                      <a:pt x="70" y="7"/>
                      <a:pt x="70" y="7"/>
                    </a:cubicBezTo>
                    <a:cubicBezTo>
                      <a:pt x="70" y="8"/>
                      <a:pt x="70" y="8"/>
                      <a:pt x="71" y="8"/>
                    </a:cubicBezTo>
                    <a:cubicBezTo>
                      <a:pt x="71" y="8"/>
                      <a:pt x="72" y="9"/>
                      <a:pt x="72" y="9"/>
                    </a:cubicBezTo>
                    <a:cubicBezTo>
                      <a:pt x="72" y="10"/>
                      <a:pt x="71" y="9"/>
                      <a:pt x="70" y="9"/>
                    </a:cubicBezTo>
                    <a:cubicBezTo>
                      <a:pt x="69" y="9"/>
                      <a:pt x="68" y="11"/>
                      <a:pt x="68" y="10"/>
                    </a:cubicBezTo>
                    <a:cubicBezTo>
                      <a:pt x="68" y="9"/>
                      <a:pt x="68" y="9"/>
                      <a:pt x="69" y="8"/>
                    </a:cubicBezTo>
                    <a:cubicBezTo>
                      <a:pt x="68" y="8"/>
                      <a:pt x="68" y="8"/>
                      <a:pt x="68" y="8"/>
                    </a:cubicBezTo>
                    <a:cubicBezTo>
                      <a:pt x="68" y="8"/>
                      <a:pt x="68" y="9"/>
                      <a:pt x="67" y="9"/>
                    </a:cubicBezTo>
                    <a:cubicBezTo>
                      <a:pt x="67" y="9"/>
                      <a:pt x="67" y="9"/>
                      <a:pt x="66" y="9"/>
                    </a:cubicBezTo>
                    <a:cubicBezTo>
                      <a:pt x="66" y="9"/>
                      <a:pt x="65" y="9"/>
                      <a:pt x="65" y="9"/>
                    </a:cubicBezTo>
                    <a:cubicBezTo>
                      <a:pt x="64" y="10"/>
                      <a:pt x="64" y="10"/>
                      <a:pt x="63" y="10"/>
                    </a:cubicBezTo>
                    <a:cubicBezTo>
                      <a:pt x="63" y="10"/>
                      <a:pt x="63" y="10"/>
                      <a:pt x="62" y="10"/>
                    </a:cubicBezTo>
                    <a:cubicBezTo>
                      <a:pt x="62" y="11"/>
                      <a:pt x="61" y="11"/>
                      <a:pt x="60" y="11"/>
                    </a:cubicBezTo>
                    <a:cubicBezTo>
                      <a:pt x="60" y="12"/>
                      <a:pt x="59" y="12"/>
                      <a:pt x="58" y="13"/>
                    </a:cubicBezTo>
                    <a:cubicBezTo>
                      <a:pt x="58" y="13"/>
                      <a:pt x="57" y="13"/>
                      <a:pt x="57" y="14"/>
                    </a:cubicBezTo>
                    <a:cubicBezTo>
                      <a:pt x="57" y="14"/>
                      <a:pt x="58" y="14"/>
                      <a:pt x="58" y="14"/>
                    </a:cubicBezTo>
                    <a:cubicBezTo>
                      <a:pt x="58" y="15"/>
                      <a:pt x="58" y="15"/>
                      <a:pt x="58" y="15"/>
                    </a:cubicBezTo>
                    <a:cubicBezTo>
                      <a:pt x="58" y="16"/>
                      <a:pt x="59" y="15"/>
                      <a:pt x="59" y="16"/>
                    </a:cubicBezTo>
                    <a:cubicBezTo>
                      <a:pt x="60" y="16"/>
                      <a:pt x="61" y="16"/>
                      <a:pt x="61" y="17"/>
                    </a:cubicBezTo>
                    <a:cubicBezTo>
                      <a:pt x="62" y="17"/>
                      <a:pt x="62" y="17"/>
                      <a:pt x="63" y="17"/>
                    </a:cubicBezTo>
                    <a:cubicBezTo>
                      <a:pt x="64" y="17"/>
                      <a:pt x="65" y="17"/>
                      <a:pt x="65" y="18"/>
                    </a:cubicBezTo>
                    <a:cubicBezTo>
                      <a:pt x="65" y="18"/>
                      <a:pt x="64" y="19"/>
                      <a:pt x="64" y="19"/>
                    </a:cubicBezTo>
                    <a:cubicBezTo>
                      <a:pt x="64" y="19"/>
                      <a:pt x="64" y="20"/>
                      <a:pt x="64" y="20"/>
                    </a:cubicBezTo>
                    <a:cubicBezTo>
                      <a:pt x="64" y="21"/>
                      <a:pt x="64" y="21"/>
                      <a:pt x="65" y="21"/>
                    </a:cubicBezTo>
                    <a:cubicBezTo>
                      <a:pt x="65" y="21"/>
                      <a:pt x="66" y="21"/>
                      <a:pt x="66" y="20"/>
                    </a:cubicBezTo>
                    <a:cubicBezTo>
                      <a:pt x="66" y="19"/>
                      <a:pt x="66" y="19"/>
                      <a:pt x="67" y="18"/>
                    </a:cubicBezTo>
                    <a:cubicBezTo>
                      <a:pt x="69" y="18"/>
                      <a:pt x="72" y="17"/>
                      <a:pt x="71" y="14"/>
                    </a:cubicBezTo>
                    <a:cubicBezTo>
                      <a:pt x="71" y="14"/>
                      <a:pt x="71" y="14"/>
                      <a:pt x="71" y="13"/>
                    </a:cubicBezTo>
                    <a:cubicBezTo>
                      <a:pt x="71" y="13"/>
                      <a:pt x="72" y="13"/>
                      <a:pt x="72" y="12"/>
                    </a:cubicBezTo>
                    <a:cubicBezTo>
                      <a:pt x="72" y="12"/>
                      <a:pt x="72" y="12"/>
                      <a:pt x="73" y="11"/>
                    </a:cubicBezTo>
                    <a:cubicBezTo>
                      <a:pt x="73" y="11"/>
                      <a:pt x="73" y="11"/>
                      <a:pt x="73" y="11"/>
                    </a:cubicBezTo>
                    <a:cubicBezTo>
                      <a:pt x="73" y="10"/>
                      <a:pt x="73" y="10"/>
                      <a:pt x="73" y="10"/>
                    </a:cubicBezTo>
                    <a:cubicBezTo>
                      <a:pt x="74" y="10"/>
                      <a:pt x="74" y="10"/>
                      <a:pt x="74" y="11"/>
                    </a:cubicBezTo>
                    <a:cubicBezTo>
                      <a:pt x="75" y="11"/>
                      <a:pt x="75" y="11"/>
                      <a:pt x="76" y="11"/>
                    </a:cubicBezTo>
                    <a:cubicBezTo>
                      <a:pt x="76" y="11"/>
                      <a:pt x="76" y="11"/>
                      <a:pt x="76" y="11"/>
                    </a:cubicBezTo>
                    <a:cubicBezTo>
                      <a:pt x="77" y="11"/>
                      <a:pt x="77" y="11"/>
                      <a:pt x="78" y="12"/>
                    </a:cubicBezTo>
                    <a:cubicBezTo>
                      <a:pt x="78" y="12"/>
                      <a:pt x="78" y="12"/>
                      <a:pt x="79" y="12"/>
                    </a:cubicBezTo>
                    <a:cubicBezTo>
                      <a:pt x="78" y="13"/>
                      <a:pt x="78" y="13"/>
                      <a:pt x="78" y="13"/>
                    </a:cubicBezTo>
                    <a:cubicBezTo>
                      <a:pt x="78" y="13"/>
                      <a:pt x="78" y="13"/>
                      <a:pt x="78" y="13"/>
                    </a:cubicBezTo>
                    <a:cubicBezTo>
                      <a:pt x="78" y="14"/>
                      <a:pt x="79" y="14"/>
                      <a:pt x="79" y="14"/>
                    </a:cubicBezTo>
                    <a:cubicBezTo>
                      <a:pt x="79" y="14"/>
                      <a:pt x="80" y="14"/>
                      <a:pt x="80" y="14"/>
                    </a:cubicBezTo>
                    <a:cubicBezTo>
                      <a:pt x="81" y="14"/>
                      <a:pt x="81" y="13"/>
                      <a:pt x="82" y="13"/>
                    </a:cubicBezTo>
                    <a:cubicBezTo>
                      <a:pt x="82" y="14"/>
                      <a:pt x="83" y="14"/>
                      <a:pt x="83" y="14"/>
                    </a:cubicBezTo>
                    <a:cubicBezTo>
                      <a:pt x="83" y="15"/>
                      <a:pt x="83" y="15"/>
                      <a:pt x="83" y="15"/>
                    </a:cubicBezTo>
                    <a:cubicBezTo>
                      <a:pt x="83" y="16"/>
                      <a:pt x="83" y="16"/>
                      <a:pt x="83" y="17"/>
                    </a:cubicBezTo>
                    <a:cubicBezTo>
                      <a:pt x="83" y="18"/>
                      <a:pt x="84" y="17"/>
                      <a:pt x="85" y="18"/>
                    </a:cubicBezTo>
                    <a:cubicBezTo>
                      <a:pt x="85" y="18"/>
                      <a:pt x="85" y="18"/>
                      <a:pt x="85" y="19"/>
                    </a:cubicBezTo>
                    <a:cubicBezTo>
                      <a:pt x="86" y="19"/>
                      <a:pt x="86" y="19"/>
                      <a:pt x="86" y="19"/>
                    </a:cubicBezTo>
                    <a:cubicBezTo>
                      <a:pt x="86" y="20"/>
                      <a:pt x="85" y="20"/>
                      <a:pt x="85" y="22"/>
                    </a:cubicBezTo>
                    <a:cubicBezTo>
                      <a:pt x="85" y="22"/>
                      <a:pt x="85" y="22"/>
                      <a:pt x="85" y="22"/>
                    </a:cubicBezTo>
                    <a:cubicBezTo>
                      <a:pt x="85" y="23"/>
                      <a:pt x="86" y="23"/>
                      <a:pt x="86" y="23"/>
                    </a:cubicBezTo>
                    <a:cubicBezTo>
                      <a:pt x="86" y="24"/>
                      <a:pt x="86" y="24"/>
                      <a:pt x="86" y="24"/>
                    </a:cubicBezTo>
                    <a:cubicBezTo>
                      <a:pt x="87" y="25"/>
                      <a:pt x="87" y="26"/>
                      <a:pt x="86" y="26"/>
                    </a:cubicBezTo>
                    <a:cubicBezTo>
                      <a:pt x="85" y="26"/>
                      <a:pt x="85" y="25"/>
                      <a:pt x="85" y="25"/>
                    </a:cubicBezTo>
                    <a:cubicBezTo>
                      <a:pt x="84" y="25"/>
                      <a:pt x="84" y="25"/>
                      <a:pt x="84" y="25"/>
                    </a:cubicBezTo>
                    <a:cubicBezTo>
                      <a:pt x="84" y="25"/>
                      <a:pt x="83" y="25"/>
                      <a:pt x="83" y="25"/>
                    </a:cubicBezTo>
                    <a:cubicBezTo>
                      <a:pt x="82" y="25"/>
                      <a:pt x="81" y="25"/>
                      <a:pt x="81" y="25"/>
                    </a:cubicBezTo>
                    <a:cubicBezTo>
                      <a:pt x="82" y="24"/>
                      <a:pt x="83" y="23"/>
                      <a:pt x="83" y="22"/>
                    </a:cubicBezTo>
                    <a:cubicBezTo>
                      <a:pt x="84" y="22"/>
                      <a:pt x="84" y="22"/>
                      <a:pt x="84" y="21"/>
                    </a:cubicBezTo>
                    <a:cubicBezTo>
                      <a:pt x="84" y="21"/>
                      <a:pt x="83" y="21"/>
                      <a:pt x="83" y="22"/>
                    </a:cubicBezTo>
                    <a:cubicBezTo>
                      <a:pt x="82" y="22"/>
                      <a:pt x="82" y="22"/>
                      <a:pt x="81" y="22"/>
                    </a:cubicBezTo>
                    <a:cubicBezTo>
                      <a:pt x="80" y="22"/>
                      <a:pt x="79" y="22"/>
                      <a:pt x="78" y="23"/>
                    </a:cubicBezTo>
                    <a:cubicBezTo>
                      <a:pt x="78" y="23"/>
                      <a:pt x="79" y="23"/>
                      <a:pt x="79" y="23"/>
                    </a:cubicBezTo>
                    <a:cubicBezTo>
                      <a:pt x="79" y="24"/>
                      <a:pt x="78" y="24"/>
                      <a:pt x="78" y="23"/>
                    </a:cubicBezTo>
                    <a:cubicBezTo>
                      <a:pt x="78" y="23"/>
                      <a:pt x="78" y="23"/>
                      <a:pt x="78" y="23"/>
                    </a:cubicBezTo>
                    <a:cubicBezTo>
                      <a:pt x="77" y="22"/>
                      <a:pt x="76" y="22"/>
                      <a:pt x="76" y="22"/>
                    </a:cubicBezTo>
                    <a:cubicBezTo>
                      <a:pt x="75" y="22"/>
                      <a:pt x="75" y="23"/>
                      <a:pt x="75" y="23"/>
                    </a:cubicBezTo>
                    <a:cubicBezTo>
                      <a:pt x="75" y="24"/>
                      <a:pt x="77" y="23"/>
                      <a:pt x="77" y="24"/>
                    </a:cubicBezTo>
                    <a:cubicBezTo>
                      <a:pt x="76" y="24"/>
                      <a:pt x="75" y="25"/>
                      <a:pt x="76" y="26"/>
                    </a:cubicBezTo>
                    <a:cubicBezTo>
                      <a:pt x="76" y="26"/>
                      <a:pt x="76" y="27"/>
                      <a:pt x="76" y="27"/>
                    </a:cubicBezTo>
                    <a:cubicBezTo>
                      <a:pt x="77" y="27"/>
                      <a:pt x="77" y="26"/>
                      <a:pt x="77" y="26"/>
                    </a:cubicBezTo>
                    <a:cubicBezTo>
                      <a:pt x="77" y="26"/>
                      <a:pt x="77" y="27"/>
                      <a:pt x="78" y="27"/>
                    </a:cubicBezTo>
                    <a:cubicBezTo>
                      <a:pt x="78" y="27"/>
                      <a:pt x="79" y="26"/>
                      <a:pt x="79" y="26"/>
                    </a:cubicBezTo>
                    <a:cubicBezTo>
                      <a:pt x="80" y="27"/>
                      <a:pt x="79" y="27"/>
                      <a:pt x="78" y="27"/>
                    </a:cubicBezTo>
                    <a:cubicBezTo>
                      <a:pt x="77" y="28"/>
                      <a:pt x="76" y="28"/>
                      <a:pt x="75" y="28"/>
                    </a:cubicBezTo>
                    <a:cubicBezTo>
                      <a:pt x="75" y="28"/>
                      <a:pt x="73" y="30"/>
                      <a:pt x="73" y="29"/>
                    </a:cubicBezTo>
                    <a:cubicBezTo>
                      <a:pt x="73" y="28"/>
                      <a:pt x="74" y="28"/>
                      <a:pt x="74" y="28"/>
                    </a:cubicBezTo>
                    <a:cubicBezTo>
                      <a:pt x="73" y="27"/>
                      <a:pt x="72" y="28"/>
                      <a:pt x="72" y="28"/>
                    </a:cubicBezTo>
                    <a:cubicBezTo>
                      <a:pt x="70" y="29"/>
                      <a:pt x="69" y="29"/>
                      <a:pt x="68" y="30"/>
                    </a:cubicBezTo>
                    <a:cubicBezTo>
                      <a:pt x="68" y="30"/>
                      <a:pt x="68" y="31"/>
                      <a:pt x="68" y="31"/>
                    </a:cubicBezTo>
                    <a:cubicBezTo>
                      <a:pt x="68" y="31"/>
                      <a:pt x="67" y="31"/>
                      <a:pt x="67" y="31"/>
                    </a:cubicBezTo>
                    <a:cubicBezTo>
                      <a:pt x="66" y="31"/>
                      <a:pt x="66" y="32"/>
                      <a:pt x="66" y="32"/>
                    </a:cubicBezTo>
                    <a:cubicBezTo>
                      <a:pt x="65" y="32"/>
                      <a:pt x="65" y="32"/>
                      <a:pt x="65" y="32"/>
                    </a:cubicBezTo>
                    <a:cubicBezTo>
                      <a:pt x="64" y="32"/>
                      <a:pt x="64" y="33"/>
                      <a:pt x="64" y="33"/>
                    </a:cubicBezTo>
                    <a:cubicBezTo>
                      <a:pt x="64" y="33"/>
                      <a:pt x="63" y="34"/>
                      <a:pt x="63" y="34"/>
                    </a:cubicBezTo>
                    <a:cubicBezTo>
                      <a:pt x="63" y="34"/>
                      <a:pt x="63" y="35"/>
                      <a:pt x="62" y="35"/>
                    </a:cubicBezTo>
                    <a:cubicBezTo>
                      <a:pt x="62" y="35"/>
                      <a:pt x="62" y="35"/>
                      <a:pt x="61" y="35"/>
                    </a:cubicBezTo>
                    <a:cubicBezTo>
                      <a:pt x="61" y="35"/>
                      <a:pt x="61" y="36"/>
                      <a:pt x="61" y="37"/>
                    </a:cubicBezTo>
                    <a:cubicBezTo>
                      <a:pt x="61" y="38"/>
                      <a:pt x="60" y="38"/>
                      <a:pt x="59" y="38"/>
                    </a:cubicBezTo>
                    <a:cubicBezTo>
                      <a:pt x="58" y="39"/>
                      <a:pt x="58" y="39"/>
                      <a:pt x="58" y="39"/>
                    </a:cubicBezTo>
                    <a:cubicBezTo>
                      <a:pt x="57" y="39"/>
                      <a:pt x="57" y="40"/>
                      <a:pt x="56" y="40"/>
                    </a:cubicBezTo>
                    <a:cubicBezTo>
                      <a:pt x="56" y="40"/>
                      <a:pt x="56" y="40"/>
                      <a:pt x="55" y="41"/>
                    </a:cubicBezTo>
                    <a:cubicBezTo>
                      <a:pt x="55" y="65"/>
                      <a:pt x="55" y="65"/>
                      <a:pt x="55" y="65"/>
                    </a:cubicBezTo>
                    <a:cubicBezTo>
                      <a:pt x="56" y="64"/>
                      <a:pt x="56" y="64"/>
                      <a:pt x="56" y="64"/>
                    </a:cubicBezTo>
                    <a:cubicBezTo>
                      <a:pt x="56" y="63"/>
                      <a:pt x="57" y="63"/>
                      <a:pt x="57" y="62"/>
                    </a:cubicBezTo>
                    <a:cubicBezTo>
                      <a:pt x="58" y="62"/>
                      <a:pt x="58" y="62"/>
                      <a:pt x="59" y="62"/>
                    </a:cubicBezTo>
                    <a:cubicBezTo>
                      <a:pt x="59" y="62"/>
                      <a:pt x="60" y="62"/>
                      <a:pt x="60" y="61"/>
                    </a:cubicBezTo>
                    <a:cubicBezTo>
                      <a:pt x="60" y="61"/>
                      <a:pt x="60" y="61"/>
                      <a:pt x="61" y="61"/>
                    </a:cubicBezTo>
                    <a:cubicBezTo>
                      <a:pt x="61" y="62"/>
                      <a:pt x="60" y="62"/>
                      <a:pt x="61" y="62"/>
                    </a:cubicBezTo>
                    <a:cubicBezTo>
                      <a:pt x="61" y="63"/>
                      <a:pt x="62" y="61"/>
                      <a:pt x="62" y="61"/>
                    </a:cubicBezTo>
                    <a:cubicBezTo>
                      <a:pt x="62" y="61"/>
                      <a:pt x="63" y="62"/>
                      <a:pt x="63" y="62"/>
                    </a:cubicBezTo>
                    <a:cubicBezTo>
                      <a:pt x="64" y="62"/>
                      <a:pt x="64" y="63"/>
                      <a:pt x="64" y="63"/>
                    </a:cubicBezTo>
                    <a:cubicBezTo>
                      <a:pt x="65" y="63"/>
                      <a:pt x="65" y="63"/>
                      <a:pt x="66" y="63"/>
                    </a:cubicBezTo>
                    <a:cubicBezTo>
                      <a:pt x="66" y="63"/>
                      <a:pt x="67" y="63"/>
                      <a:pt x="67" y="63"/>
                    </a:cubicBezTo>
                    <a:cubicBezTo>
                      <a:pt x="67" y="63"/>
                      <a:pt x="68" y="63"/>
                      <a:pt x="68" y="63"/>
                    </a:cubicBezTo>
                    <a:cubicBezTo>
                      <a:pt x="69" y="62"/>
                      <a:pt x="70" y="63"/>
                      <a:pt x="70" y="63"/>
                    </a:cubicBezTo>
                    <a:cubicBezTo>
                      <a:pt x="70" y="63"/>
                      <a:pt x="70" y="63"/>
                      <a:pt x="71" y="63"/>
                    </a:cubicBezTo>
                    <a:cubicBezTo>
                      <a:pt x="71" y="63"/>
                      <a:pt x="71" y="64"/>
                      <a:pt x="71" y="64"/>
                    </a:cubicBezTo>
                    <a:cubicBezTo>
                      <a:pt x="71" y="64"/>
                      <a:pt x="71" y="65"/>
                      <a:pt x="71" y="65"/>
                    </a:cubicBezTo>
                    <a:cubicBezTo>
                      <a:pt x="72" y="65"/>
                      <a:pt x="72" y="65"/>
                      <a:pt x="73" y="65"/>
                    </a:cubicBezTo>
                    <a:cubicBezTo>
                      <a:pt x="73" y="65"/>
                      <a:pt x="73" y="66"/>
                      <a:pt x="74" y="66"/>
                    </a:cubicBezTo>
                    <a:cubicBezTo>
                      <a:pt x="74" y="67"/>
                      <a:pt x="75" y="68"/>
                      <a:pt x="76" y="68"/>
                    </a:cubicBezTo>
                    <a:cubicBezTo>
                      <a:pt x="76" y="68"/>
                      <a:pt x="77" y="67"/>
                      <a:pt x="77" y="67"/>
                    </a:cubicBezTo>
                    <a:cubicBezTo>
                      <a:pt x="78" y="68"/>
                      <a:pt x="79" y="68"/>
                      <a:pt x="80" y="69"/>
                    </a:cubicBezTo>
                    <a:cubicBezTo>
                      <a:pt x="80" y="69"/>
                      <a:pt x="81" y="69"/>
                      <a:pt x="81" y="70"/>
                    </a:cubicBezTo>
                    <a:cubicBezTo>
                      <a:pt x="81" y="70"/>
                      <a:pt x="81" y="70"/>
                      <a:pt x="81" y="71"/>
                    </a:cubicBezTo>
                    <a:cubicBezTo>
                      <a:pt x="81" y="71"/>
                      <a:pt x="82" y="72"/>
                      <a:pt x="82" y="73"/>
                    </a:cubicBezTo>
                    <a:cubicBezTo>
                      <a:pt x="82" y="73"/>
                      <a:pt x="82" y="73"/>
                      <a:pt x="83" y="74"/>
                    </a:cubicBezTo>
                    <a:cubicBezTo>
                      <a:pt x="83" y="74"/>
                      <a:pt x="83" y="74"/>
                      <a:pt x="84" y="74"/>
                    </a:cubicBezTo>
                    <a:cubicBezTo>
                      <a:pt x="84" y="74"/>
                      <a:pt x="84" y="74"/>
                      <a:pt x="84" y="74"/>
                    </a:cubicBezTo>
                    <a:cubicBezTo>
                      <a:pt x="85" y="74"/>
                      <a:pt x="86" y="75"/>
                      <a:pt x="86" y="75"/>
                    </a:cubicBezTo>
                    <a:cubicBezTo>
                      <a:pt x="86" y="75"/>
                      <a:pt x="87" y="75"/>
                      <a:pt x="87" y="75"/>
                    </a:cubicBezTo>
                    <a:cubicBezTo>
                      <a:pt x="87" y="75"/>
                      <a:pt x="87" y="76"/>
                      <a:pt x="88" y="76"/>
                    </a:cubicBezTo>
                    <a:cubicBezTo>
                      <a:pt x="88" y="76"/>
                      <a:pt x="88" y="76"/>
                      <a:pt x="89" y="76"/>
                    </a:cubicBezTo>
                    <a:cubicBezTo>
                      <a:pt x="89" y="76"/>
                      <a:pt x="90" y="77"/>
                      <a:pt x="91" y="77"/>
                    </a:cubicBezTo>
                    <a:cubicBezTo>
                      <a:pt x="91" y="77"/>
                      <a:pt x="91" y="76"/>
                      <a:pt x="92" y="76"/>
                    </a:cubicBezTo>
                    <a:cubicBezTo>
                      <a:pt x="92" y="77"/>
                      <a:pt x="93" y="77"/>
                      <a:pt x="93" y="77"/>
                    </a:cubicBezTo>
                    <a:cubicBezTo>
                      <a:pt x="87" y="88"/>
                      <a:pt x="76" y="96"/>
                      <a:pt x="63" y="99"/>
                    </a:cubicBezTo>
                    <a:cubicBezTo>
                      <a:pt x="63" y="99"/>
                      <a:pt x="63" y="98"/>
                      <a:pt x="63" y="98"/>
                    </a:cubicBezTo>
                    <a:cubicBezTo>
                      <a:pt x="63" y="97"/>
                      <a:pt x="63" y="96"/>
                      <a:pt x="63" y="95"/>
                    </a:cubicBezTo>
                    <a:cubicBezTo>
                      <a:pt x="63" y="94"/>
                      <a:pt x="63" y="93"/>
                      <a:pt x="63" y="93"/>
                    </a:cubicBezTo>
                    <a:cubicBezTo>
                      <a:pt x="62" y="92"/>
                      <a:pt x="61" y="91"/>
                      <a:pt x="60" y="91"/>
                    </a:cubicBezTo>
                    <a:cubicBezTo>
                      <a:pt x="60" y="91"/>
                      <a:pt x="60" y="91"/>
                      <a:pt x="59" y="90"/>
                    </a:cubicBezTo>
                    <a:cubicBezTo>
                      <a:pt x="58" y="90"/>
                      <a:pt x="57" y="89"/>
                      <a:pt x="56" y="88"/>
                    </a:cubicBezTo>
                    <a:cubicBezTo>
                      <a:pt x="56" y="88"/>
                      <a:pt x="56" y="88"/>
                      <a:pt x="56" y="87"/>
                    </a:cubicBezTo>
                    <a:cubicBezTo>
                      <a:pt x="56" y="87"/>
                      <a:pt x="56" y="87"/>
                      <a:pt x="55" y="87"/>
                    </a:cubicBezTo>
                    <a:lnTo>
                      <a:pt x="55" y="103"/>
                    </a:lnTo>
                    <a:close/>
                    <a:moveTo>
                      <a:pt x="1" y="41"/>
                    </a:moveTo>
                    <a:cubicBezTo>
                      <a:pt x="1" y="42"/>
                      <a:pt x="1" y="43"/>
                      <a:pt x="1" y="44"/>
                    </a:cubicBezTo>
                    <a:cubicBezTo>
                      <a:pt x="1" y="45"/>
                      <a:pt x="1" y="46"/>
                      <a:pt x="1" y="47"/>
                    </a:cubicBezTo>
                    <a:cubicBezTo>
                      <a:pt x="0" y="48"/>
                      <a:pt x="0" y="50"/>
                      <a:pt x="0" y="52"/>
                    </a:cubicBezTo>
                    <a:cubicBezTo>
                      <a:pt x="0" y="54"/>
                      <a:pt x="0" y="55"/>
                      <a:pt x="1" y="57"/>
                    </a:cubicBezTo>
                    <a:cubicBezTo>
                      <a:pt x="1" y="58"/>
                      <a:pt x="1" y="59"/>
                      <a:pt x="1" y="60"/>
                    </a:cubicBezTo>
                    <a:cubicBezTo>
                      <a:pt x="1" y="61"/>
                      <a:pt x="1" y="61"/>
                      <a:pt x="1" y="62"/>
                    </a:cubicBezTo>
                    <a:cubicBezTo>
                      <a:pt x="2" y="63"/>
                      <a:pt x="2" y="64"/>
                      <a:pt x="2" y="65"/>
                    </a:cubicBezTo>
                    <a:cubicBezTo>
                      <a:pt x="2" y="66"/>
                      <a:pt x="3" y="68"/>
                      <a:pt x="4" y="70"/>
                    </a:cubicBezTo>
                    <a:cubicBezTo>
                      <a:pt x="4" y="70"/>
                      <a:pt x="4" y="71"/>
                      <a:pt x="4" y="72"/>
                    </a:cubicBezTo>
                    <a:cubicBezTo>
                      <a:pt x="5" y="73"/>
                      <a:pt x="5" y="73"/>
                      <a:pt x="5" y="74"/>
                    </a:cubicBezTo>
                    <a:cubicBezTo>
                      <a:pt x="6" y="75"/>
                      <a:pt x="6" y="75"/>
                      <a:pt x="6" y="75"/>
                    </a:cubicBezTo>
                    <a:cubicBezTo>
                      <a:pt x="6" y="76"/>
                      <a:pt x="7" y="77"/>
                      <a:pt x="7" y="77"/>
                    </a:cubicBezTo>
                    <a:cubicBezTo>
                      <a:pt x="8" y="80"/>
                      <a:pt x="10" y="82"/>
                      <a:pt x="11" y="84"/>
                    </a:cubicBezTo>
                    <a:cubicBezTo>
                      <a:pt x="12" y="85"/>
                      <a:pt x="13" y="86"/>
                      <a:pt x="14" y="86"/>
                    </a:cubicBezTo>
                    <a:cubicBezTo>
                      <a:pt x="14" y="87"/>
                      <a:pt x="15" y="88"/>
                      <a:pt x="15" y="88"/>
                    </a:cubicBezTo>
                    <a:cubicBezTo>
                      <a:pt x="16" y="89"/>
                      <a:pt x="17" y="89"/>
                      <a:pt x="17" y="90"/>
                    </a:cubicBezTo>
                    <a:cubicBezTo>
                      <a:pt x="20" y="92"/>
                      <a:pt x="23" y="95"/>
                      <a:pt x="26" y="96"/>
                    </a:cubicBezTo>
                    <a:cubicBezTo>
                      <a:pt x="27" y="97"/>
                      <a:pt x="28" y="97"/>
                      <a:pt x="28" y="98"/>
                    </a:cubicBezTo>
                    <a:cubicBezTo>
                      <a:pt x="30" y="98"/>
                      <a:pt x="31" y="99"/>
                      <a:pt x="33" y="100"/>
                    </a:cubicBezTo>
                    <a:cubicBezTo>
                      <a:pt x="34" y="100"/>
                      <a:pt x="35" y="100"/>
                      <a:pt x="35" y="101"/>
                    </a:cubicBezTo>
                    <a:cubicBezTo>
                      <a:pt x="41" y="102"/>
                      <a:pt x="46" y="103"/>
                      <a:pt x="52" y="103"/>
                    </a:cubicBezTo>
                    <a:cubicBezTo>
                      <a:pt x="53" y="103"/>
                      <a:pt x="54" y="103"/>
                      <a:pt x="55" y="103"/>
                    </a:cubicBezTo>
                    <a:cubicBezTo>
                      <a:pt x="55" y="87"/>
                      <a:pt x="55" y="87"/>
                      <a:pt x="55" y="87"/>
                    </a:cubicBezTo>
                    <a:cubicBezTo>
                      <a:pt x="55" y="86"/>
                      <a:pt x="55" y="86"/>
                      <a:pt x="55" y="86"/>
                    </a:cubicBezTo>
                    <a:cubicBezTo>
                      <a:pt x="54" y="85"/>
                      <a:pt x="54" y="83"/>
                      <a:pt x="53" y="82"/>
                    </a:cubicBezTo>
                    <a:cubicBezTo>
                      <a:pt x="53" y="82"/>
                      <a:pt x="52" y="81"/>
                      <a:pt x="52" y="81"/>
                    </a:cubicBezTo>
                    <a:cubicBezTo>
                      <a:pt x="52" y="80"/>
                      <a:pt x="51" y="80"/>
                      <a:pt x="51" y="80"/>
                    </a:cubicBezTo>
                    <a:cubicBezTo>
                      <a:pt x="51" y="79"/>
                      <a:pt x="50" y="79"/>
                      <a:pt x="50" y="78"/>
                    </a:cubicBezTo>
                    <a:cubicBezTo>
                      <a:pt x="50" y="78"/>
                      <a:pt x="51" y="77"/>
                      <a:pt x="51" y="77"/>
                    </a:cubicBezTo>
                    <a:cubicBezTo>
                      <a:pt x="51" y="76"/>
                      <a:pt x="51" y="76"/>
                      <a:pt x="51" y="76"/>
                    </a:cubicBezTo>
                    <a:cubicBezTo>
                      <a:pt x="51" y="75"/>
                      <a:pt x="51" y="74"/>
                      <a:pt x="51" y="74"/>
                    </a:cubicBezTo>
                    <a:cubicBezTo>
                      <a:pt x="51" y="73"/>
                      <a:pt x="52" y="73"/>
                      <a:pt x="52" y="73"/>
                    </a:cubicBezTo>
                    <a:cubicBezTo>
                      <a:pt x="52" y="73"/>
                      <a:pt x="52" y="73"/>
                      <a:pt x="53" y="72"/>
                    </a:cubicBezTo>
                    <a:cubicBezTo>
                      <a:pt x="53" y="72"/>
                      <a:pt x="53" y="72"/>
                      <a:pt x="53" y="71"/>
                    </a:cubicBezTo>
                    <a:cubicBezTo>
                      <a:pt x="53" y="71"/>
                      <a:pt x="54" y="71"/>
                      <a:pt x="54" y="70"/>
                    </a:cubicBezTo>
                    <a:cubicBezTo>
                      <a:pt x="54" y="70"/>
                      <a:pt x="54" y="68"/>
                      <a:pt x="54" y="67"/>
                    </a:cubicBezTo>
                    <a:cubicBezTo>
                      <a:pt x="54" y="67"/>
                      <a:pt x="54" y="66"/>
                      <a:pt x="54" y="66"/>
                    </a:cubicBezTo>
                    <a:cubicBezTo>
                      <a:pt x="53" y="65"/>
                      <a:pt x="53" y="64"/>
                      <a:pt x="53" y="64"/>
                    </a:cubicBezTo>
                    <a:cubicBezTo>
                      <a:pt x="52" y="64"/>
                      <a:pt x="52" y="65"/>
                      <a:pt x="52" y="65"/>
                    </a:cubicBezTo>
                    <a:cubicBezTo>
                      <a:pt x="52" y="66"/>
                      <a:pt x="52" y="66"/>
                      <a:pt x="51" y="66"/>
                    </a:cubicBezTo>
                    <a:cubicBezTo>
                      <a:pt x="51" y="66"/>
                      <a:pt x="50" y="66"/>
                      <a:pt x="50" y="65"/>
                    </a:cubicBezTo>
                    <a:cubicBezTo>
                      <a:pt x="49" y="65"/>
                      <a:pt x="49" y="65"/>
                      <a:pt x="49" y="65"/>
                    </a:cubicBezTo>
                    <a:cubicBezTo>
                      <a:pt x="48" y="65"/>
                      <a:pt x="48" y="64"/>
                      <a:pt x="47" y="64"/>
                    </a:cubicBezTo>
                    <a:cubicBezTo>
                      <a:pt x="47" y="64"/>
                      <a:pt x="47" y="64"/>
                      <a:pt x="46" y="63"/>
                    </a:cubicBezTo>
                    <a:cubicBezTo>
                      <a:pt x="46" y="63"/>
                      <a:pt x="46" y="63"/>
                      <a:pt x="46" y="62"/>
                    </a:cubicBezTo>
                    <a:cubicBezTo>
                      <a:pt x="46" y="62"/>
                      <a:pt x="45" y="60"/>
                      <a:pt x="44" y="60"/>
                    </a:cubicBezTo>
                    <a:cubicBezTo>
                      <a:pt x="44" y="60"/>
                      <a:pt x="43" y="60"/>
                      <a:pt x="43" y="60"/>
                    </a:cubicBezTo>
                    <a:cubicBezTo>
                      <a:pt x="42" y="60"/>
                      <a:pt x="42" y="60"/>
                      <a:pt x="42" y="60"/>
                    </a:cubicBezTo>
                    <a:cubicBezTo>
                      <a:pt x="41" y="59"/>
                      <a:pt x="41" y="59"/>
                      <a:pt x="41" y="59"/>
                    </a:cubicBezTo>
                    <a:cubicBezTo>
                      <a:pt x="40" y="59"/>
                      <a:pt x="39" y="57"/>
                      <a:pt x="38" y="57"/>
                    </a:cubicBezTo>
                    <a:cubicBezTo>
                      <a:pt x="37" y="57"/>
                      <a:pt x="37" y="58"/>
                      <a:pt x="36" y="58"/>
                    </a:cubicBezTo>
                    <a:cubicBezTo>
                      <a:pt x="36" y="58"/>
                      <a:pt x="35" y="57"/>
                      <a:pt x="34" y="57"/>
                    </a:cubicBezTo>
                    <a:cubicBezTo>
                      <a:pt x="33" y="57"/>
                      <a:pt x="33" y="56"/>
                      <a:pt x="32" y="56"/>
                    </a:cubicBezTo>
                    <a:cubicBezTo>
                      <a:pt x="32" y="56"/>
                      <a:pt x="31" y="55"/>
                      <a:pt x="31" y="55"/>
                    </a:cubicBezTo>
                    <a:cubicBezTo>
                      <a:pt x="31" y="55"/>
                      <a:pt x="30" y="55"/>
                      <a:pt x="30" y="55"/>
                    </a:cubicBezTo>
                    <a:cubicBezTo>
                      <a:pt x="30" y="55"/>
                      <a:pt x="29" y="54"/>
                      <a:pt x="29" y="54"/>
                    </a:cubicBezTo>
                    <a:cubicBezTo>
                      <a:pt x="28" y="54"/>
                      <a:pt x="28" y="53"/>
                      <a:pt x="28" y="53"/>
                    </a:cubicBezTo>
                    <a:cubicBezTo>
                      <a:pt x="28" y="53"/>
                      <a:pt x="28" y="52"/>
                      <a:pt x="28" y="52"/>
                    </a:cubicBezTo>
                    <a:cubicBezTo>
                      <a:pt x="28" y="51"/>
                      <a:pt x="28" y="50"/>
                      <a:pt x="27" y="49"/>
                    </a:cubicBezTo>
                    <a:cubicBezTo>
                      <a:pt x="26" y="48"/>
                      <a:pt x="26" y="48"/>
                      <a:pt x="25" y="47"/>
                    </a:cubicBezTo>
                    <a:cubicBezTo>
                      <a:pt x="25" y="47"/>
                      <a:pt x="25" y="47"/>
                      <a:pt x="25" y="46"/>
                    </a:cubicBezTo>
                    <a:cubicBezTo>
                      <a:pt x="25" y="46"/>
                      <a:pt x="25" y="46"/>
                      <a:pt x="24" y="45"/>
                    </a:cubicBezTo>
                    <a:cubicBezTo>
                      <a:pt x="24" y="45"/>
                      <a:pt x="23" y="44"/>
                      <a:pt x="23" y="44"/>
                    </a:cubicBezTo>
                    <a:cubicBezTo>
                      <a:pt x="23" y="43"/>
                      <a:pt x="24" y="42"/>
                      <a:pt x="23" y="42"/>
                    </a:cubicBezTo>
                    <a:cubicBezTo>
                      <a:pt x="23" y="41"/>
                      <a:pt x="22" y="41"/>
                      <a:pt x="22" y="43"/>
                    </a:cubicBezTo>
                    <a:cubicBezTo>
                      <a:pt x="22" y="43"/>
                      <a:pt x="22" y="44"/>
                      <a:pt x="23" y="44"/>
                    </a:cubicBezTo>
                    <a:cubicBezTo>
                      <a:pt x="23" y="44"/>
                      <a:pt x="23" y="45"/>
                      <a:pt x="23" y="45"/>
                    </a:cubicBezTo>
                    <a:cubicBezTo>
                      <a:pt x="23" y="46"/>
                      <a:pt x="23" y="46"/>
                      <a:pt x="24" y="46"/>
                    </a:cubicBezTo>
                    <a:cubicBezTo>
                      <a:pt x="24" y="47"/>
                      <a:pt x="24" y="48"/>
                      <a:pt x="24" y="48"/>
                    </a:cubicBezTo>
                    <a:cubicBezTo>
                      <a:pt x="24" y="49"/>
                      <a:pt x="25" y="49"/>
                      <a:pt x="24" y="50"/>
                    </a:cubicBezTo>
                    <a:cubicBezTo>
                      <a:pt x="24" y="50"/>
                      <a:pt x="24" y="49"/>
                      <a:pt x="23" y="49"/>
                    </a:cubicBezTo>
                    <a:cubicBezTo>
                      <a:pt x="23" y="49"/>
                      <a:pt x="23" y="49"/>
                      <a:pt x="22" y="48"/>
                    </a:cubicBezTo>
                    <a:cubicBezTo>
                      <a:pt x="22" y="48"/>
                      <a:pt x="23" y="47"/>
                      <a:pt x="23" y="47"/>
                    </a:cubicBezTo>
                    <a:cubicBezTo>
                      <a:pt x="22" y="46"/>
                      <a:pt x="21" y="46"/>
                      <a:pt x="21" y="45"/>
                    </a:cubicBezTo>
                    <a:cubicBezTo>
                      <a:pt x="21" y="45"/>
                      <a:pt x="21" y="45"/>
                      <a:pt x="21" y="44"/>
                    </a:cubicBezTo>
                    <a:cubicBezTo>
                      <a:pt x="21" y="44"/>
                      <a:pt x="21" y="43"/>
                      <a:pt x="21" y="43"/>
                    </a:cubicBezTo>
                    <a:cubicBezTo>
                      <a:pt x="20" y="43"/>
                      <a:pt x="20" y="42"/>
                      <a:pt x="20" y="41"/>
                    </a:cubicBezTo>
                    <a:cubicBezTo>
                      <a:pt x="20" y="41"/>
                      <a:pt x="20" y="40"/>
                      <a:pt x="20" y="40"/>
                    </a:cubicBezTo>
                    <a:cubicBezTo>
                      <a:pt x="20" y="39"/>
                      <a:pt x="20" y="39"/>
                      <a:pt x="19" y="39"/>
                    </a:cubicBezTo>
                    <a:cubicBezTo>
                      <a:pt x="19" y="38"/>
                      <a:pt x="18" y="38"/>
                      <a:pt x="18" y="38"/>
                    </a:cubicBezTo>
                    <a:cubicBezTo>
                      <a:pt x="18" y="38"/>
                      <a:pt x="18" y="37"/>
                      <a:pt x="18" y="37"/>
                    </a:cubicBezTo>
                    <a:cubicBezTo>
                      <a:pt x="18" y="36"/>
                      <a:pt x="18" y="35"/>
                      <a:pt x="18" y="34"/>
                    </a:cubicBezTo>
                    <a:cubicBezTo>
                      <a:pt x="18" y="34"/>
                      <a:pt x="18" y="33"/>
                      <a:pt x="18" y="32"/>
                    </a:cubicBezTo>
                    <a:cubicBezTo>
                      <a:pt x="18" y="32"/>
                      <a:pt x="18" y="32"/>
                      <a:pt x="19" y="31"/>
                    </a:cubicBezTo>
                    <a:cubicBezTo>
                      <a:pt x="19" y="31"/>
                      <a:pt x="19" y="30"/>
                      <a:pt x="19" y="30"/>
                    </a:cubicBezTo>
                    <a:cubicBezTo>
                      <a:pt x="20" y="29"/>
                      <a:pt x="20" y="28"/>
                      <a:pt x="21" y="28"/>
                    </a:cubicBezTo>
                    <a:cubicBezTo>
                      <a:pt x="22" y="27"/>
                      <a:pt x="22" y="26"/>
                      <a:pt x="23" y="25"/>
                    </a:cubicBezTo>
                    <a:cubicBezTo>
                      <a:pt x="23" y="25"/>
                      <a:pt x="23" y="24"/>
                      <a:pt x="23" y="24"/>
                    </a:cubicBezTo>
                    <a:cubicBezTo>
                      <a:pt x="23" y="23"/>
                      <a:pt x="22" y="23"/>
                      <a:pt x="22" y="22"/>
                    </a:cubicBezTo>
                    <a:cubicBezTo>
                      <a:pt x="22" y="22"/>
                      <a:pt x="23" y="22"/>
                      <a:pt x="23" y="22"/>
                    </a:cubicBezTo>
                    <a:cubicBezTo>
                      <a:pt x="23" y="21"/>
                      <a:pt x="23" y="21"/>
                      <a:pt x="23" y="21"/>
                    </a:cubicBezTo>
                    <a:cubicBezTo>
                      <a:pt x="23" y="20"/>
                      <a:pt x="23" y="19"/>
                      <a:pt x="23" y="19"/>
                    </a:cubicBezTo>
                    <a:cubicBezTo>
                      <a:pt x="23" y="18"/>
                      <a:pt x="24" y="18"/>
                      <a:pt x="23" y="18"/>
                    </a:cubicBezTo>
                    <a:cubicBezTo>
                      <a:pt x="23" y="17"/>
                      <a:pt x="22" y="18"/>
                      <a:pt x="22" y="18"/>
                    </a:cubicBezTo>
                    <a:cubicBezTo>
                      <a:pt x="21" y="17"/>
                      <a:pt x="22" y="17"/>
                      <a:pt x="22" y="16"/>
                    </a:cubicBezTo>
                    <a:cubicBezTo>
                      <a:pt x="22" y="16"/>
                      <a:pt x="22" y="16"/>
                      <a:pt x="22" y="16"/>
                    </a:cubicBezTo>
                    <a:cubicBezTo>
                      <a:pt x="22" y="15"/>
                      <a:pt x="22" y="15"/>
                      <a:pt x="22" y="15"/>
                    </a:cubicBezTo>
                    <a:cubicBezTo>
                      <a:pt x="22" y="15"/>
                      <a:pt x="22" y="14"/>
                      <a:pt x="22" y="14"/>
                    </a:cubicBezTo>
                    <a:cubicBezTo>
                      <a:pt x="28" y="9"/>
                      <a:pt x="35" y="5"/>
                      <a:pt x="43" y="4"/>
                    </a:cubicBezTo>
                    <a:cubicBezTo>
                      <a:pt x="43" y="4"/>
                      <a:pt x="43" y="4"/>
                      <a:pt x="43" y="4"/>
                    </a:cubicBezTo>
                    <a:cubicBezTo>
                      <a:pt x="43" y="4"/>
                      <a:pt x="43" y="4"/>
                      <a:pt x="44" y="4"/>
                    </a:cubicBezTo>
                    <a:cubicBezTo>
                      <a:pt x="44" y="4"/>
                      <a:pt x="45" y="4"/>
                      <a:pt x="45" y="4"/>
                    </a:cubicBezTo>
                    <a:cubicBezTo>
                      <a:pt x="46" y="4"/>
                      <a:pt x="46" y="4"/>
                      <a:pt x="47" y="4"/>
                    </a:cubicBezTo>
                    <a:cubicBezTo>
                      <a:pt x="48" y="4"/>
                      <a:pt x="49" y="5"/>
                      <a:pt x="50" y="5"/>
                    </a:cubicBezTo>
                    <a:cubicBezTo>
                      <a:pt x="50" y="5"/>
                      <a:pt x="50" y="4"/>
                      <a:pt x="50" y="4"/>
                    </a:cubicBezTo>
                    <a:cubicBezTo>
                      <a:pt x="50" y="4"/>
                      <a:pt x="51" y="3"/>
                      <a:pt x="51" y="3"/>
                    </a:cubicBezTo>
                    <a:cubicBezTo>
                      <a:pt x="51" y="3"/>
                      <a:pt x="52" y="3"/>
                      <a:pt x="52" y="3"/>
                    </a:cubicBezTo>
                    <a:cubicBezTo>
                      <a:pt x="53" y="3"/>
                      <a:pt x="54" y="3"/>
                      <a:pt x="55" y="3"/>
                    </a:cubicBezTo>
                    <a:cubicBezTo>
                      <a:pt x="55" y="0"/>
                      <a:pt x="55" y="0"/>
                      <a:pt x="55" y="0"/>
                    </a:cubicBezTo>
                    <a:cubicBezTo>
                      <a:pt x="55" y="0"/>
                      <a:pt x="54" y="0"/>
                      <a:pt x="53" y="0"/>
                    </a:cubicBezTo>
                    <a:cubicBezTo>
                      <a:pt x="53" y="0"/>
                      <a:pt x="52" y="0"/>
                      <a:pt x="52" y="0"/>
                    </a:cubicBezTo>
                    <a:cubicBezTo>
                      <a:pt x="51" y="0"/>
                      <a:pt x="51" y="0"/>
                      <a:pt x="50" y="0"/>
                    </a:cubicBezTo>
                    <a:cubicBezTo>
                      <a:pt x="45" y="0"/>
                      <a:pt x="40" y="1"/>
                      <a:pt x="35" y="3"/>
                    </a:cubicBezTo>
                    <a:cubicBezTo>
                      <a:pt x="35" y="3"/>
                      <a:pt x="34" y="4"/>
                      <a:pt x="33" y="4"/>
                    </a:cubicBezTo>
                    <a:cubicBezTo>
                      <a:pt x="33" y="4"/>
                      <a:pt x="33" y="4"/>
                      <a:pt x="32" y="4"/>
                    </a:cubicBezTo>
                    <a:cubicBezTo>
                      <a:pt x="32" y="4"/>
                      <a:pt x="31" y="5"/>
                      <a:pt x="31" y="5"/>
                    </a:cubicBezTo>
                    <a:cubicBezTo>
                      <a:pt x="30" y="5"/>
                      <a:pt x="29" y="6"/>
                      <a:pt x="28" y="6"/>
                    </a:cubicBezTo>
                    <a:cubicBezTo>
                      <a:pt x="28" y="6"/>
                      <a:pt x="27" y="7"/>
                      <a:pt x="26" y="7"/>
                    </a:cubicBezTo>
                    <a:cubicBezTo>
                      <a:pt x="23" y="9"/>
                      <a:pt x="21" y="11"/>
                      <a:pt x="18" y="13"/>
                    </a:cubicBezTo>
                    <a:cubicBezTo>
                      <a:pt x="18" y="13"/>
                      <a:pt x="18" y="13"/>
                      <a:pt x="17" y="14"/>
                    </a:cubicBezTo>
                    <a:cubicBezTo>
                      <a:pt x="17" y="14"/>
                      <a:pt x="16" y="15"/>
                      <a:pt x="15" y="15"/>
                    </a:cubicBezTo>
                    <a:cubicBezTo>
                      <a:pt x="15" y="16"/>
                      <a:pt x="14" y="17"/>
                      <a:pt x="14" y="17"/>
                    </a:cubicBezTo>
                    <a:cubicBezTo>
                      <a:pt x="13" y="18"/>
                      <a:pt x="12" y="19"/>
                      <a:pt x="11" y="20"/>
                    </a:cubicBezTo>
                    <a:cubicBezTo>
                      <a:pt x="10" y="22"/>
                      <a:pt x="8" y="24"/>
                      <a:pt x="7" y="26"/>
                    </a:cubicBezTo>
                    <a:cubicBezTo>
                      <a:pt x="7" y="27"/>
                      <a:pt x="6" y="28"/>
                      <a:pt x="6" y="28"/>
                    </a:cubicBezTo>
                    <a:cubicBezTo>
                      <a:pt x="6" y="29"/>
                      <a:pt x="6" y="29"/>
                      <a:pt x="5" y="29"/>
                    </a:cubicBezTo>
                    <a:cubicBezTo>
                      <a:pt x="5" y="31"/>
                      <a:pt x="4" y="32"/>
                      <a:pt x="4" y="33"/>
                    </a:cubicBezTo>
                    <a:cubicBezTo>
                      <a:pt x="4" y="33"/>
                      <a:pt x="4" y="34"/>
                      <a:pt x="4" y="34"/>
                    </a:cubicBezTo>
                    <a:cubicBezTo>
                      <a:pt x="3" y="36"/>
                      <a:pt x="2" y="37"/>
                      <a:pt x="2" y="39"/>
                    </a:cubicBezTo>
                    <a:cubicBezTo>
                      <a:pt x="2" y="40"/>
                      <a:pt x="2" y="41"/>
                      <a:pt x="1" y="41"/>
                    </a:cubicBezTo>
                    <a:close/>
                    <a:moveTo>
                      <a:pt x="55" y="41"/>
                    </a:moveTo>
                    <a:cubicBezTo>
                      <a:pt x="55" y="65"/>
                      <a:pt x="55" y="65"/>
                      <a:pt x="55" y="65"/>
                    </a:cubicBezTo>
                    <a:cubicBezTo>
                      <a:pt x="55" y="65"/>
                      <a:pt x="55" y="65"/>
                      <a:pt x="55" y="65"/>
                    </a:cubicBezTo>
                    <a:cubicBezTo>
                      <a:pt x="54" y="65"/>
                      <a:pt x="54" y="64"/>
                      <a:pt x="54" y="64"/>
                    </a:cubicBezTo>
                    <a:cubicBezTo>
                      <a:pt x="52" y="63"/>
                      <a:pt x="52" y="65"/>
                      <a:pt x="51" y="65"/>
                    </a:cubicBezTo>
                    <a:cubicBezTo>
                      <a:pt x="50" y="65"/>
                      <a:pt x="48" y="63"/>
                      <a:pt x="48" y="62"/>
                    </a:cubicBezTo>
                    <a:cubicBezTo>
                      <a:pt x="48" y="61"/>
                      <a:pt x="49" y="61"/>
                      <a:pt x="49" y="60"/>
                    </a:cubicBezTo>
                    <a:cubicBezTo>
                      <a:pt x="49" y="59"/>
                      <a:pt x="49" y="59"/>
                      <a:pt x="49" y="59"/>
                    </a:cubicBezTo>
                    <a:cubicBezTo>
                      <a:pt x="49" y="58"/>
                      <a:pt x="48" y="57"/>
                      <a:pt x="48" y="57"/>
                    </a:cubicBezTo>
                    <a:cubicBezTo>
                      <a:pt x="47" y="57"/>
                      <a:pt x="45" y="58"/>
                      <a:pt x="44" y="57"/>
                    </a:cubicBezTo>
                    <a:cubicBezTo>
                      <a:pt x="44" y="57"/>
                      <a:pt x="44" y="57"/>
                      <a:pt x="45" y="56"/>
                    </a:cubicBezTo>
                    <a:cubicBezTo>
                      <a:pt x="45" y="56"/>
                      <a:pt x="45" y="56"/>
                      <a:pt x="45" y="56"/>
                    </a:cubicBezTo>
                    <a:cubicBezTo>
                      <a:pt x="45" y="55"/>
                      <a:pt x="45" y="55"/>
                      <a:pt x="45" y="55"/>
                    </a:cubicBezTo>
                    <a:cubicBezTo>
                      <a:pt x="46" y="54"/>
                      <a:pt x="46" y="54"/>
                      <a:pt x="46" y="53"/>
                    </a:cubicBezTo>
                    <a:cubicBezTo>
                      <a:pt x="46" y="53"/>
                      <a:pt x="46" y="53"/>
                      <a:pt x="46" y="53"/>
                    </a:cubicBezTo>
                    <a:cubicBezTo>
                      <a:pt x="46" y="52"/>
                      <a:pt x="46" y="52"/>
                      <a:pt x="46" y="52"/>
                    </a:cubicBezTo>
                    <a:cubicBezTo>
                      <a:pt x="45" y="52"/>
                      <a:pt x="44" y="52"/>
                      <a:pt x="44" y="52"/>
                    </a:cubicBezTo>
                    <a:cubicBezTo>
                      <a:pt x="42" y="52"/>
                      <a:pt x="43" y="54"/>
                      <a:pt x="42" y="54"/>
                    </a:cubicBezTo>
                    <a:cubicBezTo>
                      <a:pt x="41" y="55"/>
                      <a:pt x="41" y="55"/>
                      <a:pt x="40" y="55"/>
                    </a:cubicBezTo>
                    <a:cubicBezTo>
                      <a:pt x="40" y="55"/>
                      <a:pt x="39" y="55"/>
                      <a:pt x="39" y="55"/>
                    </a:cubicBezTo>
                    <a:cubicBezTo>
                      <a:pt x="38" y="55"/>
                      <a:pt x="37" y="54"/>
                      <a:pt x="37" y="54"/>
                    </a:cubicBezTo>
                    <a:cubicBezTo>
                      <a:pt x="37" y="54"/>
                      <a:pt x="36" y="52"/>
                      <a:pt x="36" y="52"/>
                    </a:cubicBezTo>
                    <a:cubicBezTo>
                      <a:pt x="36" y="51"/>
                      <a:pt x="36" y="49"/>
                      <a:pt x="37" y="48"/>
                    </a:cubicBezTo>
                    <a:cubicBezTo>
                      <a:pt x="37" y="48"/>
                      <a:pt x="37" y="48"/>
                      <a:pt x="37" y="47"/>
                    </a:cubicBezTo>
                    <a:cubicBezTo>
                      <a:pt x="38" y="47"/>
                      <a:pt x="37" y="46"/>
                      <a:pt x="38" y="46"/>
                    </a:cubicBezTo>
                    <a:cubicBezTo>
                      <a:pt x="38" y="45"/>
                      <a:pt x="39" y="45"/>
                      <a:pt x="39" y="44"/>
                    </a:cubicBezTo>
                    <a:cubicBezTo>
                      <a:pt x="40" y="44"/>
                      <a:pt x="41" y="43"/>
                      <a:pt x="42" y="43"/>
                    </a:cubicBezTo>
                    <a:cubicBezTo>
                      <a:pt x="42" y="43"/>
                      <a:pt x="43" y="43"/>
                      <a:pt x="44" y="43"/>
                    </a:cubicBezTo>
                    <a:cubicBezTo>
                      <a:pt x="44" y="43"/>
                      <a:pt x="44" y="44"/>
                      <a:pt x="45" y="44"/>
                    </a:cubicBezTo>
                    <a:cubicBezTo>
                      <a:pt x="46" y="44"/>
                      <a:pt x="46" y="43"/>
                      <a:pt x="47" y="43"/>
                    </a:cubicBezTo>
                    <a:cubicBezTo>
                      <a:pt x="48" y="43"/>
                      <a:pt x="48" y="42"/>
                      <a:pt x="49" y="43"/>
                    </a:cubicBezTo>
                    <a:cubicBezTo>
                      <a:pt x="49" y="43"/>
                      <a:pt x="50" y="43"/>
                      <a:pt x="50" y="43"/>
                    </a:cubicBezTo>
                    <a:cubicBezTo>
                      <a:pt x="51" y="43"/>
                      <a:pt x="51" y="43"/>
                      <a:pt x="51" y="43"/>
                    </a:cubicBezTo>
                    <a:cubicBezTo>
                      <a:pt x="52" y="43"/>
                      <a:pt x="52" y="44"/>
                      <a:pt x="52" y="44"/>
                    </a:cubicBezTo>
                    <a:cubicBezTo>
                      <a:pt x="52" y="45"/>
                      <a:pt x="52" y="45"/>
                      <a:pt x="52" y="46"/>
                    </a:cubicBezTo>
                    <a:cubicBezTo>
                      <a:pt x="52" y="46"/>
                      <a:pt x="53" y="46"/>
                      <a:pt x="54" y="46"/>
                    </a:cubicBezTo>
                    <a:cubicBezTo>
                      <a:pt x="55" y="46"/>
                      <a:pt x="54" y="45"/>
                      <a:pt x="54" y="45"/>
                    </a:cubicBezTo>
                    <a:cubicBezTo>
                      <a:pt x="54" y="45"/>
                      <a:pt x="54" y="44"/>
                      <a:pt x="54" y="44"/>
                    </a:cubicBezTo>
                    <a:cubicBezTo>
                      <a:pt x="54" y="44"/>
                      <a:pt x="54" y="43"/>
                      <a:pt x="54" y="43"/>
                    </a:cubicBezTo>
                    <a:cubicBezTo>
                      <a:pt x="54" y="42"/>
                      <a:pt x="55" y="41"/>
                      <a:pt x="55" y="4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0" name="Freeform: Shape 94"/>
              <p:cNvSpPr/>
              <p:nvPr/>
            </p:nvSpPr>
            <p:spPr bwMode="auto">
              <a:xfrm>
                <a:off x="7254794" y="2679826"/>
                <a:ext cx="116965" cy="92848"/>
              </a:xfrm>
              <a:custGeom>
                <a:avLst/>
                <a:gdLst>
                  <a:gd name="T0" fmla="*/ 64 w 72"/>
                  <a:gd name="T1" fmla="*/ 13 h 57"/>
                  <a:gd name="T2" fmla="*/ 58 w 72"/>
                  <a:gd name="T3" fmla="*/ 13 h 57"/>
                  <a:gd name="T4" fmla="*/ 58 w 72"/>
                  <a:gd name="T5" fmla="*/ 16 h 57"/>
                  <a:gd name="T6" fmla="*/ 65 w 72"/>
                  <a:gd name="T7" fmla="*/ 32 h 57"/>
                  <a:gd name="T8" fmla="*/ 65 w 72"/>
                  <a:gd name="T9" fmla="*/ 39 h 57"/>
                  <a:gd name="T10" fmla="*/ 58 w 72"/>
                  <a:gd name="T11" fmla="*/ 57 h 57"/>
                  <a:gd name="T12" fmla="*/ 72 w 72"/>
                  <a:gd name="T13" fmla="*/ 53 h 57"/>
                  <a:gd name="T14" fmla="*/ 72 w 72"/>
                  <a:gd name="T15" fmla="*/ 20 h 57"/>
                  <a:gd name="T16" fmla="*/ 58 w 72"/>
                  <a:gd name="T17" fmla="*/ 0 h 57"/>
                  <a:gd name="T18" fmla="*/ 36 w 72"/>
                  <a:gd name="T19" fmla="*/ 4 h 57"/>
                  <a:gd name="T20" fmla="*/ 58 w 72"/>
                  <a:gd name="T21" fmla="*/ 13 h 57"/>
                  <a:gd name="T22" fmla="*/ 36 w 72"/>
                  <a:gd name="T23" fmla="*/ 45 h 57"/>
                  <a:gd name="T24" fmla="*/ 55 w 72"/>
                  <a:gd name="T25" fmla="*/ 53 h 57"/>
                  <a:gd name="T26" fmla="*/ 58 w 72"/>
                  <a:gd name="T27" fmla="*/ 57 h 57"/>
                  <a:gd name="T28" fmla="*/ 51 w 72"/>
                  <a:gd name="T29" fmla="*/ 39 h 57"/>
                  <a:gd name="T30" fmla="*/ 58 w 72"/>
                  <a:gd name="T31" fmla="*/ 32 h 57"/>
                  <a:gd name="T32" fmla="*/ 36 w 72"/>
                  <a:gd name="T33" fmla="*/ 16 h 57"/>
                  <a:gd name="T34" fmla="*/ 36 w 72"/>
                  <a:gd name="T35" fmla="*/ 0 h 57"/>
                  <a:gd name="T36" fmla="*/ 13 w 72"/>
                  <a:gd name="T37" fmla="*/ 0 h 57"/>
                  <a:gd name="T38" fmla="*/ 18 w 72"/>
                  <a:gd name="T39" fmla="*/ 4 h 57"/>
                  <a:gd name="T40" fmla="*/ 36 w 72"/>
                  <a:gd name="T41" fmla="*/ 4 h 57"/>
                  <a:gd name="T42" fmla="*/ 13 w 72"/>
                  <a:gd name="T43" fmla="*/ 57 h 57"/>
                  <a:gd name="T44" fmla="*/ 17 w 72"/>
                  <a:gd name="T45" fmla="*/ 53 h 57"/>
                  <a:gd name="T46" fmla="*/ 36 w 72"/>
                  <a:gd name="T47" fmla="*/ 45 h 57"/>
                  <a:gd name="T48" fmla="*/ 13 w 72"/>
                  <a:gd name="T49" fmla="*/ 16 h 57"/>
                  <a:gd name="T50" fmla="*/ 21 w 72"/>
                  <a:gd name="T51" fmla="*/ 32 h 57"/>
                  <a:gd name="T52" fmla="*/ 21 w 72"/>
                  <a:gd name="T53" fmla="*/ 39 h 57"/>
                  <a:gd name="T54" fmla="*/ 13 w 72"/>
                  <a:gd name="T55" fmla="*/ 57 h 57"/>
                  <a:gd name="T56" fmla="*/ 7 w 72"/>
                  <a:gd name="T57" fmla="*/ 13 h 57"/>
                  <a:gd name="T58" fmla="*/ 0 w 72"/>
                  <a:gd name="T59" fmla="*/ 43 h 57"/>
                  <a:gd name="T60" fmla="*/ 0 w 72"/>
                  <a:gd name="T61" fmla="*/ 53 h 57"/>
                  <a:gd name="T62" fmla="*/ 13 w 72"/>
                  <a:gd name="T63" fmla="*/ 57 h 57"/>
                  <a:gd name="T64" fmla="*/ 6 w 72"/>
                  <a:gd name="T65" fmla="*/ 39 h 57"/>
                  <a:gd name="T66" fmla="*/ 13 w 72"/>
                  <a:gd name="T67" fmla="*/ 32 h 57"/>
                  <a:gd name="T68" fmla="*/ 12 w 72"/>
                  <a:gd name="T69" fmla="*/ 16 h 57"/>
                  <a:gd name="T70" fmla="*/ 13 w 72"/>
                  <a:gd name="T71"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 h="57">
                    <a:moveTo>
                      <a:pt x="72" y="20"/>
                    </a:moveTo>
                    <a:cubicBezTo>
                      <a:pt x="64" y="13"/>
                      <a:pt x="64" y="13"/>
                      <a:pt x="64" y="13"/>
                    </a:cubicBezTo>
                    <a:cubicBezTo>
                      <a:pt x="58" y="0"/>
                      <a:pt x="58" y="0"/>
                      <a:pt x="58" y="0"/>
                    </a:cubicBezTo>
                    <a:cubicBezTo>
                      <a:pt x="58" y="13"/>
                      <a:pt x="58" y="13"/>
                      <a:pt x="58" y="13"/>
                    </a:cubicBezTo>
                    <a:cubicBezTo>
                      <a:pt x="60" y="16"/>
                      <a:pt x="60" y="16"/>
                      <a:pt x="60" y="16"/>
                    </a:cubicBezTo>
                    <a:cubicBezTo>
                      <a:pt x="58" y="16"/>
                      <a:pt x="58" y="16"/>
                      <a:pt x="58" y="16"/>
                    </a:cubicBezTo>
                    <a:cubicBezTo>
                      <a:pt x="58" y="32"/>
                      <a:pt x="58" y="32"/>
                      <a:pt x="58" y="32"/>
                    </a:cubicBezTo>
                    <a:cubicBezTo>
                      <a:pt x="65" y="32"/>
                      <a:pt x="65" y="32"/>
                      <a:pt x="65" y="32"/>
                    </a:cubicBezTo>
                    <a:cubicBezTo>
                      <a:pt x="65" y="39"/>
                      <a:pt x="65" y="39"/>
                      <a:pt x="65" y="39"/>
                    </a:cubicBezTo>
                    <a:cubicBezTo>
                      <a:pt x="65" y="39"/>
                      <a:pt x="65" y="39"/>
                      <a:pt x="65" y="39"/>
                    </a:cubicBezTo>
                    <a:cubicBezTo>
                      <a:pt x="58" y="39"/>
                      <a:pt x="58" y="39"/>
                      <a:pt x="58" y="39"/>
                    </a:cubicBezTo>
                    <a:cubicBezTo>
                      <a:pt x="58" y="57"/>
                      <a:pt x="58" y="57"/>
                      <a:pt x="58" y="57"/>
                    </a:cubicBezTo>
                    <a:cubicBezTo>
                      <a:pt x="68" y="57"/>
                      <a:pt x="68" y="57"/>
                      <a:pt x="68" y="57"/>
                    </a:cubicBezTo>
                    <a:cubicBezTo>
                      <a:pt x="70" y="57"/>
                      <a:pt x="72" y="55"/>
                      <a:pt x="72" y="53"/>
                    </a:cubicBezTo>
                    <a:cubicBezTo>
                      <a:pt x="72" y="45"/>
                      <a:pt x="72" y="45"/>
                      <a:pt x="72" y="45"/>
                    </a:cubicBezTo>
                    <a:lnTo>
                      <a:pt x="72" y="20"/>
                    </a:lnTo>
                    <a:close/>
                    <a:moveTo>
                      <a:pt x="58" y="0"/>
                    </a:moveTo>
                    <a:cubicBezTo>
                      <a:pt x="58" y="0"/>
                      <a:pt x="58" y="0"/>
                      <a:pt x="58" y="0"/>
                    </a:cubicBezTo>
                    <a:cubicBezTo>
                      <a:pt x="36" y="0"/>
                      <a:pt x="36" y="0"/>
                      <a:pt x="36" y="0"/>
                    </a:cubicBezTo>
                    <a:cubicBezTo>
                      <a:pt x="36" y="4"/>
                      <a:pt x="36" y="4"/>
                      <a:pt x="36" y="4"/>
                    </a:cubicBezTo>
                    <a:cubicBezTo>
                      <a:pt x="54" y="4"/>
                      <a:pt x="54" y="4"/>
                      <a:pt x="54" y="4"/>
                    </a:cubicBezTo>
                    <a:cubicBezTo>
                      <a:pt x="58" y="13"/>
                      <a:pt x="58" y="13"/>
                      <a:pt x="58" y="13"/>
                    </a:cubicBezTo>
                    <a:cubicBezTo>
                      <a:pt x="58" y="0"/>
                      <a:pt x="58" y="0"/>
                      <a:pt x="58" y="0"/>
                    </a:cubicBezTo>
                    <a:close/>
                    <a:moveTo>
                      <a:pt x="36" y="45"/>
                    </a:moveTo>
                    <a:cubicBezTo>
                      <a:pt x="55" y="45"/>
                      <a:pt x="55" y="45"/>
                      <a:pt x="55" y="45"/>
                    </a:cubicBezTo>
                    <a:cubicBezTo>
                      <a:pt x="55" y="53"/>
                      <a:pt x="55" y="53"/>
                      <a:pt x="55" y="53"/>
                    </a:cubicBezTo>
                    <a:cubicBezTo>
                      <a:pt x="55" y="55"/>
                      <a:pt x="56" y="57"/>
                      <a:pt x="58" y="57"/>
                    </a:cubicBezTo>
                    <a:cubicBezTo>
                      <a:pt x="58" y="57"/>
                      <a:pt x="58" y="57"/>
                      <a:pt x="58" y="57"/>
                    </a:cubicBezTo>
                    <a:cubicBezTo>
                      <a:pt x="58" y="39"/>
                      <a:pt x="58" y="39"/>
                      <a:pt x="58" y="39"/>
                    </a:cubicBezTo>
                    <a:cubicBezTo>
                      <a:pt x="51" y="39"/>
                      <a:pt x="51" y="39"/>
                      <a:pt x="51" y="39"/>
                    </a:cubicBezTo>
                    <a:cubicBezTo>
                      <a:pt x="51" y="32"/>
                      <a:pt x="51" y="32"/>
                      <a:pt x="51" y="32"/>
                    </a:cubicBezTo>
                    <a:cubicBezTo>
                      <a:pt x="58" y="32"/>
                      <a:pt x="58" y="32"/>
                      <a:pt x="58" y="32"/>
                    </a:cubicBezTo>
                    <a:cubicBezTo>
                      <a:pt x="58" y="16"/>
                      <a:pt x="58" y="16"/>
                      <a:pt x="58" y="16"/>
                    </a:cubicBezTo>
                    <a:cubicBezTo>
                      <a:pt x="36" y="16"/>
                      <a:pt x="36" y="16"/>
                      <a:pt x="36" y="16"/>
                    </a:cubicBezTo>
                    <a:lnTo>
                      <a:pt x="36" y="45"/>
                    </a:lnTo>
                    <a:close/>
                    <a:moveTo>
                      <a:pt x="36" y="0"/>
                    </a:moveTo>
                    <a:cubicBezTo>
                      <a:pt x="14" y="0"/>
                      <a:pt x="14" y="0"/>
                      <a:pt x="14" y="0"/>
                    </a:cubicBezTo>
                    <a:cubicBezTo>
                      <a:pt x="13" y="0"/>
                      <a:pt x="13" y="0"/>
                      <a:pt x="13" y="0"/>
                    </a:cubicBezTo>
                    <a:cubicBezTo>
                      <a:pt x="13" y="13"/>
                      <a:pt x="13" y="13"/>
                      <a:pt x="13" y="13"/>
                    </a:cubicBezTo>
                    <a:cubicBezTo>
                      <a:pt x="18" y="4"/>
                      <a:pt x="18" y="4"/>
                      <a:pt x="18" y="4"/>
                    </a:cubicBezTo>
                    <a:cubicBezTo>
                      <a:pt x="18" y="4"/>
                      <a:pt x="18" y="4"/>
                      <a:pt x="18" y="4"/>
                    </a:cubicBezTo>
                    <a:cubicBezTo>
                      <a:pt x="36" y="4"/>
                      <a:pt x="36" y="4"/>
                      <a:pt x="36" y="4"/>
                    </a:cubicBezTo>
                    <a:cubicBezTo>
                      <a:pt x="36" y="0"/>
                      <a:pt x="36" y="0"/>
                      <a:pt x="36" y="0"/>
                    </a:cubicBezTo>
                    <a:close/>
                    <a:moveTo>
                      <a:pt x="13" y="57"/>
                    </a:moveTo>
                    <a:cubicBezTo>
                      <a:pt x="14" y="57"/>
                      <a:pt x="14" y="57"/>
                      <a:pt x="14" y="57"/>
                    </a:cubicBezTo>
                    <a:cubicBezTo>
                      <a:pt x="15" y="57"/>
                      <a:pt x="17" y="55"/>
                      <a:pt x="17" y="53"/>
                    </a:cubicBezTo>
                    <a:cubicBezTo>
                      <a:pt x="17" y="45"/>
                      <a:pt x="17" y="45"/>
                      <a:pt x="17" y="45"/>
                    </a:cubicBezTo>
                    <a:cubicBezTo>
                      <a:pt x="36" y="45"/>
                      <a:pt x="36" y="45"/>
                      <a:pt x="36" y="45"/>
                    </a:cubicBezTo>
                    <a:cubicBezTo>
                      <a:pt x="36" y="16"/>
                      <a:pt x="36" y="16"/>
                      <a:pt x="36" y="16"/>
                    </a:cubicBezTo>
                    <a:cubicBezTo>
                      <a:pt x="13" y="16"/>
                      <a:pt x="13" y="16"/>
                      <a:pt x="13" y="16"/>
                    </a:cubicBezTo>
                    <a:cubicBezTo>
                      <a:pt x="13" y="32"/>
                      <a:pt x="13" y="32"/>
                      <a:pt x="13" y="32"/>
                    </a:cubicBezTo>
                    <a:cubicBezTo>
                      <a:pt x="21" y="32"/>
                      <a:pt x="21" y="32"/>
                      <a:pt x="21" y="32"/>
                    </a:cubicBezTo>
                    <a:cubicBezTo>
                      <a:pt x="21" y="39"/>
                      <a:pt x="21" y="39"/>
                      <a:pt x="21" y="39"/>
                    </a:cubicBezTo>
                    <a:cubicBezTo>
                      <a:pt x="21" y="39"/>
                      <a:pt x="21" y="39"/>
                      <a:pt x="21" y="39"/>
                    </a:cubicBezTo>
                    <a:cubicBezTo>
                      <a:pt x="13" y="39"/>
                      <a:pt x="13" y="39"/>
                      <a:pt x="13" y="39"/>
                    </a:cubicBezTo>
                    <a:lnTo>
                      <a:pt x="13" y="57"/>
                    </a:lnTo>
                    <a:close/>
                    <a:moveTo>
                      <a:pt x="13" y="0"/>
                    </a:moveTo>
                    <a:cubicBezTo>
                      <a:pt x="7" y="13"/>
                      <a:pt x="7" y="13"/>
                      <a:pt x="7" y="13"/>
                    </a:cubicBezTo>
                    <a:cubicBezTo>
                      <a:pt x="0" y="20"/>
                      <a:pt x="0" y="20"/>
                      <a:pt x="0" y="20"/>
                    </a:cubicBezTo>
                    <a:cubicBezTo>
                      <a:pt x="0" y="43"/>
                      <a:pt x="0" y="43"/>
                      <a:pt x="0" y="43"/>
                    </a:cubicBezTo>
                    <a:cubicBezTo>
                      <a:pt x="0" y="45"/>
                      <a:pt x="0" y="45"/>
                      <a:pt x="0" y="45"/>
                    </a:cubicBezTo>
                    <a:cubicBezTo>
                      <a:pt x="0" y="53"/>
                      <a:pt x="0" y="53"/>
                      <a:pt x="0" y="53"/>
                    </a:cubicBezTo>
                    <a:cubicBezTo>
                      <a:pt x="0" y="55"/>
                      <a:pt x="1" y="57"/>
                      <a:pt x="3" y="57"/>
                    </a:cubicBezTo>
                    <a:cubicBezTo>
                      <a:pt x="13" y="57"/>
                      <a:pt x="13" y="57"/>
                      <a:pt x="13" y="57"/>
                    </a:cubicBezTo>
                    <a:cubicBezTo>
                      <a:pt x="13" y="39"/>
                      <a:pt x="13" y="39"/>
                      <a:pt x="13" y="39"/>
                    </a:cubicBezTo>
                    <a:cubicBezTo>
                      <a:pt x="6" y="39"/>
                      <a:pt x="6" y="39"/>
                      <a:pt x="6" y="39"/>
                    </a:cubicBezTo>
                    <a:cubicBezTo>
                      <a:pt x="6" y="32"/>
                      <a:pt x="6" y="32"/>
                      <a:pt x="6" y="32"/>
                    </a:cubicBezTo>
                    <a:cubicBezTo>
                      <a:pt x="13" y="32"/>
                      <a:pt x="13" y="32"/>
                      <a:pt x="13" y="32"/>
                    </a:cubicBezTo>
                    <a:cubicBezTo>
                      <a:pt x="13" y="16"/>
                      <a:pt x="13" y="16"/>
                      <a:pt x="13" y="16"/>
                    </a:cubicBezTo>
                    <a:cubicBezTo>
                      <a:pt x="12" y="16"/>
                      <a:pt x="12" y="16"/>
                      <a:pt x="12" y="16"/>
                    </a:cubicBezTo>
                    <a:cubicBezTo>
                      <a:pt x="13" y="13"/>
                      <a:pt x="13" y="13"/>
                      <a:pt x="13" y="13"/>
                    </a:cubicBez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45" name="Group 95"/>
            <p:cNvGrpSpPr/>
            <p:nvPr/>
          </p:nvGrpSpPr>
          <p:grpSpPr>
            <a:xfrm>
              <a:off x="5329097" y="4471677"/>
              <a:ext cx="1473514" cy="2386321"/>
              <a:chOff x="5329097" y="4471677"/>
              <a:chExt cx="1473514" cy="2386321"/>
            </a:xfrm>
          </p:grpSpPr>
          <p:sp>
            <p:nvSpPr>
              <p:cNvPr id="46" name="Freeform: Shape 96"/>
              <p:cNvSpPr/>
              <p:nvPr/>
            </p:nvSpPr>
            <p:spPr bwMode="auto">
              <a:xfrm>
                <a:off x="5436415" y="5380866"/>
                <a:ext cx="904366" cy="1231144"/>
              </a:xfrm>
              <a:custGeom>
                <a:avLst/>
                <a:gdLst>
                  <a:gd name="T0" fmla="*/ 41 w 559"/>
                  <a:gd name="T1" fmla="*/ 22 h 761"/>
                  <a:gd name="T2" fmla="*/ 41 w 559"/>
                  <a:gd name="T3" fmla="*/ 22 h 761"/>
                  <a:gd name="T4" fmla="*/ 22 w 559"/>
                  <a:gd name="T5" fmla="*/ 122 h 761"/>
                  <a:gd name="T6" fmla="*/ 419 w 559"/>
                  <a:gd name="T7" fmla="*/ 720 h 761"/>
                  <a:gd name="T8" fmla="*/ 518 w 559"/>
                  <a:gd name="T9" fmla="*/ 739 h 761"/>
                  <a:gd name="T10" fmla="*/ 518 w 559"/>
                  <a:gd name="T11" fmla="*/ 739 h 761"/>
                  <a:gd name="T12" fmla="*/ 537 w 559"/>
                  <a:gd name="T13" fmla="*/ 640 h 761"/>
                  <a:gd name="T14" fmla="*/ 140 w 559"/>
                  <a:gd name="T15" fmla="*/ 41 h 761"/>
                  <a:gd name="T16" fmla="*/ 41 w 559"/>
                  <a:gd name="T17" fmla="*/ 22 h 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59" h="761">
                    <a:moveTo>
                      <a:pt x="41" y="22"/>
                    </a:moveTo>
                    <a:cubicBezTo>
                      <a:pt x="41" y="22"/>
                      <a:pt x="41" y="22"/>
                      <a:pt x="41" y="22"/>
                    </a:cubicBezTo>
                    <a:cubicBezTo>
                      <a:pt x="8" y="45"/>
                      <a:pt x="0" y="89"/>
                      <a:pt x="22" y="122"/>
                    </a:cubicBezTo>
                    <a:cubicBezTo>
                      <a:pt x="419" y="720"/>
                      <a:pt x="419" y="720"/>
                      <a:pt x="419" y="720"/>
                    </a:cubicBezTo>
                    <a:cubicBezTo>
                      <a:pt x="441" y="753"/>
                      <a:pt x="486" y="761"/>
                      <a:pt x="518" y="739"/>
                    </a:cubicBezTo>
                    <a:cubicBezTo>
                      <a:pt x="518" y="739"/>
                      <a:pt x="518" y="739"/>
                      <a:pt x="518" y="739"/>
                    </a:cubicBezTo>
                    <a:cubicBezTo>
                      <a:pt x="551" y="717"/>
                      <a:pt x="559" y="672"/>
                      <a:pt x="537" y="640"/>
                    </a:cubicBezTo>
                    <a:cubicBezTo>
                      <a:pt x="140" y="41"/>
                      <a:pt x="140" y="41"/>
                      <a:pt x="140" y="41"/>
                    </a:cubicBezTo>
                    <a:cubicBezTo>
                      <a:pt x="118" y="8"/>
                      <a:pt x="73" y="0"/>
                      <a:pt x="41"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7" name="Freeform: Shape 97"/>
              <p:cNvSpPr/>
              <p:nvPr/>
            </p:nvSpPr>
            <p:spPr bwMode="auto">
              <a:xfrm>
                <a:off x="5696872" y="5916251"/>
                <a:ext cx="950188" cy="941747"/>
              </a:xfrm>
              <a:custGeom>
                <a:avLst/>
                <a:gdLst>
                  <a:gd name="T0" fmla="*/ 258 w 788"/>
                  <a:gd name="T1" fmla="*/ 781 h 781"/>
                  <a:gd name="T2" fmla="*/ 258 w 788"/>
                  <a:gd name="T3" fmla="*/ 589 h 781"/>
                  <a:gd name="T4" fmla="*/ 0 w 788"/>
                  <a:gd name="T5" fmla="*/ 0 h 781"/>
                  <a:gd name="T6" fmla="*/ 788 w 788"/>
                  <a:gd name="T7" fmla="*/ 0 h 781"/>
                  <a:gd name="T8" fmla="*/ 788 w 788"/>
                  <a:gd name="T9" fmla="*/ 781 h 781"/>
                  <a:gd name="T10" fmla="*/ 258 w 788"/>
                  <a:gd name="T11" fmla="*/ 781 h 781"/>
                </a:gdLst>
                <a:ahLst/>
                <a:cxnLst>
                  <a:cxn ang="0">
                    <a:pos x="T0" y="T1"/>
                  </a:cxn>
                  <a:cxn ang="0">
                    <a:pos x="T2" y="T3"/>
                  </a:cxn>
                  <a:cxn ang="0">
                    <a:pos x="T4" y="T5"/>
                  </a:cxn>
                  <a:cxn ang="0">
                    <a:pos x="T6" y="T7"/>
                  </a:cxn>
                  <a:cxn ang="0">
                    <a:pos x="T8" y="T9"/>
                  </a:cxn>
                  <a:cxn ang="0">
                    <a:pos x="T10" y="T11"/>
                  </a:cxn>
                </a:cxnLst>
                <a:rect l="0" t="0" r="r" b="b"/>
                <a:pathLst>
                  <a:path w="788" h="781">
                    <a:moveTo>
                      <a:pt x="258" y="781"/>
                    </a:moveTo>
                    <a:lnTo>
                      <a:pt x="258" y="589"/>
                    </a:lnTo>
                    <a:lnTo>
                      <a:pt x="0" y="0"/>
                    </a:lnTo>
                    <a:lnTo>
                      <a:pt x="788" y="0"/>
                    </a:lnTo>
                    <a:lnTo>
                      <a:pt x="788" y="781"/>
                    </a:lnTo>
                    <a:lnTo>
                      <a:pt x="258" y="781"/>
                    </a:ln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 name="Freeform: Shape 98"/>
              <p:cNvSpPr/>
              <p:nvPr/>
            </p:nvSpPr>
            <p:spPr bwMode="auto">
              <a:xfrm>
                <a:off x="5390594" y="5720908"/>
                <a:ext cx="893514" cy="1137090"/>
              </a:xfrm>
              <a:custGeom>
                <a:avLst/>
                <a:gdLst>
                  <a:gd name="T0" fmla="*/ 40 w 552"/>
                  <a:gd name="T1" fmla="*/ 22 h 703"/>
                  <a:gd name="T2" fmla="*/ 40 w 552"/>
                  <a:gd name="T3" fmla="*/ 22 h 703"/>
                  <a:gd name="T4" fmla="*/ 21 w 552"/>
                  <a:gd name="T5" fmla="*/ 121 h 703"/>
                  <a:gd name="T6" fmla="*/ 407 w 552"/>
                  <a:gd name="T7" fmla="*/ 703 h 703"/>
                  <a:gd name="T8" fmla="*/ 544 w 552"/>
                  <a:gd name="T9" fmla="*/ 703 h 703"/>
                  <a:gd name="T10" fmla="*/ 536 w 552"/>
                  <a:gd name="T11" fmla="*/ 639 h 703"/>
                  <a:gd name="T12" fmla="*/ 139 w 552"/>
                  <a:gd name="T13" fmla="*/ 41 h 703"/>
                  <a:gd name="T14" fmla="*/ 40 w 552"/>
                  <a:gd name="T15" fmla="*/ 22 h 7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2" h="703">
                    <a:moveTo>
                      <a:pt x="40" y="22"/>
                    </a:moveTo>
                    <a:cubicBezTo>
                      <a:pt x="40" y="22"/>
                      <a:pt x="40" y="22"/>
                      <a:pt x="40" y="22"/>
                    </a:cubicBezTo>
                    <a:cubicBezTo>
                      <a:pt x="8" y="44"/>
                      <a:pt x="0" y="88"/>
                      <a:pt x="21" y="121"/>
                    </a:cubicBezTo>
                    <a:cubicBezTo>
                      <a:pt x="407" y="703"/>
                      <a:pt x="407" y="703"/>
                      <a:pt x="407" y="703"/>
                    </a:cubicBezTo>
                    <a:cubicBezTo>
                      <a:pt x="544" y="703"/>
                      <a:pt x="544" y="703"/>
                      <a:pt x="544" y="703"/>
                    </a:cubicBezTo>
                    <a:cubicBezTo>
                      <a:pt x="552" y="682"/>
                      <a:pt x="549" y="659"/>
                      <a:pt x="536" y="639"/>
                    </a:cubicBezTo>
                    <a:cubicBezTo>
                      <a:pt x="139" y="41"/>
                      <a:pt x="139" y="41"/>
                      <a:pt x="139" y="41"/>
                    </a:cubicBezTo>
                    <a:cubicBezTo>
                      <a:pt x="118" y="8"/>
                      <a:pt x="72" y="0"/>
                      <a:pt x="40"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Freeform: Shape 99"/>
              <p:cNvSpPr/>
              <p:nvPr/>
            </p:nvSpPr>
            <p:spPr bwMode="auto">
              <a:xfrm>
                <a:off x="5361654" y="4524733"/>
                <a:ext cx="881456" cy="1193764"/>
              </a:xfrm>
              <a:custGeom>
                <a:avLst/>
                <a:gdLst>
                  <a:gd name="T0" fmla="*/ 41 w 545"/>
                  <a:gd name="T1" fmla="*/ 22 h 738"/>
                  <a:gd name="T2" fmla="*/ 41 w 545"/>
                  <a:gd name="T3" fmla="*/ 22 h 738"/>
                  <a:gd name="T4" fmla="*/ 22 w 545"/>
                  <a:gd name="T5" fmla="*/ 121 h 738"/>
                  <a:gd name="T6" fmla="*/ 405 w 545"/>
                  <a:gd name="T7" fmla="*/ 697 h 738"/>
                  <a:gd name="T8" fmla="*/ 504 w 545"/>
                  <a:gd name="T9" fmla="*/ 716 h 738"/>
                  <a:gd name="T10" fmla="*/ 504 w 545"/>
                  <a:gd name="T11" fmla="*/ 716 h 738"/>
                  <a:gd name="T12" fmla="*/ 523 w 545"/>
                  <a:gd name="T13" fmla="*/ 617 h 738"/>
                  <a:gd name="T14" fmla="*/ 140 w 545"/>
                  <a:gd name="T15" fmla="*/ 41 h 738"/>
                  <a:gd name="T16" fmla="*/ 41 w 545"/>
                  <a:gd name="T17" fmla="*/ 22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5" h="738">
                    <a:moveTo>
                      <a:pt x="41" y="22"/>
                    </a:moveTo>
                    <a:cubicBezTo>
                      <a:pt x="41" y="22"/>
                      <a:pt x="41" y="22"/>
                      <a:pt x="41" y="22"/>
                    </a:cubicBezTo>
                    <a:cubicBezTo>
                      <a:pt x="8" y="44"/>
                      <a:pt x="0" y="89"/>
                      <a:pt x="22" y="121"/>
                    </a:cubicBezTo>
                    <a:cubicBezTo>
                      <a:pt x="405" y="697"/>
                      <a:pt x="405" y="697"/>
                      <a:pt x="405" y="697"/>
                    </a:cubicBezTo>
                    <a:cubicBezTo>
                      <a:pt x="427" y="730"/>
                      <a:pt x="472" y="738"/>
                      <a:pt x="504" y="716"/>
                    </a:cubicBezTo>
                    <a:cubicBezTo>
                      <a:pt x="504" y="716"/>
                      <a:pt x="504" y="716"/>
                      <a:pt x="504" y="716"/>
                    </a:cubicBezTo>
                    <a:cubicBezTo>
                      <a:pt x="537" y="694"/>
                      <a:pt x="545" y="650"/>
                      <a:pt x="523" y="617"/>
                    </a:cubicBezTo>
                    <a:cubicBezTo>
                      <a:pt x="140" y="41"/>
                      <a:pt x="140" y="41"/>
                      <a:pt x="140" y="41"/>
                    </a:cubicBezTo>
                    <a:cubicBezTo>
                      <a:pt x="118" y="8"/>
                      <a:pt x="73" y="0"/>
                      <a:pt x="41"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0" name="Freeform: Shape 100"/>
              <p:cNvSpPr/>
              <p:nvPr/>
            </p:nvSpPr>
            <p:spPr bwMode="auto">
              <a:xfrm>
                <a:off x="5611259" y="4471677"/>
                <a:ext cx="974304" cy="1920874"/>
              </a:xfrm>
              <a:custGeom>
                <a:avLst/>
                <a:gdLst>
                  <a:gd name="T0" fmla="*/ 478 w 602"/>
                  <a:gd name="T1" fmla="*/ 0 h 1187"/>
                  <a:gd name="T2" fmla="*/ 124 w 602"/>
                  <a:gd name="T3" fmla="*/ 0 h 1187"/>
                  <a:gd name="T4" fmla="*/ 0 w 602"/>
                  <a:gd name="T5" fmla="*/ 124 h 1187"/>
                  <a:gd name="T6" fmla="*/ 0 w 602"/>
                  <a:gd name="T7" fmla="*/ 1062 h 1187"/>
                  <a:gd name="T8" fmla="*/ 124 w 602"/>
                  <a:gd name="T9" fmla="*/ 1187 h 1187"/>
                  <a:gd name="T10" fmla="*/ 478 w 602"/>
                  <a:gd name="T11" fmla="*/ 1187 h 1187"/>
                  <a:gd name="T12" fmla="*/ 602 w 602"/>
                  <a:gd name="T13" fmla="*/ 1062 h 1187"/>
                  <a:gd name="T14" fmla="*/ 602 w 602"/>
                  <a:gd name="T15" fmla="*/ 124 h 1187"/>
                  <a:gd name="T16" fmla="*/ 478 w 602"/>
                  <a:gd name="T17" fmla="*/ 0 h 1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2" h="1187">
                    <a:moveTo>
                      <a:pt x="478" y="0"/>
                    </a:moveTo>
                    <a:cubicBezTo>
                      <a:pt x="124" y="0"/>
                      <a:pt x="124" y="0"/>
                      <a:pt x="124" y="0"/>
                    </a:cubicBezTo>
                    <a:cubicBezTo>
                      <a:pt x="56" y="0"/>
                      <a:pt x="0" y="56"/>
                      <a:pt x="0" y="124"/>
                    </a:cubicBezTo>
                    <a:cubicBezTo>
                      <a:pt x="0" y="1062"/>
                      <a:pt x="0" y="1062"/>
                      <a:pt x="0" y="1062"/>
                    </a:cubicBezTo>
                    <a:cubicBezTo>
                      <a:pt x="0" y="1131"/>
                      <a:pt x="56" y="1187"/>
                      <a:pt x="124" y="1187"/>
                    </a:cubicBezTo>
                    <a:cubicBezTo>
                      <a:pt x="478" y="1187"/>
                      <a:pt x="478" y="1187"/>
                      <a:pt x="478" y="1187"/>
                    </a:cubicBezTo>
                    <a:cubicBezTo>
                      <a:pt x="546" y="1187"/>
                      <a:pt x="602" y="1131"/>
                      <a:pt x="602" y="1062"/>
                    </a:cubicBezTo>
                    <a:cubicBezTo>
                      <a:pt x="602" y="124"/>
                      <a:pt x="602" y="124"/>
                      <a:pt x="602" y="124"/>
                    </a:cubicBezTo>
                    <a:cubicBezTo>
                      <a:pt x="602" y="56"/>
                      <a:pt x="546" y="0"/>
                      <a:pt x="478" y="0"/>
                    </a:cubicBez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 name="Freeform: Shape 101"/>
              <p:cNvSpPr/>
              <p:nvPr/>
            </p:nvSpPr>
            <p:spPr bwMode="auto">
              <a:xfrm>
                <a:off x="5696872" y="4632051"/>
                <a:ext cx="803077" cy="1582038"/>
              </a:xfrm>
              <a:custGeom>
                <a:avLst/>
                <a:gdLst>
                  <a:gd name="T0" fmla="*/ 494 w 496"/>
                  <a:gd name="T1" fmla="*/ 0 h 978"/>
                  <a:gd name="T2" fmla="*/ 2 w 496"/>
                  <a:gd name="T3" fmla="*/ 0 h 978"/>
                  <a:gd name="T4" fmla="*/ 0 w 496"/>
                  <a:gd name="T5" fmla="*/ 2 h 978"/>
                  <a:gd name="T6" fmla="*/ 0 w 496"/>
                  <a:gd name="T7" fmla="*/ 976 h 978"/>
                  <a:gd name="T8" fmla="*/ 2 w 496"/>
                  <a:gd name="T9" fmla="*/ 978 h 978"/>
                  <a:gd name="T10" fmla="*/ 494 w 496"/>
                  <a:gd name="T11" fmla="*/ 978 h 978"/>
                  <a:gd name="T12" fmla="*/ 496 w 496"/>
                  <a:gd name="T13" fmla="*/ 976 h 978"/>
                  <a:gd name="T14" fmla="*/ 496 w 496"/>
                  <a:gd name="T15" fmla="*/ 2 h 978"/>
                  <a:gd name="T16" fmla="*/ 494 w 496"/>
                  <a:gd name="T17" fmla="*/ 0 h 9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6" h="978">
                    <a:moveTo>
                      <a:pt x="494" y="0"/>
                    </a:moveTo>
                    <a:cubicBezTo>
                      <a:pt x="2" y="0"/>
                      <a:pt x="2" y="0"/>
                      <a:pt x="2" y="0"/>
                    </a:cubicBezTo>
                    <a:cubicBezTo>
                      <a:pt x="1" y="0"/>
                      <a:pt x="0" y="1"/>
                      <a:pt x="0" y="2"/>
                    </a:cubicBezTo>
                    <a:cubicBezTo>
                      <a:pt x="0" y="976"/>
                      <a:pt x="0" y="976"/>
                      <a:pt x="0" y="976"/>
                    </a:cubicBezTo>
                    <a:cubicBezTo>
                      <a:pt x="0" y="977"/>
                      <a:pt x="1" y="978"/>
                      <a:pt x="2" y="978"/>
                    </a:cubicBezTo>
                    <a:cubicBezTo>
                      <a:pt x="494" y="978"/>
                      <a:pt x="494" y="978"/>
                      <a:pt x="494" y="978"/>
                    </a:cubicBezTo>
                    <a:cubicBezTo>
                      <a:pt x="495" y="978"/>
                      <a:pt x="496" y="977"/>
                      <a:pt x="496" y="976"/>
                    </a:cubicBezTo>
                    <a:cubicBezTo>
                      <a:pt x="496" y="2"/>
                      <a:pt x="496" y="2"/>
                      <a:pt x="496" y="2"/>
                    </a:cubicBezTo>
                    <a:cubicBezTo>
                      <a:pt x="496" y="1"/>
                      <a:pt x="495" y="0"/>
                      <a:pt x="494" y="0"/>
                    </a:cubicBez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Freeform: Shape 102"/>
              <p:cNvSpPr/>
              <p:nvPr/>
            </p:nvSpPr>
            <p:spPr bwMode="auto">
              <a:xfrm>
                <a:off x="5935625" y="4539203"/>
                <a:ext cx="324366" cy="28940"/>
              </a:xfrm>
              <a:custGeom>
                <a:avLst/>
                <a:gdLst>
                  <a:gd name="T0" fmla="*/ 191 w 200"/>
                  <a:gd name="T1" fmla="*/ 0 h 18"/>
                  <a:gd name="T2" fmla="*/ 9 w 200"/>
                  <a:gd name="T3" fmla="*/ 0 h 18"/>
                  <a:gd name="T4" fmla="*/ 0 w 200"/>
                  <a:gd name="T5" fmla="*/ 9 h 18"/>
                  <a:gd name="T6" fmla="*/ 0 w 200"/>
                  <a:gd name="T7" fmla="*/ 9 h 18"/>
                  <a:gd name="T8" fmla="*/ 9 w 200"/>
                  <a:gd name="T9" fmla="*/ 18 h 18"/>
                  <a:gd name="T10" fmla="*/ 191 w 200"/>
                  <a:gd name="T11" fmla="*/ 18 h 18"/>
                  <a:gd name="T12" fmla="*/ 200 w 200"/>
                  <a:gd name="T13" fmla="*/ 9 h 18"/>
                  <a:gd name="T14" fmla="*/ 200 w 200"/>
                  <a:gd name="T15" fmla="*/ 9 h 18"/>
                  <a:gd name="T16" fmla="*/ 191 w 200"/>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0" h="18">
                    <a:moveTo>
                      <a:pt x="191" y="0"/>
                    </a:moveTo>
                    <a:cubicBezTo>
                      <a:pt x="9" y="0"/>
                      <a:pt x="9" y="0"/>
                      <a:pt x="9" y="0"/>
                    </a:cubicBezTo>
                    <a:cubicBezTo>
                      <a:pt x="4" y="0"/>
                      <a:pt x="0" y="4"/>
                      <a:pt x="0" y="9"/>
                    </a:cubicBezTo>
                    <a:cubicBezTo>
                      <a:pt x="0" y="9"/>
                      <a:pt x="0" y="9"/>
                      <a:pt x="0" y="9"/>
                    </a:cubicBezTo>
                    <a:cubicBezTo>
                      <a:pt x="0" y="14"/>
                      <a:pt x="4" y="18"/>
                      <a:pt x="9" y="18"/>
                    </a:cubicBezTo>
                    <a:cubicBezTo>
                      <a:pt x="191" y="18"/>
                      <a:pt x="191" y="18"/>
                      <a:pt x="191" y="18"/>
                    </a:cubicBezTo>
                    <a:cubicBezTo>
                      <a:pt x="196" y="18"/>
                      <a:pt x="200" y="14"/>
                      <a:pt x="200" y="9"/>
                    </a:cubicBezTo>
                    <a:cubicBezTo>
                      <a:pt x="200" y="9"/>
                      <a:pt x="200" y="9"/>
                      <a:pt x="200" y="9"/>
                    </a:cubicBezTo>
                    <a:cubicBezTo>
                      <a:pt x="200" y="4"/>
                      <a:pt x="196" y="0"/>
                      <a:pt x="191" y="0"/>
                    </a:cubicBezTo>
                    <a:close/>
                  </a:path>
                </a:pathLst>
              </a:cu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3" name="Oval 103"/>
              <p:cNvSpPr/>
              <p:nvPr/>
            </p:nvSpPr>
            <p:spPr bwMode="auto">
              <a:xfrm>
                <a:off x="6047767" y="6251470"/>
                <a:ext cx="98877" cy="98877"/>
              </a:xfrm>
              <a:prstGeom prst="ellipse">
                <a:avLst/>
              </a:prstGeom>
              <a:solidFill>
                <a:srgbClr val="B2B2B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4" name="Freeform: Shape 104"/>
              <p:cNvSpPr/>
              <p:nvPr/>
            </p:nvSpPr>
            <p:spPr bwMode="auto">
              <a:xfrm>
                <a:off x="5370095" y="5322987"/>
                <a:ext cx="365364" cy="414803"/>
              </a:xfrm>
              <a:custGeom>
                <a:avLst/>
                <a:gdLst>
                  <a:gd name="T0" fmla="*/ 41 w 226"/>
                  <a:gd name="T1" fmla="*/ 23 h 257"/>
                  <a:gd name="T2" fmla="*/ 41 w 226"/>
                  <a:gd name="T3" fmla="*/ 23 h 257"/>
                  <a:gd name="T4" fmla="*/ 22 w 226"/>
                  <a:gd name="T5" fmla="*/ 122 h 257"/>
                  <a:gd name="T6" fmla="*/ 86 w 226"/>
                  <a:gd name="T7" fmla="*/ 216 h 257"/>
                  <a:gd name="T8" fmla="*/ 185 w 226"/>
                  <a:gd name="T9" fmla="*/ 235 h 257"/>
                  <a:gd name="T10" fmla="*/ 185 w 226"/>
                  <a:gd name="T11" fmla="*/ 235 h 257"/>
                  <a:gd name="T12" fmla="*/ 204 w 226"/>
                  <a:gd name="T13" fmla="*/ 135 h 257"/>
                  <a:gd name="T14" fmla="*/ 140 w 226"/>
                  <a:gd name="T15" fmla="*/ 41 h 257"/>
                  <a:gd name="T16" fmla="*/ 41 w 226"/>
                  <a:gd name="T17" fmla="*/ 2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 h="257">
                    <a:moveTo>
                      <a:pt x="41" y="23"/>
                    </a:moveTo>
                    <a:cubicBezTo>
                      <a:pt x="41" y="23"/>
                      <a:pt x="41" y="23"/>
                      <a:pt x="41" y="23"/>
                    </a:cubicBezTo>
                    <a:cubicBezTo>
                      <a:pt x="8" y="45"/>
                      <a:pt x="0" y="89"/>
                      <a:pt x="22" y="122"/>
                    </a:cubicBezTo>
                    <a:cubicBezTo>
                      <a:pt x="86" y="216"/>
                      <a:pt x="86" y="216"/>
                      <a:pt x="86" y="216"/>
                    </a:cubicBezTo>
                    <a:cubicBezTo>
                      <a:pt x="108" y="248"/>
                      <a:pt x="153" y="257"/>
                      <a:pt x="185" y="235"/>
                    </a:cubicBezTo>
                    <a:cubicBezTo>
                      <a:pt x="185" y="235"/>
                      <a:pt x="185" y="235"/>
                      <a:pt x="185" y="235"/>
                    </a:cubicBezTo>
                    <a:cubicBezTo>
                      <a:pt x="218" y="213"/>
                      <a:pt x="226" y="168"/>
                      <a:pt x="204" y="135"/>
                    </a:cubicBezTo>
                    <a:cubicBezTo>
                      <a:pt x="140" y="41"/>
                      <a:pt x="140" y="41"/>
                      <a:pt x="140" y="41"/>
                    </a:cubicBezTo>
                    <a:cubicBezTo>
                      <a:pt x="118" y="9"/>
                      <a:pt x="73" y="0"/>
                      <a:pt x="41" y="23"/>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5" name="Freeform: Shape 105"/>
              <p:cNvSpPr/>
              <p:nvPr/>
            </p:nvSpPr>
            <p:spPr bwMode="auto">
              <a:xfrm>
                <a:off x="5329097" y="5630471"/>
                <a:ext cx="383451" cy="441331"/>
              </a:xfrm>
              <a:custGeom>
                <a:avLst/>
                <a:gdLst>
                  <a:gd name="T0" fmla="*/ 41 w 237"/>
                  <a:gd name="T1" fmla="*/ 23 h 273"/>
                  <a:gd name="T2" fmla="*/ 41 w 237"/>
                  <a:gd name="T3" fmla="*/ 23 h 273"/>
                  <a:gd name="T4" fmla="*/ 22 w 237"/>
                  <a:gd name="T5" fmla="*/ 122 h 273"/>
                  <a:gd name="T6" fmla="*/ 97 w 237"/>
                  <a:gd name="T7" fmla="*/ 232 h 273"/>
                  <a:gd name="T8" fmla="*/ 196 w 237"/>
                  <a:gd name="T9" fmla="*/ 251 h 273"/>
                  <a:gd name="T10" fmla="*/ 196 w 237"/>
                  <a:gd name="T11" fmla="*/ 251 h 273"/>
                  <a:gd name="T12" fmla="*/ 215 w 237"/>
                  <a:gd name="T13" fmla="*/ 152 h 273"/>
                  <a:gd name="T14" fmla="*/ 140 w 237"/>
                  <a:gd name="T15" fmla="*/ 41 h 273"/>
                  <a:gd name="T16" fmla="*/ 41 w 237"/>
                  <a:gd name="T17" fmla="*/ 23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7" h="273">
                    <a:moveTo>
                      <a:pt x="41" y="23"/>
                    </a:moveTo>
                    <a:cubicBezTo>
                      <a:pt x="41" y="23"/>
                      <a:pt x="41" y="23"/>
                      <a:pt x="41" y="23"/>
                    </a:cubicBezTo>
                    <a:cubicBezTo>
                      <a:pt x="8" y="45"/>
                      <a:pt x="0" y="89"/>
                      <a:pt x="22" y="122"/>
                    </a:cubicBezTo>
                    <a:cubicBezTo>
                      <a:pt x="97" y="232"/>
                      <a:pt x="97" y="232"/>
                      <a:pt x="97" y="232"/>
                    </a:cubicBezTo>
                    <a:cubicBezTo>
                      <a:pt x="119" y="265"/>
                      <a:pt x="163" y="273"/>
                      <a:pt x="196" y="251"/>
                    </a:cubicBezTo>
                    <a:cubicBezTo>
                      <a:pt x="196" y="251"/>
                      <a:pt x="196" y="251"/>
                      <a:pt x="196" y="251"/>
                    </a:cubicBezTo>
                    <a:cubicBezTo>
                      <a:pt x="228" y="229"/>
                      <a:pt x="237" y="184"/>
                      <a:pt x="215" y="152"/>
                    </a:cubicBezTo>
                    <a:cubicBezTo>
                      <a:pt x="140" y="41"/>
                      <a:pt x="140" y="41"/>
                      <a:pt x="140" y="41"/>
                    </a:cubicBezTo>
                    <a:cubicBezTo>
                      <a:pt x="118" y="9"/>
                      <a:pt x="73" y="0"/>
                      <a:pt x="41" y="23"/>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6" name="Freeform: Shape 106"/>
              <p:cNvSpPr/>
              <p:nvPr/>
            </p:nvSpPr>
            <p:spPr bwMode="auto">
              <a:xfrm>
                <a:off x="5403858" y="5001033"/>
                <a:ext cx="365364" cy="413597"/>
              </a:xfrm>
              <a:custGeom>
                <a:avLst/>
                <a:gdLst>
                  <a:gd name="T0" fmla="*/ 41 w 226"/>
                  <a:gd name="T1" fmla="*/ 22 h 256"/>
                  <a:gd name="T2" fmla="*/ 41 w 226"/>
                  <a:gd name="T3" fmla="*/ 22 h 256"/>
                  <a:gd name="T4" fmla="*/ 22 w 226"/>
                  <a:gd name="T5" fmla="*/ 121 h 256"/>
                  <a:gd name="T6" fmla="*/ 86 w 226"/>
                  <a:gd name="T7" fmla="*/ 215 h 256"/>
                  <a:gd name="T8" fmla="*/ 185 w 226"/>
                  <a:gd name="T9" fmla="*/ 234 h 256"/>
                  <a:gd name="T10" fmla="*/ 185 w 226"/>
                  <a:gd name="T11" fmla="*/ 234 h 256"/>
                  <a:gd name="T12" fmla="*/ 204 w 226"/>
                  <a:gd name="T13" fmla="*/ 134 h 256"/>
                  <a:gd name="T14" fmla="*/ 140 w 226"/>
                  <a:gd name="T15" fmla="*/ 40 h 256"/>
                  <a:gd name="T16" fmla="*/ 41 w 226"/>
                  <a:gd name="T17" fmla="*/ 2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6" h="256">
                    <a:moveTo>
                      <a:pt x="41" y="22"/>
                    </a:moveTo>
                    <a:cubicBezTo>
                      <a:pt x="41" y="22"/>
                      <a:pt x="41" y="22"/>
                      <a:pt x="41" y="22"/>
                    </a:cubicBezTo>
                    <a:cubicBezTo>
                      <a:pt x="8" y="44"/>
                      <a:pt x="0" y="88"/>
                      <a:pt x="22" y="121"/>
                    </a:cubicBezTo>
                    <a:cubicBezTo>
                      <a:pt x="86" y="215"/>
                      <a:pt x="86" y="215"/>
                      <a:pt x="86" y="215"/>
                    </a:cubicBezTo>
                    <a:cubicBezTo>
                      <a:pt x="108" y="247"/>
                      <a:pt x="153" y="256"/>
                      <a:pt x="185" y="234"/>
                    </a:cubicBezTo>
                    <a:cubicBezTo>
                      <a:pt x="185" y="234"/>
                      <a:pt x="185" y="234"/>
                      <a:pt x="185" y="234"/>
                    </a:cubicBezTo>
                    <a:cubicBezTo>
                      <a:pt x="217" y="212"/>
                      <a:pt x="226" y="167"/>
                      <a:pt x="204" y="134"/>
                    </a:cubicBezTo>
                    <a:cubicBezTo>
                      <a:pt x="140" y="40"/>
                      <a:pt x="140" y="40"/>
                      <a:pt x="140" y="40"/>
                    </a:cubicBezTo>
                    <a:cubicBezTo>
                      <a:pt x="118" y="8"/>
                      <a:pt x="73" y="0"/>
                      <a:pt x="41" y="2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7" name="Freeform: Shape 107"/>
              <p:cNvSpPr/>
              <p:nvPr/>
            </p:nvSpPr>
            <p:spPr bwMode="auto">
              <a:xfrm>
                <a:off x="6486686" y="5521948"/>
                <a:ext cx="315925" cy="1103327"/>
              </a:xfrm>
              <a:custGeom>
                <a:avLst/>
                <a:gdLst>
                  <a:gd name="T0" fmla="*/ 51 w 195"/>
                  <a:gd name="T1" fmla="*/ 682 h 682"/>
                  <a:gd name="T2" fmla="*/ 0 w 195"/>
                  <a:gd name="T3" fmla="*/ 682 h 682"/>
                  <a:gd name="T4" fmla="*/ 6 w 195"/>
                  <a:gd name="T5" fmla="*/ 620 h 682"/>
                  <a:gd name="T6" fmla="*/ 49 w 195"/>
                  <a:gd name="T7" fmla="*/ 119 h 682"/>
                  <a:gd name="T8" fmla="*/ 195 w 195"/>
                  <a:gd name="T9" fmla="*/ 0 h 682"/>
                  <a:gd name="T10" fmla="*/ 144 w 195"/>
                  <a:gd name="T11" fmla="*/ 592 h 682"/>
                  <a:gd name="T12" fmla="*/ 51 w 195"/>
                  <a:gd name="T13" fmla="*/ 682 h 682"/>
                </a:gdLst>
                <a:ahLst/>
                <a:cxnLst>
                  <a:cxn ang="0">
                    <a:pos x="T0" y="T1"/>
                  </a:cxn>
                  <a:cxn ang="0">
                    <a:pos x="T2" y="T3"/>
                  </a:cxn>
                  <a:cxn ang="0">
                    <a:pos x="T4" y="T5"/>
                  </a:cxn>
                  <a:cxn ang="0">
                    <a:pos x="T6" y="T7"/>
                  </a:cxn>
                  <a:cxn ang="0">
                    <a:pos x="T8" y="T9"/>
                  </a:cxn>
                  <a:cxn ang="0">
                    <a:pos x="T10" y="T11"/>
                  </a:cxn>
                  <a:cxn ang="0">
                    <a:pos x="T12" y="T13"/>
                  </a:cxn>
                </a:cxnLst>
                <a:rect l="0" t="0" r="r" b="b"/>
                <a:pathLst>
                  <a:path w="195" h="682">
                    <a:moveTo>
                      <a:pt x="51" y="682"/>
                    </a:moveTo>
                    <a:cubicBezTo>
                      <a:pt x="0" y="682"/>
                      <a:pt x="0" y="682"/>
                      <a:pt x="0" y="682"/>
                    </a:cubicBezTo>
                    <a:cubicBezTo>
                      <a:pt x="6" y="620"/>
                      <a:pt x="6" y="620"/>
                      <a:pt x="6" y="620"/>
                    </a:cubicBezTo>
                    <a:cubicBezTo>
                      <a:pt x="49" y="119"/>
                      <a:pt x="49" y="119"/>
                      <a:pt x="49" y="119"/>
                    </a:cubicBezTo>
                    <a:cubicBezTo>
                      <a:pt x="58" y="14"/>
                      <a:pt x="129" y="0"/>
                      <a:pt x="195" y="0"/>
                    </a:cubicBezTo>
                    <a:cubicBezTo>
                      <a:pt x="144" y="592"/>
                      <a:pt x="144" y="592"/>
                      <a:pt x="144" y="592"/>
                    </a:cubicBezTo>
                    <a:cubicBezTo>
                      <a:pt x="139" y="642"/>
                      <a:pt x="98" y="682"/>
                      <a:pt x="51" y="682"/>
                    </a:cubicBezTo>
                    <a:close/>
                  </a:path>
                </a:pathLst>
              </a:custGeom>
              <a:solidFill>
                <a:srgbClr val="ECBBA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8" name="Freeform: Shape 108"/>
              <p:cNvSpPr/>
              <p:nvPr/>
            </p:nvSpPr>
            <p:spPr bwMode="auto">
              <a:xfrm>
                <a:off x="5986270" y="5091469"/>
                <a:ext cx="220665" cy="279751"/>
              </a:xfrm>
              <a:custGeom>
                <a:avLst/>
                <a:gdLst>
                  <a:gd name="T0" fmla="*/ 43 w 183"/>
                  <a:gd name="T1" fmla="*/ 119 h 232"/>
                  <a:gd name="T2" fmla="*/ 0 w 183"/>
                  <a:gd name="T3" fmla="*/ 119 h 232"/>
                  <a:gd name="T4" fmla="*/ 91 w 183"/>
                  <a:gd name="T5" fmla="*/ 232 h 232"/>
                  <a:gd name="T6" fmla="*/ 183 w 183"/>
                  <a:gd name="T7" fmla="*/ 119 h 232"/>
                  <a:gd name="T8" fmla="*/ 140 w 183"/>
                  <a:gd name="T9" fmla="*/ 119 h 232"/>
                  <a:gd name="T10" fmla="*/ 140 w 183"/>
                  <a:gd name="T11" fmla="*/ 0 h 232"/>
                  <a:gd name="T12" fmla="*/ 43 w 183"/>
                  <a:gd name="T13" fmla="*/ 0 h 232"/>
                  <a:gd name="T14" fmla="*/ 43 w 183"/>
                  <a:gd name="T15" fmla="*/ 119 h 2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232">
                    <a:moveTo>
                      <a:pt x="43" y="119"/>
                    </a:moveTo>
                    <a:lnTo>
                      <a:pt x="0" y="119"/>
                    </a:lnTo>
                    <a:lnTo>
                      <a:pt x="91" y="232"/>
                    </a:lnTo>
                    <a:lnTo>
                      <a:pt x="183" y="119"/>
                    </a:lnTo>
                    <a:lnTo>
                      <a:pt x="140" y="119"/>
                    </a:lnTo>
                    <a:lnTo>
                      <a:pt x="140" y="0"/>
                    </a:lnTo>
                    <a:lnTo>
                      <a:pt x="43" y="0"/>
                    </a:lnTo>
                    <a:lnTo>
                      <a:pt x="43" y="11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9" name="Freeform: Shape 109"/>
              <p:cNvSpPr/>
              <p:nvPr/>
            </p:nvSpPr>
            <p:spPr bwMode="auto">
              <a:xfrm>
                <a:off x="5854835" y="4887685"/>
                <a:ext cx="485946" cy="305073"/>
              </a:xfrm>
              <a:custGeom>
                <a:avLst/>
                <a:gdLst>
                  <a:gd name="T0" fmla="*/ 239 w 300"/>
                  <a:gd name="T1" fmla="*/ 189 h 189"/>
                  <a:gd name="T2" fmla="*/ 300 w 300"/>
                  <a:gd name="T3" fmla="*/ 129 h 189"/>
                  <a:gd name="T4" fmla="*/ 239 w 300"/>
                  <a:gd name="T5" fmla="*/ 69 h 189"/>
                  <a:gd name="T6" fmla="*/ 234 w 300"/>
                  <a:gd name="T7" fmla="*/ 69 h 189"/>
                  <a:gd name="T8" fmla="*/ 153 w 300"/>
                  <a:gd name="T9" fmla="*/ 0 h 189"/>
                  <a:gd name="T10" fmla="*/ 71 w 300"/>
                  <a:gd name="T11" fmla="*/ 70 h 189"/>
                  <a:gd name="T12" fmla="*/ 60 w 300"/>
                  <a:gd name="T13" fmla="*/ 69 h 189"/>
                  <a:gd name="T14" fmla="*/ 0 w 300"/>
                  <a:gd name="T15" fmla="*/ 129 h 189"/>
                  <a:gd name="T16" fmla="*/ 60 w 300"/>
                  <a:gd name="T17" fmla="*/ 189 h 189"/>
                  <a:gd name="T18" fmla="*/ 102 w 300"/>
                  <a:gd name="T19" fmla="*/ 189 h 189"/>
                  <a:gd name="T20" fmla="*/ 102 w 300"/>
                  <a:gd name="T21" fmla="*/ 114 h 189"/>
                  <a:gd name="T22" fmla="*/ 196 w 300"/>
                  <a:gd name="T23" fmla="*/ 114 h 189"/>
                  <a:gd name="T24" fmla="*/ 196 w 300"/>
                  <a:gd name="T25" fmla="*/ 189 h 189"/>
                  <a:gd name="T26" fmla="*/ 239 w 300"/>
                  <a:gd name="T27"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0" h="189">
                    <a:moveTo>
                      <a:pt x="239" y="189"/>
                    </a:moveTo>
                    <a:cubicBezTo>
                      <a:pt x="273" y="189"/>
                      <a:pt x="300" y="162"/>
                      <a:pt x="300" y="129"/>
                    </a:cubicBezTo>
                    <a:cubicBezTo>
                      <a:pt x="300" y="96"/>
                      <a:pt x="273" y="69"/>
                      <a:pt x="239" y="69"/>
                    </a:cubicBezTo>
                    <a:cubicBezTo>
                      <a:pt x="238" y="69"/>
                      <a:pt x="236" y="69"/>
                      <a:pt x="234" y="69"/>
                    </a:cubicBezTo>
                    <a:cubicBezTo>
                      <a:pt x="228" y="30"/>
                      <a:pt x="194" y="0"/>
                      <a:pt x="153" y="0"/>
                    </a:cubicBezTo>
                    <a:cubicBezTo>
                      <a:pt x="111" y="0"/>
                      <a:pt x="77" y="30"/>
                      <a:pt x="71" y="70"/>
                    </a:cubicBezTo>
                    <a:cubicBezTo>
                      <a:pt x="67" y="69"/>
                      <a:pt x="64" y="69"/>
                      <a:pt x="60" y="69"/>
                    </a:cubicBezTo>
                    <a:cubicBezTo>
                      <a:pt x="27" y="69"/>
                      <a:pt x="0" y="96"/>
                      <a:pt x="0" y="129"/>
                    </a:cubicBezTo>
                    <a:cubicBezTo>
                      <a:pt x="0" y="162"/>
                      <a:pt x="27" y="189"/>
                      <a:pt x="60" y="189"/>
                    </a:cubicBezTo>
                    <a:cubicBezTo>
                      <a:pt x="102" y="189"/>
                      <a:pt x="102" y="189"/>
                      <a:pt x="102" y="189"/>
                    </a:cubicBezTo>
                    <a:cubicBezTo>
                      <a:pt x="102" y="114"/>
                      <a:pt x="102" y="114"/>
                      <a:pt x="102" y="114"/>
                    </a:cubicBezTo>
                    <a:cubicBezTo>
                      <a:pt x="196" y="114"/>
                      <a:pt x="196" y="114"/>
                      <a:pt x="196" y="114"/>
                    </a:cubicBezTo>
                    <a:cubicBezTo>
                      <a:pt x="196" y="189"/>
                      <a:pt x="196" y="189"/>
                      <a:pt x="196" y="189"/>
                    </a:cubicBezTo>
                    <a:lnTo>
                      <a:pt x="239" y="18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grpSp>
        <p:nvGrpSpPr>
          <p:cNvPr id="5" name="Group 1"/>
          <p:cNvGrpSpPr/>
          <p:nvPr/>
        </p:nvGrpSpPr>
        <p:grpSpPr>
          <a:xfrm>
            <a:off x="-3" y="1667265"/>
            <a:ext cx="2520865" cy="940304"/>
            <a:chOff x="-3" y="2223019"/>
            <a:chExt cx="3361153" cy="1253738"/>
          </a:xfrm>
        </p:grpSpPr>
        <p:grpSp>
          <p:nvGrpSpPr>
            <p:cNvPr id="37" name="Group 111"/>
            <p:cNvGrpSpPr/>
            <p:nvPr/>
          </p:nvGrpSpPr>
          <p:grpSpPr>
            <a:xfrm flipH="1">
              <a:off x="-3" y="2223019"/>
              <a:ext cx="3361153" cy="1253738"/>
              <a:chOff x="7714759" y="1806707"/>
              <a:chExt cx="3879714" cy="914400"/>
            </a:xfrm>
          </p:grpSpPr>
          <p:sp>
            <p:nvSpPr>
              <p:cNvPr id="42" name="Rectangle 117"/>
              <p:cNvSpPr/>
              <p:nvPr/>
            </p:nvSpPr>
            <p:spPr>
              <a:xfrm>
                <a:off x="8170986" y="1806707"/>
                <a:ext cx="3423487"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Oval 118"/>
              <p:cNvSpPr/>
              <p:nvPr/>
            </p:nvSpPr>
            <p:spPr>
              <a:xfrm>
                <a:off x="7714759" y="1806707"/>
                <a:ext cx="914400" cy="914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38" name="Oval 112"/>
            <p:cNvSpPr/>
            <p:nvPr/>
          </p:nvSpPr>
          <p:spPr>
            <a:xfrm>
              <a:off x="2266890" y="240193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TextBox 115"/>
            <p:cNvSpPr txBox="1"/>
            <p:nvPr/>
          </p:nvSpPr>
          <p:spPr>
            <a:xfrm>
              <a:off x="0" y="2416579"/>
              <a:ext cx="2219270" cy="461665"/>
            </a:xfrm>
            <a:prstGeom prst="rect">
              <a:avLst/>
            </a:prstGeom>
            <a:noFill/>
          </p:spPr>
          <p:txBody>
            <a:bodyPr wrap="none" lIns="0" tIns="0" rIns="0" bIns="0" anchor="ctr" anchorCtr="0">
              <a:normAutofit/>
            </a:bodyPr>
            <a:lstStyle/>
            <a:p>
              <a:pPr algn="r"/>
              <a:r>
                <a:rPr lang="en-US" sz="2000">
                  <a:solidFill>
                    <a:schemeClr val="bg1"/>
                  </a:solidFill>
                </a:rPr>
                <a:t>60%</a:t>
              </a:r>
            </a:p>
          </p:txBody>
        </p:sp>
        <p:sp>
          <p:nvSpPr>
            <p:cNvPr id="40" name="TextBox 116"/>
            <p:cNvSpPr txBox="1"/>
            <p:nvPr/>
          </p:nvSpPr>
          <p:spPr>
            <a:xfrm>
              <a:off x="0" y="2878244"/>
              <a:ext cx="2219270" cy="461665"/>
            </a:xfrm>
            <a:prstGeom prst="rect">
              <a:avLst/>
            </a:prstGeom>
            <a:noFill/>
          </p:spPr>
          <p:txBody>
            <a:bodyPr wrap="square" lIns="0" tIns="0" rIns="0" bIns="0" anchor="ctr" anchorCtr="0">
              <a:normAutofit fontScale="77500" lnSpcReduction="20000"/>
            </a:bodyPr>
            <a:lstStyle/>
            <a:p>
              <a:pPr algn="r">
                <a:lnSpc>
                  <a:spcPct val="120000"/>
                </a:lnSpc>
              </a:pPr>
              <a:r>
                <a:rPr lang="zh-CN" altLang="en-US" sz="1000">
                  <a:solidFill>
                    <a:schemeClr val="bg1"/>
                  </a:solidFill>
                </a:rPr>
                <a:t>此部分内容作为文字排版占位显示</a:t>
              </a:r>
              <a:br>
                <a:rPr lang="zh-CN" altLang="en-US" sz="1000">
                  <a:solidFill>
                    <a:schemeClr val="bg1"/>
                  </a:solidFill>
                </a:rPr>
              </a:br>
              <a:r>
                <a:rPr lang="zh-CN" altLang="en-US" sz="1000">
                  <a:solidFill>
                    <a:schemeClr val="bg1"/>
                  </a:solidFill>
                </a:rPr>
                <a:t>（建议使用主题字体）</a:t>
              </a:r>
            </a:p>
          </p:txBody>
        </p:sp>
        <p:sp>
          <p:nvSpPr>
            <p:cNvPr id="41" name="Freeform: Shape 114"/>
            <p:cNvSpPr/>
            <p:nvPr/>
          </p:nvSpPr>
          <p:spPr bwMode="auto">
            <a:xfrm>
              <a:off x="2446465" y="2564780"/>
              <a:ext cx="549904" cy="522087"/>
            </a:xfrm>
            <a:custGeom>
              <a:avLst/>
              <a:gdLst>
                <a:gd name="connsiteX0" fmla="*/ 154948 w 309896"/>
                <a:gd name="connsiteY0" fmla="*/ 0 h 294220"/>
                <a:gd name="connsiteX1" fmla="*/ 187469 w 309896"/>
                <a:gd name="connsiteY1" fmla="*/ 38586 h 294220"/>
                <a:gd name="connsiteX2" fmla="*/ 174461 w 309896"/>
                <a:gd name="connsiteY2" fmla="*/ 70741 h 294220"/>
                <a:gd name="connsiteX3" fmla="*/ 208607 w 309896"/>
                <a:gd name="connsiteY3" fmla="*/ 106112 h 294220"/>
                <a:gd name="connsiteX4" fmla="*/ 173184 w 309896"/>
                <a:gd name="connsiteY4" fmla="*/ 106112 h 294220"/>
                <a:gd name="connsiteX5" fmla="*/ 161580 w 309896"/>
                <a:gd name="connsiteY5" fmla="*/ 106112 h 294220"/>
                <a:gd name="connsiteX6" fmla="*/ 161580 w 309896"/>
                <a:gd name="connsiteY6" fmla="*/ 151166 h 294220"/>
                <a:gd name="connsiteX7" fmla="*/ 177545 w 309896"/>
                <a:gd name="connsiteY7" fmla="*/ 158028 h 294220"/>
                <a:gd name="connsiteX8" fmla="*/ 186904 w 309896"/>
                <a:gd name="connsiteY8" fmla="*/ 181476 h 294220"/>
                <a:gd name="connsiteX9" fmla="*/ 181342 w 309896"/>
                <a:gd name="connsiteY9" fmla="*/ 195410 h 294220"/>
                <a:gd name="connsiteX10" fmla="*/ 225544 w 309896"/>
                <a:gd name="connsiteY10" fmla="*/ 229731 h 294220"/>
                <a:gd name="connsiteX11" fmla="*/ 224685 w 309896"/>
                <a:gd name="connsiteY11" fmla="*/ 225927 h 294220"/>
                <a:gd name="connsiteX12" fmla="*/ 256840 w 309896"/>
                <a:gd name="connsiteY12" fmla="*/ 186902 h 294220"/>
                <a:gd name="connsiteX13" fmla="*/ 288995 w 309896"/>
                <a:gd name="connsiteY13" fmla="*/ 225927 h 294220"/>
                <a:gd name="connsiteX14" fmla="*/ 276133 w 309896"/>
                <a:gd name="connsiteY14" fmla="*/ 258447 h 294220"/>
                <a:gd name="connsiteX15" fmla="*/ 309896 w 309896"/>
                <a:gd name="connsiteY15" fmla="*/ 294220 h 294220"/>
                <a:gd name="connsiteX16" fmla="*/ 203784 w 309896"/>
                <a:gd name="connsiteY16" fmla="*/ 294220 h 294220"/>
                <a:gd name="connsiteX17" fmla="*/ 239155 w 309896"/>
                <a:gd name="connsiteY17" fmla="*/ 258447 h 294220"/>
                <a:gd name="connsiteX18" fmla="*/ 235484 w 309896"/>
                <a:gd name="connsiteY18" fmla="*/ 253498 h 294220"/>
                <a:gd name="connsiteX19" fmla="*/ 175036 w 309896"/>
                <a:gd name="connsiteY19" fmla="*/ 206002 h 294220"/>
                <a:gd name="connsiteX20" fmla="*/ 154949 w 309896"/>
                <a:gd name="connsiteY20" fmla="*/ 214636 h 294220"/>
                <a:gd name="connsiteX21" fmla="*/ 134266 w 309896"/>
                <a:gd name="connsiteY21" fmla="*/ 205746 h 294220"/>
                <a:gd name="connsiteX22" fmla="*/ 74697 w 309896"/>
                <a:gd name="connsiteY22" fmla="*/ 253114 h 294220"/>
                <a:gd name="connsiteX23" fmla="*/ 70742 w 309896"/>
                <a:gd name="connsiteY23" fmla="*/ 258447 h 294220"/>
                <a:gd name="connsiteX24" fmla="*/ 106112 w 309896"/>
                <a:gd name="connsiteY24" fmla="*/ 294220 h 294220"/>
                <a:gd name="connsiteX25" fmla="*/ 0 w 309896"/>
                <a:gd name="connsiteY25" fmla="*/ 294220 h 294220"/>
                <a:gd name="connsiteX26" fmla="*/ 33763 w 309896"/>
                <a:gd name="connsiteY26" fmla="*/ 258447 h 294220"/>
                <a:gd name="connsiteX27" fmla="*/ 20901 w 309896"/>
                <a:gd name="connsiteY27" fmla="*/ 225927 h 294220"/>
                <a:gd name="connsiteX28" fmla="*/ 53056 w 309896"/>
                <a:gd name="connsiteY28" fmla="*/ 186902 h 294220"/>
                <a:gd name="connsiteX29" fmla="*/ 85211 w 309896"/>
                <a:gd name="connsiteY29" fmla="*/ 225927 h 294220"/>
                <a:gd name="connsiteX30" fmla="*/ 84441 w 309896"/>
                <a:gd name="connsiteY30" fmla="*/ 229338 h 294220"/>
                <a:gd name="connsiteX31" fmla="*/ 128333 w 309896"/>
                <a:gd name="connsiteY31" fmla="*/ 194851 h 294220"/>
                <a:gd name="connsiteX32" fmla="*/ 122994 w 309896"/>
                <a:gd name="connsiteY32" fmla="*/ 181476 h 294220"/>
                <a:gd name="connsiteX33" fmla="*/ 132354 w 309896"/>
                <a:gd name="connsiteY33" fmla="*/ 158028 h 294220"/>
                <a:gd name="connsiteX34" fmla="*/ 148316 w 309896"/>
                <a:gd name="connsiteY34" fmla="*/ 151167 h 294220"/>
                <a:gd name="connsiteX35" fmla="*/ 148316 w 309896"/>
                <a:gd name="connsiteY35" fmla="*/ 106112 h 294220"/>
                <a:gd name="connsiteX36" fmla="*/ 146564 w 309896"/>
                <a:gd name="connsiteY36" fmla="*/ 106112 h 294220"/>
                <a:gd name="connsiteX37" fmla="*/ 101289 w 309896"/>
                <a:gd name="connsiteY37" fmla="*/ 106112 h 294220"/>
                <a:gd name="connsiteX38" fmla="*/ 135436 w 309896"/>
                <a:gd name="connsiteY38" fmla="*/ 70741 h 294220"/>
                <a:gd name="connsiteX39" fmla="*/ 122428 w 309896"/>
                <a:gd name="connsiteY39" fmla="*/ 38586 h 294220"/>
                <a:gd name="connsiteX40" fmla="*/ 154948 w 309896"/>
                <a:gd name="connsiteY40" fmla="*/ 0 h 2942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09896" h="294220">
                  <a:moveTo>
                    <a:pt x="154948" y="0"/>
                  </a:moveTo>
                  <a:cubicBezTo>
                    <a:pt x="172835" y="0"/>
                    <a:pt x="187469" y="17685"/>
                    <a:pt x="187469" y="38586"/>
                  </a:cubicBezTo>
                  <a:cubicBezTo>
                    <a:pt x="187469" y="53056"/>
                    <a:pt x="182591" y="64310"/>
                    <a:pt x="174461" y="70741"/>
                  </a:cubicBezTo>
                  <a:cubicBezTo>
                    <a:pt x="190721" y="77172"/>
                    <a:pt x="203729" y="90034"/>
                    <a:pt x="208607" y="106112"/>
                  </a:cubicBezTo>
                  <a:cubicBezTo>
                    <a:pt x="195193" y="106112"/>
                    <a:pt x="183455" y="106112"/>
                    <a:pt x="173184" y="106112"/>
                  </a:cubicBezTo>
                  <a:lnTo>
                    <a:pt x="161580" y="106112"/>
                  </a:lnTo>
                  <a:lnTo>
                    <a:pt x="161580" y="151166"/>
                  </a:lnTo>
                  <a:lnTo>
                    <a:pt x="177545" y="158028"/>
                  </a:lnTo>
                  <a:cubicBezTo>
                    <a:pt x="183327" y="164029"/>
                    <a:pt x="186904" y="172319"/>
                    <a:pt x="186904" y="181476"/>
                  </a:cubicBezTo>
                  <a:lnTo>
                    <a:pt x="181342" y="195410"/>
                  </a:lnTo>
                  <a:lnTo>
                    <a:pt x="225544" y="229731"/>
                  </a:lnTo>
                  <a:lnTo>
                    <a:pt x="224685" y="225927"/>
                  </a:lnTo>
                  <a:cubicBezTo>
                    <a:pt x="224685" y="204788"/>
                    <a:pt x="239155" y="186902"/>
                    <a:pt x="256840" y="186902"/>
                  </a:cubicBezTo>
                  <a:cubicBezTo>
                    <a:pt x="274526" y="186902"/>
                    <a:pt x="288995" y="204788"/>
                    <a:pt x="288995" y="225927"/>
                  </a:cubicBezTo>
                  <a:cubicBezTo>
                    <a:pt x="288995" y="238935"/>
                    <a:pt x="284172" y="251943"/>
                    <a:pt x="276133" y="258447"/>
                  </a:cubicBezTo>
                  <a:cubicBezTo>
                    <a:pt x="293819" y="264952"/>
                    <a:pt x="306681" y="277960"/>
                    <a:pt x="309896" y="294220"/>
                  </a:cubicBezTo>
                  <a:cubicBezTo>
                    <a:pt x="203784" y="294220"/>
                    <a:pt x="203784" y="294220"/>
                    <a:pt x="203784" y="294220"/>
                  </a:cubicBezTo>
                  <a:cubicBezTo>
                    <a:pt x="208608" y="277960"/>
                    <a:pt x="221470" y="264952"/>
                    <a:pt x="239155" y="258447"/>
                  </a:cubicBezTo>
                  <a:lnTo>
                    <a:pt x="235484" y="253498"/>
                  </a:lnTo>
                  <a:lnTo>
                    <a:pt x="175036" y="206002"/>
                  </a:lnTo>
                  <a:lnTo>
                    <a:pt x="154949" y="214636"/>
                  </a:lnTo>
                  <a:lnTo>
                    <a:pt x="134266" y="205746"/>
                  </a:lnTo>
                  <a:lnTo>
                    <a:pt x="74697" y="253114"/>
                  </a:lnTo>
                  <a:lnTo>
                    <a:pt x="70742" y="258447"/>
                  </a:lnTo>
                  <a:cubicBezTo>
                    <a:pt x="88427" y="264952"/>
                    <a:pt x="101289" y="277960"/>
                    <a:pt x="106112" y="294220"/>
                  </a:cubicBezTo>
                  <a:cubicBezTo>
                    <a:pt x="0" y="294220"/>
                    <a:pt x="0" y="294220"/>
                    <a:pt x="0" y="294220"/>
                  </a:cubicBezTo>
                  <a:cubicBezTo>
                    <a:pt x="3215" y="277960"/>
                    <a:pt x="16077" y="264952"/>
                    <a:pt x="33763" y="258447"/>
                  </a:cubicBezTo>
                  <a:cubicBezTo>
                    <a:pt x="25724" y="251943"/>
                    <a:pt x="20901" y="238935"/>
                    <a:pt x="20901" y="225927"/>
                  </a:cubicBezTo>
                  <a:cubicBezTo>
                    <a:pt x="20901" y="204788"/>
                    <a:pt x="35370" y="186902"/>
                    <a:pt x="53056" y="186902"/>
                  </a:cubicBezTo>
                  <a:cubicBezTo>
                    <a:pt x="70742" y="186902"/>
                    <a:pt x="85211" y="204788"/>
                    <a:pt x="85211" y="225927"/>
                  </a:cubicBezTo>
                  <a:lnTo>
                    <a:pt x="84441" y="229338"/>
                  </a:lnTo>
                  <a:lnTo>
                    <a:pt x="128333" y="194851"/>
                  </a:lnTo>
                  <a:lnTo>
                    <a:pt x="122994" y="181476"/>
                  </a:lnTo>
                  <a:cubicBezTo>
                    <a:pt x="122994" y="172319"/>
                    <a:pt x="126571" y="164029"/>
                    <a:pt x="132354" y="158028"/>
                  </a:cubicBezTo>
                  <a:lnTo>
                    <a:pt x="148316" y="151167"/>
                  </a:lnTo>
                  <a:lnTo>
                    <a:pt x="148316" y="106112"/>
                  </a:lnTo>
                  <a:lnTo>
                    <a:pt x="146564" y="106112"/>
                  </a:lnTo>
                  <a:cubicBezTo>
                    <a:pt x="101289" y="106112"/>
                    <a:pt x="101289" y="106112"/>
                    <a:pt x="101289" y="106112"/>
                  </a:cubicBezTo>
                  <a:cubicBezTo>
                    <a:pt x="106167" y="90034"/>
                    <a:pt x="119176" y="77172"/>
                    <a:pt x="135436" y="70741"/>
                  </a:cubicBezTo>
                  <a:cubicBezTo>
                    <a:pt x="127306" y="64310"/>
                    <a:pt x="122428" y="53056"/>
                    <a:pt x="122428" y="38586"/>
                  </a:cubicBezTo>
                  <a:cubicBezTo>
                    <a:pt x="122428" y="17685"/>
                    <a:pt x="137062" y="0"/>
                    <a:pt x="154948" y="0"/>
                  </a:cubicBezTo>
                  <a:close/>
                </a:path>
              </a:pathLst>
            </a:custGeom>
            <a:solidFill>
              <a:schemeClr val="accent1"/>
            </a:solidFill>
            <a:ln>
              <a:noFill/>
            </a:ln>
          </p:spPr>
          <p:txBody>
            <a:bodyPr anchor="ctr"/>
            <a:lstStyle/>
            <a:p>
              <a:pPr algn="ctr"/>
              <a:endParaRPr/>
            </a:p>
          </p:txBody>
        </p:sp>
      </p:grpSp>
      <p:grpSp>
        <p:nvGrpSpPr>
          <p:cNvPr id="6" name="Group 113"/>
          <p:cNvGrpSpPr/>
          <p:nvPr/>
        </p:nvGrpSpPr>
        <p:grpSpPr>
          <a:xfrm>
            <a:off x="-3" y="3208980"/>
            <a:ext cx="2520865" cy="940304"/>
            <a:chOff x="-3" y="4278639"/>
            <a:chExt cx="3361153" cy="1253738"/>
          </a:xfrm>
        </p:grpSpPr>
        <p:grpSp>
          <p:nvGrpSpPr>
            <p:cNvPr id="30" name="Group 120"/>
            <p:cNvGrpSpPr/>
            <p:nvPr/>
          </p:nvGrpSpPr>
          <p:grpSpPr>
            <a:xfrm flipH="1">
              <a:off x="-3" y="4278639"/>
              <a:ext cx="3361153" cy="1253738"/>
              <a:chOff x="7714759" y="1806707"/>
              <a:chExt cx="3879714" cy="914400"/>
            </a:xfrm>
            <a:solidFill>
              <a:schemeClr val="accent3"/>
            </a:solidFill>
          </p:grpSpPr>
          <p:sp>
            <p:nvSpPr>
              <p:cNvPr id="35" name="Rectangle 126"/>
              <p:cNvSpPr/>
              <p:nvPr/>
            </p:nvSpPr>
            <p:spPr>
              <a:xfrm>
                <a:off x="8170986" y="1806707"/>
                <a:ext cx="3423487"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Oval 127"/>
              <p:cNvSpPr/>
              <p:nvPr/>
            </p:nvSpPr>
            <p:spPr>
              <a:xfrm>
                <a:off x="7714759" y="1806707"/>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31" name="Oval 121"/>
            <p:cNvSpPr/>
            <p:nvPr/>
          </p:nvSpPr>
          <p:spPr>
            <a:xfrm>
              <a:off x="2266890" y="445755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Freeform: Shape 122"/>
            <p:cNvSpPr/>
            <p:nvPr/>
          </p:nvSpPr>
          <p:spPr bwMode="auto">
            <a:xfrm>
              <a:off x="2498872" y="4731167"/>
              <a:ext cx="441801" cy="426102"/>
            </a:xfrm>
            <a:custGeom>
              <a:avLst/>
              <a:gdLst>
                <a:gd name="connsiteX0" fmla="*/ 171227 w 237547"/>
                <a:gd name="connsiteY0" fmla="*/ 89231 h 229106"/>
                <a:gd name="connsiteX1" fmla="*/ 155551 w 237547"/>
                <a:gd name="connsiteY1" fmla="*/ 104907 h 229106"/>
                <a:gd name="connsiteX2" fmla="*/ 171227 w 237547"/>
                <a:gd name="connsiteY2" fmla="*/ 120583 h 229106"/>
                <a:gd name="connsiteX3" fmla="*/ 186903 w 237547"/>
                <a:gd name="connsiteY3" fmla="*/ 104907 h 229106"/>
                <a:gd name="connsiteX4" fmla="*/ 171227 w 237547"/>
                <a:gd name="connsiteY4" fmla="*/ 89231 h 229106"/>
                <a:gd name="connsiteX5" fmla="*/ 119980 w 237547"/>
                <a:gd name="connsiteY5" fmla="*/ 89231 h 229106"/>
                <a:gd name="connsiteX6" fmla="*/ 103701 w 237547"/>
                <a:gd name="connsiteY6" fmla="*/ 104907 h 229106"/>
                <a:gd name="connsiteX7" fmla="*/ 119980 w 237547"/>
                <a:gd name="connsiteY7" fmla="*/ 120583 h 229106"/>
                <a:gd name="connsiteX8" fmla="*/ 136259 w 237547"/>
                <a:gd name="connsiteY8" fmla="*/ 104907 h 229106"/>
                <a:gd name="connsiteX9" fmla="*/ 119980 w 237547"/>
                <a:gd name="connsiteY9" fmla="*/ 89231 h 229106"/>
                <a:gd name="connsiteX10" fmla="*/ 65718 w 237547"/>
                <a:gd name="connsiteY10" fmla="*/ 89231 h 229106"/>
                <a:gd name="connsiteX11" fmla="*/ 49439 w 237547"/>
                <a:gd name="connsiteY11" fmla="*/ 104907 h 229106"/>
                <a:gd name="connsiteX12" fmla="*/ 65718 w 237547"/>
                <a:gd name="connsiteY12" fmla="*/ 120583 h 229106"/>
                <a:gd name="connsiteX13" fmla="*/ 81997 w 237547"/>
                <a:gd name="connsiteY13" fmla="*/ 104907 h 229106"/>
                <a:gd name="connsiteX14" fmla="*/ 65718 w 237547"/>
                <a:gd name="connsiteY14" fmla="*/ 89231 h 229106"/>
                <a:gd name="connsiteX15" fmla="*/ 119582 w 237547"/>
                <a:gd name="connsiteY15" fmla="*/ 0 h 229106"/>
                <a:gd name="connsiteX16" fmla="*/ 237547 w 237547"/>
                <a:gd name="connsiteY16" fmla="*/ 102367 h 229106"/>
                <a:gd name="connsiteX17" fmla="*/ 189068 w 237547"/>
                <a:gd name="connsiteY17" fmla="*/ 186860 h 229106"/>
                <a:gd name="connsiteX18" fmla="*/ 206844 w 237547"/>
                <a:gd name="connsiteY18" fmla="*/ 229106 h 229106"/>
                <a:gd name="connsiteX19" fmla="*/ 164829 w 237547"/>
                <a:gd name="connsiteY19" fmla="*/ 198234 h 229106"/>
                <a:gd name="connsiteX20" fmla="*/ 119582 w 237547"/>
                <a:gd name="connsiteY20" fmla="*/ 206358 h 229106"/>
                <a:gd name="connsiteX21" fmla="*/ 0 w 237547"/>
                <a:gd name="connsiteY21" fmla="*/ 102367 h 229106"/>
                <a:gd name="connsiteX22" fmla="*/ 119582 w 237547"/>
                <a:gd name="connsiteY22" fmla="*/ 0 h 229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7547" h="229106">
                  <a:moveTo>
                    <a:pt x="171227" y="89231"/>
                  </a:moveTo>
                  <a:cubicBezTo>
                    <a:pt x="162569" y="89231"/>
                    <a:pt x="155551" y="96249"/>
                    <a:pt x="155551" y="104907"/>
                  </a:cubicBezTo>
                  <a:cubicBezTo>
                    <a:pt x="155551" y="113565"/>
                    <a:pt x="162569" y="120583"/>
                    <a:pt x="171227" y="120583"/>
                  </a:cubicBezTo>
                  <a:cubicBezTo>
                    <a:pt x="179885" y="120583"/>
                    <a:pt x="186903" y="113565"/>
                    <a:pt x="186903" y="104907"/>
                  </a:cubicBezTo>
                  <a:cubicBezTo>
                    <a:pt x="186903" y="96249"/>
                    <a:pt x="179885" y="89231"/>
                    <a:pt x="171227" y="89231"/>
                  </a:cubicBezTo>
                  <a:close/>
                  <a:moveTo>
                    <a:pt x="119980" y="89231"/>
                  </a:moveTo>
                  <a:cubicBezTo>
                    <a:pt x="110989" y="89231"/>
                    <a:pt x="103701" y="96249"/>
                    <a:pt x="103701" y="104907"/>
                  </a:cubicBezTo>
                  <a:cubicBezTo>
                    <a:pt x="103701" y="113565"/>
                    <a:pt x="110989" y="120583"/>
                    <a:pt x="119980" y="120583"/>
                  </a:cubicBezTo>
                  <a:cubicBezTo>
                    <a:pt x="128971" y="120583"/>
                    <a:pt x="136259" y="113565"/>
                    <a:pt x="136259" y="104907"/>
                  </a:cubicBezTo>
                  <a:cubicBezTo>
                    <a:pt x="136259" y="96249"/>
                    <a:pt x="128971" y="89231"/>
                    <a:pt x="119980" y="89231"/>
                  </a:cubicBezTo>
                  <a:close/>
                  <a:moveTo>
                    <a:pt x="65718" y="89231"/>
                  </a:moveTo>
                  <a:cubicBezTo>
                    <a:pt x="56727" y="89231"/>
                    <a:pt x="49439" y="96249"/>
                    <a:pt x="49439" y="104907"/>
                  </a:cubicBezTo>
                  <a:cubicBezTo>
                    <a:pt x="49439" y="113565"/>
                    <a:pt x="56727" y="120583"/>
                    <a:pt x="65718" y="120583"/>
                  </a:cubicBezTo>
                  <a:cubicBezTo>
                    <a:pt x="74709" y="120583"/>
                    <a:pt x="81997" y="113565"/>
                    <a:pt x="81997" y="104907"/>
                  </a:cubicBezTo>
                  <a:cubicBezTo>
                    <a:pt x="81997" y="96249"/>
                    <a:pt x="74709" y="89231"/>
                    <a:pt x="65718" y="89231"/>
                  </a:cubicBezTo>
                  <a:close/>
                  <a:moveTo>
                    <a:pt x="119582" y="0"/>
                  </a:moveTo>
                  <a:cubicBezTo>
                    <a:pt x="184220" y="0"/>
                    <a:pt x="237547" y="45496"/>
                    <a:pt x="237547" y="102367"/>
                  </a:cubicBezTo>
                  <a:cubicBezTo>
                    <a:pt x="237547" y="136489"/>
                    <a:pt x="218156" y="167361"/>
                    <a:pt x="189068" y="186860"/>
                  </a:cubicBezTo>
                  <a:cubicBezTo>
                    <a:pt x="206844" y="229106"/>
                    <a:pt x="206844" y="229106"/>
                    <a:pt x="206844" y="229106"/>
                  </a:cubicBezTo>
                  <a:cubicBezTo>
                    <a:pt x="164829" y="198234"/>
                    <a:pt x="164829" y="198234"/>
                    <a:pt x="164829" y="198234"/>
                  </a:cubicBezTo>
                  <a:cubicBezTo>
                    <a:pt x="150285" y="203108"/>
                    <a:pt x="135741" y="206358"/>
                    <a:pt x="119582" y="206358"/>
                  </a:cubicBezTo>
                  <a:cubicBezTo>
                    <a:pt x="53327" y="206358"/>
                    <a:pt x="0" y="159237"/>
                    <a:pt x="0" y="102367"/>
                  </a:cubicBezTo>
                  <a:cubicBezTo>
                    <a:pt x="0" y="45496"/>
                    <a:pt x="53327" y="0"/>
                    <a:pt x="119582" y="0"/>
                  </a:cubicBezTo>
                  <a:close/>
                </a:path>
              </a:pathLst>
            </a:custGeom>
            <a:solidFill>
              <a:schemeClr val="accent3"/>
            </a:solidFill>
            <a:ln>
              <a:noFill/>
            </a:ln>
          </p:spPr>
          <p:txBody>
            <a:bodyPr anchor="ctr"/>
            <a:lstStyle/>
            <a:p>
              <a:pPr algn="ctr"/>
              <a:endParaRPr/>
            </a:p>
          </p:txBody>
        </p:sp>
        <p:sp>
          <p:nvSpPr>
            <p:cNvPr id="33" name="TextBox 124"/>
            <p:cNvSpPr txBox="1"/>
            <p:nvPr/>
          </p:nvSpPr>
          <p:spPr>
            <a:xfrm>
              <a:off x="0" y="4475075"/>
              <a:ext cx="2219270" cy="461665"/>
            </a:xfrm>
            <a:prstGeom prst="rect">
              <a:avLst/>
            </a:prstGeom>
            <a:noFill/>
          </p:spPr>
          <p:txBody>
            <a:bodyPr wrap="none" lIns="0" tIns="0" rIns="0" bIns="0" anchor="ctr" anchorCtr="0">
              <a:normAutofit/>
            </a:bodyPr>
            <a:lstStyle/>
            <a:p>
              <a:pPr algn="r"/>
              <a:r>
                <a:rPr lang="en-US" sz="2000">
                  <a:solidFill>
                    <a:schemeClr val="bg1"/>
                  </a:solidFill>
                </a:rPr>
                <a:t>65%</a:t>
              </a:r>
            </a:p>
          </p:txBody>
        </p:sp>
        <p:sp>
          <p:nvSpPr>
            <p:cNvPr id="34" name="TextBox 125"/>
            <p:cNvSpPr txBox="1"/>
            <p:nvPr/>
          </p:nvSpPr>
          <p:spPr>
            <a:xfrm>
              <a:off x="0" y="4875411"/>
              <a:ext cx="2219270" cy="461665"/>
            </a:xfrm>
            <a:prstGeom prst="rect">
              <a:avLst/>
            </a:prstGeom>
            <a:noFill/>
          </p:spPr>
          <p:txBody>
            <a:bodyPr wrap="square" lIns="0" tIns="0" rIns="0" bIns="0" anchor="ctr" anchorCtr="0">
              <a:normAutofit fontScale="77500" lnSpcReduction="20000"/>
            </a:bodyPr>
            <a:lstStyle/>
            <a:p>
              <a:pPr algn="r">
                <a:lnSpc>
                  <a:spcPct val="120000"/>
                </a:lnSpc>
              </a:pPr>
              <a:r>
                <a:rPr lang="zh-CN" altLang="en-US" sz="1000">
                  <a:solidFill>
                    <a:schemeClr val="bg1"/>
                  </a:solidFill>
                </a:rPr>
                <a:t>此部分内容作为文字排版占位显示</a:t>
              </a:r>
              <a:br>
                <a:rPr lang="zh-CN" altLang="en-US" sz="1000">
                  <a:solidFill>
                    <a:schemeClr val="bg1"/>
                  </a:solidFill>
                </a:rPr>
              </a:br>
              <a:r>
                <a:rPr lang="zh-CN" altLang="en-US" sz="1000">
                  <a:solidFill>
                    <a:schemeClr val="bg1"/>
                  </a:solidFill>
                </a:rPr>
                <a:t>（建议使用主题字体）</a:t>
              </a:r>
            </a:p>
          </p:txBody>
        </p:sp>
      </p:grpSp>
      <p:grpSp>
        <p:nvGrpSpPr>
          <p:cNvPr id="7" name="Group 119"/>
          <p:cNvGrpSpPr/>
          <p:nvPr/>
        </p:nvGrpSpPr>
        <p:grpSpPr>
          <a:xfrm>
            <a:off x="6621797" y="1667265"/>
            <a:ext cx="2536104" cy="940304"/>
            <a:chOff x="8829063" y="2223019"/>
            <a:chExt cx="3381472" cy="1253738"/>
          </a:xfrm>
        </p:grpSpPr>
        <p:grpSp>
          <p:nvGrpSpPr>
            <p:cNvPr id="19" name="Group 129"/>
            <p:cNvGrpSpPr/>
            <p:nvPr/>
          </p:nvGrpSpPr>
          <p:grpSpPr>
            <a:xfrm>
              <a:off x="8829063" y="2223019"/>
              <a:ext cx="3361153" cy="1253738"/>
              <a:chOff x="7714759" y="1806707"/>
              <a:chExt cx="3879714" cy="914400"/>
            </a:xfrm>
            <a:solidFill>
              <a:schemeClr val="accent2"/>
            </a:solidFill>
          </p:grpSpPr>
          <p:sp>
            <p:nvSpPr>
              <p:cNvPr id="28" name="Rectangle 139"/>
              <p:cNvSpPr/>
              <p:nvPr/>
            </p:nvSpPr>
            <p:spPr>
              <a:xfrm>
                <a:off x="8170986" y="1806707"/>
                <a:ext cx="3423487"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Oval 140"/>
              <p:cNvSpPr/>
              <p:nvPr/>
            </p:nvSpPr>
            <p:spPr>
              <a:xfrm>
                <a:off x="7714759" y="1806707"/>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20" name="Oval 130"/>
            <p:cNvSpPr/>
            <p:nvPr/>
          </p:nvSpPr>
          <p:spPr>
            <a:xfrm flipH="1">
              <a:off x="9010707" y="240193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1" name="Group 131"/>
            <p:cNvGrpSpPr/>
            <p:nvPr/>
          </p:nvGrpSpPr>
          <p:grpSpPr>
            <a:xfrm>
              <a:off x="9231317" y="2598568"/>
              <a:ext cx="473180" cy="498380"/>
              <a:chOff x="6828400" y="3782413"/>
              <a:chExt cx="203784" cy="214637"/>
            </a:xfrm>
            <a:solidFill>
              <a:schemeClr val="accent2"/>
            </a:solidFill>
          </p:grpSpPr>
          <p:sp>
            <p:nvSpPr>
              <p:cNvPr id="24" name="Freeform: Shape 135"/>
              <p:cNvSpPr/>
              <p:nvPr/>
            </p:nvSpPr>
            <p:spPr bwMode="auto">
              <a:xfrm>
                <a:off x="6828400" y="3872850"/>
                <a:ext cx="203784" cy="100083"/>
              </a:xfrm>
              <a:custGeom>
                <a:avLst/>
                <a:gdLst>
                  <a:gd name="T0" fmla="*/ 108 w 126"/>
                  <a:gd name="T1" fmla="*/ 44 h 62"/>
                  <a:gd name="T2" fmla="*/ 126 w 126"/>
                  <a:gd name="T3" fmla="*/ 22 h 62"/>
                  <a:gd name="T4" fmla="*/ 108 w 126"/>
                  <a:gd name="T5" fmla="*/ 0 h 62"/>
                  <a:gd name="T6" fmla="*/ 108 w 126"/>
                  <a:gd name="T7" fmla="*/ 10 h 62"/>
                  <a:gd name="T8" fmla="*/ 116 w 126"/>
                  <a:gd name="T9" fmla="*/ 22 h 62"/>
                  <a:gd name="T10" fmla="*/ 108 w 126"/>
                  <a:gd name="T11" fmla="*/ 34 h 62"/>
                  <a:gd name="T12" fmla="*/ 108 w 126"/>
                  <a:gd name="T13" fmla="*/ 44 h 62"/>
                  <a:gd name="T14" fmla="*/ 53 w 126"/>
                  <a:gd name="T15" fmla="*/ 62 h 62"/>
                  <a:gd name="T16" fmla="*/ 94 w 126"/>
                  <a:gd name="T17" fmla="*/ 42 h 62"/>
                  <a:gd name="T18" fmla="*/ 104 w 126"/>
                  <a:gd name="T19" fmla="*/ 44 h 62"/>
                  <a:gd name="T20" fmla="*/ 108 w 126"/>
                  <a:gd name="T21" fmla="*/ 44 h 62"/>
                  <a:gd name="T22" fmla="*/ 108 w 126"/>
                  <a:gd name="T23" fmla="*/ 34 h 62"/>
                  <a:gd name="T24" fmla="*/ 104 w 126"/>
                  <a:gd name="T25" fmla="*/ 35 h 62"/>
                  <a:gd name="T26" fmla="*/ 100 w 126"/>
                  <a:gd name="T27" fmla="*/ 34 h 62"/>
                  <a:gd name="T28" fmla="*/ 106 w 126"/>
                  <a:gd name="T29" fmla="*/ 10 h 62"/>
                  <a:gd name="T30" fmla="*/ 106 w 126"/>
                  <a:gd name="T31" fmla="*/ 10 h 62"/>
                  <a:gd name="T32" fmla="*/ 106 w 126"/>
                  <a:gd name="T33" fmla="*/ 10 h 62"/>
                  <a:gd name="T34" fmla="*/ 108 w 126"/>
                  <a:gd name="T35" fmla="*/ 10 h 62"/>
                  <a:gd name="T36" fmla="*/ 108 w 126"/>
                  <a:gd name="T37" fmla="*/ 0 h 62"/>
                  <a:gd name="T38" fmla="*/ 105 w 126"/>
                  <a:gd name="T39" fmla="*/ 0 h 62"/>
                  <a:gd name="T40" fmla="*/ 105 w 126"/>
                  <a:gd name="T41" fmla="*/ 0 h 62"/>
                  <a:gd name="T42" fmla="*/ 1 w 126"/>
                  <a:gd name="T43" fmla="*/ 0 h 62"/>
                  <a:gd name="T44" fmla="*/ 0 w 126"/>
                  <a:gd name="T45" fmla="*/ 10 h 62"/>
                  <a:gd name="T46" fmla="*/ 53 w 126"/>
                  <a:gd name="T47"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26" h="62">
                    <a:moveTo>
                      <a:pt x="108" y="44"/>
                    </a:moveTo>
                    <a:cubicBezTo>
                      <a:pt x="118" y="42"/>
                      <a:pt x="126" y="33"/>
                      <a:pt x="126" y="22"/>
                    </a:cubicBezTo>
                    <a:cubicBezTo>
                      <a:pt x="126" y="11"/>
                      <a:pt x="118" y="2"/>
                      <a:pt x="108" y="0"/>
                    </a:cubicBezTo>
                    <a:cubicBezTo>
                      <a:pt x="108" y="10"/>
                      <a:pt x="108" y="10"/>
                      <a:pt x="108" y="10"/>
                    </a:cubicBezTo>
                    <a:cubicBezTo>
                      <a:pt x="113" y="12"/>
                      <a:pt x="116" y="17"/>
                      <a:pt x="116" y="22"/>
                    </a:cubicBezTo>
                    <a:cubicBezTo>
                      <a:pt x="116" y="27"/>
                      <a:pt x="113" y="32"/>
                      <a:pt x="108" y="34"/>
                    </a:cubicBezTo>
                    <a:lnTo>
                      <a:pt x="108" y="44"/>
                    </a:lnTo>
                    <a:close/>
                    <a:moveTo>
                      <a:pt x="53" y="62"/>
                    </a:moveTo>
                    <a:cubicBezTo>
                      <a:pt x="70" y="62"/>
                      <a:pt x="85" y="54"/>
                      <a:pt x="94" y="42"/>
                    </a:cubicBezTo>
                    <a:cubicBezTo>
                      <a:pt x="97" y="44"/>
                      <a:pt x="100" y="44"/>
                      <a:pt x="104" y="44"/>
                    </a:cubicBezTo>
                    <a:cubicBezTo>
                      <a:pt x="105" y="44"/>
                      <a:pt x="107" y="44"/>
                      <a:pt x="108" y="44"/>
                    </a:cubicBezTo>
                    <a:cubicBezTo>
                      <a:pt x="108" y="34"/>
                      <a:pt x="108" y="34"/>
                      <a:pt x="108" y="34"/>
                    </a:cubicBezTo>
                    <a:cubicBezTo>
                      <a:pt x="107" y="34"/>
                      <a:pt x="105" y="35"/>
                      <a:pt x="104" y="35"/>
                    </a:cubicBezTo>
                    <a:cubicBezTo>
                      <a:pt x="102" y="35"/>
                      <a:pt x="101" y="34"/>
                      <a:pt x="100" y="34"/>
                    </a:cubicBezTo>
                    <a:cubicBezTo>
                      <a:pt x="103" y="27"/>
                      <a:pt x="106" y="18"/>
                      <a:pt x="106" y="10"/>
                    </a:cubicBezTo>
                    <a:cubicBezTo>
                      <a:pt x="106" y="10"/>
                      <a:pt x="106" y="10"/>
                      <a:pt x="106" y="10"/>
                    </a:cubicBezTo>
                    <a:cubicBezTo>
                      <a:pt x="106" y="10"/>
                      <a:pt x="106" y="10"/>
                      <a:pt x="106" y="10"/>
                    </a:cubicBezTo>
                    <a:cubicBezTo>
                      <a:pt x="106" y="10"/>
                      <a:pt x="107" y="10"/>
                      <a:pt x="108" y="10"/>
                    </a:cubicBezTo>
                    <a:cubicBezTo>
                      <a:pt x="108" y="0"/>
                      <a:pt x="108" y="0"/>
                      <a:pt x="108" y="0"/>
                    </a:cubicBezTo>
                    <a:cubicBezTo>
                      <a:pt x="107" y="0"/>
                      <a:pt x="106" y="0"/>
                      <a:pt x="105" y="0"/>
                    </a:cubicBezTo>
                    <a:cubicBezTo>
                      <a:pt x="105" y="0"/>
                      <a:pt x="105" y="0"/>
                      <a:pt x="105" y="0"/>
                    </a:cubicBezTo>
                    <a:cubicBezTo>
                      <a:pt x="1" y="0"/>
                      <a:pt x="1" y="0"/>
                      <a:pt x="1" y="0"/>
                    </a:cubicBezTo>
                    <a:cubicBezTo>
                      <a:pt x="1" y="3"/>
                      <a:pt x="0" y="6"/>
                      <a:pt x="0" y="10"/>
                    </a:cubicBezTo>
                    <a:cubicBezTo>
                      <a:pt x="0" y="39"/>
                      <a:pt x="24" y="62"/>
                      <a:pt x="53" y="6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5" name="Rectangle 136"/>
              <p:cNvSpPr/>
              <p:nvPr/>
            </p:nvSpPr>
            <p:spPr bwMode="auto">
              <a:xfrm>
                <a:off x="6828400" y="3982580"/>
                <a:ext cx="184491" cy="144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26" name="Freeform: Shape 137"/>
              <p:cNvSpPr/>
              <p:nvPr/>
            </p:nvSpPr>
            <p:spPr bwMode="auto">
              <a:xfrm>
                <a:off x="6870604" y="3782413"/>
                <a:ext cx="33763" cy="84408"/>
              </a:xfrm>
              <a:custGeom>
                <a:avLst/>
                <a:gdLst>
                  <a:gd name="T0" fmla="*/ 7 w 21"/>
                  <a:gd name="T1" fmla="*/ 40 h 52"/>
                  <a:gd name="T2" fmla="*/ 10 w 21"/>
                  <a:gd name="T3" fmla="*/ 50 h 52"/>
                  <a:gd name="T4" fmla="*/ 19 w 21"/>
                  <a:gd name="T5" fmla="*/ 32 h 52"/>
                  <a:gd name="T6" fmla="*/ 14 w 21"/>
                  <a:gd name="T7" fmla="*/ 21 h 52"/>
                  <a:gd name="T8" fmla="*/ 13 w 21"/>
                  <a:gd name="T9" fmla="*/ 13 h 52"/>
                  <a:gd name="T10" fmla="*/ 8 w 21"/>
                  <a:gd name="T11" fmla="*/ 4 h 52"/>
                  <a:gd name="T12" fmla="*/ 3 w 21"/>
                  <a:gd name="T13" fmla="*/ 22 h 52"/>
                  <a:gd name="T14" fmla="*/ 7 w 21"/>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 h="52">
                    <a:moveTo>
                      <a:pt x="7" y="40"/>
                    </a:moveTo>
                    <a:cubicBezTo>
                      <a:pt x="1" y="42"/>
                      <a:pt x="4" y="52"/>
                      <a:pt x="10" y="50"/>
                    </a:cubicBezTo>
                    <a:cubicBezTo>
                      <a:pt x="18" y="47"/>
                      <a:pt x="21" y="40"/>
                      <a:pt x="19" y="32"/>
                    </a:cubicBezTo>
                    <a:cubicBezTo>
                      <a:pt x="18" y="28"/>
                      <a:pt x="16" y="25"/>
                      <a:pt x="14" y="21"/>
                    </a:cubicBezTo>
                    <a:cubicBezTo>
                      <a:pt x="13" y="19"/>
                      <a:pt x="11" y="15"/>
                      <a:pt x="13" y="13"/>
                    </a:cubicBezTo>
                    <a:cubicBezTo>
                      <a:pt x="19" y="10"/>
                      <a:pt x="14" y="0"/>
                      <a:pt x="8" y="4"/>
                    </a:cubicBezTo>
                    <a:cubicBezTo>
                      <a:pt x="2" y="8"/>
                      <a:pt x="0" y="16"/>
                      <a:pt x="3" y="22"/>
                    </a:cubicBezTo>
                    <a:cubicBezTo>
                      <a:pt x="3" y="25"/>
                      <a:pt x="12" y="38"/>
                      <a:pt x="7"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27" name="Freeform: Shape 138"/>
              <p:cNvSpPr/>
              <p:nvPr/>
            </p:nvSpPr>
            <p:spPr bwMode="auto">
              <a:xfrm>
                <a:off x="6918836" y="3782413"/>
                <a:ext cx="32557" cy="84408"/>
              </a:xfrm>
              <a:custGeom>
                <a:avLst/>
                <a:gdLst>
                  <a:gd name="T0" fmla="*/ 7 w 20"/>
                  <a:gd name="T1" fmla="*/ 40 h 52"/>
                  <a:gd name="T2" fmla="*/ 10 w 20"/>
                  <a:gd name="T3" fmla="*/ 50 h 52"/>
                  <a:gd name="T4" fmla="*/ 18 w 20"/>
                  <a:gd name="T5" fmla="*/ 32 h 52"/>
                  <a:gd name="T6" fmla="*/ 13 w 20"/>
                  <a:gd name="T7" fmla="*/ 21 h 52"/>
                  <a:gd name="T8" fmla="*/ 13 w 20"/>
                  <a:gd name="T9" fmla="*/ 13 h 52"/>
                  <a:gd name="T10" fmla="*/ 8 w 20"/>
                  <a:gd name="T11" fmla="*/ 4 h 52"/>
                  <a:gd name="T12" fmla="*/ 2 w 20"/>
                  <a:gd name="T13" fmla="*/ 22 h 52"/>
                  <a:gd name="T14" fmla="*/ 7 w 20"/>
                  <a:gd name="T15" fmla="*/ 40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52">
                    <a:moveTo>
                      <a:pt x="7" y="40"/>
                    </a:moveTo>
                    <a:cubicBezTo>
                      <a:pt x="0" y="42"/>
                      <a:pt x="3" y="52"/>
                      <a:pt x="10" y="50"/>
                    </a:cubicBezTo>
                    <a:cubicBezTo>
                      <a:pt x="18" y="47"/>
                      <a:pt x="20" y="40"/>
                      <a:pt x="18" y="32"/>
                    </a:cubicBezTo>
                    <a:cubicBezTo>
                      <a:pt x="17" y="28"/>
                      <a:pt x="15" y="25"/>
                      <a:pt x="13" y="21"/>
                    </a:cubicBezTo>
                    <a:cubicBezTo>
                      <a:pt x="12" y="19"/>
                      <a:pt x="10" y="15"/>
                      <a:pt x="13" y="13"/>
                    </a:cubicBezTo>
                    <a:cubicBezTo>
                      <a:pt x="19" y="10"/>
                      <a:pt x="14" y="0"/>
                      <a:pt x="8" y="4"/>
                    </a:cubicBezTo>
                    <a:cubicBezTo>
                      <a:pt x="1" y="8"/>
                      <a:pt x="0" y="16"/>
                      <a:pt x="2" y="22"/>
                    </a:cubicBezTo>
                    <a:cubicBezTo>
                      <a:pt x="3" y="25"/>
                      <a:pt x="12" y="38"/>
                      <a:pt x="7" y="4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2" name="TextBox 133"/>
            <p:cNvSpPr txBox="1"/>
            <p:nvPr/>
          </p:nvSpPr>
          <p:spPr>
            <a:xfrm flipH="1">
              <a:off x="9979433" y="2416579"/>
              <a:ext cx="2231102" cy="461665"/>
            </a:xfrm>
            <a:prstGeom prst="rect">
              <a:avLst/>
            </a:prstGeom>
            <a:noFill/>
          </p:spPr>
          <p:txBody>
            <a:bodyPr wrap="none" lIns="0" tIns="0" rIns="0" bIns="0" anchor="ctr" anchorCtr="0">
              <a:normAutofit/>
            </a:bodyPr>
            <a:lstStyle/>
            <a:p>
              <a:r>
                <a:rPr lang="en-US" sz="2000">
                  <a:solidFill>
                    <a:schemeClr val="bg1"/>
                  </a:solidFill>
                </a:rPr>
                <a:t>55%</a:t>
              </a:r>
            </a:p>
          </p:txBody>
        </p:sp>
        <p:sp>
          <p:nvSpPr>
            <p:cNvPr id="23" name="TextBox 134"/>
            <p:cNvSpPr txBox="1"/>
            <p:nvPr/>
          </p:nvSpPr>
          <p:spPr>
            <a:xfrm flipH="1">
              <a:off x="9966120" y="2878244"/>
              <a:ext cx="2231102" cy="461665"/>
            </a:xfrm>
            <a:prstGeom prst="rect">
              <a:avLst/>
            </a:prstGeom>
            <a:noFill/>
          </p:spPr>
          <p:txBody>
            <a:bodyPr wrap="square" lIns="0" tIns="0" rIns="0" bIns="0" anchor="ctr" anchorCtr="0">
              <a:normAutofit fontScale="77500" lnSpcReduction="20000"/>
            </a:bodyPr>
            <a:lstStyle/>
            <a:p>
              <a:pPr>
                <a:lnSpc>
                  <a:spcPct val="120000"/>
                </a:lnSpc>
              </a:pPr>
              <a:r>
                <a:rPr lang="zh-CN" altLang="en-US" sz="1000">
                  <a:solidFill>
                    <a:schemeClr val="bg1"/>
                  </a:solidFill>
                </a:rPr>
                <a:t>此部分内容作为文字排版占位显示</a:t>
              </a:r>
              <a:br>
                <a:rPr lang="zh-CN" altLang="en-US" sz="1000">
                  <a:solidFill>
                    <a:schemeClr val="bg1"/>
                  </a:solidFill>
                </a:rPr>
              </a:br>
              <a:r>
                <a:rPr lang="zh-CN" altLang="en-US" sz="1000">
                  <a:solidFill>
                    <a:schemeClr val="bg1"/>
                  </a:solidFill>
                </a:rPr>
                <a:t>（建议使用主题字体）</a:t>
              </a:r>
            </a:p>
          </p:txBody>
        </p:sp>
      </p:grpSp>
      <p:grpSp>
        <p:nvGrpSpPr>
          <p:cNvPr id="8" name="Group 123"/>
          <p:cNvGrpSpPr/>
          <p:nvPr/>
        </p:nvGrpSpPr>
        <p:grpSpPr>
          <a:xfrm>
            <a:off x="6621797" y="3208980"/>
            <a:ext cx="2520865" cy="940304"/>
            <a:chOff x="8829063" y="4278639"/>
            <a:chExt cx="3361153" cy="1253738"/>
          </a:xfrm>
        </p:grpSpPr>
        <p:grpSp>
          <p:nvGrpSpPr>
            <p:cNvPr id="9" name="Group 142"/>
            <p:cNvGrpSpPr/>
            <p:nvPr/>
          </p:nvGrpSpPr>
          <p:grpSpPr>
            <a:xfrm>
              <a:off x="8829063" y="4278639"/>
              <a:ext cx="3361153" cy="1253738"/>
              <a:chOff x="7714759" y="1806707"/>
              <a:chExt cx="3879714" cy="914400"/>
            </a:xfrm>
            <a:solidFill>
              <a:schemeClr val="accent4"/>
            </a:solidFill>
          </p:grpSpPr>
          <p:sp>
            <p:nvSpPr>
              <p:cNvPr id="17" name="Rectangle 151"/>
              <p:cNvSpPr/>
              <p:nvPr/>
            </p:nvSpPr>
            <p:spPr>
              <a:xfrm>
                <a:off x="8170986" y="1806707"/>
                <a:ext cx="3423487" cy="9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Oval 152"/>
              <p:cNvSpPr/>
              <p:nvPr/>
            </p:nvSpPr>
            <p:spPr>
              <a:xfrm>
                <a:off x="7714759" y="1806707"/>
                <a:ext cx="914400" cy="914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0" name="Oval 143"/>
            <p:cNvSpPr/>
            <p:nvPr/>
          </p:nvSpPr>
          <p:spPr>
            <a:xfrm flipH="1">
              <a:off x="9010707" y="445755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1" name="Group 144"/>
            <p:cNvGrpSpPr/>
            <p:nvPr/>
          </p:nvGrpSpPr>
          <p:grpSpPr>
            <a:xfrm>
              <a:off x="9244474" y="4731148"/>
              <a:ext cx="446867" cy="372827"/>
              <a:chOff x="5685281" y="3237382"/>
              <a:chExt cx="203784" cy="170020"/>
            </a:xfrm>
            <a:solidFill>
              <a:schemeClr val="accent4"/>
            </a:solidFill>
          </p:grpSpPr>
          <p:sp>
            <p:nvSpPr>
              <p:cNvPr id="14" name="Freeform: Shape 148"/>
              <p:cNvSpPr/>
              <p:nvPr/>
            </p:nvSpPr>
            <p:spPr bwMode="auto">
              <a:xfrm>
                <a:off x="5685281" y="3355552"/>
                <a:ext cx="203784" cy="51850"/>
              </a:xfrm>
              <a:custGeom>
                <a:avLst/>
                <a:gdLst>
                  <a:gd name="T0" fmla="*/ 110 w 169"/>
                  <a:gd name="T1" fmla="*/ 23 h 43"/>
                  <a:gd name="T2" fmla="*/ 59 w 169"/>
                  <a:gd name="T3" fmla="*/ 23 h 43"/>
                  <a:gd name="T4" fmla="*/ 59 w 169"/>
                  <a:gd name="T5" fmla="*/ 0 h 43"/>
                  <a:gd name="T6" fmla="*/ 0 w 169"/>
                  <a:gd name="T7" fmla="*/ 0 h 43"/>
                  <a:gd name="T8" fmla="*/ 0 w 169"/>
                  <a:gd name="T9" fmla="*/ 43 h 43"/>
                  <a:gd name="T10" fmla="*/ 169 w 169"/>
                  <a:gd name="T11" fmla="*/ 43 h 43"/>
                  <a:gd name="T12" fmla="*/ 169 w 169"/>
                  <a:gd name="T13" fmla="*/ 0 h 43"/>
                  <a:gd name="T14" fmla="*/ 110 w 169"/>
                  <a:gd name="T15" fmla="*/ 0 h 43"/>
                  <a:gd name="T16" fmla="*/ 110 w 169"/>
                  <a:gd name="T17" fmla="*/ 2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 h="43">
                    <a:moveTo>
                      <a:pt x="110" y="23"/>
                    </a:moveTo>
                    <a:lnTo>
                      <a:pt x="59" y="23"/>
                    </a:lnTo>
                    <a:lnTo>
                      <a:pt x="59" y="0"/>
                    </a:lnTo>
                    <a:lnTo>
                      <a:pt x="0" y="0"/>
                    </a:lnTo>
                    <a:lnTo>
                      <a:pt x="0" y="43"/>
                    </a:lnTo>
                    <a:lnTo>
                      <a:pt x="169" y="43"/>
                    </a:lnTo>
                    <a:lnTo>
                      <a:pt x="169" y="0"/>
                    </a:lnTo>
                    <a:lnTo>
                      <a:pt x="110" y="0"/>
                    </a:lnTo>
                    <a:lnTo>
                      <a:pt x="110" y="2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5" name="Rectangle 149"/>
              <p:cNvSpPr/>
              <p:nvPr/>
            </p:nvSpPr>
            <p:spPr bwMode="auto">
              <a:xfrm>
                <a:off x="5768482" y="3355552"/>
                <a:ext cx="38586" cy="144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6" name="Freeform: Shape 150"/>
              <p:cNvSpPr/>
              <p:nvPr/>
            </p:nvSpPr>
            <p:spPr bwMode="auto">
              <a:xfrm>
                <a:off x="5685281" y="3237382"/>
                <a:ext cx="203784" cy="106112"/>
              </a:xfrm>
              <a:custGeom>
                <a:avLst/>
                <a:gdLst>
                  <a:gd name="T0" fmla="*/ 126 w 169"/>
                  <a:gd name="T1" fmla="*/ 0 h 88"/>
                  <a:gd name="T2" fmla="*/ 85 w 169"/>
                  <a:gd name="T3" fmla="*/ 0 h 88"/>
                  <a:gd name="T4" fmla="*/ 85 w 169"/>
                  <a:gd name="T5" fmla="*/ 15 h 88"/>
                  <a:gd name="T6" fmla="*/ 112 w 169"/>
                  <a:gd name="T7" fmla="*/ 15 h 88"/>
                  <a:gd name="T8" fmla="*/ 112 w 169"/>
                  <a:gd name="T9" fmla="*/ 32 h 88"/>
                  <a:gd name="T10" fmla="*/ 85 w 169"/>
                  <a:gd name="T11" fmla="*/ 32 h 88"/>
                  <a:gd name="T12" fmla="*/ 85 w 169"/>
                  <a:gd name="T13" fmla="*/ 88 h 88"/>
                  <a:gd name="T14" fmla="*/ 110 w 169"/>
                  <a:gd name="T15" fmla="*/ 88 h 88"/>
                  <a:gd name="T16" fmla="*/ 169 w 169"/>
                  <a:gd name="T17" fmla="*/ 88 h 88"/>
                  <a:gd name="T18" fmla="*/ 169 w 169"/>
                  <a:gd name="T19" fmla="*/ 32 h 88"/>
                  <a:gd name="T20" fmla="*/ 126 w 169"/>
                  <a:gd name="T21" fmla="*/ 32 h 88"/>
                  <a:gd name="T22" fmla="*/ 126 w 169"/>
                  <a:gd name="T23" fmla="*/ 0 h 88"/>
                  <a:gd name="T24" fmla="*/ 85 w 169"/>
                  <a:gd name="T25" fmla="*/ 0 h 88"/>
                  <a:gd name="T26" fmla="*/ 43 w 169"/>
                  <a:gd name="T27" fmla="*/ 0 h 88"/>
                  <a:gd name="T28" fmla="*/ 43 w 169"/>
                  <a:gd name="T29" fmla="*/ 32 h 88"/>
                  <a:gd name="T30" fmla="*/ 0 w 169"/>
                  <a:gd name="T31" fmla="*/ 32 h 88"/>
                  <a:gd name="T32" fmla="*/ 0 w 169"/>
                  <a:gd name="T33" fmla="*/ 88 h 88"/>
                  <a:gd name="T34" fmla="*/ 59 w 169"/>
                  <a:gd name="T35" fmla="*/ 88 h 88"/>
                  <a:gd name="T36" fmla="*/ 85 w 169"/>
                  <a:gd name="T37" fmla="*/ 88 h 88"/>
                  <a:gd name="T38" fmla="*/ 85 w 169"/>
                  <a:gd name="T39" fmla="*/ 32 h 88"/>
                  <a:gd name="T40" fmla="*/ 58 w 169"/>
                  <a:gd name="T41" fmla="*/ 32 h 88"/>
                  <a:gd name="T42" fmla="*/ 58 w 169"/>
                  <a:gd name="T43" fmla="*/ 32 h 88"/>
                  <a:gd name="T44" fmla="*/ 58 w 169"/>
                  <a:gd name="T45" fmla="*/ 15 h 88"/>
                  <a:gd name="T46" fmla="*/ 85 w 169"/>
                  <a:gd name="T47" fmla="*/ 15 h 88"/>
                  <a:gd name="T48" fmla="*/ 85 w 169"/>
                  <a:gd name="T49"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9" h="88">
                    <a:moveTo>
                      <a:pt x="126" y="0"/>
                    </a:moveTo>
                    <a:lnTo>
                      <a:pt x="85" y="0"/>
                    </a:lnTo>
                    <a:lnTo>
                      <a:pt x="85" y="15"/>
                    </a:lnTo>
                    <a:lnTo>
                      <a:pt x="112" y="15"/>
                    </a:lnTo>
                    <a:lnTo>
                      <a:pt x="112" y="32"/>
                    </a:lnTo>
                    <a:lnTo>
                      <a:pt x="85" y="32"/>
                    </a:lnTo>
                    <a:lnTo>
                      <a:pt x="85" y="88"/>
                    </a:lnTo>
                    <a:lnTo>
                      <a:pt x="110" y="88"/>
                    </a:lnTo>
                    <a:lnTo>
                      <a:pt x="169" y="88"/>
                    </a:lnTo>
                    <a:lnTo>
                      <a:pt x="169" y="32"/>
                    </a:lnTo>
                    <a:lnTo>
                      <a:pt x="126" y="32"/>
                    </a:lnTo>
                    <a:lnTo>
                      <a:pt x="126" y="0"/>
                    </a:lnTo>
                    <a:close/>
                    <a:moveTo>
                      <a:pt x="85" y="0"/>
                    </a:moveTo>
                    <a:lnTo>
                      <a:pt x="43" y="0"/>
                    </a:lnTo>
                    <a:lnTo>
                      <a:pt x="43" y="32"/>
                    </a:lnTo>
                    <a:lnTo>
                      <a:pt x="0" y="32"/>
                    </a:lnTo>
                    <a:lnTo>
                      <a:pt x="0" y="88"/>
                    </a:lnTo>
                    <a:lnTo>
                      <a:pt x="59" y="88"/>
                    </a:lnTo>
                    <a:lnTo>
                      <a:pt x="85" y="88"/>
                    </a:lnTo>
                    <a:lnTo>
                      <a:pt x="85" y="32"/>
                    </a:lnTo>
                    <a:lnTo>
                      <a:pt x="58" y="32"/>
                    </a:lnTo>
                    <a:lnTo>
                      <a:pt x="58" y="32"/>
                    </a:lnTo>
                    <a:lnTo>
                      <a:pt x="58" y="15"/>
                    </a:lnTo>
                    <a:lnTo>
                      <a:pt x="85" y="15"/>
                    </a:lnTo>
                    <a:lnTo>
                      <a:pt x="85"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2" name="TextBox 146"/>
            <p:cNvSpPr txBox="1"/>
            <p:nvPr/>
          </p:nvSpPr>
          <p:spPr>
            <a:xfrm flipH="1">
              <a:off x="9966120" y="4475075"/>
              <a:ext cx="2224096" cy="461665"/>
            </a:xfrm>
            <a:prstGeom prst="rect">
              <a:avLst/>
            </a:prstGeom>
            <a:noFill/>
          </p:spPr>
          <p:txBody>
            <a:bodyPr wrap="none" lIns="0" tIns="0" rIns="0" bIns="0" anchor="ctr" anchorCtr="0">
              <a:normAutofit/>
            </a:bodyPr>
            <a:lstStyle/>
            <a:p>
              <a:r>
                <a:rPr lang="en-US" sz="2000">
                  <a:solidFill>
                    <a:schemeClr val="bg1"/>
                  </a:solidFill>
                </a:rPr>
                <a:t>70%</a:t>
              </a:r>
            </a:p>
          </p:txBody>
        </p:sp>
        <p:sp>
          <p:nvSpPr>
            <p:cNvPr id="13" name="TextBox 147"/>
            <p:cNvSpPr txBox="1"/>
            <p:nvPr/>
          </p:nvSpPr>
          <p:spPr>
            <a:xfrm flipH="1">
              <a:off x="9966120" y="4875411"/>
              <a:ext cx="2224096" cy="461665"/>
            </a:xfrm>
            <a:prstGeom prst="rect">
              <a:avLst/>
            </a:prstGeom>
            <a:noFill/>
          </p:spPr>
          <p:txBody>
            <a:bodyPr wrap="square" lIns="0" tIns="0" rIns="0" bIns="0" anchor="ctr" anchorCtr="0">
              <a:normAutofit fontScale="77500" lnSpcReduction="20000"/>
            </a:bodyPr>
            <a:lstStyle/>
            <a:p>
              <a:pPr>
                <a:lnSpc>
                  <a:spcPct val="120000"/>
                </a:lnSpc>
              </a:pPr>
              <a:r>
                <a:rPr lang="zh-CN" altLang="en-US" sz="1000">
                  <a:solidFill>
                    <a:schemeClr val="bg1"/>
                  </a:solidFill>
                </a:rPr>
                <a:t>此部分内容作为文字排版占位显示</a:t>
              </a:r>
              <a:br>
                <a:rPr lang="zh-CN" altLang="en-US" sz="1000">
                  <a:solidFill>
                    <a:schemeClr val="bg1"/>
                  </a:solidFill>
                </a:rPr>
              </a:br>
              <a:r>
                <a:rPr lang="zh-CN" altLang="en-US" sz="1000">
                  <a:solidFill>
                    <a:schemeClr val="bg1"/>
                  </a:solidFill>
                </a:rPr>
                <a:t>（建议使用主题字体）</a:t>
              </a:r>
            </a:p>
          </p:txBody>
        </p:sp>
      </p:grpSp>
      <p:sp>
        <p:nvSpPr>
          <p:cNvPr id="151"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152"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153"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151"/>
                                        </p:tgtEl>
                                        <p:attrNameLst>
                                          <p:attrName>style.visibility</p:attrName>
                                        </p:attrNameLst>
                                      </p:cBhvr>
                                      <p:to>
                                        <p:strVal val="visible"/>
                                      </p:to>
                                    </p:set>
                                    <p:anim calcmode="lin" valueType="num">
                                      <p:cBhvr additive="base">
                                        <p:cTn id="30" dur="300" fill="hold"/>
                                        <p:tgtEl>
                                          <p:spTgt spid="151"/>
                                        </p:tgtEl>
                                        <p:attrNameLst>
                                          <p:attrName>ppt_x</p:attrName>
                                        </p:attrNameLst>
                                      </p:cBhvr>
                                      <p:tavLst>
                                        <p:tav tm="0">
                                          <p:val>
                                            <p:strVal val="0-#ppt_w/2"/>
                                          </p:val>
                                        </p:tav>
                                        <p:tav tm="100000">
                                          <p:val>
                                            <p:strVal val="#ppt_x"/>
                                          </p:val>
                                        </p:tav>
                                      </p:tavLst>
                                    </p:anim>
                                    <p:anim calcmode="lin" valueType="num">
                                      <p:cBhvr additive="base">
                                        <p:cTn id="31" dur="300" fill="hold"/>
                                        <p:tgtEl>
                                          <p:spTgt spid="151"/>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 presetClass="entr" presetSubtype="2" fill="hold" grpId="0" nodeType="afterEffect">
                                  <p:stCondLst>
                                    <p:cond delay="0"/>
                                  </p:stCondLst>
                                  <p:childTnLst>
                                    <p:set>
                                      <p:cBhvr>
                                        <p:cTn id="34" dur="1" fill="hold">
                                          <p:stCondLst>
                                            <p:cond delay="0"/>
                                          </p:stCondLst>
                                        </p:cTn>
                                        <p:tgtEl>
                                          <p:spTgt spid="152"/>
                                        </p:tgtEl>
                                        <p:attrNameLst>
                                          <p:attrName>style.visibility</p:attrName>
                                        </p:attrNameLst>
                                      </p:cBhvr>
                                      <p:to>
                                        <p:strVal val="visible"/>
                                      </p:to>
                                    </p:set>
                                    <p:anim calcmode="lin" valueType="num">
                                      <p:cBhvr additive="base">
                                        <p:cTn id="35" dur="500" fill="hold"/>
                                        <p:tgtEl>
                                          <p:spTgt spid="152"/>
                                        </p:tgtEl>
                                        <p:attrNameLst>
                                          <p:attrName>ppt_x</p:attrName>
                                        </p:attrNameLst>
                                      </p:cBhvr>
                                      <p:tavLst>
                                        <p:tav tm="0">
                                          <p:val>
                                            <p:strVal val="1+#ppt_w/2"/>
                                          </p:val>
                                        </p:tav>
                                        <p:tav tm="100000">
                                          <p:val>
                                            <p:strVal val="#ppt_x"/>
                                          </p:val>
                                        </p:tav>
                                      </p:tavLst>
                                    </p:anim>
                                    <p:anim calcmode="lin" valueType="num">
                                      <p:cBhvr additive="base">
                                        <p:cTn id="36" dur="500" fill="hold"/>
                                        <p:tgtEl>
                                          <p:spTgt spid="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 grpId="0" animBg="1" autoUpdateAnimBg="0"/>
      <p:bldP spid="15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3"/>
          <p:cNvSpPr/>
          <p:nvPr/>
        </p:nvSpPr>
        <p:spPr>
          <a:xfrm>
            <a:off x="5206851" y="991998"/>
            <a:ext cx="1230349" cy="888983"/>
          </a:xfrm>
          <a:prstGeom prst="wedgeRectCallout">
            <a:avLst>
              <a:gd name="adj1" fmla="val -30714"/>
              <a:gd name="adj2" fmla="val 77460"/>
            </a:avLst>
          </a:prstGeom>
          <a:noFill/>
          <a:ln w="190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Speech Bubble: Rectangle 4"/>
          <p:cNvSpPr/>
          <p:nvPr/>
        </p:nvSpPr>
        <p:spPr>
          <a:xfrm rot="10800000">
            <a:off x="2677126" y="3504773"/>
            <a:ext cx="1230349" cy="888983"/>
          </a:xfrm>
          <a:prstGeom prst="wedgeRectCallout">
            <a:avLst>
              <a:gd name="adj1" fmla="val -30714"/>
              <a:gd name="adj2" fmla="val 77460"/>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 name="Group 5"/>
          <p:cNvGrpSpPr/>
          <p:nvPr/>
        </p:nvGrpSpPr>
        <p:grpSpPr>
          <a:xfrm>
            <a:off x="1185158" y="2183507"/>
            <a:ext cx="1732917" cy="688177"/>
            <a:chOff x="1185156" y="2341843"/>
            <a:chExt cx="1732919" cy="688178"/>
          </a:xfrm>
        </p:grpSpPr>
        <p:sp>
          <p:nvSpPr>
            <p:cNvPr id="192" name="Freeform: Shape 6"/>
            <p:cNvSpPr/>
            <p:nvPr/>
          </p:nvSpPr>
          <p:spPr bwMode="auto">
            <a:xfrm rot="5400000">
              <a:off x="2607246"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93" name="Group 7"/>
            <p:cNvGrpSpPr/>
            <p:nvPr/>
          </p:nvGrpSpPr>
          <p:grpSpPr>
            <a:xfrm rot="5400000">
              <a:off x="2039780" y="2480127"/>
              <a:ext cx="444754" cy="247916"/>
              <a:chOff x="1795463" y="1947863"/>
              <a:chExt cx="566738" cy="315913"/>
            </a:xfrm>
          </p:grpSpPr>
          <p:sp>
            <p:nvSpPr>
              <p:cNvPr id="209" name="Freeform: Shape 23"/>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10" name="Rectangle 24"/>
              <p:cNvSpPr/>
              <p:nvPr/>
            </p:nvSpPr>
            <p:spPr bwMode="auto">
              <a:xfrm>
                <a:off x="1941513" y="2078038"/>
                <a:ext cx="420688"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94" name="Group 8"/>
            <p:cNvGrpSpPr/>
            <p:nvPr/>
          </p:nvGrpSpPr>
          <p:grpSpPr>
            <a:xfrm rot="5400000">
              <a:off x="2349365" y="2531828"/>
              <a:ext cx="325156" cy="264111"/>
              <a:chOff x="1947863" y="1619250"/>
              <a:chExt cx="414338" cy="336550"/>
            </a:xfrm>
          </p:grpSpPr>
          <p:sp>
            <p:nvSpPr>
              <p:cNvPr id="207" name="Freeform: Shape 21"/>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08" name="Rectangle 22"/>
              <p:cNvSpPr/>
              <p:nvPr/>
            </p:nvSpPr>
            <p:spPr bwMode="auto">
              <a:xfrm>
                <a:off x="2109788" y="1760538"/>
                <a:ext cx="252413" cy="53975"/>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95" name="Group 9"/>
            <p:cNvGrpSpPr/>
            <p:nvPr/>
          </p:nvGrpSpPr>
          <p:grpSpPr>
            <a:xfrm rot="5400000">
              <a:off x="1768817" y="2472030"/>
              <a:ext cx="484620" cy="224246"/>
              <a:chOff x="1744663" y="2282825"/>
              <a:chExt cx="617538" cy="285750"/>
            </a:xfrm>
          </p:grpSpPr>
          <p:sp>
            <p:nvSpPr>
              <p:cNvPr id="205" name="Freeform: Shape 19"/>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06" name="Rectangle 20"/>
              <p:cNvSpPr/>
              <p:nvPr/>
            </p:nvSpPr>
            <p:spPr bwMode="auto">
              <a:xfrm>
                <a:off x="1881188" y="2403475"/>
                <a:ext cx="481013"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96" name="Group 10"/>
            <p:cNvGrpSpPr/>
            <p:nvPr/>
          </p:nvGrpSpPr>
          <p:grpSpPr>
            <a:xfrm rot="5400000">
              <a:off x="1527753" y="2491335"/>
              <a:ext cx="469669" cy="200576"/>
              <a:chOff x="1763713" y="2614613"/>
              <a:chExt cx="598488" cy="255588"/>
            </a:xfrm>
          </p:grpSpPr>
          <p:sp>
            <p:nvSpPr>
              <p:cNvPr id="203" name="Freeform: Shape 17"/>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04" name="Rectangle 18"/>
              <p:cNvSpPr/>
              <p:nvPr/>
            </p:nvSpPr>
            <p:spPr bwMode="auto">
              <a:xfrm>
                <a:off x="1881188" y="2719388"/>
                <a:ext cx="481013"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97" name="Group 11"/>
            <p:cNvGrpSpPr/>
            <p:nvPr/>
          </p:nvGrpSpPr>
          <p:grpSpPr>
            <a:xfrm rot="5400000">
              <a:off x="1303507" y="2543663"/>
              <a:ext cx="399905" cy="165693"/>
              <a:chOff x="1852613" y="2967038"/>
              <a:chExt cx="509588" cy="211138"/>
            </a:xfrm>
          </p:grpSpPr>
          <p:sp>
            <p:nvSpPr>
              <p:cNvPr id="201" name="Freeform: Shape 15"/>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02" name="Rectangle 16"/>
              <p:cNvSpPr/>
              <p:nvPr/>
            </p:nvSpPr>
            <p:spPr bwMode="auto">
              <a:xfrm>
                <a:off x="1941513" y="3040063"/>
                <a:ext cx="420688"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98" name="Group 12"/>
            <p:cNvGrpSpPr/>
            <p:nvPr/>
          </p:nvGrpSpPr>
          <p:grpSpPr>
            <a:xfrm rot="5400000">
              <a:off x="1123489" y="2626510"/>
              <a:ext cx="261620" cy="138285"/>
              <a:chOff x="2028826" y="3302000"/>
              <a:chExt cx="333375" cy="176213"/>
            </a:xfrm>
          </p:grpSpPr>
          <p:sp>
            <p:nvSpPr>
              <p:cNvPr id="199" name="Freeform: Shape 13"/>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00" name="Rectangle 14"/>
              <p:cNvSpPr/>
              <p:nvPr/>
            </p:nvSpPr>
            <p:spPr bwMode="auto">
              <a:xfrm>
                <a:off x="2092326" y="3357563"/>
                <a:ext cx="269875"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7" name="Group 25"/>
          <p:cNvGrpSpPr/>
          <p:nvPr/>
        </p:nvGrpSpPr>
        <p:grpSpPr>
          <a:xfrm>
            <a:off x="851278" y="2560232"/>
            <a:ext cx="1729180" cy="663046"/>
            <a:chOff x="851278" y="2718569"/>
            <a:chExt cx="1729183" cy="663047"/>
          </a:xfrm>
        </p:grpSpPr>
        <p:sp>
          <p:nvSpPr>
            <p:cNvPr id="173" name="Freeform: Shape 26"/>
            <p:cNvSpPr/>
            <p:nvPr/>
          </p:nvSpPr>
          <p:spPr bwMode="auto">
            <a:xfrm rot="5400000">
              <a:off x="850656" y="2719191"/>
              <a:ext cx="311452" cy="310207"/>
            </a:xfrm>
            <a:custGeom>
              <a:avLst/>
              <a:gdLst/>
              <a:ahLst/>
              <a:cxnLst>
                <a:cxn ang="0">
                  <a:pos x="0" y="79"/>
                </a:cxn>
                <a:cxn ang="0">
                  <a:pos x="24" y="23"/>
                </a:cxn>
                <a:cxn ang="0">
                  <a:pos x="79" y="0"/>
                </a:cxn>
                <a:cxn ang="0">
                  <a:pos x="135" y="23"/>
                </a:cxn>
                <a:cxn ang="0">
                  <a:pos x="158" y="79"/>
                </a:cxn>
                <a:cxn ang="0">
                  <a:pos x="135" y="135"/>
                </a:cxn>
                <a:cxn ang="0">
                  <a:pos x="79" y="158"/>
                </a:cxn>
                <a:cxn ang="0">
                  <a:pos x="24" y="135"/>
                </a:cxn>
                <a:cxn ang="0">
                  <a:pos x="0" y="79"/>
                </a:cxn>
              </a:cxnLst>
              <a:rect l="0" t="0" r="r" b="b"/>
              <a:pathLst>
                <a:path w="158" h="158">
                  <a:moveTo>
                    <a:pt x="0" y="79"/>
                  </a:moveTo>
                  <a:cubicBezTo>
                    <a:pt x="0" y="57"/>
                    <a:pt x="8" y="39"/>
                    <a:pt x="24" y="23"/>
                  </a:cubicBezTo>
                  <a:cubicBezTo>
                    <a:pt x="39" y="8"/>
                    <a:pt x="58" y="0"/>
                    <a:pt x="79" y="0"/>
                  </a:cubicBezTo>
                  <a:cubicBezTo>
                    <a:pt x="101" y="0"/>
                    <a:pt x="120" y="8"/>
                    <a:pt x="135" y="23"/>
                  </a:cubicBez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4" name="Group 27"/>
            <p:cNvGrpSpPr/>
            <p:nvPr/>
          </p:nvGrpSpPr>
          <p:grpSpPr>
            <a:xfrm rot="5400000">
              <a:off x="2063451" y="3015358"/>
              <a:ext cx="397413" cy="165693"/>
              <a:chOff x="2387601" y="2000250"/>
              <a:chExt cx="506412" cy="211138"/>
            </a:xfrm>
          </p:grpSpPr>
          <p:sp>
            <p:nvSpPr>
              <p:cNvPr id="190" name="Freeform: Shape 43"/>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91" name="Rectangle 44"/>
              <p:cNvSpPr/>
              <p:nvPr/>
            </p:nvSpPr>
            <p:spPr bwMode="auto">
              <a:xfrm>
                <a:off x="2387601" y="2078038"/>
                <a:ext cx="422275"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75" name="Group 28"/>
            <p:cNvGrpSpPr/>
            <p:nvPr/>
          </p:nvGrpSpPr>
          <p:grpSpPr>
            <a:xfrm rot="5400000">
              <a:off x="2381755" y="2961161"/>
              <a:ext cx="260374" cy="137039"/>
              <a:chOff x="2387601" y="1700213"/>
              <a:chExt cx="331788" cy="174625"/>
            </a:xfrm>
          </p:grpSpPr>
          <p:sp>
            <p:nvSpPr>
              <p:cNvPr id="188" name="Freeform: Shape 41"/>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9" name="Rectangle 42"/>
              <p:cNvSpPr/>
              <p:nvPr/>
            </p:nvSpPr>
            <p:spPr bwMode="auto">
              <a:xfrm>
                <a:off x="2387601" y="1760538"/>
                <a:ext cx="254000" cy="53975"/>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76" name="Group 29"/>
            <p:cNvGrpSpPr/>
            <p:nvPr/>
          </p:nvGrpSpPr>
          <p:grpSpPr>
            <a:xfrm rot="5400000">
              <a:off x="1776292" y="3033421"/>
              <a:ext cx="468425" cy="200576"/>
              <a:chOff x="2387601" y="2298700"/>
              <a:chExt cx="596900" cy="255588"/>
            </a:xfrm>
          </p:grpSpPr>
          <p:sp>
            <p:nvSpPr>
              <p:cNvPr id="186" name="Freeform: Shape 39"/>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7" name="Rectangle 40"/>
              <p:cNvSpPr/>
              <p:nvPr/>
            </p:nvSpPr>
            <p:spPr bwMode="auto">
              <a:xfrm>
                <a:off x="2387601" y="2403475"/>
                <a:ext cx="482600"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77" name="Group 30"/>
            <p:cNvGrpSpPr/>
            <p:nvPr/>
          </p:nvGrpSpPr>
          <p:grpSpPr>
            <a:xfrm rot="5400000">
              <a:off x="1522148" y="3028430"/>
              <a:ext cx="482126" cy="224246"/>
              <a:chOff x="2387601" y="2598738"/>
              <a:chExt cx="614362" cy="285750"/>
            </a:xfrm>
          </p:grpSpPr>
          <p:sp>
            <p:nvSpPr>
              <p:cNvPr id="184" name="Freeform: Shape 37"/>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5" name="Rectangle 38"/>
              <p:cNvSpPr/>
              <p:nvPr/>
            </p:nvSpPr>
            <p:spPr bwMode="auto">
              <a:xfrm>
                <a:off x="2387601" y="2719388"/>
                <a:ext cx="482600"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78" name="Group 31"/>
            <p:cNvGrpSpPr/>
            <p:nvPr/>
          </p:nvGrpSpPr>
          <p:grpSpPr>
            <a:xfrm rot="5400000">
              <a:off x="1281707" y="2997284"/>
              <a:ext cx="443507" cy="247916"/>
              <a:chOff x="2387601" y="2914650"/>
              <a:chExt cx="565150" cy="315913"/>
            </a:xfrm>
          </p:grpSpPr>
          <p:sp>
            <p:nvSpPr>
              <p:cNvPr id="182" name="Freeform: Shape 35"/>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3" name="Rectangle 36"/>
              <p:cNvSpPr/>
              <p:nvPr/>
            </p:nvSpPr>
            <p:spPr bwMode="auto">
              <a:xfrm>
                <a:off x="2387601" y="3040063"/>
                <a:ext cx="422275"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79" name="Group 32"/>
            <p:cNvGrpSpPr/>
            <p:nvPr/>
          </p:nvGrpSpPr>
          <p:grpSpPr>
            <a:xfrm rot="5400000">
              <a:off x="1092966" y="2929392"/>
              <a:ext cx="322665" cy="262866"/>
              <a:chOff x="2387601" y="3222625"/>
              <a:chExt cx="411163" cy="334963"/>
            </a:xfrm>
          </p:grpSpPr>
          <p:sp>
            <p:nvSpPr>
              <p:cNvPr id="180" name="Freeform: Shape 33"/>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solidFill>
                <a:schemeClr val="accent1"/>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1" name="Rectangle 34"/>
              <p:cNvSpPr/>
              <p:nvPr/>
            </p:nvSpPr>
            <p:spPr bwMode="auto">
              <a:xfrm>
                <a:off x="2387601" y="3357563"/>
                <a:ext cx="271463" cy="55563"/>
              </a:xfrm>
              <a:prstGeom prst="rect">
                <a:avLst/>
              </a:prstGeom>
              <a:solidFill>
                <a:schemeClr val="accent1"/>
              </a:solid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8" name="Group 45"/>
          <p:cNvGrpSpPr/>
          <p:nvPr/>
        </p:nvGrpSpPr>
        <p:grpSpPr>
          <a:xfrm>
            <a:off x="2969377" y="2183507"/>
            <a:ext cx="1732916" cy="688177"/>
            <a:chOff x="2969381" y="2341843"/>
            <a:chExt cx="1732919" cy="688178"/>
          </a:xfrm>
        </p:grpSpPr>
        <p:sp>
          <p:nvSpPr>
            <p:cNvPr id="154" name="Freeform: Shape 46"/>
            <p:cNvSpPr/>
            <p:nvPr/>
          </p:nvSpPr>
          <p:spPr bwMode="auto">
            <a:xfrm rot="5400000">
              <a:off x="4391471"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2"/>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55" name="Group 47"/>
            <p:cNvGrpSpPr/>
            <p:nvPr/>
          </p:nvGrpSpPr>
          <p:grpSpPr>
            <a:xfrm rot="5400000">
              <a:off x="3824005" y="2480127"/>
              <a:ext cx="444754" cy="247916"/>
              <a:chOff x="1795463" y="1947863"/>
              <a:chExt cx="566738" cy="315913"/>
            </a:xfrm>
            <a:solidFill>
              <a:schemeClr val="accent2"/>
            </a:solidFill>
          </p:grpSpPr>
          <p:sp>
            <p:nvSpPr>
              <p:cNvPr id="171" name="Freeform: Shape 63"/>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72" name="Rectangle 64"/>
              <p:cNvSpPr/>
              <p:nvPr/>
            </p:nvSpPr>
            <p:spPr bwMode="auto">
              <a:xfrm>
                <a:off x="1941513" y="2078038"/>
                <a:ext cx="420688"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6" name="Group 48"/>
            <p:cNvGrpSpPr/>
            <p:nvPr/>
          </p:nvGrpSpPr>
          <p:grpSpPr>
            <a:xfrm rot="5400000">
              <a:off x="4133590" y="2531828"/>
              <a:ext cx="325156" cy="264111"/>
              <a:chOff x="1947863" y="1619250"/>
              <a:chExt cx="414338" cy="336550"/>
            </a:xfrm>
            <a:solidFill>
              <a:schemeClr val="accent2"/>
            </a:solidFill>
          </p:grpSpPr>
          <p:sp>
            <p:nvSpPr>
              <p:cNvPr id="169" name="Freeform: Shape 61"/>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70" name="Rectangle 62"/>
              <p:cNvSpPr/>
              <p:nvPr/>
            </p:nvSpPr>
            <p:spPr bwMode="auto">
              <a:xfrm>
                <a:off x="2109788" y="1760538"/>
                <a:ext cx="252413" cy="53975"/>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7" name="Group 49"/>
            <p:cNvGrpSpPr/>
            <p:nvPr/>
          </p:nvGrpSpPr>
          <p:grpSpPr>
            <a:xfrm rot="5400000">
              <a:off x="3553042" y="2472030"/>
              <a:ext cx="484620" cy="224246"/>
              <a:chOff x="1744663" y="2282825"/>
              <a:chExt cx="617538" cy="285750"/>
            </a:xfrm>
            <a:solidFill>
              <a:schemeClr val="accent2"/>
            </a:solidFill>
          </p:grpSpPr>
          <p:sp>
            <p:nvSpPr>
              <p:cNvPr id="167" name="Freeform: Shape 59"/>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68" name="Rectangle 60"/>
              <p:cNvSpPr/>
              <p:nvPr/>
            </p:nvSpPr>
            <p:spPr bwMode="auto">
              <a:xfrm>
                <a:off x="1881188" y="2403475"/>
                <a:ext cx="48101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8" name="Group 50"/>
            <p:cNvGrpSpPr/>
            <p:nvPr/>
          </p:nvGrpSpPr>
          <p:grpSpPr>
            <a:xfrm rot="5400000">
              <a:off x="3311978" y="2491335"/>
              <a:ext cx="469669" cy="200576"/>
              <a:chOff x="1763713" y="2614613"/>
              <a:chExt cx="598488" cy="255588"/>
            </a:xfrm>
            <a:solidFill>
              <a:schemeClr val="accent2"/>
            </a:solidFill>
          </p:grpSpPr>
          <p:sp>
            <p:nvSpPr>
              <p:cNvPr id="165" name="Freeform: Shape 57"/>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66" name="Rectangle 58"/>
              <p:cNvSpPr/>
              <p:nvPr/>
            </p:nvSpPr>
            <p:spPr bwMode="auto">
              <a:xfrm>
                <a:off x="1881188" y="2719388"/>
                <a:ext cx="48101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59" name="Group 51"/>
            <p:cNvGrpSpPr/>
            <p:nvPr/>
          </p:nvGrpSpPr>
          <p:grpSpPr>
            <a:xfrm rot="5400000">
              <a:off x="3087731" y="2543663"/>
              <a:ext cx="399905" cy="165693"/>
              <a:chOff x="1852613" y="2967038"/>
              <a:chExt cx="509588" cy="211138"/>
            </a:xfrm>
            <a:solidFill>
              <a:schemeClr val="accent2"/>
            </a:solidFill>
          </p:grpSpPr>
          <p:sp>
            <p:nvSpPr>
              <p:cNvPr id="163" name="Freeform: Shape 55"/>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64" name="Rectangle 56"/>
              <p:cNvSpPr/>
              <p:nvPr/>
            </p:nvSpPr>
            <p:spPr bwMode="auto">
              <a:xfrm>
                <a:off x="1941513" y="3040063"/>
                <a:ext cx="420688"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60" name="Group 52"/>
            <p:cNvGrpSpPr/>
            <p:nvPr/>
          </p:nvGrpSpPr>
          <p:grpSpPr>
            <a:xfrm rot="5400000">
              <a:off x="2907714" y="2626510"/>
              <a:ext cx="261620" cy="138285"/>
              <a:chOff x="2028826" y="3302000"/>
              <a:chExt cx="333375" cy="176213"/>
            </a:xfrm>
            <a:solidFill>
              <a:schemeClr val="accent2"/>
            </a:solidFill>
          </p:grpSpPr>
          <p:sp>
            <p:nvSpPr>
              <p:cNvPr id="161" name="Freeform: Shape 53"/>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62" name="Rectangle 54"/>
              <p:cNvSpPr/>
              <p:nvPr/>
            </p:nvSpPr>
            <p:spPr bwMode="auto">
              <a:xfrm>
                <a:off x="2092326" y="3357563"/>
                <a:ext cx="2698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9" name="Group 65"/>
          <p:cNvGrpSpPr/>
          <p:nvPr/>
        </p:nvGrpSpPr>
        <p:grpSpPr>
          <a:xfrm>
            <a:off x="2907094" y="2741155"/>
            <a:ext cx="1457596" cy="482127"/>
            <a:chOff x="2907091" y="2899488"/>
            <a:chExt cx="1457595" cy="482128"/>
          </a:xfrm>
        </p:grpSpPr>
        <p:grpSp>
          <p:nvGrpSpPr>
            <p:cNvPr id="135" name="Group 66"/>
            <p:cNvGrpSpPr/>
            <p:nvPr/>
          </p:nvGrpSpPr>
          <p:grpSpPr>
            <a:xfrm rot="5400000">
              <a:off x="3306373" y="3028430"/>
              <a:ext cx="482126" cy="224246"/>
              <a:chOff x="2387601" y="2598738"/>
              <a:chExt cx="614362" cy="285750"/>
            </a:xfrm>
            <a:solidFill>
              <a:schemeClr val="accent2"/>
            </a:solidFill>
          </p:grpSpPr>
          <p:sp>
            <p:nvSpPr>
              <p:cNvPr id="152" name="Freeform: Shape 83"/>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53" name="Rectangle 84"/>
              <p:cNvSpPr/>
              <p:nvPr/>
            </p:nvSpPr>
            <p:spPr bwMode="auto">
              <a:xfrm>
                <a:off x="2387601" y="2719388"/>
                <a:ext cx="482600"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6" name="Group 67"/>
            <p:cNvGrpSpPr/>
            <p:nvPr/>
          </p:nvGrpSpPr>
          <p:grpSpPr>
            <a:xfrm>
              <a:off x="2907091" y="2899488"/>
              <a:ext cx="1457595" cy="468433"/>
              <a:chOff x="2907091" y="2899488"/>
              <a:chExt cx="1457595" cy="468433"/>
            </a:xfrm>
          </p:grpSpPr>
          <p:grpSp>
            <p:nvGrpSpPr>
              <p:cNvPr id="137" name="Group 68"/>
              <p:cNvGrpSpPr/>
              <p:nvPr/>
            </p:nvGrpSpPr>
            <p:grpSpPr>
              <a:xfrm rot="5400000">
                <a:off x="3847676" y="3015358"/>
                <a:ext cx="397413" cy="165693"/>
                <a:chOff x="2387601" y="2000250"/>
                <a:chExt cx="506412" cy="211138"/>
              </a:xfrm>
              <a:solidFill>
                <a:schemeClr val="accent2"/>
              </a:solidFill>
            </p:grpSpPr>
            <p:sp>
              <p:nvSpPr>
                <p:cNvPr id="150" name="Freeform: Shape 81"/>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51" name="Rectangle 82"/>
                <p:cNvSpPr/>
                <p:nvPr/>
              </p:nvSpPr>
              <p:spPr bwMode="auto">
                <a:xfrm>
                  <a:off x="2387601" y="2078038"/>
                  <a:ext cx="4222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8" name="Group 69"/>
              <p:cNvGrpSpPr/>
              <p:nvPr/>
            </p:nvGrpSpPr>
            <p:grpSpPr>
              <a:xfrm rot="5400000">
                <a:off x="4165980" y="2961161"/>
                <a:ext cx="260374" cy="137039"/>
                <a:chOff x="2387601" y="1700213"/>
                <a:chExt cx="331788" cy="174625"/>
              </a:xfrm>
              <a:solidFill>
                <a:schemeClr val="accent2"/>
              </a:solidFill>
            </p:grpSpPr>
            <p:sp>
              <p:nvSpPr>
                <p:cNvPr id="148" name="Freeform: Shape 79"/>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49" name="Rectangle 80"/>
                <p:cNvSpPr/>
                <p:nvPr/>
              </p:nvSpPr>
              <p:spPr bwMode="auto">
                <a:xfrm>
                  <a:off x="2387601" y="1760538"/>
                  <a:ext cx="254000" cy="53975"/>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39" name="Group 70"/>
              <p:cNvGrpSpPr/>
              <p:nvPr/>
            </p:nvGrpSpPr>
            <p:grpSpPr>
              <a:xfrm rot="5400000">
                <a:off x="3560517" y="3033421"/>
                <a:ext cx="468425" cy="200576"/>
                <a:chOff x="2387601" y="2298700"/>
                <a:chExt cx="596900" cy="255588"/>
              </a:xfrm>
              <a:solidFill>
                <a:schemeClr val="accent2"/>
              </a:solidFill>
            </p:grpSpPr>
            <p:sp>
              <p:nvSpPr>
                <p:cNvPr id="146" name="Freeform: Shape 77"/>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47" name="Rectangle 78"/>
                <p:cNvSpPr/>
                <p:nvPr/>
              </p:nvSpPr>
              <p:spPr bwMode="auto">
                <a:xfrm>
                  <a:off x="2387601" y="2403475"/>
                  <a:ext cx="482600"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40" name="Group 71"/>
              <p:cNvGrpSpPr/>
              <p:nvPr/>
            </p:nvGrpSpPr>
            <p:grpSpPr>
              <a:xfrm rot="5400000">
                <a:off x="3065931" y="2997284"/>
                <a:ext cx="443507" cy="247916"/>
                <a:chOff x="2387601" y="2914650"/>
                <a:chExt cx="565150" cy="315913"/>
              </a:xfrm>
              <a:solidFill>
                <a:schemeClr val="accent2"/>
              </a:solidFill>
            </p:grpSpPr>
            <p:sp>
              <p:nvSpPr>
                <p:cNvPr id="144" name="Freeform: Shape 75"/>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45" name="Rectangle 76"/>
                <p:cNvSpPr/>
                <p:nvPr/>
              </p:nvSpPr>
              <p:spPr bwMode="auto">
                <a:xfrm>
                  <a:off x="2387601" y="3040063"/>
                  <a:ext cx="4222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41" name="Group 72"/>
              <p:cNvGrpSpPr/>
              <p:nvPr/>
            </p:nvGrpSpPr>
            <p:grpSpPr>
              <a:xfrm rot="5400000">
                <a:off x="2877191" y="2929392"/>
                <a:ext cx="322665" cy="262866"/>
                <a:chOff x="2387601" y="3222625"/>
                <a:chExt cx="411163" cy="334963"/>
              </a:xfrm>
              <a:solidFill>
                <a:schemeClr val="accent2"/>
              </a:solidFill>
            </p:grpSpPr>
            <p:sp>
              <p:nvSpPr>
                <p:cNvPr id="142" name="Freeform: Shape 73"/>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43" name="Rectangle 74"/>
                <p:cNvSpPr/>
                <p:nvPr/>
              </p:nvSpPr>
              <p:spPr bwMode="auto">
                <a:xfrm>
                  <a:off x="2387601" y="3357563"/>
                  <a:ext cx="27146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grpSp>
        <p:nvGrpSpPr>
          <p:cNvPr id="10" name="Group 85"/>
          <p:cNvGrpSpPr/>
          <p:nvPr/>
        </p:nvGrpSpPr>
        <p:grpSpPr>
          <a:xfrm>
            <a:off x="4764595" y="2183509"/>
            <a:ext cx="1458843" cy="484620"/>
            <a:chOff x="4764592" y="2341843"/>
            <a:chExt cx="1458842" cy="484620"/>
          </a:xfrm>
        </p:grpSpPr>
        <p:grpSp>
          <p:nvGrpSpPr>
            <p:cNvPr id="117" name="Group 86"/>
            <p:cNvGrpSpPr/>
            <p:nvPr/>
          </p:nvGrpSpPr>
          <p:grpSpPr>
            <a:xfrm rot="5400000">
              <a:off x="5619216" y="2480127"/>
              <a:ext cx="444754" cy="247916"/>
              <a:chOff x="1795463" y="1947863"/>
              <a:chExt cx="566738" cy="315913"/>
            </a:xfrm>
            <a:solidFill>
              <a:schemeClr val="accent3"/>
            </a:solidFill>
          </p:grpSpPr>
          <p:sp>
            <p:nvSpPr>
              <p:cNvPr id="133" name="Freeform: Shape 102"/>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34" name="Rectangle 103"/>
              <p:cNvSpPr/>
              <p:nvPr/>
            </p:nvSpPr>
            <p:spPr bwMode="auto">
              <a:xfrm>
                <a:off x="1941513" y="2078038"/>
                <a:ext cx="420688"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18" name="Group 87"/>
            <p:cNvGrpSpPr/>
            <p:nvPr/>
          </p:nvGrpSpPr>
          <p:grpSpPr>
            <a:xfrm rot="5400000">
              <a:off x="5928801" y="2531828"/>
              <a:ext cx="325156" cy="264111"/>
              <a:chOff x="1947863" y="1619250"/>
              <a:chExt cx="414338" cy="336550"/>
            </a:xfrm>
            <a:solidFill>
              <a:schemeClr val="accent3"/>
            </a:solidFill>
          </p:grpSpPr>
          <p:sp>
            <p:nvSpPr>
              <p:cNvPr id="131" name="Freeform: Shape 100"/>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32" name="Rectangle 101"/>
              <p:cNvSpPr/>
              <p:nvPr/>
            </p:nvSpPr>
            <p:spPr bwMode="auto">
              <a:xfrm>
                <a:off x="2109788" y="1760538"/>
                <a:ext cx="252413" cy="53975"/>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19" name="Group 88"/>
            <p:cNvGrpSpPr/>
            <p:nvPr/>
          </p:nvGrpSpPr>
          <p:grpSpPr>
            <a:xfrm rot="5400000">
              <a:off x="5348253" y="2472030"/>
              <a:ext cx="484620" cy="224246"/>
              <a:chOff x="1744663" y="2282825"/>
              <a:chExt cx="617538" cy="285750"/>
            </a:xfrm>
            <a:solidFill>
              <a:schemeClr val="accent3"/>
            </a:solidFill>
          </p:grpSpPr>
          <p:sp>
            <p:nvSpPr>
              <p:cNvPr id="129" name="Freeform: Shape 98"/>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30" name="Rectangle 99"/>
              <p:cNvSpPr/>
              <p:nvPr/>
            </p:nvSpPr>
            <p:spPr bwMode="auto">
              <a:xfrm>
                <a:off x="1881188" y="2403475"/>
                <a:ext cx="48101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0" name="Group 89"/>
            <p:cNvGrpSpPr/>
            <p:nvPr/>
          </p:nvGrpSpPr>
          <p:grpSpPr>
            <a:xfrm rot="5400000">
              <a:off x="5107189" y="2491335"/>
              <a:ext cx="469669" cy="200576"/>
              <a:chOff x="1763713" y="2614613"/>
              <a:chExt cx="598488" cy="255588"/>
            </a:xfrm>
            <a:solidFill>
              <a:schemeClr val="accent3"/>
            </a:solidFill>
          </p:grpSpPr>
          <p:sp>
            <p:nvSpPr>
              <p:cNvPr id="127" name="Freeform: Shape 96"/>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28" name="Rectangle 97"/>
              <p:cNvSpPr/>
              <p:nvPr/>
            </p:nvSpPr>
            <p:spPr bwMode="auto">
              <a:xfrm>
                <a:off x="1881188" y="2719388"/>
                <a:ext cx="48101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1" name="Group 90"/>
            <p:cNvGrpSpPr/>
            <p:nvPr/>
          </p:nvGrpSpPr>
          <p:grpSpPr>
            <a:xfrm rot="5400000">
              <a:off x="4882942" y="2543663"/>
              <a:ext cx="399905" cy="165693"/>
              <a:chOff x="1852613" y="2967038"/>
              <a:chExt cx="509588" cy="211138"/>
            </a:xfrm>
            <a:solidFill>
              <a:schemeClr val="accent3"/>
            </a:solidFill>
          </p:grpSpPr>
          <p:sp>
            <p:nvSpPr>
              <p:cNvPr id="125" name="Freeform: Shape 94"/>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26" name="Rectangle 95"/>
              <p:cNvSpPr/>
              <p:nvPr/>
            </p:nvSpPr>
            <p:spPr bwMode="auto">
              <a:xfrm>
                <a:off x="1941513" y="3040063"/>
                <a:ext cx="420688"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2" name="Group 91"/>
            <p:cNvGrpSpPr/>
            <p:nvPr/>
          </p:nvGrpSpPr>
          <p:grpSpPr>
            <a:xfrm rot="5400000">
              <a:off x="4702925" y="2626510"/>
              <a:ext cx="261620" cy="138285"/>
              <a:chOff x="2028826" y="3302000"/>
              <a:chExt cx="333375" cy="176213"/>
            </a:xfrm>
            <a:solidFill>
              <a:schemeClr val="accent3"/>
            </a:solidFill>
          </p:grpSpPr>
          <p:sp>
            <p:nvSpPr>
              <p:cNvPr id="123" name="Freeform: Shape 92"/>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24" name="Rectangle 93"/>
              <p:cNvSpPr/>
              <p:nvPr/>
            </p:nvSpPr>
            <p:spPr bwMode="auto">
              <a:xfrm>
                <a:off x="2092326" y="3357563"/>
                <a:ext cx="2698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1" name="Group 104"/>
          <p:cNvGrpSpPr/>
          <p:nvPr/>
        </p:nvGrpSpPr>
        <p:grpSpPr>
          <a:xfrm>
            <a:off x="4702298" y="2560232"/>
            <a:ext cx="1795207" cy="663046"/>
            <a:chOff x="4702302" y="2718569"/>
            <a:chExt cx="1795209" cy="663047"/>
          </a:xfrm>
        </p:grpSpPr>
        <p:sp>
          <p:nvSpPr>
            <p:cNvPr id="98" name="Freeform: Shape 105"/>
            <p:cNvSpPr/>
            <p:nvPr/>
          </p:nvSpPr>
          <p:spPr bwMode="auto">
            <a:xfrm rot="5400000">
              <a:off x="6186682"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3"/>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99" name="Group 106"/>
            <p:cNvGrpSpPr/>
            <p:nvPr/>
          </p:nvGrpSpPr>
          <p:grpSpPr>
            <a:xfrm rot="5400000">
              <a:off x="5642887" y="3015358"/>
              <a:ext cx="397413" cy="165693"/>
              <a:chOff x="2387601" y="2000250"/>
              <a:chExt cx="506412" cy="211138"/>
            </a:xfrm>
            <a:solidFill>
              <a:schemeClr val="accent3"/>
            </a:solidFill>
          </p:grpSpPr>
          <p:sp>
            <p:nvSpPr>
              <p:cNvPr id="115" name="Freeform: Shape 122"/>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16" name="Rectangle 123"/>
              <p:cNvSpPr/>
              <p:nvPr/>
            </p:nvSpPr>
            <p:spPr bwMode="auto">
              <a:xfrm>
                <a:off x="2387601" y="2078038"/>
                <a:ext cx="4222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0" name="Group 107"/>
            <p:cNvGrpSpPr/>
            <p:nvPr/>
          </p:nvGrpSpPr>
          <p:grpSpPr>
            <a:xfrm rot="5400000">
              <a:off x="5961191" y="2961161"/>
              <a:ext cx="260374" cy="137039"/>
              <a:chOff x="2387601" y="1700213"/>
              <a:chExt cx="331788" cy="174625"/>
            </a:xfrm>
            <a:solidFill>
              <a:schemeClr val="accent3"/>
            </a:solidFill>
          </p:grpSpPr>
          <p:sp>
            <p:nvSpPr>
              <p:cNvPr id="113" name="Freeform: Shape 120"/>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14" name="Rectangle 121"/>
              <p:cNvSpPr/>
              <p:nvPr/>
            </p:nvSpPr>
            <p:spPr bwMode="auto">
              <a:xfrm>
                <a:off x="2387601" y="1760538"/>
                <a:ext cx="254000" cy="53975"/>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1" name="Group 108"/>
            <p:cNvGrpSpPr/>
            <p:nvPr/>
          </p:nvGrpSpPr>
          <p:grpSpPr>
            <a:xfrm rot="5400000">
              <a:off x="5355728" y="3033421"/>
              <a:ext cx="468425" cy="200576"/>
              <a:chOff x="2387601" y="2298700"/>
              <a:chExt cx="596900" cy="255588"/>
            </a:xfrm>
            <a:solidFill>
              <a:schemeClr val="accent3"/>
            </a:solidFill>
          </p:grpSpPr>
          <p:sp>
            <p:nvSpPr>
              <p:cNvPr id="111" name="Freeform: Shape 118"/>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12" name="Rectangle 119"/>
              <p:cNvSpPr/>
              <p:nvPr/>
            </p:nvSpPr>
            <p:spPr bwMode="auto">
              <a:xfrm>
                <a:off x="2387601" y="2403475"/>
                <a:ext cx="482600"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2" name="Group 109"/>
            <p:cNvGrpSpPr/>
            <p:nvPr/>
          </p:nvGrpSpPr>
          <p:grpSpPr>
            <a:xfrm rot="5400000">
              <a:off x="5101584" y="3028430"/>
              <a:ext cx="482126" cy="224246"/>
              <a:chOff x="2387601" y="2598738"/>
              <a:chExt cx="614362" cy="285750"/>
            </a:xfrm>
            <a:solidFill>
              <a:schemeClr val="accent3"/>
            </a:solidFill>
          </p:grpSpPr>
          <p:sp>
            <p:nvSpPr>
              <p:cNvPr id="109" name="Freeform: Shape 116"/>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10" name="Rectangle 117"/>
              <p:cNvSpPr/>
              <p:nvPr/>
            </p:nvSpPr>
            <p:spPr bwMode="auto">
              <a:xfrm>
                <a:off x="2387601" y="2719388"/>
                <a:ext cx="482600"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3" name="Group 110"/>
            <p:cNvGrpSpPr/>
            <p:nvPr/>
          </p:nvGrpSpPr>
          <p:grpSpPr>
            <a:xfrm rot="5400000">
              <a:off x="4861142" y="2997284"/>
              <a:ext cx="443507" cy="247916"/>
              <a:chOff x="2387601" y="2914650"/>
              <a:chExt cx="565150" cy="315913"/>
            </a:xfrm>
            <a:solidFill>
              <a:schemeClr val="accent3"/>
            </a:solidFill>
          </p:grpSpPr>
          <p:sp>
            <p:nvSpPr>
              <p:cNvPr id="107" name="Freeform: Shape 114"/>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08" name="Rectangle 115"/>
              <p:cNvSpPr/>
              <p:nvPr/>
            </p:nvSpPr>
            <p:spPr bwMode="auto">
              <a:xfrm>
                <a:off x="2387601" y="3040063"/>
                <a:ext cx="4222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4" name="Group 111"/>
            <p:cNvGrpSpPr/>
            <p:nvPr/>
          </p:nvGrpSpPr>
          <p:grpSpPr>
            <a:xfrm rot="5400000">
              <a:off x="4672402" y="2929392"/>
              <a:ext cx="322665" cy="262866"/>
              <a:chOff x="2387601" y="3222625"/>
              <a:chExt cx="411163" cy="334963"/>
            </a:xfrm>
            <a:solidFill>
              <a:schemeClr val="accent3"/>
            </a:solidFill>
          </p:grpSpPr>
          <p:sp>
            <p:nvSpPr>
              <p:cNvPr id="105" name="Freeform: Shape 112"/>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06" name="Rectangle 113"/>
              <p:cNvSpPr/>
              <p:nvPr/>
            </p:nvSpPr>
            <p:spPr bwMode="auto">
              <a:xfrm>
                <a:off x="2387601" y="3357563"/>
                <a:ext cx="27146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2" name="Group 124"/>
          <p:cNvGrpSpPr/>
          <p:nvPr/>
        </p:nvGrpSpPr>
        <p:grpSpPr>
          <a:xfrm>
            <a:off x="6559808" y="2183509"/>
            <a:ext cx="1458843" cy="484620"/>
            <a:chOff x="6559803" y="2341843"/>
            <a:chExt cx="1458842" cy="484620"/>
          </a:xfrm>
        </p:grpSpPr>
        <p:grpSp>
          <p:nvGrpSpPr>
            <p:cNvPr id="80" name="Group 125"/>
            <p:cNvGrpSpPr/>
            <p:nvPr/>
          </p:nvGrpSpPr>
          <p:grpSpPr>
            <a:xfrm rot="5400000">
              <a:off x="7414427" y="2480127"/>
              <a:ext cx="444754" cy="247916"/>
              <a:chOff x="1795463" y="1947863"/>
              <a:chExt cx="566738" cy="315913"/>
            </a:xfrm>
            <a:solidFill>
              <a:schemeClr val="accent4"/>
            </a:solidFill>
          </p:grpSpPr>
          <p:sp>
            <p:nvSpPr>
              <p:cNvPr id="96" name="Freeform: Shape 141"/>
              <p:cNvSpPr/>
              <p:nvPr/>
            </p:nvSpPr>
            <p:spPr bwMode="auto">
              <a:xfrm>
                <a:off x="1795463" y="1947863"/>
                <a:ext cx="315913" cy="315913"/>
              </a:xfrm>
              <a:custGeom>
                <a:avLst/>
                <a:gdLst/>
                <a:ahLst/>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l="0" t="0" r="r" b="b"/>
                <a:pathLst>
                  <a:path w="126" h="126">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97" name="Rectangle 142"/>
              <p:cNvSpPr/>
              <p:nvPr/>
            </p:nvSpPr>
            <p:spPr bwMode="auto">
              <a:xfrm>
                <a:off x="1941513" y="2078038"/>
                <a:ext cx="420688"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1" name="Group 126"/>
            <p:cNvGrpSpPr/>
            <p:nvPr/>
          </p:nvGrpSpPr>
          <p:grpSpPr>
            <a:xfrm rot="5400000">
              <a:off x="7724012" y="2531828"/>
              <a:ext cx="325156" cy="264111"/>
              <a:chOff x="1947863" y="1619250"/>
              <a:chExt cx="414338" cy="336550"/>
            </a:xfrm>
            <a:solidFill>
              <a:schemeClr val="accent4"/>
            </a:solidFill>
          </p:grpSpPr>
          <p:sp>
            <p:nvSpPr>
              <p:cNvPr id="94" name="Freeform: Shape 139"/>
              <p:cNvSpPr/>
              <p:nvPr/>
            </p:nvSpPr>
            <p:spPr bwMode="auto">
              <a:xfrm>
                <a:off x="1947863" y="1619250"/>
                <a:ext cx="336550" cy="336550"/>
              </a:xfrm>
              <a:custGeom>
                <a:avLst/>
                <a:gdLst/>
                <a:ahLst/>
                <a:cxnLst>
                  <a:cxn ang="0">
                    <a:pos x="67" y="0"/>
                  </a:cxn>
                  <a:cxn ang="0">
                    <a:pos x="115" y="20"/>
                  </a:cxn>
                  <a:cxn ang="0">
                    <a:pos x="134" y="67"/>
                  </a:cxn>
                  <a:cxn ang="0">
                    <a:pos x="115" y="114"/>
                  </a:cxn>
                  <a:cxn ang="0">
                    <a:pos x="67" y="134"/>
                  </a:cxn>
                  <a:cxn ang="0">
                    <a:pos x="20" y="114"/>
                  </a:cxn>
                  <a:cxn ang="0">
                    <a:pos x="0" y="67"/>
                  </a:cxn>
                  <a:cxn ang="0">
                    <a:pos x="20" y="20"/>
                  </a:cxn>
                  <a:cxn ang="0">
                    <a:pos x="67" y="0"/>
                  </a:cxn>
                </a:cxnLst>
                <a:rect l="0" t="0" r="r" b="b"/>
                <a:pathLst>
                  <a:path w="134" h="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95" name="Rectangle 140"/>
              <p:cNvSpPr/>
              <p:nvPr/>
            </p:nvSpPr>
            <p:spPr bwMode="auto">
              <a:xfrm>
                <a:off x="2109788" y="1760538"/>
                <a:ext cx="252413" cy="53975"/>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2" name="Group 127"/>
            <p:cNvGrpSpPr/>
            <p:nvPr/>
          </p:nvGrpSpPr>
          <p:grpSpPr>
            <a:xfrm rot="5400000">
              <a:off x="7143464" y="2472030"/>
              <a:ext cx="484620" cy="224246"/>
              <a:chOff x="1744663" y="2282825"/>
              <a:chExt cx="617538" cy="285750"/>
            </a:xfrm>
            <a:solidFill>
              <a:schemeClr val="accent4"/>
            </a:solidFill>
          </p:grpSpPr>
          <p:sp>
            <p:nvSpPr>
              <p:cNvPr id="92" name="Freeform: Shape 137"/>
              <p:cNvSpPr/>
              <p:nvPr/>
            </p:nvSpPr>
            <p:spPr bwMode="auto">
              <a:xfrm>
                <a:off x="1744663" y="2282825"/>
                <a:ext cx="287338" cy="285750"/>
              </a:xfrm>
              <a:custGeom>
                <a:avLst/>
                <a:gdLst/>
                <a:ahLst/>
                <a:cxnLst>
                  <a:cxn ang="0">
                    <a:pos x="0" y="57"/>
                  </a:cxn>
                  <a:cxn ang="0">
                    <a:pos x="17" y="17"/>
                  </a:cxn>
                  <a:cxn ang="0">
                    <a:pos x="57" y="0"/>
                  </a:cxn>
                  <a:cxn ang="0">
                    <a:pos x="98" y="17"/>
                  </a:cxn>
                  <a:cxn ang="0">
                    <a:pos x="114" y="57"/>
                  </a:cxn>
                  <a:cxn ang="0">
                    <a:pos x="98" y="97"/>
                  </a:cxn>
                  <a:cxn ang="0">
                    <a:pos x="57" y="114"/>
                  </a:cxn>
                  <a:cxn ang="0">
                    <a:pos x="17" y="97"/>
                  </a:cxn>
                  <a:cxn ang="0">
                    <a:pos x="0" y="57"/>
                  </a:cxn>
                </a:cxnLst>
                <a:rect l="0" t="0" r="r" b="b"/>
                <a:pathLst>
                  <a:path w="114" h="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93" name="Rectangle 138"/>
              <p:cNvSpPr/>
              <p:nvPr/>
            </p:nvSpPr>
            <p:spPr bwMode="auto">
              <a:xfrm>
                <a:off x="1881188" y="2403475"/>
                <a:ext cx="48101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3" name="Group 128"/>
            <p:cNvGrpSpPr/>
            <p:nvPr/>
          </p:nvGrpSpPr>
          <p:grpSpPr>
            <a:xfrm rot="5400000">
              <a:off x="6902400" y="2491335"/>
              <a:ext cx="469669" cy="200576"/>
              <a:chOff x="1763713" y="2614613"/>
              <a:chExt cx="598488" cy="255588"/>
            </a:xfrm>
            <a:solidFill>
              <a:schemeClr val="accent4"/>
            </a:solidFill>
          </p:grpSpPr>
          <p:sp>
            <p:nvSpPr>
              <p:cNvPr id="90" name="Freeform: Shape 135"/>
              <p:cNvSpPr/>
              <p:nvPr/>
            </p:nvSpPr>
            <p:spPr bwMode="auto">
              <a:xfrm>
                <a:off x="1763713" y="2614613"/>
                <a:ext cx="255588" cy="255588"/>
              </a:xfrm>
              <a:custGeom>
                <a:avLst/>
                <a:gdLst/>
                <a:ahLst/>
                <a:cxnLst>
                  <a:cxn ang="0">
                    <a:pos x="102" y="51"/>
                  </a:cxn>
                  <a:cxn ang="0">
                    <a:pos x="87" y="87"/>
                  </a:cxn>
                  <a:cxn ang="0">
                    <a:pos x="51" y="102"/>
                  </a:cxn>
                  <a:cxn ang="0">
                    <a:pos x="15" y="87"/>
                  </a:cxn>
                  <a:cxn ang="0">
                    <a:pos x="0" y="51"/>
                  </a:cxn>
                  <a:cxn ang="0">
                    <a:pos x="15" y="15"/>
                  </a:cxn>
                  <a:cxn ang="0">
                    <a:pos x="51" y="0"/>
                  </a:cxn>
                  <a:cxn ang="0">
                    <a:pos x="87" y="15"/>
                  </a:cxn>
                  <a:cxn ang="0">
                    <a:pos x="102" y="51"/>
                  </a:cxn>
                </a:cxnLst>
                <a:rect l="0" t="0" r="r" b="b"/>
                <a:pathLst>
                  <a:path w="102" h="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91" name="Rectangle 136"/>
              <p:cNvSpPr/>
              <p:nvPr/>
            </p:nvSpPr>
            <p:spPr bwMode="auto">
              <a:xfrm>
                <a:off x="1881188" y="2719388"/>
                <a:ext cx="48101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4" name="Group 129"/>
            <p:cNvGrpSpPr/>
            <p:nvPr/>
          </p:nvGrpSpPr>
          <p:grpSpPr>
            <a:xfrm rot="5400000">
              <a:off x="6678153" y="2543663"/>
              <a:ext cx="399905" cy="165693"/>
              <a:chOff x="1852613" y="2967038"/>
              <a:chExt cx="509588" cy="211138"/>
            </a:xfrm>
            <a:solidFill>
              <a:schemeClr val="accent4"/>
            </a:solidFill>
          </p:grpSpPr>
          <p:sp>
            <p:nvSpPr>
              <p:cNvPr id="88" name="Freeform: Shape 133"/>
              <p:cNvSpPr/>
              <p:nvPr/>
            </p:nvSpPr>
            <p:spPr bwMode="auto">
              <a:xfrm>
                <a:off x="1852613" y="2967038"/>
                <a:ext cx="211138" cy="211138"/>
              </a:xfrm>
              <a:custGeom>
                <a:avLst/>
                <a:gdLst/>
                <a:ahLst/>
                <a:cxnLst>
                  <a:cxn ang="0">
                    <a:pos x="72" y="12"/>
                  </a:cxn>
                  <a:cxn ang="0">
                    <a:pos x="84" y="42"/>
                  </a:cxn>
                  <a:cxn ang="0">
                    <a:pos x="72" y="72"/>
                  </a:cxn>
                  <a:cxn ang="0">
                    <a:pos x="42" y="84"/>
                  </a:cxn>
                  <a:cxn ang="0">
                    <a:pos x="12" y="72"/>
                  </a:cxn>
                  <a:cxn ang="0">
                    <a:pos x="0" y="42"/>
                  </a:cxn>
                  <a:cxn ang="0">
                    <a:pos x="12" y="12"/>
                  </a:cxn>
                  <a:cxn ang="0">
                    <a:pos x="42" y="0"/>
                  </a:cxn>
                  <a:cxn ang="0">
                    <a:pos x="72" y="12"/>
                  </a:cxn>
                </a:cxnLst>
                <a:rect l="0" t="0" r="r" b="b"/>
                <a:pathLst>
                  <a:path w="84" h="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89" name="Rectangle 134"/>
              <p:cNvSpPr/>
              <p:nvPr/>
            </p:nvSpPr>
            <p:spPr bwMode="auto">
              <a:xfrm>
                <a:off x="1941513" y="3040063"/>
                <a:ext cx="420688"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5" name="Group 130"/>
            <p:cNvGrpSpPr/>
            <p:nvPr/>
          </p:nvGrpSpPr>
          <p:grpSpPr>
            <a:xfrm rot="5400000">
              <a:off x="6498136" y="2626510"/>
              <a:ext cx="261620" cy="138285"/>
              <a:chOff x="2028826" y="3302000"/>
              <a:chExt cx="333375" cy="176213"/>
            </a:xfrm>
            <a:solidFill>
              <a:schemeClr val="accent4"/>
            </a:solidFill>
          </p:grpSpPr>
          <p:sp>
            <p:nvSpPr>
              <p:cNvPr id="86" name="Freeform: Shape 131"/>
              <p:cNvSpPr/>
              <p:nvPr/>
            </p:nvSpPr>
            <p:spPr bwMode="auto">
              <a:xfrm>
                <a:off x="2028826" y="3302000"/>
                <a:ext cx="176213" cy="176213"/>
              </a:xfrm>
              <a:custGeom>
                <a:avLst/>
                <a:gdLst/>
                <a:ahLst/>
                <a:cxnLst>
                  <a:cxn ang="0">
                    <a:pos x="70" y="35"/>
                  </a:cxn>
                  <a:cxn ang="0">
                    <a:pos x="60" y="60"/>
                  </a:cxn>
                  <a:cxn ang="0">
                    <a:pos x="35" y="70"/>
                  </a:cxn>
                  <a:cxn ang="0">
                    <a:pos x="10" y="60"/>
                  </a:cxn>
                  <a:cxn ang="0">
                    <a:pos x="0" y="35"/>
                  </a:cxn>
                  <a:cxn ang="0">
                    <a:pos x="10" y="10"/>
                  </a:cxn>
                  <a:cxn ang="0">
                    <a:pos x="35" y="0"/>
                  </a:cxn>
                  <a:cxn ang="0">
                    <a:pos x="60" y="10"/>
                  </a:cxn>
                  <a:cxn ang="0">
                    <a:pos x="70" y="35"/>
                  </a:cxn>
                </a:cxnLst>
                <a:rect l="0" t="0" r="r" b="b"/>
                <a:pathLst>
                  <a:path w="70" h="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87" name="Rectangle 132"/>
              <p:cNvSpPr/>
              <p:nvPr/>
            </p:nvSpPr>
            <p:spPr bwMode="auto">
              <a:xfrm>
                <a:off x="2092326" y="3357563"/>
                <a:ext cx="2698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3" name="Group 143"/>
          <p:cNvGrpSpPr/>
          <p:nvPr/>
        </p:nvGrpSpPr>
        <p:grpSpPr>
          <a:xfrm>
            <a:off x="6497510" y="2560232"/>
            <a:ext cx="1795207" cy="663046"/>
            <a:chOff x="6497513" y="2718569"/>
            <a:chExt cx="1795209" cy="663047"/>
          </a:xfrm>
        </p:grpSpPr>
        <p:sp>
          <p:nvSpPr>
            <p:cNvPr id="61" name="Freeform: Shape 144"/>
            <p:cNvSpPr/>
            <p:nvPr/>
          </p:nvSpPr>
          <p:spPr bwMode="auto">
            <a:xfrm rot="5400000">
              <a:off x="7981893" y="2719191"/>
              <a:ext cx="311452" cy="310207"/>
            </a:xfrm>
            <a:custGeom>
              <a:avLst/>
              <a:gdLst/>
              <a:ahLst/>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l="0" t="0" r="r" b="b"/>
              <a:pathLst>
                <a:path w="158" h="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4"/>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2" name="Group 145"/>
            <p:cNvGrpSpPr/>
            <p:nvPr/>
          </p:nvGrpSpPr>
          <p:grpSpPr>
            <a:xfrm rot="5400000">
              <a:off x="7438098" y="3015358"/>
              <a:ext cx="397413" cy="165693"/>
              <a:chOff x="2387601" y="2000250"/>
              <a:chExt cx="506412" cy="211138"/>
            </a:xfrm>
            <a:solidFill>
              <a:schemeClr val="accent4"/>
            </a:solidFill>
          </p:grpSpPr>
          <p:sp>
            <p:nvSpPr>
              <p:cNvPr id="78" name="Freeform: Shape 161"/>
              <p:cNvSpPr/>
              <p:nvPr/>
            </p:nvSpPr>
            <p:spPr bwMode="auto">
              <a:xfrm>
                <a:off x="2684463" y="2000250"/>
                <a:ext cx="209550" cy="211138"/>
              </a:xfrm>
              <a:custGeom>
                <a:avLst/>
                <a:gdLst/>
                <a:ahLst/>
                <a:cxnLst>
                  <a:cxn ang="0">
                    <a:pos x="71" y="12"/>
                  </a:cxn>
                  <a:cxn ang="0">
                    <a:pos x="84" y="42"/>
                  </a:cxn>
                  <a:cxn ang="0">
                    <a:pos x="71" y="71"/>
                  </a:cxn>
                  <a:cxn ang="0">
                    <a:pos x="42" y="84"/>
                  </a:cxn>
                  <a:cxn ang="0">
                    <a:pos x="12" y="71"/>
                  </a:cxn>
                  <a:cxn ang="0">
                    <a:pos x="0" y="42"/>
                  </a:cxn>
                  <a:cxn ang="0">
                    <a:pos x="12" y="12"/>
                  </a:cxn>
                  <a:cxn ang="0">
                    <a:pos x="42" y="0"/>
                  </a:cxn>
                  <a:cxn ang="0">
                    <a:pos x="71" y="12"/>
                  </a:cxn>
                </a:cxnLst>
                <a:rect l="0" t="0" r="r" b="b"/>
                <a:pathLst>
                  <a:path w="84" h="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9" name="Rectangle 162"/>
              <p:cNvSpPr/>
              <p:nvPr/>
            </p:nvSpPr>
            <p:spPr bwMode="auto">
              <a:xfrm>
                <a:off x="2387601" y="2078038"/>
                <a:ext cx="4222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3" name="Group 146"/>
            <p:cNvGrpSpPr/>
            <p:nvPr/>
          </p:nvGrpSpPr>
          <p:grpSpPr>
            <a:xfrm rot="5400000">
              <a:off x="7756402" y="2961161"/>
              <a:ext cx="260374" cy="137039"/>
              <a:chOff x="2387601" y="1700213"/>
              <a:chExt cx="331788" cy="174625"/>
            </a:xfrm>
            <a:solidFill>
              <a:schemeClr val="accent4"/>
            </a:solidFill>
          </p:grpSpPr>
          <p:sp>
            <p:nvSpPr>
              <p:cNvPr id="76" name="Freeform: Shape 159"/>
              <p:cNvSpPr/>
              <p:nvPr/>
            </p:nvSpPr>
            <p:spPr bwMode="auto">
              <a:xfrm>
                <a:off x="2543176" y="1700213"/>
                <a:ext cx="176213" cy="174625"/>
              </a:xfrm>
              <a:custGeom>
                <a:avLst/>
                <a:gdLst/>
                <a:ahLst/>
                <a:cxnLst>
                  <a:cxn ang="0">
                    <a:pos x="35" y="0"/>
                  </a:cxn>
                  <a:cxn ang="0">
                    <a:pos x="59" y="10"/>
                  </a:cxn>
                  <a:cxn ang="0">
                    <a:pos x="70" y="35"/>
                  </a:cxn>
                  <a:cxn ang="0">
                    <a:pos x="59" y="59"/>
                  </a:cxn>
                  <a:cxn ang="0">
                    <a:pos x="35" y="70"/>
                  </a:cxn>
                  <a:cxn ang="0">
                    <a:pos x="10" y="59"/>
                  </a:cxn>
                  <a:cxn ang="0">
                    <a:pos x="0" y="35"/>
                  </a:cxn>
                  <a:cxn ang="0">
                    <a:pos x="10" y="10"/>
                  </a:cxn>
                  <a:cxn ang="0">
                    <a:pos x="35" y="0"/>
                  </a:cxn>
                </a:cxnLst>
                <a:rect l="0" t="0" r="r" b="b"/>
                <a:pathLst>
                  <a:path w="70" h="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7" name="Rectangle 160"/>
              <p:cNvSpPr/>
              <p:nvPr/>
            </p:nvSpPr>
            <p:spPr bwMode="auto">
              <a:xfrm>
                <a:off x="2387601" y="1760538"/>
                <a:ext cx="254000" cy="53975"/>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4" name="Group 147"/>
            <p:cNvGrpSpPr/>
            <p:nvPr/>
          </p:nvGrpSpPr>
          <p:grpSpPr>
            <a:xfrm rot="5400000">
              <a:off x="7150939" y="3033421"/>
              <a:ext cx="468425" cy="200576"/>
              <a:chOff x="2387601" y="2298700"/>
              <a:chExt cx="596900" cy="255588"/>
            </a:xfrm>
            <a:solidFill>
              <a:schemeClr val="accent4"/>
            </a:solidFill>
          </p:grpSpPr>
          <p:sp>
            <p:nvSpPr>
              <p:cNvPr id="74" name="Freeform: Shape 157"/>
              <p:cNvSpPr/>
              <p:nvPr/>
            </p:nvSpPr>
            <p:spPr bwMode="auto">
              <a:xfrm>
                <a:off x="2728913" y="2298700"/>
                <a:ext cx="255588" cy="255588"/>
              </a:xfrm>
              <a:custGeom>
                <a:avLst/>
                <a:gdLst/>
                <a:ahLst/>
                <a:cxnLst>
                  <a:cxn ang="0">
                    <a:pos x="87" y="87"/>
                  </a:cxn>
                  <a:cxn ang="0">
                    <a:pos x="51" y="102"/>
                  </a:cxn>
                  <a:cxn ang="0">
                    <a:pos x="15" y="87"/>
                  </a:cxn>
                  <a:cxn ang="0">
                    <a:pos x="0" y="51"/>
                  </a:cxn>
                  <a:cxn ang="0">
                    <a:pos x="15" y="15"/>
                  </a:cxn>
                  <a:cxn ang="0">
                    <a:pos x="51" y="0"/>
                  </a:cxn>
                  <a:cxn ang="0">
                    <a:pos x="87" y="15"/>
                  </a:cxn>
                  <a:cxn ang="0">
                    <a:pos x="102" y="51"/>
                  </a:cxn>
                  <a:cxn ang="0">
                    <a:pos x="87" y="87"/>
                  </a:cxn>
                </a:cxnLst>
                <a:rect l="0" t="0" r="r" b="b"/>
                <a:pathLst>
                  <a:path w="102" h="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5" name="Rectangle 158"/>
              <p:cNvSpPr/>
              <p:nvPr/>
            </p:nvSpPr>
            <p:spPr bwMode="auto">
              <a:xfrm>
                <a:off x="2387601" y="2403475"/>
                <a:ext cx="482600"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5" name="Group 148"/>
            <p:cNvGrpSpPr/>
            <p:nvPr/>
          </p:nvGrpSpPr>
          <p:grpSpPr>
            <a:xfrm rot="5400000">
              <a:off x="6896795" y="3028430"/>
              <a:ext cx="482126" cy="224246"/>
              <a:chOff x="2387601" y="2598738"/>
              <a:chExt cx="614362" cy="285750"/>
            </a:xfrm>
            <a:solidFill>
              <a:schemeClr val="accent4"/>
            </a:solidFill>
          </p:grpSpPr>
          <p:sp>
            <p:nvSpPr>
              <p:cNvPr id="72" name="Freeform: Shape 155"/>
              <p:cNvSpPr/>
              <p:nvPr/>
            </p:nvSpPr>
            <p:spPr bwMode="auto">
              <a:xfrm>
                <a:off x="2716213" y="2598738"/>
                <a:ext cx="285750" cy="285750"/>
              </a:xfrm>
              <a:custGeom>
                <a:avLst/>
                <a:gdLst/>
                <a:ahLst/>
                <a:cxnLst>
                  <a:cxn ang="0">
                    <a:pos x="114" y="57"/>
                  </a:cxn>
                  <a:cxn ang="0">
                    <a:pos x="97" y="97"/>
                  </a:cxn>
                  <a:cxn ang="0">
                    <a:pos x="57" y="114"/>
                  </a:cxn>
                  <a:cxn ang="0">
                    <a:pos x="16" y="97"/>
                  </a:cxn>
                  <a:cxn ang="0">
                    <a:pos x="0" y="57"/>
                  </a:cxn>
                  <a:cxn ang="0">
                    <a:pos x="16" y="16"/>
                  </a:cxn>
                  <a:cxn ang="0">
                    <a:pos x="57" y="0"/>
                  </a:cxn>
                  <a:cxn ang="0">
                    <a:pos x="97" y="16"/>
                  </a:cxn>
                  <a:cxn ang="0">
                    <a:pos x="114" y="57"/>
                  </a:cxn>
                </a:cxnLst>
                <a:rect l="0" t="0" r="r" b="b"/>
                <a:pathLst>
                  <a:path w="114" h="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3" name="Rectangle 156"/>
              <p:cNvSpPr/>
              <p:nvPr/>
            </p:nvSpPr>
            <p:spPr bwMode="auto">
              <a:xfrm>
                <a:off x="2387601" y="2719388"/>
                <a:ext cx="482600"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6" name="Group 149"/>
            <p:cNvGrpSpPr/>
            <p:nvPr/>
          </p:nvGrpSpPr>
          <p:grpSpPr>
            <a:xfrm rot="5400000">
              <a:off x="6656353" y="2997284"/>
              <a:ext cx="443507" cy="247916"/>
              <a:chOff x="2387601" y="2914650"/>
              <a:chExt cx="565150" cy="315913"/>
            </a:xfrm>
            <a:solidFill>
              <a:schemeClr val="accent4"/>
            </a:solidFill>
          </p:grpSpPr>
          <p:sp>
            <p:nvSpPr>
              <p:cNvPr id="70" name="Freeform: Shape 153"/>
              <p:cNvSpPr/>
              <p:nvPr/>
            </p:nvSpPr>
            <p:spPr bwMode="auto">
              <a:xfrm>
                <a:off x="2636838" y="2914650"/>
                <a:ext cx="315913" cy="315913"/>
              </a:xfrm>
              <a:custGeom>
                <a:avLst/>
                <a:gdLst/>
                <a:ahLst/>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l="0" t="0" r="r" b="b"/>
                <a:pathLst>
                  <a:path w="126" h="126">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71" name="Rectangle 154"/>
              <p:cNvSpPr/>
              <p:nvPr/>
            </p:nvSpPr>
            <p:spPr bwMode="auto">
              <a:xfrm>
                <a:off x="2387601" y="3040063"/>
                <a:ext cx="422275"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7" name="Group 150"/>
            <p:cNvGrpSpPr/>
            <p:nvPr/>
          </p:nvGrpSpPr>
          <p:grpSpPr>
            <a:xfrm rot="5400000">
              <a:off x="6467613" y="2929392"/>
              <a:ext cx="322665" cy="262866"/>
              <a:chOff x="2387601" y="3222625"/>
              <a:chExt cx="411163" cy="334963"/>
            </a:xfrm>
            <a:solidFill>
              <a:schemeClr val="accent4"/>
            </a:solidFill>
          </p:grpSpPr>
          <p:sp>
            <p:nvSpPr>
              <p:cNvPr id="68" name="Freeform: Shape 151"/>
              <p:cNvSpPr/>
              <p:nvPr/>
            </p:nvSpPr>
            <p:spPr bwMode="auto">
              <a:xfrm>
                <a:off x="2463801" y="3222625"/>
                <a:ext cx="334963" cy="334963"/>
              </a:xfrm>
              <a:custGeom>
                <a:avLst/>
                <a:gdLst/>
                <a:ahLst/>
                <a:cxnLst>
                  <a:cxn ang="0">
                    <a:pos x="0" y="67"/>
                  </a:cxn>
                  <a:cxn ang="0">
                    <a:pos x="19" y="19"/>
                  </a:cxn>
                  <a:cxn ang="0">
                    <a:pos x="67" y="0"/>
                  </a:cxn>
                  <a:cxn ang="0">
                    <a:pos x="114" y="19"/>
                  </a:cxn>
                  <a:cxn ang="0">
                    <a:pos x="134" y="67"/>
                  </a:cxn>
                  <a:cxn ang="0">
                    <a:pos x="114" y="114"/>
                  </a:cxn>
                  <a:cxn ang="0">
                    <a:pos x="67" y="134"/>
                  </a:cxn>
                  <a:cxn ang="0">
                    <a:pos x="19" y="114"/>
                  </a:cxn>
                  <a:cxn ang="0">
                    <a:pos x="0" y="67"/>
                  </a:cxn>
                </a:cxnLst>
                <a:rect l="0" t="0" r="r" b="b"/>
                <a:pathLst>
                  <a:path w="134" h="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Rectangle 152"/>
              <p:cNvSpPr/>
              <p:nvPr/>
            </p:nvSpPr>
            <p:spPr bwMode="auto">
              <a:xfrm>
                <a:off x="2387601" y="3357563"/>
                <a:ext cx="271463" cy="55563"/>
              </a:xfrm>
              <a:prstGeom prst="rect">
                <a:avLst/>
              </a:prstGeom>
              <a:grpFill/>
              <a:ln w="9525">
                <a:noFill/>
                <a:miter lim="800000"/>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sp>
        <p:nvSpPr>
          <p:cNvPr id="14" name="Speech Bubble: Rectangle 163"/>
          <p:cNvSpPr/>
          <p:nvPr/>
        </p:nvSpPr>
        <p:spPr>
          <a:xfrm>
            <a:off x="1634043" y="973763"/>
            <a:ext cx="1230349" cy="888983"/>
          </a:xfrm>
          <a:prstGeom prst="wedgeRectCallout">
            <a:avLst>
              <a:gd name="adj1" fmla="val -30714"/>
              <a:gd name="adj2" fmla="val 77460"/>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5" name="Group 164"/>
          <p:cNvGrpSpPr/>
          <p:nvPr/>
        </p:nvGrpSpPr>
        <p:grpSpPr>
          <a:xfrm>
            <a:off x="1964948" y="1092652"/>
            <a:ext cx="623015" cy="610758"/>
            <a:chOff x="6718300" y="2185988"/>
            <a:chExt cx="484188" cy="474663"/>
          </a:xfrm>
          <a:solidFill>
            <a:schemeClr val="accent1"/>
          </a:solidFill>
        </p:grpSpPr>
        <p:sp>
          <p:nvSpPr>
            <p:cNvPr id="52" name="Freeform: Shape 165"/>
            <p:cNvSpPr/>
            <p:nvPr/>
          </p:nvSpPr>
          <p:spPr bwMode="auto">
            <a:xfrm>
              <a:off x="6718300" y="2297113"/>
              <a:ext cx="128588" cy="134938"/>
            </a:xfrm>
            <a:custGeom>
              <a:avLst/>
              <a:gdLst/>
              <a:ahLst/>
              <a:cxnLst>
                <a:cxn ang="0">
                  <a:pos x="40" y="85"/>
                </a:cxn>
                <a:cxn ang="0">
                  <a:pos x="81" y="65"/>
                </a:cxn>
                <a:cxn ang="0">
                  <a:pos x="81" y="22"/>
                </a:cxn>
                <a:cxn ang="0">
                  <a:pos x="40" y="0"/>
                </a:cxn>
                <a:cxn ang="0">
                  <a:pos x="0" y="22"/>
                </a:cxn>
                <a:cxn ang="0">
                  <a:pos x="0" y="65"/>
                </a:cxn>
                <a:cxn ang="0">
                  <a:pos x="40" y="85"/>
                </a:cxn>
              </a:cxnLst>
              <a:rect l="0" t="0" r="r" b="b"/>
              <a:pathLst>
                <a:path w="81" h="85">
                  <a:moveTo>
                    <a:pt x="40" y="85"/>
                  </a:moveTo>
                  <a:lnTo>
                    <a:pt x="81" y="65"/>
                  </a:lnTo>
                  <a:lnTo>
                    <a:pt x="81" y="22"/>
                  </a:lnTo>
                  <a:lnTo>
                    <a:pt x="40" y="0"/>
                  </a:lnTo>
                  <a:lnTo>
                    <a:pt x="0" y="22"/>
                  </a:lnTo>
                  <a:lnTo>
                    <a:pt x="0" y="65"/>
                  </a:lnTo>
                  <a:lnTo>
                    <a:pt x="40" y="85"/>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Freeform: Shape 166"/>
            <p:cNvSpPr/>
            <p:nvPr/>
          </p:nvSpPr>
          <p:spPr bwMode="auto">
            <a:xfrm>
              <a:off x="6858000" y="2297113"/>
              <a:ext cx="130175" cy="134938"/>
            </a:xfrm>
            <a:custGeom>
              <a:avLst/>
              <a:gdLst/>
              <a:ahLst/>
              <a:cxnLst>
                <a:cxn ang="0">
                  <a:pos x="41" y="85"/>
                </a:cxn>
                <a:cxn ang="0">
                  <a:pos x="82" y="65"/>
                </a:cxn>
                <a:cxn ang="0">
                  <a:pos x="82" y="22"/>
                </a:cxn>
                <a:cxn ang="0">
                  <a:pos x="39" y="0"/>
                </a:cxn>
                <a:cxn ang="0">
                  <a:pos x="0" y="22"/>
                </a:cxn>
                <a:cxn ang="0">
                  <a:pos x="0" y="65"/>
                </a:cxn>
                <a:cxn ang="0">
                  <a:pos x="41" y="85"/>
                </a:cxn>
              </a:cxnLst>
              <a:rect l="0" t="0" r="r" b="b"/>
              <a:pathLst>
                <a:path w="82" h="85">
                  <a:moveTo>
                    <a:pt x="41" y="85"/>
                  </a:moveTo>
                  <a:lnTo>
                    <a:pt x="82" y="65"/>
                  </a:lnTo>
                  <a:lnTo>
                    <a:pt x="82" y="22"/>
                  </a:lnTo>
                  <a:lnTo>
                    <a:pt x="39" y="0"/>
                  </a:lnTo>
                  <a:lnTo>
                    <a:pt x="0" y="22"/>
                  </a:lnTo>
                  <a:lnTo>
                    <a:pt x="0" y="65"/>
                  </a:lnTo>
                  <a:lnTo>
                    <a:pt x="41" y="85"/>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167"/>
            <p:cNvSpPr/>
            <p:nvPr/>
          </p:nvSpPr>
          <p:spPr bwMode="auto">
            <a:xfrm>
              <a:off x="6784975" y="2185988"/>
              <a:ext cx="130175" cy="134938"/>
            </a:xfrm>
            <a:custGeom>
              <a:avLst/>
              <a:gdLst/>
              <a:ahLst/>
              <a:cxnLst>
                <a:cxn ang="0">
                  <a:pos x="41" y="85"/>
                </a:cxn>
                <a:cxn ang="0">
                  <a:pos x="82" y="64"/>
                </a:cxn>
                <a:cxn ang="0">
                  <a:pos x="82" y="22"/>
                </a:cxn>
                <a:cxn ang="0">
                  <a:pos x="41" y="0"/>
                </a:cxn>
                <a:cxn ang="0">
                  <a:pos x="0" y="22"/>
                </a:cxn>
                <a:cxn ang="0">
                  <a:pos x="0" y="64"/>
                </a:cxn>
                <a:cxn ang="0">
                  <a:pos x="41" y="85"/>
                </a:cxn>
              </a:cxnLst>
              <a:rect l="0" t="0" r="r" b="b"/>
              <a:pathLst>
                <a:path w="82" h="85">
                  <a:moveTo>
                    <a:pt x="41" y="85"/>
                  </a:moveTo>
                  <a:lnTo>
                    <a:pt x="82" y="64"/>
                  </a:lnTo>
                  <a:lnTo>
                    <a:pt x="82" y="22"/>
                  </a:lnTo>
                  <a:lnTo>
                    <a:pt x="41" y="0"/>
                  </a:lnTo>
                  <a:lnTo>
                    <a:pt x="0" y="22"/>
                  </a:lnTo>
                  <a:lnTo>
                    <a:pt x="0" y="64"/>
                  </a:lnTo>
                  <a:lnTo>
                    <a:pt x="41" y="85"/>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Freeform: Shape 168"/>
            <p:cNvSpPr/>
            <p:nvPr/>
          </p:nvSpPr>
          <p:spPr bwMode="auto">
            <a:xfrm>
              <a:off x="6718300" y="2522538"/>
              <a:ext cx="128588" cy="138113"/>
            </a:xfrm>
            <a:custGeom>
              <a:avLst/>
              <a:gdLst/>
              <a:ahLst/>
              <a:cxnLst>
                <a:cxn ang="0">
                  <a:pos x="40" y="87"/>
                </a:cxn>
                <a:cxn ang="0">
                  <a:pos x="81" y="67"/>
                </a:cxn>
                <a:cxn ang="0">
                  <a:pos x="81" y="23"/>
                </a:cxn>
                <a:cxn ang="0">
                  <a:pos x="40" y="0"/>
                </a:cxn>
                <a:cxn ang="0">
                  <a:pos x="0" y="23"/>
                </a:cxn>
                <a:cxn ang="0">
                  <a:pos x="0" y="67"/>
                </a:cxn>
                <a:cxn ang="0">
                  <a:pos x="40" y="87"/>
                </a:cxn>
              </a:cxnLst>
              <a:rect l="0" t="0" r="r" b="b"/>
              <a:pathLst>
                <a:path w="81" h="87">
                  <a:moveTo>
                    <a:pt x="40" y="87"/>
                  </a:moveTo>
                  <a:lnTo>
                    <a:pt x="81" y="67"/>
                  </a:lnTo>
                  <a:lnTo>
                    <a:pt x="81" y="23"/>
                  </a:lnTo>
                  <a:lnTo>
                    <a:pt x="40" y="0"/>
                  </a:lnTo>
                  <a:lnTo>
                    <a:pt x="0" y="23"/>
                  </a:lnTo>
                  <a:lnTo>
                    <a:pt x="0" y="67"/>
                  </a:lnTo>
                  <a:lnTo>
                    <a:pt x="40" y="87"/>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169"/>
            <p:cNvSpPr/>
            <p:nvPr/>
          </p:nvSpPr>
          <p:spPr bwMode="auto">
            <a:xfrm>
              <a:off x="6858000" y="2522538"/>
              <a:ext cx="130175" cy="138113"/>
            </a:xfrm>
            <a:custGeom>
              <a:avLst/>
              <a:gdLst/>
              <a:ahLst/>
              <a:cxnLst>
                <a:cxn ang="0">
                  <a:pos x="41" y="87"/>
                </a:cxn>
                <a:cxn ang="0">
                  <a:pos x="82" y="67"/>
                </a:cxn>
                <a:cxn ang="0">
                  <a:pos x="82" y="23"/>
                </a:cxn>
                <a:cxn ang="0">
                  <a:pos x="39" y="0"/>
                </a:cxn>
                <a:cxn ang="0">
                  <a:pos x="0" y="23"/>
                </a:cxn>
                <a:cxn ang="0">
                  <a:pos x="0" y="67"/>
                </a:cxn>
                <a:cxn ang="0">
                  <a:pos x="41" y="87"/>
                </a:cxn>
              </a:cxnLst>
              <a:rect l="0" t="0" r="r" b="b"/>
              <a:pathLst>
                <a:path w="82" h="87">
                  <a:moveTo>
                    <a:pt x="41" y="87"/>
                  </a:moveTo>
                  <a:lnTo>
                    <a:pt x="82" y="67"/>
                  </a:lnTo>
                  <a:lnTo>
                    <a:pt x="82" y="23"/>
                  </a:lnTo>
                  <a:lnTo>
                    <a:pt x="39" y="0"/>
                  </a:lnTo>
                  <a:lnTo>
                    <a:pt x="0" y="23"/>
                  </a:lnTo>
                  <a:lnTo>
                    <a:pt x="0" y="67"/>
                  </a:lnTo>
                  <a:lnTo>
                    <a:pt x="41" y="87"/>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Freeform: Shape 170"/>
            <p:cNvSpPr/>
            <p:nvPr/>
          </p:nvSpPr>
          <p:spPr bwMode="auto">
            <a:xfrm>
              <a:off x="6784975" y="2411413"/>
              <a:ext cx="130175" cy="138113"/>
            </a:xfrm>
            <a:custGeom>
              <a:avLst/>
              <a:gdLst/>
              <a:ahLst/>
              <a:cxnLst>
                <a:cxn ang="0">
                  <a:pos x="41" y="87"/>
                </a:cxn>
                <a:cxn ang="0">
                  <a:pos x="82" y="67"/>
                </a:cxn>
                <a:cxn ang="0">
                  <a:pos x="82" y="22"/>
                </a:cxn>
                <a:cxn ang="0">
                  <a:pos x="41" y="0"/>
                </a:cxn>
                <a:cxn ang="0">
                  <a:pos x="0" y="22"/>
                </a:cxn>
                <a:cxn ang="0">
                  <a:pos x="0" y="67"/>
                </a:cxn>
                <a:cxn ang="0">
                  <a:pos x="41" y="87"/>
                </a:cxn>
              </a:cxnLst>
              <a:rect l="0" t="0" r="r" b="b"/>
              <a:pathLst>
                <a:path w="82" h="87">
                  <a:moveTo>
                    <a:pt x="41" y="87"/>
                  </a:moveTo>
                  <a:lnTo>
                    <a:pt x="82" y="67"/>
                  </a:lnTo>
                  <a:lnTo>
                    <a:pt x="82" y="22"/>
                  </a:lnTo>
                  <a:lnTo>
                    <a:pt x="41" y="0"/>
                  </a:lnTo>
                  <a:lnTo>
                    <a:pt x="0" y="22"/>
                  </a:lnTo>
                  <a:lnTo>
                    <a:pt x="0" y="67"/>
                  </a:lnTo>
                  <a:lnTo>
                    <a:pt x="41" y="87"/>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8" name="Freeform: Shape 171"/>
            <p:cNvSpPr/>
            <p:nvPr/>
          </p:nvSpPr>
          <p:spPr bwMode="auto">
            <a:xfrm>
              <a:off x="6932613" y="2414588"/>
              <a:ext cx="131763" cy="134938"/>
            </a:xfrm>
            <a:custGeom>
              <a:avLst/>
              <a:gdLst/>
              <a:ahLst/>
              <a:cxnLst>
                <a:cxn ang="0">
                  <a:pos x="40" y="85"/>
                </a:cxn>
                <a:cxn ang="0">
                  <a:pos x="83" y="65"/>
                </a:cxn>
                <a:cxn ang="0">
                  <a:pos x="83" y="22"/>
                </a:cxn>
                <a:cxn ang="0">
                  <a:pos x="40" y="0"/>
                </a:cxn>
                <a:cxn ang="0">
                  <a:pos x="0" y="22"/>
                </a:cxn>
                <a:cxn ang="0">
                  <a:pos x="0" y="65"/>
                </a:cxn>
                <a:cxn ang="0">
                  <a:pos x="40" y="85"/>
                </a:cxn>
              </a:cxnLst>
              <a:rect l="0" t="0" r="r" b="b"/>
              <a:pathLst>
                <a:path w="83" h="85">
                  <a:moveTo>
                    <a:pt x="40" y="85"/>
                  </a:moveTo>
                  <a:lnTo>
                    <a:pt x="83" y="65"/>
                  </a:lnTo>
                  <a:lnTo>
                    <a:pt x="83" y="22"/>
                  </a:lnTo>
                  <a:lnTo>
                    <a:pt x="40" y="0"/>
                  </a:lnTo>
                  <a:lnTo>
                    <a:pt x="0" y="22"/>
                  </a:lnTo>
                  <a:lnTo>
                    <a:pt x="0" y="65"/>
                  </a:lnTo>
                  <a:lnTo>
                    <a:pt x="40" y="85"/>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Freeform: Shape 172"/>
            <p:cNvSpPr/>
            <p:nvPr/>
          </p:nvSpPr>
          <p:spPr bwMode="auto">
            <a:xfrm>
              <a:off x="7072313" y="2414588"/>
              <a:ext cx="130175" cy="134938"/>
            </a:xfrm>
            <a:custGeom>
              <a:avLst/>
              <a:gdLst/>
              <a:ahLst/>
              <a:cxnLst>
                <a:cxn ang="0">
                  <a:pos x="41" y="85"/>
                </a:cxn>
                <a:cxn ang="0">
                  <a:pos x="82" y="65"/>
                </a:cxn>
                <a:cxn ang="0">
                  <a:pos x="82" y="22"/>
                </a:cxn>
                <a:cxn ang="0">
                  <a:pos x="39" y="0"/>
                </a:cxn>
                <a:cxn ang="0">
                  <a:pos x="0" y="22"/>
                </a:cxn>
                <a:cxn ang="0">
                  <a:pos x="0" y="65"/>
                </a:cxn>
                <a:cxn ang="0">
                  <a:pos x="41" y="85"/>
                </a:cxn>
              </a:cxnLst>
              <a:rect l="0" t="0" r="r" b="b"/>
              <a:pathLst>
                <a:path w="82" h="85">
                  <a:moveTo>
                    <a:pt x="41" y="85"/>
                  </a:moveTo>
                  <a:lnTo>
                    <a:pt x="82" y="65"/>
                  </a:lnTo>
                  <a:lnTo>
                    <a:pt x="82" y="22"/>
                  </a:lnTo>
                  <a:lnTo>
                    <a:pt x="39" y="0"/>
                  </a:lnTo>
                  <a:lnTo>
                    <a:pt x="0" y="22"/>
                  </a:lnTo>
                  <a:lnTo>
                    <a:pt x="0" y="65"/>
                  </a:lnTo>
                  <a:lnTo>
                    <a:pt x="41" y="85"/>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60" name="Freeform: Shape 173"/>
            <p:cNvSpPr/>
            <p:nvPr/>
          </p:nvSpPr>
          <p:spPr bwMode="auto">
            <a:xfrm>
              <a:off x="6999288" y="2303463"/>
              <a:ext cx="131763" cy="134938"/>
            </a:xfrm>
            <a:custGeom>
              <a:avLst/>
              <a:gdLst/>
              <a:ahLst/>
              <a:cxnLst>
                <a:cxn ang="0">
                  <a:pos x="41" y="85"/>
                </a:cxn>
                <a:cxn ang="0">
                  <a:pos x="83" y="64"/>
                </a:cxn>
                <a:cxn ang="0">
                  <a:pos x="83" y="22"/>
                </a:cxn>
                <a:cxn ang="0">
                  <a:pos x="41" y="0"/>
                </a:cxn>
                <a:cxn ang="0">
                  <a:pos x="0" y="22"/>
                </a:cxn>
                <a:cxn ang="0">
                  <a:pos x="0" y="64"/>
                </a:cxn>
                <a:cxn ang="0">
                  <a:pos x="41" y="85"/>
                </a:cxn>
              </a:cxnLst>
              <a:rect l="0" t="0" r="r" b="b"/>
              <a:pathLst>
                <a:path w="83" h="85">
                  <a:moveTo>
                    <a:pt x="41" y="85"/>
                  </a:moveTo>
                  <a:lnTo>
                    <a:pt x="83" y="64"/>
                  </a:lnTo>
                  <a:lnTo>
                    <a:pt x="83" y="22"/>
                  </a:lnTo>
                  <a:lnTo>
                    <a:pt x="41" y="0"/>
                  </a:lnTo>
                  <a:lnTo>
                    <a:pt x="0" y="22"/>
                  </a:lnTo>
                  <a:lnTo>
                    <a:pt x="0" y="64"/>
                  </a:lnTo>
                  <a:lnTo>
                    <a:pt x="41" y="85"/>
                  </a:ln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6" name="Group 174"/>
          <p:cNvGrpSpPr/>
          <p:nvPr/>
        </p:nvGrpSpPr>
        <p:grpSpPr>
          <a:xfrm>
            <a:off x="3014427" y="3633240"/>
            <a:ext cx="566717" cy="633129"/>
            <a:chOff x="6445250" y="2822575"/>
            <a:chExt cx="812800" cy="908050"/>
          </a:xfrm>
          <a:solidFill>
            <a:schemeClr val="accent2"/>
          </a:solidFill>
        </p:grpSpPr>
        <p:sp>
          <p:nvSpPr>
            <p:cNvPr id="32" name="Freeform: Shape 175"/>
            <p:cNvSpPr/>
            <p:nvPr/>
          </p:nvSpPr>
          <p:spPr bwMode="auto">
            <a:xfrm>
              <a:off x="6445250" y="2822575"/>
              <a:ext cx="812800" cy="908050"/>
            </a:xfrm>
            <a:custGeom>
              <a:avLst/>
              <a:gdLst/>
              <a:ahLst/>
              <a:cxnLst>
                <a:cxn ang="0">
                  <a:pos x="249" y="169"/>
                </a:cxn>
                <a:cxn ang="0">
                  <a:pos x="256" y="131"/>
                </a:cxn>
                <a:cxn ang="0">
                  <a:pos x="243" y="112"/>
                </a:cxn>
                <a:cxn ang="0">
                  <a:pos x="234" y="143"/>
                </a:cxn>
                <a:cxn ang="0">
                  <a:pos x="203" y="152"/>
                </a:cxn>
                <a:cxn ang="0">
                  <a:pos x="171" y="115"/>
                </a:cxn>
                <a:cxn ang="0">
                  <a:pos x="175" y="85"/>
                </a:cxn>
                <a:cxn ang="0">
                  <a:pos x="173" y="52"/>
                </a:cxn>
                <a:cxn ang="0">
                  <a:pos x="157" y="88"/>
                </a:cxn>
                <a:cxn ang="0">
                  <a:pos x="109" y="98"/>
                </a:cxn>
                <a:cxn ang="0">
                  <a:pos x="87" y="74"/>
                </a:cxn>
                <a:cxn ang="0">
                  <a:pos x="91" y="38"/>
                </a:cxn>
                <a:cxn ang="0">
                  <a:pos x="91" y="5"/>
                </a:cxn>
                <a:cxn ang="0">
                  <a:pos x="73" y="47"/>
                </a:cxn>
                <a:cxn ang="0">
                  <a:pos x="40" y="56"/>
                </a:cxn>
                <a:cxn ang="0">
                  <a:pos x="39" y="72"/>
                </a:cxn>
                <a:cxn ang="0">
                  <a:pos x="73" y="81"/>
                </a:cxn>
                <a:cxn ang="0">
                  <a:pos x="77" y="105"/>
                </a:cxn>
                <a:cxn ang="0">
                  <a:pos x="63" y="143"/>
                </a:cxn>
                <a:cxn ang="0">
                  <a:pos x="31" y="151"/>
                </a:cxn>
                <a:cxn ang="0">
                  <a:pos x="32" y="168"/>
                </a:cxn>
                <a:cxn ang="0">
                  <a:pos x="63" y="177"/>
                </a:cxn>
                <a:cxn ang="0">
                  <a:pos x="77" y="214"/>
                </a:cxn>
                <a:cxn ang="0">
                  <a:pos x="71" y="235"/>
                </a:cxn>
                <a:cxn ang="0">
                  <a:pos x="45" y="249"/>
                </a:cxn>
                <a:cxn ang="0">
                  <a:pos x="25" y="269"/>
                </a:cxn>
                <a:cxn ang="0">
                  <a:pos x="55" y="261"/>
                </a:cxn>
                <a:cxn ang="0">
                  <a:pos x="74" y="282"/>
                </a:cxn>
                <a:cxn ang="0">
                  <a:pos x="89" y="273"/>
                </a:cxn>
                <a:cxn ang="0">
                  <a:pos x="84" y="244"/>
                </a:cxn>
                <a:cxn ang="0">
                  <a:pos x="109" y="221"/>
                </a:cxn>
                <a:cxn ang="0">
                  <a:pos x="157" y="231"/>
                </a:cxn>
                <a:cxn ang="0">
                  <a:pos x="161" y="254"/>
                </a:cxn>
                <a:cxn ang="0">
                  <a:pos x="205" y="257"/>
                </a:cxn>
                <a:cxn ang="0">
                  <a:pos x="225" y="237"/>
                </a:cxn>
                <a:cxn ang="0">
                  <a:pos x="193" y="246"/>
                </a:cxn>
                <a:cxn ang="0">
                  <a:pos x="170" y="225"/>
                </a:cxn>
                <a:cxn ang="0">
                  <a:pos x="182" y="179"/>
                </a:cxn>
                <a:cxn ang="0">
                  <a:pos x="214" y="163"/>
                </a:cxn>
                <a:cxn ang="0">
                  <a:pos x="248" y="191"/>
                </a:cxn>
                <a:cxn ang="0">
                  <a:pos x="277" y="207"/>
                </a:cxn>
                <a:cxn ang="0">
                  <a:pos x="157" y="197"/>
                </a:cxn>
                <a:cxn ang="0">
                  <a:pos x="109" y="207"/>
                </a:cxn>
                <a:cxn ang="0">
                  <a:pos x="77" y="169"/>
                </a:cxn>
                <a:cxn ang="0">
                  <a:pos x="87" y="125"/>
                </a:cxn>
                <a:cxn ang="0">
                  <a:pos x="138" y="109"/>
                </a:cxn>
                <a:cxn ang="0">
                  <a:pos x="175" y="144"/>
                </a:cxn>
                <a:cxn ang="0">
                  <a:pos x="175" y="175"/>
                </a:cxn>
              </a:cxnLst>
              <a:rect l="0" t="0" r="r" b="b"/>
              <a:pathLst>
                <a:path w="277" h="309">
                  <a:moveTo>
                    <a:pt x="260" y="190"/>
                  </a:moveTo>
                  <a:cubicBezTo>
                    <a:pt x="257" y="190"/>
                    <a:pt x="257" y="190"/>
                    <a:pt x="255" y="188"/>
                  </a:cubicBezTo>
                  <a:cubicBezTo>
                    <a:pt x="253" y="184"/>
                    <a:pt x="250" y="178"/>
                    <a:pt x="248" y="175"/>
                  </a:cubicBezTo>
                  <a:cubicBezTo>
                    <a:pt x="246" y="171"/>
                    <a:pt x="248" y="170"/>
                    <a:pt x="249" y="169"/>
                  </a:cubicBezTo>
                  <a:cubicBezTo>
                    <a:pt x="250" y="166"/>
                    <a:pt x="251" y="163"/>
                    <a:pt x="251" y="160"/>
                  </a:cubicBezTo>
                  <a:cubicBezTo>
                    <a:pt x="251" y="157"/>
                    <a:pt x="250" y="154"/>
                    <a:pt x="249" y="151"/>
                  </a:cubicBezTo>
                  <a:cubicBezTo>
                    <a:pt x="248" y="150"/>
                    <a:pt x="246" y="148"/>
                    <a:pt x="248" y="145"/>
                  </a:cubicBezTo>
                  <a:cubicBezTo>
                    <a:pt x="249" y="143"/>
                    <a:pt x="254" y="135"/>
                    <a:pt x="256" y="131"/>
                  </a:cubicBezTo>
                  <a:cubicBezTo>
                    <a:pt x="257" y="129"/>
                    <a:pt x="257" y="129"/>
                    <a:pt x="260" y="129"/>
                  </a:cubicBezTo>
                  <a:cubicBezTo>
                    <a:pt x="269" y="129"/>
                    <a:pt x="277" y="122"/>
                    <a:pt x="277" y="112"/>
                  </a:cubicBezTo>
                  <a:cubicBezTo>
                    <a:pt x="277" y="103"/>
                    <a:pt x="269" y="96"/>
                    <a:pt x="260" y="96"/>
                  </a:cubicBezTo>
                  <a:cubicBezTo>
                    <a:pt x="250" y="96"/>
                    <a:pt x="243" y="103"/>
                    <a:pt x="243" y="112"/>
                  </a:cubicBezTo>
                  <a:cubicBezTo>
                    <a:pt x="243" y="117"/>
                    <a:pt x="244" y="121"/>
                    <a:pt x="247" y="124"/>
                  </a:cubicBezTo>
                  <a:cubicBezTo>
                    <a:pt x="248" y="125"/>
                    <a:pt x="249" y="126"/>
                    <a:pt x="248" y="128"/>
                  </a:cubicBezTo>
                  <a:cubicBezTo>
                    <a:pt x="246" y="132"/>
                    <a:pt x="243" y="138"/>
                    <a:pt x="242" y="140"/>
                  </a:cubicBezTo>
                  <a:cubicBezTo>
                    <a:pt x="240" y="144"/>
                    <a:pt x="236" y="143"/>
                    <a:pt x="234" y="143"/>
                  </a:cubicBezTo>
                  <a:cubicBezTo>
                    <a:pt x="227" y="143"/>
                    <a:pt x="222" y="147"/>
                    <a:pt x="219" y="153"/>
                  </a:cubicBezTo>
                  <a:cubicBezTo>
                    <a:pt x="219" y="154"/>
                    <a:pt x="217" y="155"/>
                    <a:pt x="215" y="155"/>
                  </a:cubicBezTo>
                  <a:cubicBezTo>
                    <a:pt x="214" y="155"/>
                    <a:pt x="211" y="155"/>
                    <a:pt x="208" y="155"/>
                  </a:cubicBezTo>
                  <a:cubicBezTo>
                    <a:pt x="205" y="155"/>
                    <a:pt x="204" y="154"/>
                    <a:pt x="203" y="152"/>
                  </a:cubicBezTo>
                  <a:cubicBezTo>
                    <a:pt x="200" y="146"/>
                    <a:pt x="195" y="143"/>
                    <a:pt x="188" y="143"/>
                  </a:cubicBezTo>
                  <a:cubicBezTo>
                    <a:pt x="184" y="143"/>
                    <a:pt x="184" y="143"/>
                    <a:pt x="182" y="141"/>
                  </a:cubicBezTo>
                  <a:cubicBezTo>
                    <a:pt x="179" y="135"/>
                    <a:pt x="171" y="122"/>
                    <a:pt x="171" y="121"/>
                  </a:cubicBezTo>
                  <a:cubicBezTo>
                    <a:pt x="170" y="119"/>
                    <a:pt x="170" y="116"/>
                    <a:pt x="171" y="115"/>
                  </a:cubicBezTo>
                  <a:cubicBezTo>
                    <a:pt x="173" y="112"/>
                    <a:pt x="174" y="109"/>
                    <a:pt x="174" y="105"/>
                  </a:cubicBezTo>
                  <a:cubicBezTo>
                    <a:pt x="174" y="102"/>
                    <a:pt x="174" y="99"/>
                    <a:pt x="172" y="97"/>
                  </a:cubicBezTo>
                  <a:cubicBezTo>
                    <a:pt x="171" y="94"/>
                    <a:pt x="170" y="94"/>
                    <a:pt x="171" y="91"/>
                  </a:cubicBezTo>
                  <a:cubicBezTo>
                    <a:pt x="172" y="89"/>
                    <a:pt x="174" y="87"/>
                    <a:pt x="175" y="85"/>
                  </a:cubicBezTo>
                  <a:cubicBezTo>
                    <a:pt x="176" y="83"/>
                    <a:pt x="179" y="83"/>
                    <a:pt x="180" y="83"/>
                  </a:cubicBezTo>
                  <a:cubicBezTo>
                    <a:pt x="184" y="83"/>
                    <a:pt x="187" y="83"/>
                    <a:pt x="190" y="81"/>
                  </a:cubicBezTo>
                  <a:cubicBezTo>
                    <a:pt x="198" y="76"/>
                    <a:pt x="201" y="66"/>
                    <a:pt x="196" y="58"/>
                  </a:cubicBezTo>
                  <a:cubicBezTo>
                    <a:pt x="192" y="50"/>
                    <a:pt x="181" y="47"/>
                    <a:pt x="173" y="52"/>
                  </a:cubicBezTo>
                  <a:cubicBezTo>
                    <a:pt x="165" y="56"/>
                    <a:pt x="162" y="67"/>
                    <a:pt x="167" y="75"/>
                  </a:cubicBezTo>
                  <a:cubicBezTo>
                    <a:pt x="169" y="78"/>
                    <a:pt x="170" y="78"/>
                    <a:pt x="168" y="81"/>
                  </a:cubicBezTo>
                  <a:cubicBezTo>
                    <a:pt x="167" y="83"/>
                    <a:pt x="166" y="85"/>
                    <a:pt x="165" y="86"/>
                  </a:cubicBezTo>
                  <a:cubicBezTo>
                    <a:pt x="163" y="89"/>
                    <a:pt x="159" y="88"/>
                    <a:pt x="157" y="88"/>
                  </a:cubicBezTo>
                  <a:cubicBezTo>
                    <a:pt x="151" y="88"/>
                    <a:pt x="145" y="92"/>
                    <a:pt x="142" y="98"/>
                  </a:cubicBezTo>
                  <a:cubicBezTo>
                    <a:pt x="142" y="99"/>
                    <a:pt x="139" y="101"/>
                    <a:pt x="137" y="101"/>
                  </a:cubicBezTo>
                  <a:cubicBezTo>
                    <a:pt x="130" y="101"/>
                    <a:pt x="117" y="101"/>
                    <a:pt x="114" y="101"/>
                  </a:cubicBezTo>
                  <a:cubicBezTo>
                    <a:pt x="111" y="101"/>
                    <a:pt x="110" y="99"/>
                    <a:pt x="109" y="98"/>
                  </a:cubicBezTo>
                  <a:cubicBezTo>
                    <a:pt x="107" y="92"/>
                    <a:pt x="101" y="88"/>
                    <a:pt x="94" y="88"/>
                  </a:cubicBezTo>
                  <a:cubicBezTo>
                    <a:pt x="93" y="88"/>
                    <a:pt x="90" y="87"/>
                    <a:pt x="89" y="86"/>
                  </a:cubicBezTo>
                  <a:cubicBezTo>
                    <a:pt x="88" y="84"/>
                    <a:pt x="87" y="82"/>
                    <a:pt x="86" y="81"/>
                  </a:cubicBezTo>
                  <a:cubicBezTo>
                    <a:pt x="84" y="77"/>
                    <a:pt x="86" y="75"/>
                    <a:pt x="87" y="74"/>
                  </a:cubicBezTo>
                  <a:cubicBezTo>
                    <a:pt x="89" y="71"/>
                    <a:pt x="90" y="68"/>
                    <a:pt x="90" y="64"/>
                  </a:cubicBezTo>
                  <a:cubicBezTo>
                    <a:pt x="90" y="60"/>
                    <a:pt x="88" y="57"/>
                    <a:pt x="86" y="54"/>
                  </a:cubicBezTo>
                  <a:cubicBezTo>
                    <a:pt x="85" y="53"/>
                    <a:pt x="84" y="50"/>
                    <a:pt x="85" y="48"/>
                  </a:cubicBezTo>
                  <a:cubicBezTo>
                    <a:pt x="87" y="45"/>
                    <a:pt x="90" y="40"/>
                    <a:pt x="91" y="38"/>
                  </a:cubicBezTo>
                  <a:cubicBezTo>
                    <a:pt x="93" y="36"/>
                    <a:pt x="95" y="36"/>
                    <a:pt x="96" y="36"/>
                  </a:cubicBezTo>
                  <a:cubicBezTo>
                    <a:pt x="100" y="37"/>
                    <a:pt x="104" y="36"/>
                    <a:pt x="108" y="34"/>
                  </a:cubicBezTo>
                  <a:cubicBezTo>
                    <a:pt x="116" y="30"/>
                    <a:pt x="119" y="19"/>
                    <a:pt x="114" y="11"/>
                  </a:cubicBezTo>
                  <a:cubicBezTo>
                    <a:pt x="110" y="3"/>
                    <a:pt x="99" y="0"/>
                    <a:pt x="91" y="5"/>
                  </a:cubicBezTo>
                  <a:cubicBezTo>
                    <a:pt x="83" y="10"/>
                    <a:pt x="80" y="20"/>
                    <a:pt x="85" y="28"/>
                  </a:cubicBezTo>
                  <a:cubicBezTo>
                    <a:pt x="86" y="29"/>
                    <a:pt x="86" y="31"/>
                    <a:pt x="85" y="34"/>
                  </a:cubicBezTo>
                  <a:cubicBezTo>
                    <a:pt x="84" y="36"/>
                    <a:pt x="80" y="41"/>
                    <a:pt x="78" y="45"/>
                  </a:cubicBezTo>
                  <a:cubicBezTo>
                    <a:pt x="76" y="47"/>
                    <a:pt x="75" y="47"/>
                    <a:pt x="73" y="47"/>
                  </a:cubicBezTo>
                  <a:cubicBezTo>
                    <a:pt x="67" y="47"/>
                    <a:pt x="61" y="51"/>
                    <a:pt x="58" y="56"/>
                  </a:cubicBezTo>
                  <a:cubicBezTo>
                    <a:pt x="57" y="59"/>
                    <a:pt x="57" y="60"/>
                    <a:pt x="53" y="60"/>
                  </a:cubicBezTo>
                  <a:cubicBezTo>
                    <a:pt x="51" y="60"/>
                    <a:pt x="47" y="60"/>
                    <a:pt x="45" y="60"/>
                  </a:cubicBezTo>
                  <a:cubicBezTo>
                    <a:pt x="42" y="60"/>
                    <a:pt x="40" y="57"/>
                    <a:pt x="40" y="56"/>
                  </a:cubicBezTo>
                  <a:cubicBezTo>
                    <a:pt x="37" y="50"/>
                    <a:pt x="31" y="46"/>
                    <a:pt x="25" y="46"/>
                  </a:cubicBezTo>
                  <a:cubicBezTo>
                    <a:pt x="15" y="46"/>
                    <a:pt x="8" y="54"/>
                    <a:pt x="8" y="63"/>
                  </a:cubicBezTo>
                  <a:cubicBezTo>
                    <a:pt x="8" y="72"/>
                    <a:pt x="15" y="80"/>
                    <a:pt x="25" y="80"/>
                  </a:cubicBezTo>
                  <a:cubicBezTo>
                    <a:pt x="31" y="80"/>
                    <a:pt x="36" y="77"/>
                    <a:pt x="39" y="72"/>
                  </a:cubicBezTo>
                  <a:cubicBezTo>
                    <a:pt x="41" y="69"/>
                    <a:pt x="41" y="68"/>
                    <a:pt x="44" y="68"/>
                  </a:cubicBezTo>
                  <a:cubicBezTo>
                    <a:pt x="47" y="68"/>
                    <a:pt x="50" y="68"/>
                    <a:pt x="53" y="68"/>
                  </a:cubicBezTo>
                  <a:cubicBezTo>
                    <a:pt x="56" y="68"/>
                    <a:pt x="57" y="70"/>
                    <a:pt x="57" y="70"/>
                  </a:cubicBezTo>
                  <a:cubicBezTo>
                    <a:pt x="60" y="77"/>
                    <a:pt x="66" y="81"/>
                    <a:pt x="73" y="81"/>
                  </a:cubicBezTo>
                  <a:cubicBezTo>
                    <a:pt x="74" y="81"/>
                    <a:pt x="77" y="81"/>
                    <a:pt x="79" y="84"/>
                  </a:cubicBezTo>
                  <a:cubicBezTo>
                    <a:pt x="80" y="85"/>
                    <a:pt x="81" y="87"/>
                    <a:pt x="82" y="88"/>
                  </a:cubicBezTo>
                  <a:cubicBezTo>
                    <a:pt x="83" y="90"/>
                    <a:pt x="82" y="94"/>
                    <a:pt x="81" y="95"/>
                  </a:cubicBezTo>
                  <a:cubicBezTo>
                    <a:pt x="79" y="97"/>
                    <a:pt x="77" y="101"/>
                    <a:pt x="77" y="105"/>
                  </a:cubicBezTo>
                  <a:cubicBezTo>
                    <a:pt x="77" y="108"/>
                    <a:pt x="78" y="111"/>
                    <a:pt x="80" y="114"/>
                  </a:cubicBezTo>
                  <a:cubicBezTo>
                    <a:pt x="81" y="115"/>
                    <a:pt x="82" y="118"/>
                    <a:pt x="80" y="121"/>
                  </a:cubicBezTo>
                  <a:cubicBezTo>
                    <a:pt x="79" y="124"/>
                    <a:pt x="73" y="134"/>
                    <a:pt x="70" y="140"/>
                  </a:cubicBezTo>
                  <a:cubicBezTo>
                    <a:pt x="67" y="143"/>
                    <a:pt x="65" y="143"/>
                    <a:pt x="63" y="143"/>
                  </a:cubicBezTo>
                  <a:cubicBezTo>
                    <a:pt x="57" y="143"/>
                    <a:pt x="51" y="146"/>
                    <a:pt x="48" y="152"/>
                  </a:cubicBezTo>
                  <a:cubicBezTo>
                    <a:pt x="47" y="153"/>
                    <a:pt x="47" y="155"/>
                    <a:pt x="43" y="155"/>
                  </a:cubicBezTo>
                  <a:cubicBezTo>
                    <a:pt x="41" y="155"/>
                    <a:pt x="38" y="155"/>
                    <a:pt x="37" y="155"/>
                  </a:cubicBezTo>
                  <a:cubicBezTo>
                    <a:pt x="33" y="155"/>
                    <a:pt x="32" y="152"/>
                    <a:pt x="31" y="151"/>
                  </a:cubicBezTo>
                  <a:cubicBezTo>
                    <a:pt x="28" y="146"/>
                    <a:pt x="23" y="143"/>
                    <a:pt x="17" y="143"/>
                  </a:cubicBezTo>
                  <a:cubicBezTo>
                    <a:pt x="8" y="143"/>
                    <a:pt x="0" y="150"/>
                    <a:pt x="0" y="160"/>
                  </a:cubicBezTo>
                  <a:cubicBezTo>
                    <a:pt x="0" y="169"/>
                    <a:pt x="8" y="177"/>
                    <a:pt x="17" y="177"/>
                  </a:cubicBezTo>
                  <a:cubicBezTo>
                    <a:pt x="24" y="177"/>
                    <a:pt x="29" y="173"/>
                    <a:pt x="32" y="168"/>
                  </a:cubicBezTo>
                  <a:cubicBezTo>
                    <a:pt x="33" y="165"/>
                    <a:pt x="34" y="163"/>
                    <a:pt x="37" y="163"/>
                  </a:cubicBezTo>
                  <a:cubicBezTo>
                    <a:pt x="38" y="163"/>
                    <a:pt x="40" y="163"/>
                    <a:pt x="42" y="163"/>
                  </a:cubicBezTo>
                  <a:cubicBezTo>
                    <a:pt x="46" y="163"/>
                    <a:pt x="47" y="166"/>
                    <a:pt x="48" y="168"/>
                  </a:cubicBezTo>
                  <a:cubicBezTo>
                    <a:pt x="51" y="173"/>
                    <a:pt x="57" y="177"/>
                    <a:pt x="63" y="177"/>
                  </a:cubicBezTo>
                  <a:cubicBezTo>
                    <a:pt x="65" y="177"/>
                    <a:pt x="68" y="176"/>
                    <a:pt x="70" y="180"/>
                  </a:cubicBezTo>
                  <a:cubicBezTo>
                    <a:pt x="71" y="182"/>
                    <a:pt x="77" y="192"/>
                    <a:pt x="80" y="198"/>
                  </a:cubicBezTo>
                  <a:cubicBezTo>
                    <a:pt x="82" y="202"/>
                    <a:pt x="82" y="202"/>
                    <a:pt x="80" y="205"/>
                  </a:cubicBezTo>
                  <a:cubicBezTo>
                    <a:pt x="78" y="207"/>
                    <a:pt x="77" y="211"/>
                    <a:pt x="77" y="214"/>
                  </a:cubicBezTo>
                  <a:cubicBezTo>
                    <a:pt x="77" y="217"/>
                    <a:pt x="78" y="219"/>
                    <a:pt x="79" y="221"/>
                  </a:cubicBezTo>
                  <a:cubicBezTo>
                    <a:pt x="80" y="223"/>
                    <a:pt x="82" y="225"/>
                    <a:pt x="80" y="228"/>
                  </a:cubicBezTo>
                  <a:cubicBezTo>
                    <a:pt x="79" y="230"/>
                    <a:pt x="78" y="232"/>
                    <a:pt x="77" y="234"/>
                  </a:cubicBezTo>
                  <a:cubicBezTo>
                    <a:pt x="75" y="237"/>
                    <a:pt x="73" y="235"/>
                    <a:pt x="71" y="235"/>
                  </a:cubicBezTo>
                  <a:cubicBezTo>
                    <a:pt x="68" y="235"/>
                    <a:pt x="64" y="236"/>
                    <a:pt x="61" y="237"/>
                  </a:cubicBezTo>
                  <a:cubicBezTo>
                    <a:pt x="58" y="239"/>
                    <a:pt x="56" y="242"/>
                    <a:pt x="54" y="245"/>
                  </a:cubicBezTo>
                  <a:cubicBezTo>
                    <a:pt x="54" y="246"/>
                    <a:pt x="52" y="249"/>
                    <a:pt x="49" y="249"/>
                  </a:cubicBezTo>
                  <a:cubicBezTo>
                    <a:pt x="48" y="249"/>
                    <a:pt x="46" y="249"/>
                    <a:pt x="45" y="249"/>
                  </a:cubicBezTo>
                  <a:cubicBezTo>
                    <a:pt x="42" y="249"/>
                    <a:pt x="41" y="246"/>
                    <a:pt x="40" y="244"/>
                  </a:cubicBezTo>
                  <a:cubicBezTo>
                    <a:pt x="37" y="239"/>
                    <a:pt x="31" y="235"/>
                    <a:pt x="25" y="235"/>
                  </a:cubicBezTo>
                  <a:cubicBezTo>
                    <a:pt x="15" y="235"/>
                    <a:pt x="8" y="243"/>
                    <a:pt x="8" y="252"/>
                  </a:cubicBezTo>
                  <a:cubicBezTo>
                    <a:pt x="8" y="261"/>
                    <a:pt x="15" y="269"/>
                    <a:pt x="25" y="269"/>
                  </a:cubicBezTo>
                  <a:cubicBezTo>
                    <a:pt x="31" y="269"/>
                    <a:pt x="36" y="266"/>
                    <a:pt x="39" y="261"/>
                  </a:cubicBezTo>
                  <a:cubicBezTo>
                    <a:pt x="41" y="258"/>
                    <a:pt x="43" y="257"/>
                    <a:pt x="45" y="257"/>
                  </a:cubicBezTo>
                  <a:cubicBezTo>
                    <a:pt x="46" y="257"/>
                    <a:pt x="48" y="257"/>
                    <a:pt x="49" y="257"/>
                  </a:cubicBezTo>
                  <a:cubicBezTo>
                    <a:pt x="52" y="257"/>
                    <a:pt x="54" y="259"/>
                    <a:pt x="55" y="261"/>
                  </a:cubicBezTo>
                  <a:cubicBezTo>
                    <a:pt x="58" y="266"/>
                    <a:pt x="63" y="269"/>
                    <a:pt x="69" y="269"/>
                  </a:cubicBezTo>
                  <a:cubicBezTo>
                    <a:pt x="72" y="269"/>
                    <a:pt x="73" y="269"/>
                    <a:pt x="75" y="272"/>
                  </a:cubicBezTo>
                  <a:cubicBezTo>
                    <a:pt x="76" y="274"/>
                    <a:pt x="76" y="274"/>
                    <a:pt x="76" y="274"/>
                  </a:cubicBezTo>
                  <a:cubicBezTo>
                    <a:pt x="77" y="277"/>
                    <a:pt x="76" y="278"/>
                    <a:pt x="74" y="282"/>
                  </a:cubicBezTo>
                  <a:cubicBezTo>
                    <a:pt x="69" y="290"/>
                    <a:pt x="72" y="300"/>
                    <a:pt x="80" y="305"/>
                  </a:cubicBezTo>
                  <a:cubicBezTo>
                    <a:pt x="88" y="309"/>
                    <a:pt x="99" y="307"/>
                    <a:pt x="103" y="299"/>
                  </a:cubicBezTo>
                  <a:cubicBezTo>
                    <a:pt x="108" y="291"/>
                    <a:pt x="105" y="280"/>
                    <a:pt x="97" y="276"/>
                  </a:cubicBezTo>
                  <a:cubicBezTo>
                    <a:pt x="95" y="274"/>
                    <a:pt x="92" y="273"/>
                    <a:pt x="89" y="273"/>
                  </a:cubicBezTo>
                  <a:cubicBezTo>
                    <a:pt x="86" y="273"/>
                    <a:pt x="84" y="273"/>
                    <a:pt x="83" y="271"/>
                  </a:cubicBezTo>
                  <a:cubicBezTo>
                    <a:pt x="82" y="268"/>
                    <a:pt x="82" y="268"/>
                    <a:pt x="82" y="268"/>
                  </a:cubicBezTo>
                  <a:cubicBezTo>
                    <a:pt x="80" y="266"/>
                    <a:pt x="80" y="266"/>
                    <a:pt x="83" y="262"/>
                  </a:cubicBezTo>
                  <a:cubicBezTo>
                    <a:pt x="87" y="257"/>
                    <a:pt x="88" y="250"/>
                    <a:pt x="84" y="244"/>
                  </a:cubicBezTo>
                  <a:cubicBezTo>
                    <a:pt x="83" y="242"/>
                    <a:pt x="82" y="240"/>
                    <a:pt x="83" y="238"/>
                  </a:cubicBezTo>
                  <a:cubicBezTo>
                    <a:pt x="84" y="236"/>
                    <a:pt x="86" y="234"/>
                    <a:pt x="87" y="232"/>
                  </a:cubicBezTo>
                  <a:cubicBezTo>
                    <a:pt x="88" y="230"/>
                    <a:pt x="90" y="231"/>
                    <a:pt x="94" y="231"/>
                  </a:cubicBezTo>
                  <a:cubicBezTo>
                    <a:pt x="101" y="231"/>
                    <a:pt x="107" y="227"/>
                    <a:pt x="109" y="221"/>
                  </a:cubicBezTo>
                  <a:cubicBezTo>
                    <a:pt x="110" y="220"/>
                    <a:pt x="110" y="218"/>
                    <a:pt x="113" y="218"/>
                  </a:cubicBezTo>
                  <a:cubicBezTo>
                    <a:pt x="116" y="218"/>
                    <a:pt x="132" y="218"/>
                    <a:pt x="138" y="218"/>
                  </a:cubicBezTo>
                  <a:cubicBezTo>
                    <a:pt x="140" y="218"/>
                    <a:pt x="142" y="220"/>
                    <a:pt x="142" y="221"/>
                  </a:cubicBezTo>
                  <a:cubicBezTo>
                    <a:pt x="145" y="227"/>
                    <a:pt x="151" y="231"/>
                    <a:pt x="157" y="231"/>
                  </a:cubicBezTo>
                  <a:cubicBezTo>
                    <a:pt x="158" y="231"/>
                    <a:pt x="161" y="230"/>
                    <a:pt x="162" y="233"/>
                  </a:cubicBezTo>
                  <a:cubicBezTo>
                    <a:pt x="162" y="234"/>
                    <a:pt x="164" y="236"/>
                    <a:pt x="165" y="238"/>
                  </a:cubicBezTo>
                  <a:cubicBezTo>
                    <a:pt x="166" y="241"/>
                    <a:pt x="165" y="243"/>
                    <a:pt x="164" y="245"/>
                  </a:cubicBezTo>
                  <a:cubicBezTo>
                    <a:pt x="162" y="247"/>
                    <a:pt x="161" y="251"/>
                    <a:pt x="161" y="254"/>
                  </a:cubicBezTo>
                  <a:cubicBezTo>
                    <a:pt x="161" y="264"/>
                    <a:pt x="169" y="271"/>
                    <a:pt x="178" y="271"/>
                  </a:cubicBezTo>
                  <a:cubicBezTo>
                    <a:pt x="186" y="271"/>
                    <a:pt x="192" y="267"/>
                    <a:pt x="194" y="260"/>
                  </a:cubicBezTo>
                  <a:cubicBezTo>
                    <a:pt x="195" y="259"/>
                    <a:pt x="195" y="257"/>
                    <a:pt x="198" y="257"/>
                  </a:cubicBezTo>
                  <a:cubicBezTo>
                    <a:pt x="200" y="257"/>
                    <a:pt x="202" y="257"/>
                    <a:pt x="205" y="257"/>
                  </a:cubicBezTo>
                  <a:cubicBezTo>
                    <a:pt x="206" y="257"/>
                    <a:pt x="208" y="259"/>
                    <a:pt x="208" y="260"/>
                  </a:cubicBezTo>
                  <a:cubicBezTo>
                    <a:pt x="211" y="266"/>
                    <a:pt x="217" y="271"/>
                    <a:pt x="225" y="271"/>
                  </a:cubicBezTo>
                  <a:cubicBezTo>
                    <a:pt x="234" y="271"/>
                    <a:pt x="241" y="264"/>
                    <a:pt x="241" y="254"/>
                  </a:cubicBezTo>
                  <a:cubicBezTo>
                    <a:pt x="241" y="245"/>
                    <a:pt x="234" y="237"/>
                    <a:pt x="225" y="237"/>
                  </a:cubicBezTo>
                  <a:cubicBezTo>
                    <a:pt x="218" y="237"/>
                    <a:pt x="213" y="241"/>
                    <a:pt x="210" y="246"/>
                  </a:cubicBezTo>
                  <a:cubicBezTo>
                    <a:pt x="208" y="248"/>
                    <a:pt x="208" y="249"/>
                    <a:pt x="205" y="249"/>
                  </a:cubicBezTo>
                  <a:cubicBezTo>
                    <a:pt x="203" y="249"/>
                    <a:pt x="200" y="249"/>
                    <a:pt x="198" y="249"/>
                  </a:cubicBezTo>
                  <a:cubicBezTo>
                    <a:pt x="194" y="249"/>
                    <a:pt x="193" y="247"/>
                    <a:pt x="193" y="246"/>
                  </a:cubicBezTo>
                  <a:cubicBezTo>
                    <a:pt x="190" y="241"/>
                    <a:pt x="184" y="237"/>
                    <a:pt x="178" y="237"/>
                  </a:cubicBezTo>
                  <a:cubicBezTo>
                    <a:pt x="174" y="237"/>
                    <a:pt x="174" y="238"/>
                    <a:pt x="172" y="235"/>
                  </a:cubicBezTo>
                  <a:cubicBezTo>
                    <a:pt x="171" y="234"/>
                    <a:pt x="170" y="232"/>
                    <a:pt x="169" y="230"/>
                  </a:cubicBezTo>
                  <a:cubicBezTo>
                    <a:pt x="168" y="228"/>
                    <a:pt x="170" y="226"/>
                    <a:pt x="170" y="225"/>
                  </a:cubicBezTo>
                  <a:cubicBezTo>
                    <a:pt x="173" y="222"/>
                    <a:pt x="174" y="218"/>
                    <a:pt x="174" y="214"/>
                  </a:cubicBezTo>
                  <a:cubicBezTo>
                    <a:pt x="174" y="210"/>
                    <a:pt x="173" y="207"/>
                    <a:pt x="171" y="204"/>
                  </a:cubicBezTo>
                  <a:cubicBezTo>
                    <a:pt x="170" y="203"/>
                    <a:pt x="168" y="202"/>
                    <a:pt x="170" y="198"/>
                  </a:cubicBezTo>
                  <a:cubicBezTo>
                    <a:pt x="172" y="196"/>
                    <a:pt x="179" y="184"/>
                    <a:pt x="182" y="179"/>
                  </a:cubicBezTo>
                  <a:cubicBezTo>
                    <a:pt x="183" y="177"/>
                    <a:pt x="185" y="177"/>
                    <a:pt x="188" y="177"/>
                  </a:cubicBezTo>
                  <a:cubicBezTo>
                    <a:pt x="195" y="177"/>
                    <a:pt x="201" y="173"/>
                    <a:pt x="204" y="167"/>
                  </a:cubicBezTo>
                  <a:cubicBezTo>
                    <a:pt x="204" y="166"/>
                    <a:pt x="205" y="163"/>
                    <a:pt x="208" y="163"/>
                  </a:cubicBezTo>
                  <a:cubicBezTo>
                    <a:pt x="209" y="163"/>
                    <a:pt x="212" y="163"/>
                    <a:pt x="214" y="163"/>
                  </a:cubicBezTo>
                  <a:cubicBezTo>
                    <a:pt x="217" y="163"/>
                    <a:pt x="218" y="165"/>
                    <a:pt x="219" y="167"/>
                  </a:cubicBezTo>
                  <a:cubicBezTo>
                    <a:pt x="222" y="173"/>
                    <a:pt x="227" y="177"/>
                    <a:pt x="234" y="177"/>
                  </a:cubicBezTo>
                  <a:cubicBezTo>
                    <a:pt x="236" y="177"/>
                    <a:pt x="239" y="175"/>
                    <a:pt x="241" y="179"/>
                  </a:cubicBezTo>
                  <a:cubicBezTo>
                    <a:pt x="243" y="181"/>
                    <a:pt x="246" y="187"/>
                    <a:pt x="248" y="191"/>
                  </a:cubicBezTo>
                  <a:cubicBezTo>
                    <a:pt x="249" y="193"/>
                    <a:pt x="249" y="194"/>
                    <a:pt x="247" y="196"/>
                  </a:cubicBezTo>
                  <a:cubicBezTo>
                    <a:pt x="244" y="199"/>
                    <a:pt x="243" y="203"/>
                    <a:pt x="243" y="207"/>
                  </a:cubicBezTo>
                  <a:cubicBezTo>
                    <a:pt x="243" y="216"/>
                    <a:pt x="250" y="224"/>
                    <a:pt x="260" y="224"/>
                  </a:cubicBezTo>
                  <a:cubicBezTo>
                    <a:pt x="269" y="224"/>
                    <a:pt x="277" y="216"/>
                    <a:pt x="277" y="207"/>
                  </a:cubicBezTo>
                  <a:cubicBezTo>
                    <a:pt x="277" y="198"/>
                    <a:pt x="269" y="190"/>
                    <a:pt x="260" y="190"/>
                  </a:cubicBezTo>
                  <a:close/>
                  <a:moveTo>
                    <a:pt x="175" y="175"/>
                  </a:moveTo>
                  <a:cubicBezTo>
                    <a:pt x="174" y="176"/>
                    <a:pt x="167" y="188"/>
                    <a:pt x="164" y="194"/>
                  </a:cubicBezTo>
                  <a:cubicBezTo>
                    <a:pt x="162" y="198"/>
                    <a:pt x="160" y="197"/>
                    <a:pt x="157" y="197"/>
                  </a:cubicBezTo>
                  <a:cubicBezTo>
                    <a:pt x="151" y="197"/>
                    <a:pt x="145" y="201"/>
                    <a:pt x="142" y="206"/>
                  </a:cubicBezTo>
                  <a:cubicBezTo>
                    <a:pt x="142" y="208"/>
                    <a:pt x="141" y="210"/>
                    <a:pt x="138" y="210"/>
                  </a:cubicBezTo>
                  <a:cubicBezTo>
                    <a:pt x="136" y="210"/>
                    <a:pt x="120" y="210"/>
                    <a:pt x="114" y="210"/>
                  </a:cubicBezTo>
                  <a:cubicBezTo>
                    <a:pt x="111" y="210"/>
                    <a:pt x="110" y="208"/>
                    <a:pt x="109" y="207"/>
                  </a:cubicBezTo>
                  <a:cubicBezTo>
                    <a:pt x="107" y="201"/>
                    <a:pt x="101" y="197"/>
                    <a:pt x="94" y="197"/>
                  </a:cubicBezTo>
                  <a:cubicBezTo>
                    <a:pt x="93" y="197"/>
                    <a:pt x="89" y="198"/>
                    <a:pt x="87" y="194"/>
                  </a:cubicBezTo>
                  <a:cubicBezTo>
                    <a:pt x="85" y="190"/>
                    <a:pt x="77" y="176"/>
                    <a:pt x="77" y="176"/>
                  </a:cubicBezTo>
                  <a:cubicBezTo>
                    <a:pt x="75" y="173"/>
                    <a:pt x="76" y="172"/>
                    <a:pt x="77" y="169"/>
                  </a:cubicBezTo>
                  <a:cubicBezTo>
                    <a:pt x="79" y="166"/>
                    <a:pt x="80" y="163"/>
                    <a:pt x="80" y="160"/>
                  </a:cubicBezTo>
                  <a:cubicBezTo>
                    <a:pt x="80" y="156"/>
                    <a:pt x="79" y="153"/>
                    <a:pt x="77" y="150"/>
                  </a:cubicBezTo>
                  <a:cubicBezTo>
                    <a:pt x="75" y="148"/>
                    <a:pt x="75" y="146"/>
                    <a:pt x="76" y="144"/>
                  </a:cubicBezTo>
                  <a:cubicBezTo>
                    <a:pt x="80" y="138"/>
                    <a:pt x="86" y="127"/>
                    <a:pt x="87" y="125"/>
                  </a:cubicBezTo>
                  <a:cubicBezTo>
                    <a:pt x="89" y="122"/>
                    <a:pt x="93" y="122"/>
                    <a:pt x="94" y="122"/>
                  </a:cubicBezTo>
                  <a:cubicBezTo>
                    <a:pt x="101" y="122"/>
                    <a:pt x="106" y="118"/>
                    <a:pt x="109" y="113"/>
                  </a:cubicBezTo>
                  <a:cubicBezTo>
                    <a:pt x="110" y="112"/>
                    <a:pt x="111" y="109"/>
                    <a:pt x="115" y="109"/>
                  </a:cubicBezTo>
                  <a:cubicBezTo>
                    <a:pt x="118" y="109"/>
                    <a:pt x="131" y="109"/>
                    <a:pt x="138" y="109"/>
                  </a:cubicBezTo>
                  <a:cubicBezTo>
                    <a:pt x="140" y="109"/>
                    <a:pt x="142" y="111"/>
                    <a:pt x="142" y="112"/>
                  </a:cubicBezTo>
                  <a:cubicBezTo>
                    <a:pt x="145" y="118"/>
                    <a:pt x="151" y="122"/>
                    <a:pt x="157" y="122"/>
                  </a:cubicBezTo>
                  <a:cubicBezTo>
                    <a:pt x="159" y="122"/>
                    <a:pt x="162" y="122"/>
                    <a:pt x="164" y="124"/>
                  </a:cubicBezTo>
                  <a:cubicBezTo>
                    <a:pt x="165" y="127"/>
                    <a:pt x="172" y="139"/>
                    <a:pt x="175" y="144"/>
                  </a:cubicBezTo>
                  <a:cubicBezTo>
                    <a:pt x="176" y="146"/>
                    <a:pt x="175" y="149"/>
                    <a:pt x="175" y="150"/>
                  </a:cubicBezTo>
                  <a:cubicBezTo>
                    <a:pt x="173" y="152"/>
                    <a:pt x="171" y="156"/>
                    <a:pt x="171" y="160"/>
                  </a:cubicBezTo>
                  <a:cubicBezTo>
                    <a:pt x="171" y="163"/>
                    <a:pt x="172" y="166"/>
                    <a:pt x="174" y="169"/>
                  </a:cubicBezTo>
                  <a:cubicBezTo>
                    <a:pt x="175" y="170"/>
                    <a:pt x="176" y="173"/>
                    <a:pt x="175" y="175"/>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Oval 176"/>
            <p:cNvSpPr/>
            <p:nvPr/>
          </p:nvSpPr>
          <p:spPr bwMode="auto">
            <a:xfrm>
              <a:off x="6684963" y="3095625"/>
              <a:ext cx="74613" cy="71438"/>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Oval 177"/>
            <p:cNvSpPr/>
            <p:nvPr/>
          </p:nvSpPr>
          <p:spPr bwMode="auto">
            <a:xfrm>
              <a:off x="6932613" y="3533775"/>
              <a:ext cx="73025"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Freeform: Shape 178"/>
            <p:cNvSpPr/>
            <p:nvPr/>
          </p:nvSpPr>
          <p:spPr bwMode="auto">
            <a:xfrm>
              <a:off x="6937375" y="2974975"/>
              <a:ext cx="82550" cy="82550"/>
            </a:xfrm>
            <a:custGeom>
              <a:avLst/>
              <a:gdLst/>
              <a:ahLst/>
              <a:cxnLst>
                <a:cxn ang="0">
                  <a:pos x="20" y="25"/>
                </a:cxn>
                <a:cxn ang="0">
                  <a:pos x="3" y="21"/>
                </a:cxn>
                <a:cxn ang="0">
                  <a:pos x="8" y="4"/>
                </a:cxn>
                <a:cxn ang="0">
                  <a:pos x="24" y="8"/>
                </a:cxn>
                <a:cxn ang="0">
                  <a:pos x="20" y="25"/>
                </a:cxn>
              </a:cxnLst>
              <a:rect l="0" t="0" r="r" b="b"/>
              <a:pathLst>
                <a:path w="28" h="28">
                  <a:moveTo>
                    <a:pt x="20" y="25"/>
                  </a:moveTo>
                  <a:cubicBezTo>
                    <a:pt x="14" y="28"/>
                    <a:pt x="7" y="26"/>
                    <a:pt x="3" y="21"/>
                  </a:cubicBezTo>
                  <a:cubicBezTo>
                    <a:pt x="0" y="15"/>
                    <a:pt x="2" y="7"/>
                    <a:pt x="8" y="4"/>
                  </a:cubicBezTo>
                  <a:cubicBezTo>
                    <a:pt x="14" y="0"/>
                    <a:pt x="21" y="2"/>
                    <a:pt x="24" y="8"/>
                  </a:cubicBezTo>
                  <a:cubicBezTo>
                    <a:pt x="28" y="14"/>
                    <a:pt x="26" y="22"/>
                    <a:pt x="20" y="25"/>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Oval 179"/>
            <p:cNvSpPr/>
            <p:nvPr/>
          </p:nvSpPr>
          <p:spPr bwMode="auto">
            <a:xfrm>
              <a:off x="6624638" y="2974975"/>
              <a:ext cx="69850" cy="74613"/>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Freeform: Shape 180"/>
            <p:cNvSpPr/>
            <p:nvPr/>
          </p:nvSpPr>
          <p:spPr bwMode="auto">
            <a:xfrm>
              <a:off x="6608763" y="3522663"/>
              <a:ext cx="82550" cy="80963"/>
            </a:xfrm>
            <a:custGeom>
              <a:avLst/>
              <a:gdLst/>
              <a:ahLst/>
              <a:cxnLst>
                <a:cxn ang="0">
                  <a:pos x="8" y="3"/>
                </a:cxn>
                <a:cxn ang="0">
                  <a:pos x="24" y="8"/>
                </a:cxn>
                <a:cxn ang="0">
                  <a:pos x="20" y="25"/>
                </a:cxn>
                <a:cxn ang="0">
                  <a:pos x="3" y="20"/>
                </a:cxn>
                <a:cxn ang="0">
                  <a:pos x="8" y="3"/>
                </a:cxn>
              </a:cxnLst>
              <a:rect l="0" t="0" r="r" b="b"/>
              <a:pathLst>
                <a:path w="28" h="28">
                  <a:moveTo>
                    <a:pt x="8" y="3"/>
                  </a:moveTo>
                  <a:cubicBezTo>
                    <a:pt x="14" y="0"/>
                    <a:pt x="21" y="2"/>
                    <a:pt x="24" y="8"/>
                  </a:cubicBezTo>
                  <a:cubicBezTo>
                    <a:pt x="28" y="14"/>
                    <a:pt x="26" y="21"/>
                    <a:pt x="20" y="25"/>
                  </a:cubicBezTo>
                  <a:cubicBezTo>
                    <a:pt x="14" y="28"/>
                    <a:pt x="7" y="26"/>
                    <a:pt x="3" y="20"/>
                  </a:cubicBezTo>
                  <a:cubicBezTo>
                    <a:pt x="0" y="14"/>
                    <a:pt x="2" y="7"/>
                    <a:pt x="8" y="3"/>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Oval 181"/>
            <p:cNvSpPr/>
            <p:nvPr/>
          </p:nvSpPr>
          <p:spPr bwMode="auto">
            <a:xfrm>
              <a:off x="6684963" y="3416300"/>
              <a:ext cx="74613" cy="69850"/>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Oval 182"/>
            <p:cNvSpPr/>
            <p:nvPr/>
          </p:nvSpPr>
          <p:spPr bwMode="auto">
            <a:xfrm>
              <a:off x="6870700" y="3095625"/>
              <a:ext cx="73025" cy="71438"/>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Oval 183"/>
            <p:cNvSpPr/>
            <p:nvPr/>
          </p:nvSpPr>
          <p:spPr bwMode="auto">
            <a:xfrm>
              <a:off x="6870700" y="3416300"/>
              <a:ext cx="73025" cy="69850"/>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Oval 184"/>
            <p:cNvSpPr/>
            <p:nvPr/>
          </p:nvSpPr>
          <p:spPr bwMode="auto">
            <a:xfrm>
              <a:off x="6594475" y="3254375"/>
              <a:ext cx="73025"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Oval 185"/>
            <p:cNvSpPr/>
            <p:nvPr/>
          </p:nvSpPr>
          <p:spPr bwMode="auto">
            <a:xfrm>
              <a:off x="6459538" y="3254375"/>
              <a:ext cx="73025"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Oval 186"/>
            <p:cNvSpPr/>
            <p:nvPr/>
          </p:nvSpPr>
          <p:spPr bwMode="auto">
            <a:xfrm>
              <a:off x="6480175" y="3527425"/>
              <a:ext cx="73025" cy="71438"/>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Oval 187"/>
            <p:cNvSpPr/>
            <p:nvPr/>
          </p:nvSpPr>
          <p:spPr bwMode="auto">
            <a:xfrm>
              <a:off x="6961188" y="3254375"/>
              <a:ext cx="73025"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Oval 188"/>
            <p:cNvSpPr/>
            <p:nvPr/>
          </p:nvSpPr>
          <p:spPr bwMode="auto">
            <a:xfrm>
              <a:off x="7096125" y="3254375"/>
              <a:ext cx="73025"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Oval 189"/>
            <p:cNvSpPr/>
            <p:nvPr/>
          </p:nvSpPr>
          <p:spPr bwMode="auto">
            <a:xfrm>
              <a:off x="7172325" y="3395663"/>
              <a:ext cx="71438" cy="69850"/>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Oval 190"/>
            <p:cNvSpPr/>
            <p:nvPr/>
          </p:nvSpPr>
          <p:spPr bwMode="auto">
            <a:xfrm>
              <a:off x="7172325" y="3116263"/>
              <a:ext cx="71438"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Freeform: Shape 191"/>
            <p:cNvSpPr/>
            <p:nvPr/>
          </p:nvSpPr>
          <p:spPr bwMode="auto">
            <a:xfrm>
              <a:off x="6697663" y="2836863"/>
              <a:ext cx="82550" cy="85725"/>
            </a:xfrm>
            <a:custGeom>
              <a:avLst/>
              <a:gdLst/>
              <a:ahLst/>
              <a:cxnLst>
                <a:cxn ang="0">
                  <a:pos x="8" y="4"/>
                </a:cxn>
                <a:cxn ang="0">
                  <a:pos x="25" y="8"/>
                </a:cxn>
                <a:cxn ang="0">
                  <a:pos x="20" y="25"/>
                </a:cxn>
                <a:cxn ang="0">
                  <a:pos x="3" y="21"/>
                </a:cxn>
                <a:cxn ang="0">
                  <a:pos x="8" y="4"/>
                </a:cxn>
              </a:cxnLst>
              <a:rect l="0" t="0" r="r" b="b"/>
              <a:pathLst>
                <a:path w="28" h="29">
                  <a:moveTo>
                    <a:pt x="8" y="4"/>
                  </a:moveTo>
                  <a:cubicBezTo>
                    <a:pt x="14" y="0"/>
                    <a:pt x="21" y="2"/>
                    <a:pt x="25" y="8"/>
                  </a:cubicBezTo>
                  <a:cubicBezTo>
                    <a:pt x="28" y="14"/>
                    <a:pt x="26" y="22"/>
                    <a:pt x="20" y="25"/>
                  </a:cubicBezTo>
                  <a:cubicBezTo>
                    <a:pt x="14" y="29"/>
                    <a:pt x="7" y="27"/>
                    <a:pt x="3" y="21"/>
                  </a:cubicBezTo>
                  <a:cubicBezTo>
                    <a:pt x="0" y="15"/>
                    <a:pt x="2" y="7"/>
                    <a:pt x="8" y="4"/>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Oval 192"/>
            <p:cNvSpPr/>
            <p:nvPr/>
          </p:nvSpPr>
          <p:spPr bwMode="auto">
            <a:xfrm>
              <a:off x="6480175" y="2973388"/>
              <a:ext cx="73025" cy="69850"/>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Freeform: Shape 193"/>
            <p:cNvSpPr/>
            <p:nvPr/>
          </p:nvSpPr>
          <p:spPr bwMode="auto">
            <a:xfrm>
              <a:off x="6664325" y="3633788"/>
              <a:ext cx="82550" cy="82550"/>
            </a:xfrm>
            <a:custGeom>
              <a:avLst/>
              <a:gdLst/>
              <a:ahLst/>
              <a:cxnLst>
                <a:cxn ang="0">
                  <a:pos x="20" y="4"/>
                </a:cxn>
                <a:cxn ang="0">
                  <a:pos x="3" y="8"/>
                </a:cxn>
                <a:cxn ang="0">
                  <a:pos x="8" y="25"/>
                </a:cxn>
                <a:cxn ang="0">
                  <a:pos x="24" y="20"/>
                </a:cxn>
                <a:cxn ang="0">
                  <a:pos x="20" y="4"/>
                </a:cxn>
              </a:cxnLst>
              <a:rect l="0" t="0" r="r" b="b"/>
              <a:pathLst>
                <a:path w="28" h="28">
                  <a:moveTo>
                    <a:pt x="20" y="4"/>
                  </a:moveTo>
                  <a:cubicBezTo>
                    <a:pt x="14" y="0"/>
                    <a:pt x="7" y="2"/>
                    <a:pt x="3" y="8"/>
                  </a:cubicBezTo>
                  <a:cubicBezTo>
                    <a:pt x="0" y="14"/>
                    <a:pt x="2" y="21"/>
                    <a:pt x="8" y="25"/>
                  </a:cubicBezTo>
                  <a:cubicBezTo>
                    <a:pt x="14" y="28"/>
                    <a:pt x="21" y="26"/>
                    <a:pt x="24" y="20"/>
                  </a:cubicBezTo>
                  <a:cubicBezTo>
                    <a:pt x="28" y="14"/>
                    <a:pt x="26" y="7"/>
                    <a:pt x="20" y="4"/>
                  </a:cubicBezTo>
                  <a:close/>
                </a:path>
              </a:pathLst>
            </a:cu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Oval 194"/>
            <p:cNvSpPr/>
            <p:nvPr/>
          </p:nvSpPr>
          <p:spPr bwMode="auto">
            <a:xfrm>
              <a:off x="7067550" y="3533775"/>
              <a:ext cx="73025" cy="73025"/>
            </a:xfrm>
            <a:prstGeom prst="ellipse">
              <a:avLst/>
            </a:prstGeom>
            <a:grp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17" name="Freeform: Shape 195"/>
          <p:cNvSpPr/>
          <p:nvPr/>
        </p:nvSpPr>
        <p:spPr bwMode="auto">
          <a:xfrm>
            <a:off x="5519110" y="1092418"/>
            <a:ext cx="622310" cy="675840"/>
          </a:xfrm>
          <a:custGeom>
            <a:avLst/>
            <a:gdLst/>
            <a:ahLst/>
            <a:cxnLst>
              <a:cxn ang="0">
                <a:pos x="142" y="47"/>
              </a:cxn>
              <a:cxn ang="0">
                <a:pos x="138" y="21"/>
              </a:cxn>
              <a:cxn ang="0">
                <a:pos x="89" y="14"/>
              </a:cxn>
              <a:cxn ang="0">
                <a:pos x="76" y="0"/>
              </a:cxn>
              <a:cxn ang="0">
                <a:pos x="62" y="15"/>
              </a:cxn>
              <a:cxn ang="0">
                <a:pos x="13" y="21"/>
              </a:cxn>
              <a:cxn ang="0">
                <a:pos x="11" y="47"/>
              </a:cxn>
              <a:cxn ang="0">
                <a:pos x="0" y="121"/>
              </a:cxn>
              <a:cxn ang="0">
                <a:pos x="26" y="126"/>
              </a:cxn>
              <a:cxn ang="0">
                <a:pos x="62" y="150"/>
              </a:cxn>
              <a:cxn ang="0">
                <a:pos x="89" y="150"/>
              </a:cxn>
              <a:cxn ang="0">
                <a:pos x="126" y="126"/>
              </a:cxn>
              <a:cxn ang="0">
                <a:pos x="151" y="121"/>
              </a:cxn>
              <a:cxn ang="0">
                <a:pos x="18" y="108"/>
              </a:cxn>
              <a:cxn ang="0">
                <a:pos x="24" y="43"/>
              </a:cxn>
              <a:cxn ang="0">
                <a:pos x="62" y="64"/>
              </a:cxn>
              <a:cxn ang="0">
                <a:pos x="73" y="86"/>
              </a:cxn>
              <a:cxn ang="0">
                <a:pos x="21" y="110"/>
              </a:cxn>
              <a:cxn ang="0">
                <a:pos x="26" y="116"/>
              </a:cxn>
              <a:cxn ang="0">
                <a:pos x="73" y="137"/>
              </a:cxn>
              <a:cxn ang="0">
                <a:pos x="27" y="119"/>
              </a:cxn>
              <a:cxn ang="0">
                <a:pos x="80" y="138"/>
              </a:cxn>
              <a:cxn ang="0">
                <a:pos x="126" y="116"/>
              </a:cxn>
              <a:cxn ang="0">
                <a:pos x="82" y="139"/>
              </a:cxn>
              <a:cxn ang="0">
                <a:pos x="80" y="93"/>
              </a:cxn>
              <a:cxn ang="0">
                <a:pos x="80" y="77"/>
              </a:cxn>
              <a:cxn ang="0">
                <a:pos x="89" y="61"/>
              </a:cxn>
              <a:cxn ang="0">
                <a:pos x="135" y="47"/>
              </a:cxn>
              <a:cxn ang="0">
                <a:pos x="130" y="110"/>
              </a:cxn>
              <a:cxn ang="0">
                <a:pos x="125" y="34"/>
              </a:cxn>
              <a:cxn ang="0">
                <a:pos x="125" y="37"/>
              </a:cxn>
              <a:cxn ang="0">
                <a:pos x="80" y="51"/>
              </a:cxn>
              <a:cxn ang="0">
                <a:pos x="86" y="21"/>
              </a:cxn>
              <a:cxn ang="0">
                <a:pos x="65" y="21"/>
              </a:cxn>
              <a:cxn ang="0">
                <a:pos x="73" y="51"/>
              </a:cxn>
              <a:cxn ang="0">
                <a:pos x="27" y="37"/>
              </a:cxn>
              <a:cxn ang="0">
                <a:pos x="27" y="34"/>
              </a:cxn>
            </a:cxnLst>
            <a:rect l="0" t="0" r="r" b="b"/>
            <a:pathLst>
              <a:path w="151" h="164">
                <a:moveTo>
                  <a:pt x="142" y="108"/>
                </a:moveTo>
                <a:cubicBezTo>
                  <a:pt x="142" y="47"/>
                  <a:pt x="142" y="47"/>
                  <a:pt x="142" y="47"/>
                </a:cubicBezTo>
                <a:cubicBezTo>
                  <a:pt x="148" y="45"/>
                  <a:pt x="151" y="40"/>
                  <a:pt x="151" y="35"/>
                </a:cubicBezTo>
                <a:cubicBezTo>
                  <a:pt x="151" y="27"/>
                  <a:pt x="145" y="21"/>
                  <a:pt x="138" y="21"/>
                </a:cubicBezTo>
                <a:cubicBezTo>
                  <a:pt x="133" y="21"/>
                  <a:pt x="129" y="24"/>
                  <a:pt x="127" y="27"/>
                </a:cubicBezTo>
                <a:cubicBezTo>
                  <a:pt x="89" y="14"/>
                  <a:pt x="89" y="14"/>
                  <a:pt x="89" y="14"/>
                </a:cubicBezTo>
                <a:cubicBezTo>
                  <a:pt x="89" y="14"/>
                  <a:pt x="89" y="14"/>
                  <a:pt x="89" y="13"/>
                </a:cubicBezTo>
                <a:cubicBezTo>
                  <a:pt x="89" y="6"/>
                  <a:pt x="83" y="0"/>
                  <a:pt x="76" y="0"/>
                </a:cubicBezTo>
                <a:cubicBezTo>
                  <a:pt x="68" y="0"/>
                  <a:pt x="62" y="6"/>
                  <a:pt x="62" y="13"/>
                </a:cubicBezTo>
                <a:cubicBezTo>
                  <a:pt x="62" y="14"/>
                  <a:pt x="62" y="14"/>
                  <a:pt x="62" y="15"/>
                </a:cubicBezTo>
                <a:cubicBezTo>
                  <a:pt x="25" y="27"/>
                  <a:pt x="25" y="27"/>
                  <a:pt x="25" y="27"/>
                </a:cubicBezTo>
                <a:cubicBezTo>
                  <a:pt x="22" y="24"/>
                  <a:pt x="18" y="21"/>
                  <a:pt x="13" y="21"/>
                </a:cubicBezTo>
                <a:cubicBezTo>
                  <a:pt x="6" y="21"/>
                  <a:pt x="0" y="27"/>
                  <a:pt x="0" y="35"/>
                </a:cubicBezTo>
                <a:cubicBezTo>
                  <a:pt x="0" y="41"/>
                  <a:pt x="5" y="46"/>
                  <a:pt x="11" y="47"/>
                </a:cubicBezTo>
                <a:cubicBezTo>
                  <a:pt x="11" y="108"/>
                  <a:pt x="11" y="108"/>
                  <a:pt x="11" y="108"/>
                </a:cubicBezTo>
                <a:cubicBezTo>
                  <a:pt x="5" y="109"/>
                  <a:pt x="0" y="115"/>
                  <a:pt x="0" y="121"/>
                </a:cubicBezTo>
                <a:cubicBezTo>
                  <a:pt x="0" y="128"/>
                  <a:pt x="6" y="134"/>
                  <a:pt x="13" y="134"/>
                </a:cubicBezTo>
                <a:cubicBezTo>
                  <a:pt x="19" y="134"/>
                  <a:pt x="24" y="131"/>
                  <a:pt x="26" y="126"/>
                </a:cubicBezTo>
                <a:cubicBezTo>
                  <a:pt x="64" y="144"/>
                  <a:pt x="64" y="144"/>
                  <a:pt x="64" y="144"/>
                </a:cubicBezTo>
                <a:cubicBezTo>
                  <a:pt x="63" y="146"/>
                  <a:pt x="62" y="148"/>
                  <a:pt x="62" y="150"/>
                </a:cubicBezTo>
                <a:cubicBezTo>
                  <a:pt x="62" y="158"/>
                  <a:pt x="68" y="164"/>
                  <a:pt x="76" y="164"/>
                </a:cubicBezTo>
                <a:cubicBezTo>
                  <a:pt x="83" y="164"/>
                  <a:pt x="89" y="158"/>
                  <a:pt x="89" y="150"/>
                </a:cubicBezTo>
                <a:cubicBezTo>
                  <a:pt x="89" y="148"/>
                  <a:pt x="88" y="146"/>
                  <a:pt x="87" y="144"/>
                </a:cubicBezTo>
                <a:cubicBezTo>
                  <a:pt x="126" y="126"/>
                  <a:pt x="126" y="126"/>
                  <a:pt x="126" y="126"/>
                </a:cubicBezTo>
                <a:cubicBezTo>
                  <a:pt x="128" y="131"/>
                  <a:pt x="133" y="134"/>
                  <a:pt x="138" y="134"/>
                </a:cubicBezTo>
                <a:cubicBezTo>
                  <a:pt x="145" y="134"/>
                  <a:pt x="151" y="128"/>
                  <a:pt x="151" y="121"/>
                </a:cubicBezTo>
                <a:cubicBezTo>
                  <a:pt x="151" y="115"/>
                  <a:pt x="148" y="110"/>
                  <a:pt x="142" y="108"/>
                </a:cubicBezTo>
                <a:close/>
                <a:moveTo>
                  <a:pt x="18" y="108"/>
                </a:moveTo>
                <a:cubicBezTo>
                  <a:pt x="18" y="47"/>
                  <a:pt x="18" y="47"/>
                  <a:pt x="18" y="47"/>
                </a:cubicBezTo>
                <a:cubicBezTo>
                  <a:pt x="20" y="46"/>
                  <a:pt x="22" y="45"/>
                  <a:pt x="24" y="43"/>
                </a:cubicBezTo>
                <a:cubicBezTo>
                  <a:pt x="63" y="61"/>
                  <a:pt x="63" y="61"/>
                  <a:pt x="63" y="61"/>
                </a:cubicBezTo>
                <a:cubicBezTo>
                  <a:pt x="62" y="62"/>
                  <a:pt x="62" y="63"/>
                  <a:pt x="62" y="64"/>
                </a:cubicBezTo>
                <a:cubicBezTo>
                  <a:pt x="62" y="70"/>
                  <a:pt x="67" y="76"/>
                  <a:pt x="73" y="77"/>
                </a:cubicBezTo>
                <a:cubicBezTo>
                  <a:pt x="73" y="86"/>
                  <a:pt x="73" y="86"/>
                  <a:pt x="73" y="86"/>
                </a:cubicBezTo>
                <a:cubicBezTo>
                  <a:pt x="73" y="93"/>
                  <a:pt x="73" y="93"/>
                  <a:pt x="73" y="93"/>
                </a:cubicBezTo>
                <a:cubicBezTo>
                  <a:pt x="21" y="110"/>
                  <a:pt x="21" y="110"/>
                  <a:pt x="21" y="110"/>
                </a:cubicBezTo>
                <a:cubicBezTo>
                  <a:pt x="20" y="109"/>
                  <a:pt x="19" y="109"/>
                  <a:pt x="18" y="108"/>
                </a:cubicBezTo>
                <a:close/>
                <a:moveTo>
                  <a:pt x="26" y="116"/>
                </a:moveTo>
                <a:cubicBezTo>
                  <a:pt x="73" y="100"/>
                  <a:pt x="73" y="100"/>
                  <a:pt x="73" y="100"/>
                </a:cubicBezTo>
                <a:cubicBezTo>
                  <a:pt x="73" y="137"/>
                  <a:pt x="73" y="137"/>
                  <a:pt x="73" y="137"/>
                </a:cubicBezTo>
                <a:cubicBezTo>
                  <a:pt x="72" y="138"/>
                  <a:pt x="70" y="138"/>
                  <a:pt x="69" y="139"/>
                </a:cubicBezTo>
                <a:cubicBezTo>
                  <a:pt x="27" y="119"/>
                  <a:pt x="27" y="119"/>
                  <a:pt x="27" y="119"/>
                </a:cubicBezTo>
                <a:cubicBezTo>
                  <a:pt x="26" y="118"/>
                  <a:pt x="26" y="117"/>
                  <a:pt x="26" y="116"/>
                </a:cubicBezTo>
                <a:close/>
                <a:moveTo>
                  <a:pt x="80" y="138"/>
                </a:moveTo>
                <a:cubicBezTo>
                  <a:pt x="80" y="101"/>
                  <a:pt x="80" y="101"/>
                  <a:pt x="80" y="101"/>
                </a:cubicBezTo>
                <a:cubicBezTo>
                  <a:pt x="126" y="116"/>
                  <a:pt x="126" y="116"/>
                  <a:pt x="126" y="116"/>
                </a:cubicBezTo>
                <a:cubicBezTo>
                  <a:pt x="125" y="117"/>
                  <a:pt x="125" y="118"/>
                  <a:pt x="125" y="119"/>
                </a:cubicBezTo>
                <a:cubicBezTo>
                  <a:pt x="82" y="139"/>
                  <a:pt x="82" y="139"/>
                  <a:pt x="82" y="139"/>
                </a:cubicBezTo>
                <a:cubicBezTo>
                  <a:pt x="81" y="138"/>
                  <a:pt x="80" y="138"/>
                  <a:pt x="80" y="138"/>
                </a:cubicBezTo>
                <a:close/>
                <a:moveTo>
                  <a:pt x="80" y="93"/>
                </a:moveTo>
                <a:cubicBezTo>
                  <a:pt x="80" y="85"/>
                  <a:pt x="80" y="85"/>
                  <a:pt x="80" y="85"/>
                </a:cubicBezTo>
                <a:cubicBezTo>
                  <a:pt x="80" y="77"/>
                  <a:pt x="80" y="77"/>
                  <a:pt x="80" y="77"/>
                </a:cubicBezTo>
                <a:cubicBezTo>
                  <a:pt x="85" y="75"/>
                  <a:pt x="89" y="70"/>
                  <a:pt x="89" y="64"/>
                </a:cubicBezTo>
                <a:cubicBezTo>
                  <a:pt x="89" y="63"/>
                  <a:pt x="89" y="62"/>
                  <a:pt x="89" y="61"/>
                </a:cubicBezTo>
                <a:cubicBezTo>
                  <a:pt x="128" y="43"/>
                  <a:pt x="128" y="43"/>
                  <a:pt x="128" y="43"/>
                </a:cubicBezTo>
                <a:cubicBezTo>
                  <a:pt x="130" y="45"/>
                  <a:pt x="132" y="47"/>
                  <a:pt x="135" y="47"/>
                </a:cubicBezTo>
                <a:cubicBezTo>
                  <a:pt x="135" y="108"/>
                  <a:pt x="135" y="108"/>
                  <a:pt x="135" y="108"/>
                </a:cubicBezTo>
                <a:cubicBezTo>
                  <a:pt x="133" y="108"/>
                  <a:pt x="132" y="109"/>
                  <a:pt x="130" y="110"/>
                </a:cubicBezTo>
                <a:lnTo>
                  <a:pt x="80" y="93"/>
                </a:lnTo>
                <a:close/>
                <a:moveTo>
                  <a:pt x="125" y="34"/>
                </a:moveTo>
                <a:cubicBezTo>
                  <a:pt x="125" y="34"/>
                  <a:pt x="125" y="34"/>
                  <a:pt x="125" y="35"/>
                </a:cubicBezTo>
                <a:cubicBezTo>
                  <a:pt x="125" y="35"/>
                  <a:pt x="125" y="36"/>
                  <a:pt x="125" y="37"/>
                </a:cubicBezTo>
                <a:cubicBezTo>
                  <a:pt x="85" y="55"/>
                  <a:pt x="85" y="55"/>
                  <a:pt x="85" y="55"/>
                </a:cubicBezTo>
                <a:cubicBezTo>
                  <a:pt x="84" y="53"/>
                  <a:pt x="82" y="52"/>
                  <a:pt x="80" y="51"/>
                </a:cubicBezTo>
                <a:cubicBezTo>
                  <a:pt x="80" y="26"/>
                  <a:pt x="80" y="26"/>
                  <a:pt x="80" y="26"/>
                </a:cubicBezTo>
                <a:cubicBezTo>
                  <a:pt x="82" y="25"/>
                  <a:pt x="85" y="23"/>
                  <a:pt x="86" y="21"/>
                </a:cubicBezTo>
                <a:lnTo>
                  <a:pt x="125" y="34"/>
                </a:lnTo>
                <a:close/>
                <a:moveTo>
                  <a:pt x="65" y="21"/>
                </a:moveTo>
                <a:cubicBezTo>
                  <a:pt x="67" y="24"/>
                  <a:pt x="69" y="26"/>
                  <a:pt x="73" y="26"/>
                </a:cubicBezTo>
                <a:cubicBezTo>
                  <a:pt x="73" y="51"/>
                  <a:pt x="73" y="51"/>
                  <a:pt x="73" y="51"/>
                </a:cubicBezTo>
                <a:cubicBezTo>
                  <a:pt x="70" y="52"/>
                  <a:pt x="68" y="53"/>
                  <a:pt x="66" y="55"/>
                </a:cubicBezTo>
                <a:cubicBezTo>
                  <a:pt x="27" y="37"/>
                  <a:pt x="27" y="37"/>
                  <a:pt x="27" y="37"/>
                </a:cubicBezTo>
                <a:cubicBezTo>
                  <a:pt x="27" y="36"/>
                  <a:pt x="27" y="35"/>
                  <a:pt x="27" y="35"/>
                </a:cubicBezTo>
                <a:cubicBezTo>
                  <a:pt x="27" y="34"/>
                  <a:pt x="27" y="34"/>
                  <a:pt x="27" y="34"/>
                </a:cubicBezTo>
                <a:lnTo>
                  <a:pt x="65" y="21"/>
                </a:lnTo>
                <a:close/>
              </a:path>
            </a:pathLst>
          </a:custGeom>
          <a:solidFill>
            <a:schemeClr val="accent3"/>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Speech Bubble: Rectangle 196"/>
          <p:cNvSpPr/>
          <p:nvPr/>
        </p:nvSpPr>
        <p:spPr>
          <a:xfrm rot="10800000">
            <a:off x="6323605" y="3505820"/>
            <a:ext cx="1230349" cy="888983"/>
          </a:xfrm>
          <a:prstGeom prst="wedgeRectCallout">
            <a:avLst>
              <a:gd name="adj1" fmla="val -30714"/>
              <a:gd name="adj2" fmla="val 77460"/>
            </a:avLst>
          </a:prstGeom>
          <a:noFill/>
          <a:ln w="190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Freeform: Shape 197"/>
          <p:cNvSpPr/>
          <p:nvPr/>
        </p:nvSpPr>
        <p:spPr bwMode="auto">
          <a:xfrm rot="3952011">
            <a:off x="6576929" y="3522060"/>
            <a:ext cx="684675" cy="806861"/>
          </a:xfrm>
          <a:custGeom>
            <a:avLst/>
            <a:gdLst/>
            <a:ahLst/>
            <a:cxnLst>
              <a:cxn ang="0">
                <a:pos x="413" y="276"/>
              </a:cxn>
              <a:cxn ang="0">
                <a:pos x="375" y="294"/>
              </a:cxn>
              <a:cxn ang="0">
                <a:pos x="317" y="265"/>
              </a:cxn>
              <a:cxn ang="0">
                <a:pos x="318" y="253"/>
              </a:cxn>
              <a:cxn ang="0">
                <a:pos x="292" y="204"/>
              </a:cxn>
              <a:cxn ang="0">
                <a:pos x="329" y="99"/>
              </a:cxn>
              <a:cxn ang="0">
                <a:pos x="379" y="49"/>
              </a:cxn>
              <a:cxn ang="0">
                <a:pos x="329" y="0"/>
              </a:cxn>
              <a:cxn ang="0">
                <a:pos x="280" y="49"/>
              </a:cxn>
              <a:cxn ang="0">
                <a:pos x="305" y="92"/>
              </a:cxn>
              <a:cxn ang="0">
                <a:pos x="269" y="194"/>
              </a:cxn>
              <a:cxn ang="0">
                <a:pos x="258" y="193"/>
              </a:cxn>
              <a:cxn ang="0">
                <a:pos x="198" y="249"/>
              </a:cxn>
              <a:cxn ang="0">
                <a:pos x="96" y="273"/>
              </a:cxn>
              <a:cxn ang="0">
                <a:pos x="49" y="238"/>
              </a:cxn>
              <a:cxn ang="0">
                <a:pos x="0" y="288"/>
              </a:cxn>
              <a:cxn ang="0">
                <a:pos x="49" y="337"/>
              </a:cxn>
              <a:cxn ang="0">
                <a:pos x="98" y="298"/>
              </a:cxn>
              <a:cxn ang="0">
                <a:pos x="202" y="273"/>
              </a:cxn>
              <a:cxn ang="0">
                <a:pos x="256" y="313"/>
              </a:cxn>
              <a:cxn ang="0">
                <a:pos x="262" y="452"/>
              </a:cxn>
              <a:cxn ang="0">
                <a:pos x="236" y="495"/>
              </a:cxn>
              <a:cxn ang="0">
                <a:pos x="286" y="545"/>
              </a:cxn>
              <a:cxn ang="0">
                <a:pos x="335" y="495"/>
              </a:cxn>
              <a:cxn ang="0">
                <a:pos x="288" y="446"/>
              </a:cxn>
              <a:cxn ang="0">
                <a:pos x="281" y="308"/>
              </a:cxn>
              <a:cxn ang="0">
                <a:pos x="307" y="287"/>
              </a:cxn>
              <a:cxn ang="0">
                <a:pos x="364" y="316"/>
              </a:cxn>
              <a:cxn ang="0">
                <a:pos x="363" y="325"/>
              </a:cxn>
              <a:cxn ang="0">
                <a:pos x="413" y="375"/>
              </a:cxn>
              <a:cxn ang="0">
                <a:pos x="462" y="325"/>
              </a:cxn>
              <a:cxn ang="0">
                <a:pos x="413" y="276"/>
              </a:cxn>
              <a:cxn ang="0">
                <a:pos x="413" y="276"/>
              </a:cxn>
              <a:cxn ang="0">
                <a:pos x="413" y="276"/>
              </a:cxn>
            </a:cxnLst>
            <a:rect l="0" t="0" r="r" b="b"/>
            <a:pathLst>
              <a:path w="462" h="545">
                <a:moveTo>
                  <a:pt x="413" y="276"/>
                </a:moveTo>
                <a:cubicBezTo>
                  <a:pt x="397" y="276"/>
                  <a:pt x="384" y="283"/>
                  <a:pt x="375" y="294"/>
                </a:cubicBezTo>
                <a:cubicBezTo>
                  <a:pt x="317" y="265"/>
                  <a:pt x="317" y="265"/>
                  <a:pt x="317" y="265"/>
                </a:cubicBezTo>
                <a:cubicBezTo>
                  <a:pt x="317" y="261"/>
                  <a:pt x="318" y="257"/>
                  <a:pt x="318" y="253"/>
                </a:cubicBezTo>
                <a:cubicBezTo>
                  <a:pt x="318" y="233"/>
                  <a:pt x="308" y="215"/>
                  <a:pt x="292" y="204"/>
                </a:cubicBezTo>
                <a:cubicBezTo>
                  <a:pt x="329" y="99"/>
                  <a:pt x="329" y="99"/>
                  <a:pt x="329" y="99"/>
                </a:cubicBezTo>
                <a:cubicBezTo>
                  <a:pt x="356" y="99"/>
                  <a:pt x="379" y="77"/>
                  <a:pt x="379" y="49"/>
                </a:cubicBezTo>
                <a:cubicBezTo>
                  <a:pt x="379" y="22"/>
                  <a:pt x="356" y="0"/>
                  <a:pt x="329" y="0"/>
                </a:cubicBezTo>
                <a:cubicBezTo>
                  <a:pt x="302" y="0"/>
                  <a:pt x="280" y="22"/>
                  <a:pt x="280" y="49"/>
                </a:cubicBezTo>
                <a:cubicBezTo>
                  <a:pt x="280" y="68"/>
                  <a:pt x="290" y="84"/>
                  <a:pt x="305" y="92"/>
                </a:cubicBezTo>
                <a:cubicBezTo>
                  <a:pt x="269" y="194"/>
                  <a:pt x="269" y="194"/>
                  <a:pt x="269" y="194"/>
                </a:cubicBezTo>
                <a:cubicBezTo>
                  <a:pt x="266" y="193"/>
                  <a:pt x="262" y="193"/>
                  <a:pt x="258" y="193"/>
                </a:cubicBezTo>
                <a:cubicBezTo>
                  <a:pt x="226" y="193"/>
                  <a:pt x="200" y="218"/>
                  <a:pt x="198" y="249"/>
                </a:cubicBezTo>
                <a:cubicBezTo>
                  <a:pt x="96" y="273"/>
                  <a:pt x="96" y="273"/>
                  <a:pt x="96" y="273"/>
                </a:cubicBezTo>
                <a:cubicBezTo>
                  <a:pt x="90" y="253"/>
                  <a:pt x="72" y="238"/>
                  <a:pt x="49" y="238"/>
                </a:cubicBezTo>
                <a:cubicBezTo>
                  <a:pt x="22" y="238"/>
                  <a:pt x="0" y="260"/>
                  <a:pt x="0" y="288"/>
                </a:cubicBezTo>
                <a:cubicBezTo>
                  <a:pt x="0" y="315"/>
                  <a:pt x="22" y="337"/>
                  <a:pt x="49" y="337"/>
                </a:cubicBezTo>
                <a:cubicBezTo>
                  <a:pt x="73" y="337"/>
                  <a:pt x="93" y="320"/>
                  <a:pt x="98" y="298"/>
                </a:cubicBezTo>
                <a:cubicBezTo>
                  <a:pt x="202" y="273"/>
                  <a:pt x="202" y="273"/>
                  <a:pt x="202" y="273"/>
                </a:cubicBezTo>
                <a:cubicBezTo>
                  <a:pt x="210" y="296"/>
                  <a:pt x="231" y="312"/>
                  <a:pt x="256" y="313"/>
                </a:cubicBezTo>
                <a:cubicBezTo>
                  <a:pt x="262" y="452"/>
                  <a:pt x="262" y="452"/>
                  <a:pt x="262" y="452"/>
                </a:cubicBezTo>
                <a:cubicBezTo>
                  <a:pt x="247" y="460"/>
                  <a:pt x="236" y="476"/>
                  <a:pt x="236" y="495"/>
                </a:cubicBezTo>
                <a:cubicBezTo>
                  <a:pt x="236" y="522"/>
                  <a:pt x="259" y="545"/>
                  <a:pt x="286" y="545"/>
                </a:cubicBezTo>
                <a:cubicBezTo>
                  <a:pt x="313" y="545"/>
                  <a:pt x="335" y="522"/>
                  <a:pt x="335" y="495"/>
                </a:cubicBezTo>
                <a:cubicBezTo>
                  <a:pt x="335" y="468"/>
                  <a:pt x="314" y="447"/>
                  <a:pt x="288" y="446"/>
                </a:cubicBezTo>
                <a:cubicBezTo>
                  <a:pt x="281" y="308"/>
                  <a:pt x="281" y="308"/>
                  <a:pt x="281" y="308"/>
                </a:cubicBezTo>
                <a:cubicBezTo>
                  <a:pt x="292" y="304"/>
                  <a:pt x="301" y="296"/>
                  <a:pt x="307" y="287"/>
                </a:cubicBezTo>
                <a:cubicBezTo>
                  <a:pt x="364" y="316"/>
                  <a:pt x="364" y="316"/>
                  <a:pt x="364" y="316"/>
                </a:cubicBezTo>
                <a:cubicBezTo>
                  <a:pt x="364" y="319"/>
                  <a:pt x="363" y="322"/>
                  <a:pt x="363" y="325"/>
                </a:cubicBezTo>
                <a:cubicBezTo>
                  <a:pt x="363" y="352"/>
                  <a:pt x="385" y="375"/>
                  <a:pt x="413" y="375"/>
                </a:cubicBezTo>
                <a:cubicBezTo>
                  <a:pt x="440" y="375"/>
                  <a:pt x="462" y="352"/>
                  <a:pt x="462" y="325"/>
                </a:cubicBezTo>
                <a:cubicBezTo>
                  <a:pt x="462" y="298"/>
                  <a:pt x="440" y="276"/>
                  <a:pt x="413" y="276"/>
                </a:cubicBezTo>
                <a:close/>
                <a:moveTo>
                  <a:pt x="413" y="276"/>
                </a:moveTo>
                <a:cubicBezTo>
                  <a:pt x="413" y="276"/>
                  <a:pt x="413" y="276"/>
                  <a:pt x="413" y="276"/>
                </a:cubicBezTo>
              </a:path>
            </a:pathLst>
          </a:custGeom>
          <a:solidFill>
            <a:schemeClr val="accent4"/>
          </a:solidFill>
          <a:ln w="9525">
            <a:noFill/>
            <a:round/>
          </a:ln>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0" name="Group 1"/>
          <p:cNvGrpSpPr/>
          <p:nvPr/>
        </p:nvGrpSpPr>
        <p:grpSpPr>
          <a:xfrm>
            <a:off x="2864394" y="973764"/>
            <a:ext cx="1855518" cy="565539"/>
            <a:chOff x="3960003" y="1298350"/>
            <a:chExt cx="2212807" cy="754052"/>
          </a:xfrm>
        </p:grpSpPr>
        <p:sp>
          <p:nvSpPr>
            <p:cNvPr id="30" name="TextBox 198"/>
            <p:cNvSpPr txBox="1"/>
            <p:nvPr/>
          </p:nvSpPr>
          <p:spPr>
            <a:xfrm>
              <a:off x="3960003" y="1298350"/>
              <a:ext cx="1361228" cy="246221"/>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1" name="TextBox 199"/>
            <p:cNvSpPr txBox="1"/>
            <p:nvPr/>
          </p:nvSpPr>
          <p:spPr>
            <a:xfrm>
              <a:off x="3960003" y="1544571"/>
              <a:ext cx="2212807" cy="507831"/>
            </a:xfrm>
            <a:prstGeom prst="rect">
              <a:avLst/>
            </a:prstGeom>
          </p:spPr>
          <p:txBody>
            <a:bodyPr wrap="square" lIns="144000" tIns="0" rIns="144000" bIns="0" anchor="ctr" anchorCtr="0">
              <a:normAutofit fontScale="70000" lnSpcReduction="20000"/>
            </a:bodyPr>
            <a:lstStyle/>
            <a:p>
              <a:pPr algn="l" defTabSz="1219200">
                <a:lnSpc>
                  <a:spcPct val="120000"/>
                </a:lnSpc>
                <a:spcBef>
                  <a:spcPct val="0"/>
                </a:spcBef>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a:solidFill>
                    <a:schemeClr val="bg1">
                      <a:lumMod val="50000"/>
                    </a:schemeClr>
                  </a:solidFill>
                  <a:latin typeface="微软雅黑" panose="020B0503020204020204" pitchFamily="34" charset="-122"/>
                  <a:ea typeface="微软雅黑" panose="020B0503020204020204" pitchFamily="34" charset="-122"/>
                </a:rPr>
              </a:br>
              <a:r>
                <a:rPr lang="zh-CN" altLang="en-US" sz="11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1" name="Group 206"/>
          <p:cNvGrpSpPr/>
          <p:nvPr/>
        </p:nvGrpSpPr>
        <p:grpSpPr>
          <a:xfrm>
            <a:off x="6437204" y="973764"/>
            <a:ext cx="1855518" cy="565539"/>
            <a:chOff x="8746403" y="1298350"/>
            <a:chExt cx="2212807" cy="754052"/>
          </a:xfrm>
        </p:grpSpPr>
        <p:sp>
          <p:nvSpPr>
            <p:cNvPr id="28" name="TextBox 200"/>
            <p:cNvSpPr txBox="1"/>
            <p:nvPr/>
          </p:nvSpPr>
          <p:spPr>
            <a:xfrm>
              <a:off x="8746403" y="1298350"/>
              <a:ext cx="1361228" cy="246221"/>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9" name="TextBox 201"/>
            <p:cNvSpPr txBox="1"/>
            <p:nvPr/>
          </p:nvSpPr>
          <p:spPr>
            <a:xfrm>
              <a:off x="8746403" y="1544571"/>
              <a:ext cx="2212807" cy="507831"/>
            </a:xfrm>
            <a:prstGeom prst="rect">
              <a:avLst/>
            </a:prstGeom>
          </p:spPr>
          <p:txBody>
            <a:bodyPr wrap="square" lIns="144000" tIns="0" rIns="144000" bIns="0" anchor="ctr" anchorCtr="0">
              <a:normAutofit fontScale="70000" lnSpcReduction="20000"/>
            </a:bodyPr>
            <a:lstStyle/>
            <a:p>
              <a:pPr lvl="0" algn="l" defTabSz="1219200">
                <a:lnSpc>
                  <a:spcPct val="120000"/>
                </a:lnSpc>
                <a:spcBef>
                  <a:spcPct val="0"/>
                </a:spcBef>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a:solidFill>
                    <a:schemeClr val="bg1">
                      <a:lumMod val="50000"/>
                    </a:schemeClr>
                  </a:solidFill>
                  <a:latin typeface="微软雅黑" panose="020B0503020204020204" pitchFamily="34" charset="-122"/>
                  <a:ea typeface="微软雅黑" panose="020B0503020204020204" pitchFamily="34" charset="-122"/>
                </a:rPr>
              </a:br>
              <a:r>
                <a:rPr lang="zh-CN" altLang="en-US" sz="11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2" name="Group 208"/>
          <p:cNvGrpSpPr/>
          <p:nvPr/>
        </p:nvGrpSpPr>
        <p:grpSpPr>
          <a:xfrm>
            <a:off x="4497761" y="3533677"/>
            <a:ext cx="1825847" cy="565539"/>
            <a:chOff x="6085105" y="4711570"/>
            <a:chExt cx="2212807" cy="754052"/>
          </a:xfrm>
        </p:grpSpPr>
        <p:sp>
          <p:nvSpPr>
            <p:cNvPr id="26" name="TextBox 202"/>
            <p:cNvSpPr txBox="1"/>
            <p:nvPr/>
          </p:nvSpPr>
          <p:spPr>
            <a:xfrm>
              <a:off x="6914562" y="4711570"/>
              <a:ext cx="1383350" cy="246221"/>
            </a:xfrm>
            <a:prstGeom prst="rect">
              <a:avLst/>
            </a:prstGeom>
            <a:noFill/>
          </p:spPr>
          <p:txBody>
            <a:bodyPr wrap="none" lIns="144000" tIns="0" rIns="144000" bIns="0" anchor="ctr" anchorCtr="0">
              <a:normAutofit fontScale="92500" lnSpcReduction="20000"/>
            </a:bodyPr>
            <a:lstStyle/>
            <a:p>
              <a:pPr algn="r" defTabSz="1219200">
                <a:spcBef>
                  <a:spcPct val="0"/>
                </a:spcBef>
                <a:defRPr/>
              </a:pP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7" name="TextBox 203"/>
            <p:cNvSpPr txBox="1"/>
            <p:nvPr/>
          </p:nvSpPr>
          <p:spPr>
            <a:xfrm>
              <a:off x="6085105" y="4957791"/>
              <a:ext cx="2212807" cy="507831"/>
            </a:xfrm>
            <a:prstGeom prst="rect">
              <a:avLst/>
            </a:prstGeom>
          </p:spPr>
          <p:txBody>
            <a:bodyPr wrap="square" lIns="144000" tIns="0" rIns="144000" bIns="0" anchor="ctr" anchorCtr="0">
              <a:normAutofit fontScale="70000" lnSpcReduction="20000"/>
            </a:bodyPr>
            <a:lstStyle/>
            <a:p>
              <a:pPr lvl="0" algn="r" defTabSz="1219200">
                <a:lnSpc>
                  <a:spcPct val="120000"/>
                </a:lnSpc>
                <a:spcBef>
                  <a:spcPct val="0"/>
                </a:spcBef>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a:solidFill>
                    <a:schemeClr val="bg1">
                      <a:lumMod val="50000"/>
                    </a:schemeClr>
                  </a:solidFill>
                  <a:latin typeface="微软雅黑" panose="020B0503020204020204" pitchFamily="34" charset="-122"/>
                  <a:ea typeface="微软雅黑" panose="020B0503020204020204" pitchFamily="34" charset="-122"/>
                </a:rPr>
              </a:br>
              <a:r>
                <a:rPr lang="zh-CN" altLang="en-US" sz="11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3" name="Group 207"/>
          <p:cNvGrpSpPr/>
          <p:nvPr/>
        </p:nvGrpSpPr>
        <p:grpSpPr>
          <a:xfrm>
            <a:off x="851280" y="3527239"/>
            <a:ext cx="1825847" cy="565539"/>
            <a:chOff x="1215415" y="4702986"/>
            <a:chExt cx="2212807" cy="754052"/>
          </a:xfrm>
        </p:grpSpPr>
        <p:sp>
          <p:nvSpPr>
            <p:cNvPr id="24" name="TextBox 204"/>
            <p:cNvSpPr txBox="1"/>
            <p:nvPr/>
          </p:nvSpPr>
          <p:spPr>
            <a:xfrm>
              <a:off x="2044872" y="4702986"/>
              <a:ext cx="1383350" cy="246221"/>
            </a:xfrm>
            <a:prstGeom prst="rect">
              <a:avLst/>
            </a:prstGeom>
            <a:noFill/>
          </p:spPr>
          <p:txBody>
            <a:bodyPr wrap="none" lIns="144000" tIns="0" rIns="144000" bIns="0" anchor="ctr" anchorCtr="0">
              <a:normAutofit fontScale="92500" lnSpcReduction="20000"/>
            </a:bodyPr>
            <a:lstStyle/>
            <a:p>
              <a:pPr algn="r" defTabSz="1219200">
                <a:spcBef>
                  <a:spcPct val="0"/>
                </a:spcBef>
                <a:defRPr/>
              </a:pP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5" name="TextBox 205"/>
            <p:cNvSpPr txBox="1"/>
            <p:nvPr/>
          </p:nvSpPr>
          <p:spPr>
            <a:xfrm>
              <a:off x="1215415" y="4949207"/>
              <a:ext cx="2212807" cy="507831"/>
            </a:xfrm>
            <a:prstGeom prst="rect">
              <a:avLst/>
            </a:prstGeom>
          </p:spPr>
          <p:txBody>
            <a:bodyPr wrap="square" lIns="144000" tIns="0" rIns="144000" bIns="0" anchor="ctr" anchorCtr="0">
              <a:normAutofit fontScale="70000" lnSpcReduction="20000"/>
            </a:bodyPr>
            <a:lstStyle/>
            <a:p>
              <a:pPr lvl="0" algn="r" defTabSz="1219200">
                <a:lnSpc>
                  <a:spcPct val="120000"/>
                </a:lnSpc>
                <a:spcBef>
                  <a:spcPct val="0"/>
                </a:spcBef>
                <a:defRPr/>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100">
                  <a:solidFill>
                    <a:schemeClr val="bg1">
                      <a:lumMod val="50000"/>
                    </a:schemeClr>
                  </a:solidFill>
                  <a:latin typeface="微软雅黑" panose="020B0503020204020204" pitchFamily="34" charset="-122"/>
                  <a:ea typeface="微软雅黑" panose="020B0503020204020204" pitchFamily="34" charset="-122"/>
                </a:rPr>
              </a:br>
              <a:r>
                <a:rPr lang="zh-CN" altLang="en-US" sz="11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
        <p:nvSpPr>
          <p:cNvPr id="211"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212"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213"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par>
                                <p:cTn id="11" presetID="22" presetClass="entr" presetSubtype="8"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par>
                                <p:cTn id="14" presetID="22" presetClass="entr" presetSubtype="8"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22" presetClass="entr" presetSubtype="2"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right)">
                                      <p:cBhvr>
                                        <p:cTn id="19" dur="500"/>
                                        <p:tgtEl>
                                          <p:spTgt spid="6"/>
                                        </p:tgtEl>
                                      </p:cBhvr>
                                    </p:animEffect>
                                  </p:childTnLst>
                                </p:cTn>
                              </p:par>
                              <p:par>
                                <p:cTn id="20" presetID="22" presetClass="entr" presetSubtype="2"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right)">
                                      <p:cBhvr>
                                        <p:cTn id="22" dur="500"/>
                                        <p:tgtEl>
                                          <p:spTgt spid="8"/>
                                        </p:tgtEl>
                                      </p:cBhvr>
                                    </p:animEffect>
                                  </p:childTnLst>
                                </p:cTn>
                              </p:par>
                              <p:par>
                                <p:cTn id="23" presetID="22" presetClass="entr" presetSubtype="2"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right)">
                                      <p:cBhvr>
                                        <p:cTn id="25" dur="500"/>
                                        <p:tgtEl>
                                          <p:spTgt spid="10"/>
                                        </p:tgtEl>
                                      </p:cBhvr>
                                    </p:animEffect>
                                  </p:childTnLst>
                                </p:cTn>
                              </p:par>
                              <p:par>
                                <p:cTn id="26" presetID="22" presetClass="entr" presetSubtype="2"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right)">
                                      <p:cBhvr>
                                        <p:cTn id="28" dur="500"/>
                                        <p:tgtEl>
                                          <p:spTgt spid="12"/>
                                        </p:tgtEl>
                                      </p:cBhvr>
                                    </p:animEffect>
                                  </p:childTnLst>
                                </p:cTn>
                              </p:par>
                            </p:childTnLst>
                          </p:cTn>
                        </p:par>
                        <p:par>
                          <p:cTn id="29" fill="hold">
                            <p:stCondLst>
                              <p:cond delay="500"/>
                            </p:stCondLst>
                            <p:childTnLst>
                              <p:par>
                                <p:cTn id="30" presetID="42" presetClass="entr" presetSubtype="0"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1000"/>
                                        <p:tgtEl>
                                          <p:spTgt spid="15"/>
                                        </p:tgtEl>
                                      </p:cBhvr>
                                    </p:animEffect>
                                    <p:anim calcmode="lin" valueType="num">
                                      <p:cBhvr>
                                        <p:cTn id="43" dur="1000" fill="hold"/>
                                        <p:tgtEl>
                                          <p:spTgt spid="15"/>
                                        </p:tgtEl>
                                        <p:attrNameLst>
                                          <p:attrName>ppt_x</p:attrName>
                                        </p:attrNameLst>
                                      </p:cBhvr>
                                      <p:tavLst>
                                        <p:tav tm="0">
                                          <p:val>
                                            <p:strVal val="#ppt_x"/>
                                          </p:val>
                                        </p:tav>
                                        <p:tav tm="100000">
                                          <p:val>
                                            <p:strVal val="#ppt_x"/>
                                          </p:val>
                                        </p:tav>
                                      </p:tavLst>
                                    </p:anim>
                                    <p:anim calcmode="lin" valueType="num">
                                      <p:cBhvr>
                                        <p:cTn id="44" dur="1000" fill="hold"/>
                                        <p:tgtEl>
                                          <p:spTgt spid="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1000"/>
                                        <p:tgtEl>
                                          <p:spTgt spid="17"/>
                                        </p:tgtEl>
                                      </p:cBhvr>
                                    </p:animEffect>
                                    <p:anim calcmode="lin" valueType="num">
                                      <p:cBhvr>
                                        <p:cTn id="48" dur="1000" fill="hold"/>
                                        <p:tgtEl>
                                          <p:spTgt spid="17"/>
                                        </p:tgtEl>
                                        <p:attrNameLst>
                                          <p:attrName>ppt_x</p:attrName>
                                        </p:attrNameLst>
                                      </p:cBhvr>
                                      <p:tavLst>
                                        <p:tav tm="0">
                                          <p:val>
                                            <p:strVal val="#ppt_x"/>
                                          </p:val>
                                        </p:tav>
                                        <p:tav tm="100000">
                                          <p:val>
                                            <p:strVal val="#ppt_x"/>
                                          </p:val>
                                        </p:tav>
                                      </p:tavLst>
                                    </p:anim>
                                    <p:anim calcmode="lin" valueType="num">
                                      <p:cBhvr>
                                        <p:cTn id="49" dur="1000" fill="hold"/>
                                        <p:tgtEl>
                                          <p:spTgt spid="17"/>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1000"/>
                                        <p:tgtEl>
                                          <p:spTgt spid="20"/>
                                        </p:tgtEl>
                                      </p:cBhvr>
                                    </p:animEffect>
                                    <p:anim calcmode="lin" valueType="num">
                                      <p:cBhvr>
                                        <p:cTn id="53" dur="1000" fill="hold"/>
                                        <p:tgtEl>
                                          <p:spTgt spid="20"/>
                                        </p:tgtEl>
                                        <p:attrNameLst>
                                          <p:attrName>ppt_x</p:attrName>
                                        </p:attrNameLst>
                                      </p:cBhvr>
                                      <p:tavLst>
                                        <p:tav tm="0">
                                          <p:val>
                                            <p:strVal val="#ppt_x"/>
                                          </p:val>
                                        </p:tav>
                                        <p:tav tm="100000">
                                          <p:val>
                                            <p:strVal val="#ppt_x"/>
                                          </p:val>
                                        </p:tav>
                                      </p:tavLst>
                                    </p:anim>
                                    <p:anim calcmode="lin" valueType="num">
                                      <p:cBhvr>
                                        <p:cTn id="54" dur="1000" fill="hold"/>
                                        <p:tgtEl>
                                          <p:spTgt spid="20"/>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ppt_x</p:attrName>
                                        </p:attrNameLst>
                                      </p:cBhvr>
                                      <p:tavLst>
                                        <p:tav tm="0">
                                          <p:val>
                                            <p:strVal val="#ppt_x"/>
                                          </p:val>
                                        </p:tav>
                                        <p:tav tm="100000">
                                          <p:val>
                                            <p:strVal val="#ppt_x"/>
                                          </p:val>
                                        </p:tav>
                                      </p:tavLst>
                                    </p:anim>
                                    <p:anim calcmode="lin" valueType="num">
                                      <p:cBhvr>
                                        <p:cTn id="59" dur="1000" fill="hold"/>
                                        <p:tgtEl>
                                          <p:spTgt spid="21"/>
                                        </p:tgtEl>
                                        <p:attrNameLst>
                                          <p:attrName>ppt_y</p:attrName>
                                        </p:attrNameLst>
                                      </p:cBhvr>
                                      <p:tavLst>
                                        <p:tav tm="0">
                                          <p:val>
                                            <p:strVal val="#ppt_y+.1"/>
                                          </p:val>
                                        </p:tav>
                                        <p:tav tm="100000">
                                          <p:val>
                                            <p:strVal val="#ppt_y"/>
                                          </p:val>
                                        </p:tav>
                                      </p:tavLst>
                                    </p:anim>
                                  </p:childTnLst>
                                </p:cTn>
                              </p:par>
                            </p:childTnLst>
                          </p:cTn>
                        </p:par>
                        <p:par>
                          <p:cTn id="60" fill="hold">
                            <p:stCondLst>
                              <p:cond delay="1500"/>
                            </p:stCondLst>
                            <p:childTnLst>
                              <p:par>
                                <p:cTn id="61" presetID="47" presetClass="entr" presetSubtype="0" fill="hold" grpId="0" nodeType="after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fade">
                                      <p:cBhvr>
                                        <p:cTn id="63" dur="1000"/>
                                        <p:tgtEl>
                                          <p:spTgt spid="5"/>
                                        </p:tgtEl>
                                      </p:cBhvr>
                                    </p:animEffect>
                                    <p:anim calcmode="lin" valueType="num">
                                      <p:cBhvr>
                                        <p:cTn id="64" dur="1000" fill="hold"/>
                                        <p:tgtEl>
                                          <p:spTgt spid="5"/>
                                        </p:tgtEl>
                                        <p:attrNameLst>
                                          <p:attrName>ppt_x</p:attrName>
                                        </p:attrNameLst>
                                      </p:cBhvr>
                                      <p:tavLst>
                                        <p:tav tm="0">
                                          <p:val>
                                            <p:strVal val="#ppt_x"/>
                                          </p:val>
                                        </p:tav>
                                        <p:tav tm="100000">
                                          <p:val>
                                            <p:strVal val="#ppt_x"/>
                                          </p:val>
                                        </p:tav>
                                      </p:tavLst>
                                    </p:anim>
                                    <p:anim calcmode="lin" valueType="num">
                                      <p:cBhvr>
                                        <p:cTn id="65" dur="1000" fill="hold"/>
                                        <p:tgtEl>
                                          <p:spTgt spid="5"/>
                                        </p:tgtEl>
                                        <p:attrNameLst>
                                          <p:attrName>ppt_y</p:attrName>
                                        </p:attrNameLst>
                                      </p:cBhvr>
                                      <p:tavLst>
                                        <p:tav tm="0">
                                          <p:val>
                                            <p:strVal val="#ppt_y-.1"/>
                                          </p:val>
                                        </p:tav>
                                        <p:tav tm="100000">
                                          <p:val>
                                            <p:strVal val="#ppt_y"/>
                                          </p:val>
                                        </p:tav>
                                      </p:tavLst>
                                    </p:anim>
                                  </p:childTnLst>
                                </p:cTn>
                              </p:par>
                              <p:par>
                                <p:cTn id="66" presetID="47" presetClass="entr" presetSubtype="0" fill="hold" nodeType="with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fade">
                                      <p:cBhvr>
                                        <p:cTn id="68" dur="1000"/>
                                        <p:tgtEl>
                                          <p:spTgt spid="16"/>
                                        </p:tgtEl>
                                      </p:cBhvr>
                                    </p:animEffect>
                                    <p:anim calcmode="lin" valueType="num">
                                      <p:cBhvr>
                                        <p:cTn id="69" dur="1000" fill="hold"/>
                                        <p:tgtEl>
                                          <p:spTgt spid="16"/>
                                        </p:tgtEl>
                                        <p:attrNameLst>
                                          <p:attrName>ppt_x</p:attrName>
                                        </p:attrNameLst>
                                      </p:cBhvr>
                                      <p:tavLst>
                                        <p:tav tm="0">
                                          <p:val>
                                            <p:strVal val="#ppt_x"/>
                                          </p:val>
                                        </p:tav>
                                        <p:tav tm="100000">
                                          <p:val>
                                            <p:strVal val="#ppt_x"/>
                                          </p:val>
                                        </p:tav>
                                      </p:tavLst>
                                    </p:anim>
                                    <p:anim calcmode="lin" valueType="num">
                                      <p:cBhvr>
                                        <p:cTn id="70" dur="1000" fill="hold"/>
                                        <p:tgtEl>
                                          <p:spTgt spid="16"/>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fade">
                                      <p:cBhvr>
                                        <p:cTn id="78" dur="1000"/>
                                        <p:tgtEl>
                                          <p:spTgt spid="19"/>
                                        </p:tgtEl>
                                      </p:cBhvr>
                                    </p:animEffect>
                                    <p:anim calcmode="lin" valueType="num">
                                      <p:cBhvr>
                                        <p:cTn id="79" dur="1000" fill="hold"/>
                                        <p:tgtEl>
                                          <p:spTgt spid="19"/>
                                        </p:tgtEl>
                                        <p:attrNameLst>
                                          <p:attrName>ppt_x</p:attrName>
                                        </p:attrNameLst>
                                      </p:cBhvr>
                                      <p:tavLst>
                                        <p:tav tm="0">
                                          <p:val>
                                            <p:strVal val="#ppt_x"/>
                                          </p:val>
                                        </p:tav>
                                        <p:tav tm="100000">
                                          <p:val>
                                            <p:strVal val="#ppt_x"/>
                                          </p:val>
                                        </p:tav>
                                      </p:tavLst>
                                    </p:anim>
                                    <p:anim calcmode="lin" valueType="num">
                                      <p:cBhvr>
                                        <p:cTn id="80" dur="1000" fill="hold"/>
                                        <p:tgtEl>
                                          <p:spTgt spid="19"/>
                                        </p:tgtEl>
                                        <p:attrNameLst>
                                          <p:attrName>ppt_y</p:attrName>
                                        </p:attrNameLst>
                                      </p:cBhvr>
                                      <p:tavLst>
                                        <p:tav tm="0">
                                          <p:val>
                                            <p:strVal val="#ppt_y-.1"/>
                                          </p:val>
                                        </p:tav>
                                        <p:tav tm="100000">
                                          <p:val>
                                            <p:strVal val="#ppt_y"/>
                                          </p:val>
                                        </p:tav>
                                      </p:tavLst>
                                    </p:anim>
                                  </p:childTnLst>
                                </p:cTn>
                              </p:par>
                              <p:par>
                                <p:cTn id="81" presetID="47" presetClass="entr" presetSubtype="0" fill="hold" nodeType="with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1000" fill="hold"/>
                                        <p:tgtEl>
                                          <p:spTgt spid="22"/>
                                        </p:tgtEl>
                                        <p:attrNameLst>
                                          <p:attrName>ppt_y</p:attrName>
                                        </p:attrNameLst>
                                      </p:cBhvr>
                                      <p:tavLst>
                                        <p:tav tm="0">
                                          <p:val>
                                            <p:strVal val="#ppt_y-.1"/>
                                          </p:val>
                                        </p:tav>
                                        <p:tav tm="100000">
                                          <p:val>
                                            <p:strVal val="#ppt_y"/>
                                          </p:val>
                                        </p:tav>
                                      </p:tavLst>
                                    </p:anim>
                                  </p:childTnLst>
                                </p:cTn>
                              </p:par>
                              <p:par>
                                <p:cTn id="86" presetID="47" presetClass="entr" presetSubtype="0" fill="hold"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2500"/>
                            </p:stCondLst>
                            <p:childTnLst>
                              <p:par>
                                <p:cTn id="92" presetID="2" presetClass="entr" presetSubtype="8" fill="hold" grpId="0" nodeType="afterEffect">
                                  <p:stCondLst>
                                    <p:cond delay="0"/>
                                  </p:stCondLst>
                                  <p:childTnLst>
                                    <p:set>
                                      <p:cBhvr>
                                        <p:cTn id="93" dur="1" fill="hold">
                                          <p:stCondLst>
                                            <p:cond delay="0"/>
                                          </p:stCondLst>
                                        </p:cTn>
                                        <p:tgtEl>
                                          <p:spTgt spid="211"/>
                                        </p:tgtEl>
                                        <p:attrNameLst>
                                          <p:attrName>style.visibility</p:attrName>
                                        </p:attrNameLst>
                                      </p:cBhvr>
                                      <p:to>
                                        <p:strVal val="visible"/>
                                      </p:to>
                                    </p:set>
                                    <p:anim calcmode="lin" valueType="num">
                                      <p:cBhvr additive="base">
                                        <p:cTn id="94" dur="300" fill="hold"/>
                                        <p:tgtEl>
                                          <p:spTgt spid="211"/>
                                        </p:tgtEl>
                                        <p:attrNameLst>
                                          <p:attrName>ppt_x</p:attrName>
                                        </p:attrNameLst>
                                      </p:cBhvr>
                                      <p:tavLst>
                                        <p:tav tm="0">
                                          <p:val>
                                            <p:strVal val="0-#ppt_w/2"/>
                                          </p:val>
                                        </p:tav>
                                        <p:tav tm="100000">
                                          <p:val>
                                            <p:strVal val="#ppt_x"/>
                                          </p:val>
                                        </p:tav>
                                      </p:tavLst>
                                    </p:anim>
                                    <p:anim calcmode="lin" valueType="num">
                                      <p:cBhvr additive="base">
                                        <p:cTn id="95" dur="300" fill="hold"/>
                                        <p:tgtEl>
                                          <p:spTgt spid="211"/>
                                        </p:tgtEl>
                                        <p:attrNameLst>
                                          <p:attrName>ppt_y</p:attrName>
                                        </p:attrNameLst>
                                      </p:cBhvr>
                                      <p:tavLst>
                                        <p:tav tm="0">
                                          <p:val>
                                            <p:strVal val="#ppt_y"/>
                                          </p:val>
                                        </p:tav>
                                        <p:tav tm="100000">
                                          <p:val>
                                            <p:strVal val="#ppt_y"/>
                                          </p:val>
                                        </p:tav>
                                      </p:tavLst>
                                    </p:anim>
                                  </p:childTnLst>
                                </p:cTn>
                              </p:par>
                            </p:childTnLst>
                          </p:cTn>
                        </p:par>
                        <p:par>
                          <p:cTn id="96" fill="hold">
                            <p:stCondLst>
                              <p:cond delay="3000"/>
                            </p:stCondLst>
                            <p:childTnLst>
                              <p:par>
                                <p:cTn id="97" presetID="2" presetClass="entr" presetSubtype="2" fill="hold" grpId="0" nodeType="afterEffect">
                                  <p:stCondLst>
                                    <p:cond delay="0"/>
                                  </p:stCondLst>
                                  <p:childTnLst>
                                    <p:set>
                                      <p:cBhvr>
                                        <p:cTn id="98" dur="1" fill="hold">
                                          <p:stCondLst>
                                            <p:cond delay="0"/>
                                          </p:stCondLst>
                                        </p:cTn>
                                        <p:tgtEl>
                                          <p:spTgt spid="212"/>
                                        </p:tgtEl>
                                        <p:attrNameLst>
                                          <p:attrName>style.visibility</p:attrName>
                                        </p:attrNameLst>
                                      </p:cBhvr>
                                      <p:to>
                                        <p:strVal val="visible"/>
                                      </p:to>
                                    </p:set>
                                    <p:anim calcmode="lin" valueType="num">
                                      <p:cBhvr additive="base">
                                        <p:cTn id="99" dur="500" fill="hold"/>
                                        <p:tgtEl>
                                          <p:spTgt spid="212"/>
                                        </p:tgtEl>
                                        <p:attrNameLst>
                                          <p:attrName>ppt_x</p:attrName>
                                        </p:attrNameLst>
                                      </p:cBhvr>
                                      <p:tavLst>
                                        <p:tav tm="0">
                                          <p:val>
                                            <p:strVal val="1+#ppt_w/2"/>
                                          </p:val>
                                        </p:tav>
                                        <p:tav tm="100000">
                                          <p:val>
                                            <p:strVal val="#ppt_x"/>
                                          </p:val>
                                        </p:tav>
                                      </p:tavLst>
                                    </p:anim>
                                    <p:anim calcmode="lin" valueType="num">
                                      <p:cBhvr additive="base">
                                        <p:cTn id="100" dur="500" fill="hold"/>
                                        <p:tgtEl>
                                          <p:spTgt spid="2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4" grpId="0" animBg="1"/>
      <p:bldP spid="17" grpId="0" animBg="1"/>
      <p:bldP spid="18" grpId="0" animBg="1"/>
      <p:bldP spid="19" grpId="0" animBg="1"/>
      <p:bldP spid="211" grpId="0" animBg="1" autoUpdateAnimBg="0"/>
      <p:bldP spid="212"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248854" y="1409627"/>
            <a:ext cx="2646293" cy="2646293"/>
            <a:chOff x="4012237" y="1879503"/>
            <a:chExt cx="3528391" cy="3528391"/>
          </a:xfrm>
        </p:grpSpPr>
        <p:sp>
          <p:nvSpPr>
            <p:cNvPr id="15" name="任意多边形: 形状 14"/>
            <p:cNvSpPr/>
            <p:nvPr/>
          </p:nvSpPr>
          <p:spPr bwMode="auto">
            <a:xfrm>
              <a:off x="4296398" y="1879503"/>
              <a:ext cx="2960068" cy="804028"/>
            </a:xfrm>
            <a:custGeom>
              <a:avLst/>
              <a:gdLst>
                <a:gd name="T0" fmla="*/ 6596 w 6596"/>
                <a:gd name="T1" fmla="*/ 1792 h 1792"/>
                <a:gd name="T2" fmla="*/ 3296 w 6596"/>
                <a:gd name="T3" fmla="*/ 8 h 1792"/>
                <a:gd name="T4" fmla="*/ 3298 w 6596"/>
                <a:gd name="T5" fmla="*/ 0 h 1792"/>
                <a:gd name="T6" fmla="*/ 0 w 6596"/>
                <a:gd name="T7" fmla="*/ 1784 h 1792"/>
                <a:gd name="T8" fmla="*/ 6592 w 6596"/>
                <a:gd name="T9" fmla="*/ 1784 h 1792"/>
                <a:gd name="T10" fmla="*/ 6596 w 6596"/>
                <a:gd name="T11" fmla="*/ 1792 h 1792"/>
              </a:gdLst>
              <a:ahLst/>
              <a:cxnLst>
                <a:cxn ang="0">
                  <a:pos x="T0" y="T1"/>
                </a:cxn>
                <a:cxn ang="0">
                  <a:pos x="T2" y="T3"/>
                </a:cxn>
                <a:cxn ang="0">
                  <a:pos x="T4" y="T5"/>
                </a:cxn>
                <a:cxn ang="0">
                  <a:pos x="T6" y="T7"/>
                </a:cxn>
                <a:cxn ang="0">
                  <a:pos x="T8" y="T9"/>
                </a:cxn>
                <a:cxn ang="0">
                  <a:pos x="T10" y="T11"/>
                </a:cxn>
              </a:cxnLst>
              <a:rect l="0" t="0" r="r" b="b"/>
              <a:pathLst>
                <a:path w="6596" h="1792">
                  <a:moveTo>
                    <a:pt x="6596" y="1792"/>
                  </a:moveTo>
                  <a:cubicBezTo>
                    <a:pt x="5895" y="714"/>
                    <a:pt x="4680" y="0"/>
                    <a:pt x="3296" y="8"/>
                  </a:cubicBezTo>
                  <a:lnTo>
                    <a:pt x="3298" y="0"/>
                  </a:lnTo>
                  <a:cubicBezTo>
                    <a:pt x="1916" y="0"/>
                    <a:pt x="700" y="714"/>
                    <a:pt x="0" y="1784"/>
                  </a:cubicBezTo>
                  <a:lnTo>
                    <a:pt x="6592" y="1784"/>
                  </a:lnTo>
                  <a:lnTo>
                    <a:pt x="6596" y="1792"/>
                  </a:lnTo>
                  <a:close/>
                </a:path>
              </a:pathLst>
            </a:custGeom>
            <a:solidFill>
              <a:schemeClr val="accent1"/>
            </a:solidFill>
            <a:ln w="3175">
              <a:solidFill>
                <a:srgbClr val="D7D7D7"/>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任意多边形: 形状 15"/>
            <p:cNvSpPr/>
            <p:nvPr/>
          </p:nvSpPr>
          <p:spPr bwMode="auto">
            <a:xfrm>
              <a:off x="4297595" y="4608652"/>
              <a:ext cx="2957675" cy="799242"/>
            </a:xfrm>
            <a:custGeom>
              <a:avLst/>
              <a:gdLst>
                <a:gd name="T0" fmla="*/ 6592 w 6592"/>
                <a:gd name="T1" fmla="*/ 5 h 1781"/>
                <a:gd name="T2" fmla="*/ 0 w 6592"/>
                <a:gd name="T3" fmla="*/ 5 h 1781"/>
                <a:gd name="T4" fmla="*/ 7 w 6592"/>
                <a:gd name="T5" fmla="*/ 0 h 1781"/>
                <a:gd name="T6" fmla="*/ 3296 w 6592"/>
                <a:gd name="T7" fmla="*/ 1781 h 1781"/>
                <a:gd name="T8" fmla="*/ 3298 w 6592"/>
                <a:gd name="T9" fmla="*/ 1779 h 1781"/>
                <a:gd name="T10" fmla="*/ 6592 w 6592"/>
                <a:gd name="T11" fmla="*/ 5 h 1781"/>
              </a:gdLst>
              <a:ahLst/>
              <a:cxnLst>
                <a:cxn ang="0">
                  <a:pos x="T0" y="T1"/>
                </a:cxn>
                <a:cxn ang="0">
                  <a:pos x="T2" y="T3"/>
                </a:cxn>
                <a:cxn ang="0">
                  <a:pos x="T4" y="T5"/>
                </a:cxn>
                <a:cxn ang="0">
                  <a:pos x="T6" y="T7"/>
                </a:cxn>
                <a:cxn ang="0">
                  <a:pos x="T8" y="T9"/>
                </a:cxn>
                <a:cxn ang="0">
                  <a:pos x="T10" y="T11"/>
                </a:cxn>
              </a:cxnLst>
              <a:rect l="0" t="0" r="r" b="b"/>
              <a:pathLst>
                <a:path w="6592" h="1781">
                  <a:moveTo>
                    <a:pt x="6592" y="5"/>
                  </a:moveTo>
                  <a:lnTo>
                    <a:pt x="0" y="5"/>
                  </a:lnTo>
                  <a:lnTo>
                    <a:pt x="7" y="0"/>
                  </a:lnTo>
                  <a:cubicBezTo>
                    <a:pt x="710" y="1071"/>
                    <a:pt x="1921" y="1779"/>
                    <a:pt x="3296" y="1781"/>
                  </a:cubicBezTo>
                  <a:lnTo>
                    <a:pt x="3298" y="1779"/>
                  </a:lnTo>
                  <a:cubicBezTo>
                    <a:pt x="4674" y="1779"/>
                    <a:pt x="5886" y="1071"/>
                    <a:pt x="6592" y="5"/>
                  </a:cubicBezTo>
                  <a:close/>
                </a:path>
              </a:pathLst>
            </a:custGeom>
            <a:solidFill>
              <a:schemeClr val="accent4"/>
            </a:solidFill>
            <a:ln w="3175">
              <a:solidFill>
                <a:srgbClr val="D7D7D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任意多边形: 形状 16"/>
            <p:cNvSpPr/>
            <p:nvPr/>
          </p:nvSpPr>
          <p:spPr bwMode="auto">
            <a:xfrm>
              <a:off x="4014031" y="2787624"/>
              <a:ext cx="3524802" cy="805225"/>
            </a:xfrm>
            <a:custGeom>
              <a:avLst/>
              <a:gdLst>
                <a:gd name="T0" fmla="*/ 7851 w 7856"/>
                <a:gd name="T1" fmla="*/ 1796 h 1796"/>
                <a:gd name="T2" fmla="*/ 7360 w 7856"/>
                <a:gd name="T3" fmla="*/ 0 h 1796"/>
                <a:gd name="T4" fmla="*/ 480 w 7856"/>
                <a:gd name="T5" fmla="*/ 0 h 1796"/>
                <a:gd name="T6" fmla="*/ 482 w 7856"/>
                <a:gd name="T7" fmla="*/ 4 h 1796"/>
                <a:gd name="T8" fmla="*/ 0 w 7856"/>
                <a:gd name="T9" fmla="*/ 1792 h 1796"/>
                <a:gd name="T10" fmla="*/ 7856 w 7856"/>
                <a:gd name="T11" fmla="*/ 1792 h 1796"/>
                <a:gd name="T12" fmla="*/ 7851 w 7856"/>
                <a:gd name="T13" fmla="*/ 1796 h 1796"/>
              </a:gdLst>
              <a:ahLst/>
              <a:cxnLst>
                <a:cxn ang="0">
                  <a:pos x="T0" y="T1"/>
                </a:cxn>
                <a:cxn ang="0">
                  <a:pos x="T2" y="T3"/>
                </a:cxn>
                <a:cxn ang="0">
                  <a:pos x="T4" y="T5"/>
                </a:cxn>
                <a:cxn ang="0">
                  <a:pos x="T6" y="T7"/>
                </a:cxn>
                <a:cxn ang="0">
                  <a:pos x="T8" y="T9"/>
                </a:cxn>
                <a:cxn ang="0">
                  <a:pos x="T10" y="T11"/>
                </a:cxn>
                <a:cxn ang="0">
                  <a:pos x="T12" y="T13"/>
                </a:cxn>
              </a:cxnLst>
              <a:rect l="0" t="0" r="r" b="b"/>
              <a:pathLst>
                <a:path w="7856" h="1796">
                  <a:moveTo>
                    <a:pt x="7851" y="1796"/>
                  </a:moveTo>
                  <a:cubicBezTo>
                    <a:pt x="7833" y="1147"/>
                    <a:pt x="7657" y="537"/>
                    <a:pt x="7360" y="0"/>
                  </a:cubicBezTo>
                  <a:lnTo>
                    <a:pt x="480" y="0"/>
                  </a:lnTo>
                  <a:lnTo>
                    <a:pt x="482" y="4"/>
                  </a:lnTo>
                  <a:cubicBezTo>
                    <a:pt x="186" y="537"/>
                    <a:pt x="11" y="1147"/>
                    <a:pt x="0" y="1792"/>
                  </a:cubicBezTo>
                  <a:lnTo>
                    <a:pt x="7856" y="1792"/>
                  </a:lnTo>
                  <a:lnTo>
                    <a:pt x="7851" y="1796"/>
                  </a:lnTo>
                  <a:close/>
                </a:path>
              </a:pathLst>
            </a:custGeom>
            <a:solidFill>
              <a:schemeClr val="accent2"/>
            </a:solidFill>
            <a:ln w="3175">
              <a:solidFill>
                <a:srgbClr val="D7D7D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任意多边形: 形状 17"/>
            <p:cNvSpPr/>
            <p:nvPr/>
          </p:nvSpPr>
          <p:spPr bwMode="auto">
            <a:xfrm>
              <a:off x="4012237" y="3699334"/>
              <a:ext cx="3528391" cy="805225"/>
            </a:xfrm>
            <a:custGeom>
              <a:avLst/>
              <a:gdLst>
                <a:gd name="T0" fmla="*/ 7863 w 7863"/>
                <a:gd name="T1" fmla="*/ 1 h 1795"/>
                <a:gd name="T2" fmla="*/ 7 w 7863"/>
                <a:gd name="T3" fmla="*/ 1 h 1795"/>
                <a:gd name="T4" fmla="*/ 0 w 7863"/>
                <a:gd name="T5" fmla="*/ 0 h 1795"/>
                <a:gd name="T6" fmla="*/ 503 w 7863"/>
                <a:gd name="T7" fmla="*/ 1793 h 1795"/>
                <a:gd name="T8" fmla="*/ 7367 w 7863"/>
                <a:gd name="T9" fmla="*/ 1793 h 1795"/>
                <a:gd name="T10" fmla="*/ 7360 w 7863"/>
                <a:gd name="T11" fmla="*/ 1795 h 1795"/>
                <a:gd name="T12" fmla="*/ 7863 w 7863"/>
                <a:gd name="T13" fmla="*/ 1 h 1795"/>
              </a:gdLst>
              <a:ahLst/>
              <a:cxnLst>
                <a:cxn ang="0">
                  <a:pos x="T0" y="T1"/>
                </a:cxn>
                <a:cxn ang="0">
                  <a:pos x="T2" y="T3"/>
                </a:cxn>
                <a:cxn ang="0">
                  <a:pos x="T4" y="T5"/>
                </a:cxn>
                <a:cxn ang="0">
                  <a:pos x="T6" y="T7"/>
                </a:cxn>
                <a:cxn ang="0">
                  <a:pos x="T8" y="T9"/>
                </a:cxn>
                <a:cxn ang="0">
                  <a:pos x="T10" y="T11"/>
                </a:cxn>
                <a:cxn ang="0">
                  <a:pos x="T12" y="T13"/>
                </a:cxn>
              </a:cxnLst>
              <a:rect l="0" t="0" r="r" b="b"/>
              <a:pathLst>
                <a:path w="7863" h="1795">
                  <a:moveTo>
                    <a:pt x="7863" y="1"/>
                  </a:moveTo>
                  <a:lnTo>
                    <a:pt x="7" y="1"/>
                  </a:lnTo>
                  <a:lnTo>
                    <a:pt x="0" y="0"/>
                  </a:lnTo>
                  <a:cubicBezTo>
                    <a:pt x="20" y="651"/>
                    <a:pt x="198" y="1261"/>
                    <a:pt x="503" y="1793"/>
                  </a:cubicBezTo>
                  <a:lnTo>
                    <a:pt x="7367" y="1793"/>
                  </a:lnTo>
                  <a:lnTo>
                    <a:pt x="7360" y="1795"/>
                  </a:lnTo>
                  <a:cubicBezTo>
                    <a:pt x="7659" y="1261"/>
                    <a:pt x="7837" y="651"/>
                    <a:pt x="7863" y="1"/>
                  </a:cubicBezTo>
                  <a:close/>
                </a:path>
              </a:pathLst>
            </a:custGeom>
            <a:solidFill>
              <a:schemeClr val="accent3"/>
            </a:solidFill>
            <a:ln w="3175">
              <a:solidFill>
                <a:srgbClr val="D7D7D7"/>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5477506" y="1982591"/>
              <a:ext cx="597852" cy="597852"/>
              <a:chOff x="8544261" y="2820473"/>
              <a:chExt cx="619661" cy="619663"/>
            </a:xfrm>
            <a:noFill/>
          </p:grpSpPr>
          <p:sp>
            <p:nvSpPr>
              <p:cNvPr id="29" name="椭圆 28"/>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任意多边形: 形状 29"/>
              <p:cNvSpPr/>
              <p:nvPr/>
            </p:nvSpPr>
            <p:spPr>
              <a:xfrm>
                <a:off x="8661025" y="3010797"/>
                <a:ext cx="386158" cy="239008"/>
              </a:xfrm>
              <a:custGeom>
                <a:avLst/>
                <a:gdLst>
                  <a:gd name="connsiteX0" fmla="*/ 503767 w 608133"/>
                  <a:gd name="connsiteY0" fmla="*/ 295105 h 376396"/>
                  <a:gd name="connsiteX1" fmla="*/ 522820 w 608133"/>
                  <a:gd name="connsiteY1" fmla="*/ 314123 h 376396"/>
                  <a:gd name="connsiteX2" fmla="*/ 503767 w 608133"/>
                  <a:gd name="connsiteY2" fmla="*/ 333141 h 376396"/>
                  <a:gd name="connsiteX3" fmla="*/ 484714 w 608133"/>
                  <a:gd name="connsiteY3" fmla="*/ 314123 h 376396"/>
                  <a:gd name="connsiteX4" fmla="*/ 503767 w 608133"/>
                  <a:gd name="connsiteY4" fmla="*/ 295105 h 376396"/>
                  <a:gd name="connsiteX5" fmla="*/ 125466 w 608133"/>
                  <a:gd name="connsiteY5" fmla="*/ 295105 h 376396"/>
                  <a:gd name="connsiteX6" fmla="*/ 144519 w 608133"/>
                  <a:gd name="connsiteY6" fmla="*/ 314123 h 376396"/>
                  <a:gd name="connsiteX7" fmla="*/ 125466 w 608133"/>
                  <a:gd name="connsiteY7" fmla="*/ 333141 h 376396"/>
                  <a:gd name="connsiteX8" fmla="*/ 106413 w 608133"/>
                  <a:gd name="connsiteY8" fmla="*/ 314123 h 376396"/>
                  <a:gd name="connsiteX9" fmla="*/ 125466 w 608133"/>
                  <a:gd name="connsiteY9" fmla="*/ 295105 h 376396"/>
                  <a:gd name="connsiteX10" fmla="*/ 503707 w 608133"/>
                  <a:gd name="connsiteY10" fmla="*/ 271454 h 376396"/>
                  <a:gd name="connsiteX11" fmla="*/ 461050 w 608133"/>
                  <a:gd name="connsiteY11" fmla="*/ 314139 h 376396"/>
                  <a:gd name="connsiteX12" fmla="*/ 503707 w 608133"/>
                  <a:gd name="connsiteY12" fmla="*/ 356726 h 376396"/>
                  <a:gd name="connsiteX13" fmla="*/ 546463 w 608133"/>
                  <a:gd name="connsiteY13" fmla="*/ 314139 h 376396"/>
                  <a:gd name="connsiteX14" fmla="*/ 503707 w 608133"/>
                  <a:gd name="connsiteY14" fmla="*/ 271454 h 376396"/>
                  <a:gd name="connsiteX15" fmla="*/ 125410 w 608133"/>
                  <a:gd name="connsiteY15" fmla="*/ 271454 h 376396"/>
                  <a:gd name="connsiteX16" fmla="*/ 82753 w 608133"/>
                  <a:gd name="connsiteY16" fmla="*/ 314139 h 376396"/>
                  <a:gd name="connsiteX17" fmla="*/ 125410 w 608133"/>
                  <a:gd name="connsiteY17" fmla="*/ 356726 h 376396"/>
                  <a:gd name="connsiteX18" fmla="*/ 168165 w 608133"/>
                  <a:gd name="connsiteY18" fmla="*/ 314139 h 376396"/>
                  <a:gd name="connsiteX19" fmla="*/ 125410 w 608133"/>
                  <a:gd name="connsiteY19" fmla="*/ 271454 h 376396"/>
                  <a:gd name="connsiteX20" fmla="*/ 199035 w 608133"/>
                  <a:gd name="connsiteY20" fmla="*/ 262362 h 376396"/>
                  <a:gd name="connsiteX21" fmla="*/ 430197 w 608133"/>
                  <a:gd name="connsiteY21" fmla="*/ 262362 h 376396"/>
                  <a:gd name="connsiteX22" fmla="*/ 440046 w 608133"/>
                  <a:gd name="connsiteY22" fmla="*/ 272171 h 376396"/>
                  <a:gd name="connsiteX23" fmla="*/ 430197 w 608133"/>
                  <a:gd name="connsiteY23" fmla="*/ 281979 h 376396"/>
                  <a:gd name="connsiteX24" fmla="*/ 199035 w 608133"/>
                  <a:gd name="connsiteY24" fmla="*/ 281979 h 376396"/>
                  <a:gd name="connsiteX25" fmla="*/ 189186 w 608133"/>
                  <a:gd name="connsiteY25" fmla="*/ 272171 h 376396"/>
                  <a:gd name="connsiteX26" fmla="*/ 199035 w 608133"/>
                  <a:gd name="connsiteY26" fmla="*/ 262362 h 376396"/>
                  <a:gd name="connsiteX27" fmla="*/ 582815 w 608133"/>
                  <a:gd name="connsiteY27" fmla="*/ 194148 h 376396"/>
                  <a:gd name="connsiteX28" fmla="*/ 571485 w 608133"/>
                  <a:gd name="connsiteY28" fmla="*/ 201033 h 376396"/>
                  <a:gd name="connsiteX29" fmla="*/ 566166 w 608133"/>
                  <a:gd name="connsiteY29" fmla="*/ 210475 h 376396"/>
                  <a:gd name="connsiteX30" fmla="*/ 566166 w 608133"/>
                  <a:gd name="connsiteY30" fmla="*/ 220310 h 376396"/>
                  <a:gd name="connsiteX31" fmla="*/ 588430 w 608133"/>
                  <a:gd name="connsiteY31" fmla="*/ 220310 h 376396"/>
                  <a:gd name="connsiteX32" fmla="*/ 588430 w 608133"/>
                  <a:gd name="connsiteY32" fmla="*/ 208705 h 376396"/>
                  <a:gd name="connsiteX33" fmla="*/ 582815 w 608133"/>
                  <a:gd name="connsiteY33" fmla="*/ 194148 h 376396"/>
                  <a:gd name="connsiteX34" fmla="*/ 103751 w 608133"/>
                  <a:gd name="connsiteY34" fmla="*/ 114087 h 376396"/>
                  <a:gd name="connsiteX35" fmla="*/ 103751 w 608133"/>
                  <a:gd name="connsiteY35" fmla="*/ 114776 h 376396"/>
                  <a:gd name="connsiteX36" fmla="*/ 114984 w 608133"/>
                  <a:gd name="connsiteY36" fmla="*/ 125891 h 376396"/>
                  <a:gd name="connsiteX37" fmla="*/ 135973 w 608133"/>
                  <a:gd name="connsiteY37" fmla="*/ 125891 h 376396"/>
                  <a:gd name="connsiteX38" fmla="*/ 147108 w 608133"/>
                  <a:gd name="connsiteY38" fmla="*/ 114776 h 376396"/>
                  <a:gd name="connsiteX39" fmla="*/ 147108 w 608133"/>
                  <a:gd name="connsiteY39" fmla="*/ 114087 h 376396"/>
                  <a:gd name="connsiteX40" fmla="*/ 398001 w 608133"/>
                  <a:gd name="connsiteY40" fmla="*/ 72191 h 376396"/>
                  <a:gd name="connsiteX41" fmla="*/ 398001 w 608133"/>
                  <a:gd name="connsiteY41" fmla="*/ 136415 h 376396"/>
                  <a:gd name="connsiteX42" fmla="*/ 488339 w 608133"/>
                  <a:gd name="connsiteY42" fmla="*/ 136415 h 376396"/>
                  <a:gd name="connsiteX43" fmla="*/ 458686 w 608133"/>
                  <a:gd name="connsiteY43" fmla="*/ 72191 h 376396"/>
                  <a:gd name="connsiteX44" fmla="*/ 356624 w 608133"/>
                  <a:gd name="connsiteY44" fmla="*/ 72191 h 376396"/>
                  <a:gd name="connsiteX45" fmla="*/ 355935 w 608133"/>
                  <a:gd name="connsiteY45" fmla="*/ 72781 h 376396"/>
                  <a:gd name="connsiteX46" fmla="*/ 355935 w 608133"/>
                  <a:gd name="connsiteY46" fmla="*/ 114778 h 376396"/>
                  <a:gd name="connsiteX47" fmla="*/ 377608 w 608133"/>
                  <a:gd name="connsiteY47" fmla="*/ 136415 h 376396"/>
                  <a:gd name="connsiteX48" fmla="*/ 378298 w 608133"/>
                  <a:gd name="connsiteY48" fmla="*/ 136415 h 376396"/>
                  <a:gd name="connsiteX49" fmla="*/ 378298 w 608133"/>
                  <a:gd name="connsiteY49" fmla="*/ 72191 h 376396"/>
                  <a:gd name="connsiteX50" fmla="*/ 210451 w 608133"/>
                  <a:gd name="connsiteY50" fmla="*/ 61659 h 376396"/>
                  <a:gd name="connsiteX51" fmla="*/ 208875 w 608133"/>
                  <a:gd name="connsiteY51" fmla="*/ 63134 h 376396"/>
                  <a:gd name="connsiteX52" fmla="*/ 208875 w 608133"/>
                  <a:gd name="connsiteY52" fmla="*/ 167892 h 376396"/>
                  <a:gd name="connsiteX53" fmla="*/ 228663 w 608133"/>
                  <a:gd name="connsiteY53" fmla="*/ 167892 h 376396"/>
                  <a:gd name="connsiteX54" fmla="*/ 229156 w 608133"/>
                  <a:gd name="connsiteY54" fmla="*/ 167695 h 376396"/>
                  <a:gd name="connsiteX55" fmla="*/ 229254 w 608133"/>
                  <a:gd name="connsiteY55" fmla="*/ 167105 h 376396"/>
                  <a:gd name="connsiteX56" fmla="*/ 211927 w 608133"/>
                  <a:gd name="connsiteY56" fmla="*/ 62938 h 376396"/>
                  <a:gd name="connsiteX57" fmla="*/ 210451 w 608133"/>
                  <a:gd name="connsiteY57" fmla="*/ 61659 h 376396"/>
                  <a:gd name="connsiteX58" fmla="*/ 210352 w 608133"/>
                  <a:gd name="connsiteY58" fmla="*/ 41986 h 376396"/>
                  <a:gd name="connsiteX59" fmla="*/ 231321 w 608133"/>
                  <a:gd name="connsiteY59" fmla="*/ 59692 h 376396"/>
                  <a:gd name="connsiteX60" fmla="*/ 248747 w 608133"/>
                  <a:gd name="connsiteY60" fmla="*/ 163859 h 376396"/>
                  <a:gd name="connsiteX61" fmla="*/ 244120 w 608133"/>
                  <a:gd name="connsiteY61" fmla="*/ 180384 h 376396"/>
                  <a:gd name="connsiteX62" fmla="*/ 228663 w 608133"/>
                  <a:gd name="connsiteY62" fmla="*/ 187565 h 376396"/>
                  <a:gd name="connsiteX63" fmla="*/ 208875 w 608133"/>
                  <a:gd name="connsiteY63" fmla="*/ 187565 h 376396"/>
                  <a:gd name="connsiteX64" fmla="*/ 208875 w 608133"/>
                  <a:gd name="connsiteY64" fmla="*/ 230157 h 376396"/>
                  <a:gd name="connsiteX65" fmla="*/ 199031 w 608133"/>
                  <a:gd name="connsiteY65" fmla="*/ 239993 h 376396"/>
                  <a:gd name="connsiteX66" fmla="*/ 189186 w 608133"/>
                  <a:gd name="connsiteY66" fmla="*/ 230157 h 376396"/>
                  <a:gd name="connsiteX67" fmla="*/ 189186 w 608133"/>
                  <a:gd name="connsiteY67" fmla="*/ 63134 h 376396"/>
                  <a:gd name="connsiteX68" fmla="*/ 210352 w 608133"/>
                  <a:gd name="connsiteY68" fmla="*/ 41986 h 376396"/>
                  <a:gd name="connsiteX69" fmla="*/ 93897 w 608133"/>
                  <a:gd name="connsiteY69" fmla="*/ 41986 h 376396"/>
                  <a:gd name="connsiteX70" fmla="*/ 103751 w 608133"/>
                  <a:gd name="connsiteY70" fmla="*/ 51822 h 376396"/>
                  <a:gd name="connsiteX71" fmla="*/ 103751 w 608133"/>
                  <a:gd name="connsiteY71" fmla="*/ 94414 h 376396"/>
                  <a:gd name="connsiteX72" fmla="*/ 115576 w 608133"/>
                  <a:gd name="connsiteY72" fmla="*/ 94414 h 376396"/>
                  <a:gd name="connsiteX73" fmla="*/ 115576 w 608133"/>
                  <a:gd name="connsiteY73" fmla="*/ 51822 h 376396"/>
                  <a:gd name="connsiteX74" fmla="*/ 125430 w 608133"/>
                  <a:gd name="connsiteY74" fmla="*/ 41986 h 376396"/>
                  <a:gd name="connsiteX75" fmla="*/ 135283 w 608133"/>
                  <a:gd name="connsiteY75" fmla="*/ 51822 h 376396"/>
                  <a:gd name="connsiteX76" fmla="*/ 135283 w 608133"/>
                  <a:gd name="connsiteY76" fmla="*/ 94414 h 376396"/>
                  <a:gd name="connsiteX77" fmla="*/ 147108 w 608133"/>
                  <a:gd name="connsiteY77" fmla="*/ 94414 h 376396"/>
                  <a:gd name="connsiteX78" fmla="*/ 147108 w 608133"/>
                  <a:gd name="connsiteY78" fmla="*/ 51822 h 376396"/>
                  <a:gd name="connsiteX79" fmla="*/ 156962 w 608133"/>
                  <a:gd name="connsiteY79" fmla="*/ 41986 h 376396"/>
                  <a:gd name="connsiteX80" fmla="*/ 166816 w 608133"/>
                  <a:gd name="connsiteY80" fmla="*/ 51822 h 376396"/>
                  <a:gd name="connsiteX81" fmla="*/ 166816 w 608133"/>
                  <a:gd name="connsiteY81" fmla="*/ 114776 h 376396"/>
                  <a:gd name="connsiteX82" fmla="*/ 135973 w 608133"/>
                  <a:gd name="connsiteY82" fmla="*/ 145563 h 376396"/>
                  <a:gd name="connsiteX83" fmla="*/ 135283 w 608133"/>
                  <a:gd name="connsiteY83" fmla="*/ 145563 h 376396"/>
                  <a:gd name="connsiteX84" fmla="*/ 135283 w 608133"/>
                  <a:gd name="connsiteY84" fmla="*/ 230157 h 376396"/>
                  <a:gd name="connsiteX85" fmla="*/ 125430 w 608133"/>
                  <a:gd name="connsiteY85" fmla="*/ 239993 h 376396"/>
                  <a:gd name="connsiteX86" fmla="*/ 115576 w 608133"/>
                  <a:gd name="connsiteY86" fmla="*/ 230157 h 376396"/>
                  <a:gd name="connsiteX87" fmla="*/ 115576 w 608133"/>
                  <a:gd name="connsiteY87" fmla="*/ 145563 h 376396"/>
                  <a:gd name="connsiteX88" fmla="*/ 114984 w 608133"/>
                  <a:gd name="connsiteY88" fmla="*/ 145563 h 376396"/>
                  <a:gd name="connsiteX89" fmla="*/ 84043 w 608133"/>
                  <a:gd name="connsiteY89" fmla="*/ 114776 h 376396"/>
                  <a:gd name="connsiteX90" fmla="*/ 84043 w 608133"/>
                  <a:gd name="connsiteY90" fmla="*/ 51822 h 376396"/>
                  <a:gd name="connsiteX91" fmla="*/ 93897 w 608133"/>
                  <a:gd name="connsiteY91" fmla="*/ 41986 h 376396"/>
                  <a:gd name="connsiteX92" fmla="*/ 30835 w 608133"/>
                  <a:gd name="connsiteY92" fmla="*/ 19670 h 376396"/>
                  <a:gd name="connsiteX93" fmla="*/ 19703 w 608133"/>
                  <a:gd name="connsiteY93" fmla="*/ 30883 h 376396"/>
                  <a:gd name="connsiteX94" fmla="*/ 19703 w 608133"/>
                  <a:gd name="connsiteY94" fmla="*/ 262307 h 376396"/>
                  <a:gd name="connsiteX95" fmla="*/ 51917 w 608133"/>
                  <a:gd name="connsiteY95" fmla="*/ 262307 h 376396"/>
                  <a:gd name="connsiteX96" fmla="*/ 61769 w 608133"/>
                  <a:gd name="connsiteY96" fmla="*/ 272142 h 376396"/>
                  <a:gd name="connsiteX97" fmla="*/ 51917 w 608133"/>
                  <a:gd name="connsiteY97" fmla="*/ 281977 h 376396"/>
                  <a:gd name="connsiteX98" fmla="*/ 19703 w 608133"/>
                  <a:gd name="connsiteY98" fmla="*/ 281977 h 376396"/>
                  <a:gd name="connsiteX99" fmla="*/ 19703 w 608133"/>
                  <a:gd name="connsiteY99" fmla="*/ 293091 h 376396"/>
                  <a:gd name="connsiteX100" fmla="*/ 30835 w 608133"/>
                  <a:gd name="connsiteY100" fmla="*/ 304304 h 376396"/>
                  <a:gd name="connsiteX101" fmla="*/ 63838 w 608133"/>
                  <a:gd name="connsiteY101" fmla="*/ 304304 h 376396"/>
                  <a:gd name="connsiteX102" fmla="*/ 125410 w 608133"/>
                  <a:gd name="connsiteY102" fmla="*/ 251783 h 376396"/>
                  <a:gd name="connsiteX103" fmla="*/ 187080 w 608133"/>
                  <a:gd name="connsiteY103" fmla="*/ 304304 h 376396"/>
                  <a:gd name="connsiteX104" fmla="*/ 442135 w 608133"/>
                  <a:gd name="connsiteY104" fmla="*/ 304304 h 376396"/>
                  <a:gd name="connsiteX105" fmla="*/ 503707 w 608133"/>
                  <a:gd name="connsiteY105" fmla="*/ 251783 h 376396"/>
                  <a:gd name="connsiteX106" fmla="*/ 565378 w 608133"/>
                  <a:gd name="connsiteY106" fmla="*/ 304304 h 376396"/>
                  <a:gd name="connsiteX107" fmla="*/ 577298 w 608133"/>
                  <a:gd name="connsiteY107" fmla="*/ 304304 h 376396"/>
                  <a:gd name="connsiteX108" fmla="*/ 588430 w 608133"/>
                  <a:gd name="connsiteY108" fmla="*/ 293091 h 376396"/>
                  <a:gd name="connsiteX109" fmla="*/ 588430 w 608133"/>
                  <a:gd name="connsiteY109" fmla="*/ 281977 h 376396"/>
                  <a:gd name="connsiteX110" fmla="*/ 577298 w 608133"/>
                  <a:gd name="connsiteY110" fmla="*/ 281977 h 376396"/>
                  <a:gd name="connsiteX111" fmla="*/ 567446 w 608133"/>
                  <a:gd name="connsiteY111" fmla="*/ 272142 h 376396"/>
                  <a:gd name="connsiteX112" fmla="*/ 577298 w 608133"/>
                  <a:gd name="connsiteY112" fmla="*/ 262307 h 376396"/>
                  <a:gd name="connsiteX113" fmla="*/ 588430 w 608133"/>
                  <a:gd name="connsiteY113" fmla="*/ 262307 h 376396"/>
                  <a:gd name="connsiteX114" fmla="*/ 588430 w 608133"/>
                  <a:gd name="connsiteY114" fmla="*/ 239981 h 376396"/>
                  <a:gd name="connsiteX115" fmla="*/ 556314 w 608133"/>
                  <a:gd name="connsiteY115" fmla="*/ 239981 h 376396"/>
                  <a:gd name="connsiteX116" fmla="*/ 546463 w 608133"/>
                  <a:gd name="connsiteY116" fmla="*/ 230146 h 376396"/>
                  <a:gd name="connsiteX117" fmla="*/ 546463 w 608133"/>
                  <a:gd name="connsiteY117" fmla="*/ 210475 h 376396"/>
                  <a:gd name="connsiteX118" fmla="*/ 561240 w 608133"/>
                  <a:gd name="connsiteY118" fmla="*/ 184215 h 376396"/>
                  <a:gd name="connsiteX119" fmla="*/ 562816 w 608133"/>
                  <a:gd name="connsiteY119" fmla="*/ 183231 h 376396"/>
                  <a:gd name="connsiteX120" fmla="*/ 501638 w 608133"/>
                  <a:gd name="connsiteY120" fmla="*/ 156086 h 376396"/>
                  <a:gd name="connsiteX121" fmla="*/ 377608 w 608133"/>
                  <a:gd name="connsiteY121" fmla="*/ 156086 h 376396"/>
                  <a:gd name="connsiteX122" fmla="*/ 336232 w 608133"/>
                  <a:gd name="connsiteY122" fmla="*/ 114778 h 376396"/>
                  <a:gd name="connsiteX123" fmla="*/ 336232 w 608133"/>
                  <a:gd name="connsiteY123" fmla="*/ 72781 h 376396"/>
                  <a:gd name="connsiteX124" fmla="*/ 356624 w 608133"/>
                  <a:gd name="connsiteY124" fmla="*/ 52520 h 376396"/>
                  <a:gd name="connsiteX125" fmla="*/ 449524 w 608133"/>
                  <a:gd name="connsiteY125" fmla="*/ 52520 h 376396"/>
                  <a:gd name="connsiteX126" fmla="*/ 440165 w 608133"/>
                  <a:gd name="connsiteY126" fmla="*/ 32260 h 376396"/>
                  <a:gd name="connsiteX127" fmla="*/ 420560 w 608133"/>
                  <a:gd name="connsiteY127" fmla="*/ 19670 h 376396"/>
                  <a:gd name="connsiteX128" fmla="*/ 30835 w 608133"/>
                  <a:gd name="connsiteY128" fmla="*/ 0 h 376396"/>
                  <a:gd name="connsiteX129" fmla="*/ 420560 w 608133"/>
                  <a:gd name="connsiteY129" fmla="*/ 0 h 376396"/>
                  <a:gd name="connsiteX130" fmla="*/ 458095 w 608133"/>
                  <a:gd name="connsiteY130" fmla="*/ 23998 h 376396"/>
                  <a:gd name="connsiteX131" fmla="*/ 511096 w 608133"/>
                  <a:gd name="connsiteY131" fmla="*/ 138776 h 376396"/>
                  <a:gd name="connsiteX132" fmla="*/ 583603 w 608133"/>
                  <a:gd name="connsiteY132" fmla="*/ 170937 h 376396"/>
                  <a:gd name="connsiteX133" fmla="*/ 608133 w 608133"/>
                  <a:gd name="connsiteY133" fmla="*/ 208705 h 376396"/>
                  <a:gd name="connsiteX134" fmla="*/ 608133 w 608133"/>
                  <a:gd name="connsiteY134" fmla="*/ 293091 h 376396"/>
                  <a:gd name="connsiteX135" fmla="*/ 577298 w 608133"/>
                  <a:gd name="connsiteY135" fmla="*/ 323974 h 376396"/>
                  <a:gd name="connsiteX136" fmla="*/ 565378 w 608133"/>
                  <a:gd name="connsiteY136" fmla="*/ 323974 h 376396"/>
                  <a:gd name="connsiteX137" fmla="*/ 503707 w 608133"/>
                  <a:gd name="connsiteY137" fmla="*/ 376396 h 376396"/>
                  <a:gd name="connsiteX138" fmla="*/ 442135 w 608133"/>
                  <a:gd name="connsiteY138" fmla="*/ 323974 h 376396"/>
                  <a:gd name="connsiteX139" fmla="*/ 187080 w 608133"/>
                  <a:gd name="connsiteY139" fmla="*/ 323974 h 376396"/>
                  <a:gd name="connsiteX140" fmla="*/ 125410 w 608133"/>
                  <a:gd name="connsiteY140" fmla="*/ 376396 h 376396"/>
                  <a:gd name="connsiteX141" fmla="*/ 63838 w 608133"/>
                  <a:gd name="connsiteY141" fmla="*/ 323974 h 376396"/>
                  <a:gd name="connsiteX142" fmla="*/ 30835 w 608133"/>
                  <a:gd name="connsiteY142" fmla="*/ 323974 h 376396"/>
                  <a:gd name="connsiteX143" fmla="*/ 0 w 608133"/>
                  <a:gd name="connsiteY143" fmla="*/ 293091 h 376396"/>
                  <a:gd name="connsiteX144" fmla="*/ 0 w 608133"/>
                  <a:gd name="connsiteY144" fmla="*/ 30883 h 376396"/>
                  <a:gd name="connsiteX145" fmla="*/ 30835 w 608133"/>
                  <a:gd name="connsiteY145" fmla="*/ 0 h 376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608133" h="376396">
                    <a:moveTo>
                      <a:pt x="503767" y="295105"/>
                    </a:moveTo>
                    <a:cubicBezTo>
                      <a:pt x="514290" y="295105"/>
                      <a:pt x="522820" y="303620"/>
                      <a:pt x="522820" y="314123"/>
                    </a:cubicBezTo>
                    <a:cubicBezTo>
                      <a:pt x="522820" y="324626"/>
                      <a:pt x="514290" y="333141"/>
                      <a:pt x="503767" y="333141"/>
                    </a:cubicBezTo>
                    <a:cubicBezTo>
                      <a:pt x="493244" y="333141"/>
                      <a:pt x="484714" y="324626"/>
                      <a:pt x="484714" y="314123"/>
                    </a:cubicBezTo>
                    <a:cubicBezTo>
                      <a:pt x="484714" y="303620"/>
                      <a:pt x="493244" y="295105"/>
                      <a:pt x="503767" y="295105"/>
                    </a:cubicBezTo>
                    <a:close/>
                    <a:moveTo>
                      <a:pt x="125466" y="295105"/>
                    </a:moveTo>
                    <a:cubicBezTo>
                      <a:pt x="135989" y="295105"/>
                      <a:pt x="144519" y="303620"/>
                      <a:pt x="144519" y="314123"/>
                    </a:cubicBezTo>
                    <a:cubicBezTo>
                      <a:pt x="144519" y="324626"/>
                      <a:pt x="135989" y="333141"/>
                      <a:pt x="125466" y="333141"/>
                    </a:cubicBezTo>
                    <a:cubicBezTo>
                      <a:pt x="114943" y="333141"/>
                      <a:pt x="106413" y="324626"/>
                      <a:pt x="106413" y="314123"/>
                    </a:cubicBezTo>
                    <a:cubicBezTo>
                      <a:pt x="106413" y="303620"/>
                      <a:pt x="114943" y="295105"/>
                      <a:pt x="125466" y="295105"/>
                    </a:cubicBezTo>
                    <a:close/>
                    <a:moveTo>
                      <a:pt x="503707" y="271454"/>
                    </a:moveTo>
                    <a:cubicBezTo>
                      <a:pt x="480162" y="271454"/>
                      <a:pt x="461050" y="290632"/>
                      <a:pt x="461050" y="314139"/>
                    </a:cubicBezTo>
                    <a:cubicBezTo>
                      <a:pt x="461050" y="337645"/>
                      <a:pt x="480162" y="356726"/>
                      <a:pt x="503707" y="356726"/>
                    </a:cubicBezTo>
                    <a:cubicBezTo>
                      <a:pt x="527252" y="356726"/>
                      <a:pt x="546463" y="337645"/>
                      <a:pt x="546463" y="314139"/>
                    </a:cubicBezTo>
                    <a:cubicBezTo>
                      <a:pt x="546463" y="290632"/>
                      <a:pt x="527252" y="271454"/>
                      <a:pt x="503707" y="271454"/>
                    </a:cubicBezTo>
                    <a:close/>
                    <a:moveTo>
                      <a:pt x="125410" y="271454"/>
                    </a:moveTo>
                    <a:cubicBezTo>
                      <a:pt x="101864" y="271454"/>
                      <a:pt x="82753" y="290632"/>
                      <a:pt x="82753" y="314139"/>
                    </a:cubicBezTo>
                    <a:cubicBezTo>
                      <a:pt x="82753" y="337645"/>
                      <a:pt x="101864" y="356726"/>
                      <a:pt x="125410" y="356726"/>
                    </a:cubicBezTo>
                    <a:cubicBezTo>
                      <a:pt x="148955" y="356726"/>
                      <a:pt x="168165" y="337645"/>
                      <a:pt x="168165" y="314139"/>
                    </a:cubicBezTo>
                    <a:cubicBezTo>
                      <a:pt x="168165" y="290632"/>
                      <a:pt x="148955" y="271454"/>
                      <a:pt x="125410" y="271454"/>
                    </a:cubicBezTo>
                    <a:close/>
                    <a:moveTo>
                      <a:pt x="199035" y="262362"/>
                    </a:moveTo>
                    <a:lnTo>
                      <a:pt x="430197" y="262362"/>
                    </a:lnTo>
                    <a:cubicBezTo>
                      <a:pt x="435614" y="262362"/>
                      <a:pt x="440046" y="266776"/>
                      <a:pt x="440046" y="272171"/>
                    </a:cubicBezTo>
                    <a:cubicBezTo>
                      <a:pt x="440046" y="277565"/>
                      <a:pt x="435614" y="281979"/>
                      <a:pt x="430197" y="281979"/>
                    </a:cubicBezTo>
                    <a:lnTo>
                      <a:pt x="199035" y="281979"/>
                    </a:lnTo>
                    <a:cubicBezTo>
                      <a:pt x="193618" y="281979"/>
                      <a:pt x="189186" y="277565"/>
                      <a:pt x="189186" y="272171"/>
                    </a:cubicBezTo>
                    <a:cubicBezTo>
                      <a:pt x="189186" y="266776"/>
                      <a:pt x="193618" y="262362"/>
                      <a:pt x="199035" y="262362"/>
                    </a:cubicBezTo>
                    <a:close/>
                    <a:moveTo>
                      <a:pt x="582815" y="194148"/>
                    </a:moveTo>
                    <a:lnTo>
                      <a:pt x="571485" y="201033"/>
                    </a:lnTo>
                    <a:cubicBezTo>
                      <a:pt x="568234" y="203000"/>
                      <a:pt x="566166" y="206639"/>
                      <a:pt x="566166" y="210475"/>
                    </a:cubicBezTo>
                    <a:lnTo>
                      <a:pt x="566166" y="220310"/>
                    </a:lnTo>
                    <a:lnTo>
                      <a:pt x="588430" y="220310"/>
                    </a:lnTo>
                    <a:lnTo>
                      <a:pt x="588430" y="208705"/>
                    </a:lnTo>
                    <a:cubicBezTo>
                      <a:pt x="588430" y="203197"/>
                      <a:pt x="586361" y="198083"/>
                      <a:pt x="582815" y="194148"/>
                    </a:cubicBezTo>
                    <a:close/>
                    <a:moveTo>
                      <a:pt x="103751" y="114087"/>
                    </a:moveTo>
                    <a:lnTo>
                      <a:pt x="103751" y="114776"/>
                    </a:lnTo>
                    <a:cubicBezTo>
                      <a:pt x="103751" y="120874"/>
                      <a:pt x="108776" y="125891"/>
                      <a:pt x="114984" y="125891"/>
                    </a:cubicBezTo>
                    <a:lnTo>
                      <a:pt x="135973" y="125891"/>
                    </a:lnTo>
                    <a:cubicBezTo>
                      <a:pt x="142083" y="125891"/>
                      <a:pt x="147108" y="120874"/>
                      <a:pt x="147108" y="114776"/>
                    </a:cubicBezTo>
                    <a:lnTo>
                      <a:pt x="147108" y="114087"/>
                    </a:lnTo>
                    <a:close/>
                    <a:moveTo>
                      <a:pt x="398001" y="72191"/>
                    </a:moveTo>
                    <a:lnTo>
                      <a:pt x="398001" y="136415"/>
                    </a:lnTo>
                    <a:lnTo>
                      <a:pt x="488339" y="136415"/>
                    </a:lnTo>
                    <a:lnTo>
                      <a:pt x="458686" y="72191"/>
                    </a:lnTo>
                    <a:close/>
                    <a:moveTo>
                      <a:pt x="356624" y="72191"/>
                    </a:moveTo>
                    <a:cubicBezTo>
                      <a:pt x="356230" y="72191"/>
                      <a:pt x="355935" y="72486"/>
                      <a:pt x="355935" y="72781"/>
                    </a:cubicBezTo>
                    <a:lnTo>
                      <a:pt x="355935" y="114778"/>
                    </a:lnTo>
                    <a:cubicBezTo>
                      <a:pt x="355935" y="126678"/>
                      <a:pt x="365688" y="136415"/>
                      <a:pt x="377608" y="136415"/>
                    </a:cubicBezTo>
                    <a:lnTo>
                      <a:pt x="378298" y="136415"/>
                    </a:lnTo>
                    <a:lnTo>
                      <a:pt x="378298" y="72191"/>
                    </a:lnTo>
                    <a:close/>
                    <a:moveTo>
                      <a:pt x="210451" y="61659"/>
                    </a:moveTo>
                    <a:cubicBezTo>
                      <a:pt x="209565" y="61659"/>
                      <a:pt x="208875" y="62347"/>
                      <a:pt x="208875" y="63134"/>
                    </a:cubicBezTo>
                    <a:lnTo>
                      <a:pt x="208875" y="167892"/>
                    </a:lnTo>
                    <a:lnTo>
                      <a:pt x="228663" y="167892"/>
                    </a:lnTo>
                    <a:cubicBezTo>
                      <a:pt x="228762" y="167892"/>
                      <a:pt x="228959" y="167892"/>
                      <a:pt x="229156" y="167695"/>
                    </a:cubicBezTo>
                    <a:cubicBezTo>
                      <a:pt x="229352" y="167400"/>
                      <a:pt x="229254" y="167204"/>
                      <a:pt x="229254" y="167105"/>
                    </a:cubicBezTo>
                    <a:lnTo>
                      <a:pt x="211927" y="62938"/>
                    </a:lnTo>
                    <a:cubicBezTo>
                      <a:pt x="211829" y="62151"/>
                      <a:pt x="211140" y="61659"/>
                      <a:pt x="210451" y="61659"/>
                    </a:cubicBezTo>
                    <a:close/>
                    <a:moveTo>
                      <a:pt x="210352" y="41986"/>
                    </a:moveTo>
                    <a:cubicBezTo>
                      <a:pt x="220788" y="41986"/>
                      <a:pt x="229648" y="49462"/>
                      <a:pt x="231321" y="59692"/>
                    </a:cubicBezTo>
                    <a:lnTo>
                      <a:pt x="248747" y="163859"/>
                    </a:lnTo>
                    <a:cubicBezTo>
                      <a:pt x="249731" y="169761"/>
                      <a:pt x="248057" y="175761"/>
                      <a:pt x="244120" y="180384"/>
                    </a:cubicBezTo>
                    <a:cubicBezTo>
                      <a:pt x="240280" y="184909"/>
                      <a:pt x="234669" y="187565"/>
                      <a:pt x="228663" y="187565"/>
                    </a:cubicBezTo>
                    <a:lnTo>
                      <a:pt x="208875" y="187565"/>
                    </a:lnTo>
                    <a:lnTo>
                      <a:pt x="208875" y="230157"/>
                    </a:lnTo>
                    <a:cubicBezTo>
                      <a:pt x="208875" y="235665"/>
                      <a:pt x="204445" y="239993"/>
                      <a:pt x="199031" y="239993"/>
                    </a:cubicBezTo>
                    <a:cubicBezTo>
                      <a:pt x="193616" y="239993"/>
                      <a:pt x="189186" y="235665"/>
                      <a:pt x="189186" y="230157"/>
                    </a:cubicBezTo>
                    <a:lnTo>
                      <a:pt x="189186" y="63134"/>
                    </a:lnTo>
                    <a:cubicBezTo>
                      <a:pt x="189186" y="51527"/>
                      <a:pt x="198735" y="41986"/>
                      <a:pt x="210352" y="41986"/>
                    </a:cubicBezTo>
                    <a:close/>
                    <a:moveTo>
                      <a:pt x="93897" y="41986"/>
                    </a:moveTo>
                    <a:cubicBezTo>
                      <a:pt x="99415" y="41986"/>
                      <a:pt x="103751" y="46412"/>
                      <a:pt x="103751" y="51822"/>
                    </a:cubicBezTo>
                    <a:lnTo>
                      <a:pt x="103751" y="94414"/>
                    </a:lnTo>
                    <a:lnTo>
                      <a:pt x="115576" y="94414"/>
                    </a:lnTo>
                    <a:lnTo>
                      <a:pt x="115576" y="51822"/>
                    </a:lnTo>
                    <a:cubicBezTo>
                      <a:pt x="115576" y="46412"/>
                      <a:pt x="120010" y="41986"/>
                      <a:pt x="125430" y="41986"/>
                    </a:cubicBezTo>
                    <a:cubicBezTo>
                      <a:pt x="130948" y="41986"/>
                      <a:pt x="135283" y="46412"/>
                      <a:pt x="135283" y="51822"/>
                    </a:cubicBezTo>
                    <a:lnTo>
                      <a:pt x="135283" y="94414"/>
                    </a:lnTo>
                    <a:lnTo>
                      <a:pt x="147108" y="94414"/>
                    </a:lnTo>
                    <a:lnTo>
                      <a:pt x="147108" y="51822"/>
                    </a:lnTo>
                    <a:cubicBezTo>
                      <a:pt x="147108" y="46412"/>
                      <a:pt x="151542" y="41986"/>
                      <a:pt x="156962" y="41986"/>
                    </a:cubicBezTo>
                    <a:cubicBezTo>
                      <a:pt x="162480" y="41986"/>
                      <a:pt x="166816" y="46412"/>
                      <a:pt x="166816" y="51822"/>
                    </a:cubicBezTo>
                    <a:lnTo>
                      <a:pt x="166816" y="114776"/>
                    </a:lnTo>
                    <a:cubicBezTo>
                      <a:pt x="166816" y="131793"/>
                      <a:pt x="153020" y="145563"/>
                      <a:pt x="135973" y="145563"/>
                    </a:cubicBezTo>
                    <a:lnTo>
                      <a:pt x="135283" y="145563"/>
                    </a:lnTo>
                    <a:lnTo>
                      <a:pt x="135283" y="230157"/>
                    </a:lnTo>
                    <a:cubicBezTo>
                      <a:pt x="135283" y="235665"/>
                      <a:pt x="130948" y="239993"/>
                      <a:pt x="125430" y="239993"/>
                    </a:cubicBezTo>
                    <a:cubicBezTo>
                      <a:pt x="120010" y="239993"/>
                      <a:pt x="115576" y="235665"/>
                      <a:pt x="115576" y="230157"/>
                    </a:cubicBezTo>
                    <a:lnTo>
                      <a:pt x="115576" y="145563"/>
                    </a:lnTo>
                    <a:lnTo>
                      <a:pt x="114984" y="145563"/>
                    </a:lnTo>
                    <a:cubicBezTo>
                      <a:pt x="97937" y="145563"/>
                      <a:pt x="84043" y="131793"/>
                      <a:pt x="84043" y="114776"/>
                    </a:cubicBezTo>
                    <a:lnTo>
                      <a:pt x="84043" y="51822"/>
                    </a:lnTo>
                    <a:cubicBezTo>
                      <a:pt x="84043" y="46412"/>
                      <a:pt x="88477" y="41986"/>
                      <a:pt x="93897" y="41986"/>
                    </a:cubicBezTo>
                    <a:close/>
                    <a:moveTo>
                      <a:pt x="30835" y="19670"/>
                    </a:moveTo>
                    <a:cubicBezTo>
                      <a:pt x="24727" y="19670"/>
                      <a:pt x="19703" y="24686"/>
                      <a:pt x="19703" y="30883"/>
                    </a:cubicBezTo>
                    <a:lnTo>
                      <a:pt x="19703" y="262307"/>
                    </a:lnTo>
                    <a:lnTo>
                      <a:pt x="51917" y="262307"/>
                    </a:lnTo>
                    <a:cubicBezTo>
                      <a:pt x="57336" y="262307"/>
                      <a:pt x="61769" y="266733"/>
                      <a:pt x="61769" y="272142"/>
                    </a:cubicBezTo>
                    <a:cubicBezTo>
                      <a:pt x="61769" y="277552"/>
                      <a:pt x="57336" y="281977"/>
                      <a:pt x="51917" y="281977"/>
                    </a:cubicBezTo>
                    <a:lnTo>
                      <a:pt x="19703" y="281977"/>
                    </a:lnTo>
                    <a:lnTo>
                      <a:pt x="19703" y="293091"/>
                    </a:lnTo>
                    <a:cubicBezTo>
                      <a:pt x="19703" y="299288"/>
                      <a:pt x="24727" y="304304"/>
                      <a:pt x="30835" y="304304"/>
                    </a:cubicBezTo>
                    <a:lnTo>
                      <a:pt x="63838" y="304304"/>
                    </a:lnTo>
                    <a:cubicBezTo>
                      <a:pt x="68566" y="274601"/>
                      <a:pt x="94377" y="251783"/>
                      <a:pt x="125410" y="251783"/>
                    </a:cubicBezTo>
                    <a:cubicBezTo>
                      <a:pt x="156540" y="251783"/>
                      <a:pt x="182351" y="274601"/>
                      <a:pt x="187080" y="304304"/>
                    </a:cubicBezTo>
                    <a:lnTo>
                      <a:pt x="442135" y="304304"/>
                    </a:lnTo>
                    <a:cubicBezTo>
                      <a:pt x="446864" y="274601"/>
                      <a:pt x="472675" y="251783"/>
                      <a:pt x="503707" y="251783"/>
                    </a:cubicBezTo>
                    <a:cubicBezTo>
                      <a:pt x="534838" y="251783"/>
                      <a:pt x="560649" y="274601"/>
                      <a:pt x="565378" y="304304"/>
                    </a:cubicBezTo>
                    <a:lnTo>
                      <a:pt x="577298" y="304304"/>
                    </a:lnTo>
                    <a:cubicBezTo>
                      <a:pt x="583406" y="304304"/>
                      <a:pt x="588430" y="299288"/>
                      <a:pt x="588430" y="293091"/>
                    </a:cubicBezTo>
                    <a:lnTo>
                      <a:pt x="588430" y="281977"/>
                    </a:lnTo>
                    <a:lnTo>
                      <a:pt x="577298" y="281977"/>
                    </a:lnTo>
                    <a:cubicBezTo>
                      <a:pt x="571880" y="281977"/>
                      <a:pt x="567446" y="277552"/>
                      <a:pt x="567446" y="272142"/>
                    </a:cubicBezTo>
                    <a:cubicBezTo>
                      <a:pt x="567446" y="266733"/>
                      <a:pt x="571880" y="262307"/>
                      <a:pt x="577298" y="262307"/>
                    </a:cubicBezTo>
                    <a:lnTo>
                      <a:pt x="588430" y="262307"/>
                    </a:lnTo>
                    <a:lnTo>
                      <a:pt x="588430" y="239981"/>
                    </a:lnTo>
                    <a:lnTo>
                      <a:pt x="556314" y="239981"/>
                    </a:lnTo>
                    <a:cubicBezTo>
                      <a:pt x="550797" y="239981"/>
                      <a:pt x="546463" y="235653"/>
                      <a:pt x="546463" y="230146"/>
                    </a:cubicBezTo>
                    <a:lnTo>
                      <a:pt x="546463" y="210475"/>
                    </a:lnTo>
                    <a:cubicBezTo>
                      <a:pt x="546463" y="199853"/>
                      <a:pt x="552078" y="189723"/>
                      <a:pt x="561240" y="184215"/>
                    </a:cubicBezTo>
                    <a:lnTo>
                      <a:pt x="562816" y="183231"/>
                    </a:lnTo>
                    <a:lnTo>
                      <a:pt x="501638" y="156086"/>
                    </a:lnTo>
                    <a:lnTo>
                      <a:pt x="377608" y="156086"/>
                    </a:lnTo>
                    <a:cubicBezTo>
                      <a:pt x="354851" y="156086"/>
                      <a:pt x="336232" y="137596"/>
                      <a:pt x="336232" y="114778"/>
                    </a:cubicBezTo>
                    <a:lnTo>
                      <a:pt x="336232" y="72781"/>
                    </a:lnTo>
                    <a:cubicBezTo>
                      <a:pt x="336232" y="61569"/>
                      <a:pt x="345394" y="52520"/>
                      <a:pt x="356624" y="52520"/>
                    </a:cubicBezTo>
                    <a:lnTo>
                      <a:pt x="449524" y="52520"/>
                    </a:lnTo>
                    <a:lnTo>
                      <a:pt x="440165" y="32260"/>
                    </a:lnTo>
                    <a:cubicBezTo>
                      <a:pt x="436717" y="24686"/>
                      <a:pt x="428934" y="19670"/>
                      <a:pt x="420560" y="19670"/>
                    </a:cubicBezTo>
                    <a:close/>
                    <a:moveTo>
                      <a:pt x="30835" y="0"/>
                    </a:moveTo>
                    <a:lnTo>
                      <a:pt x="420560" y="0"/>
                    </a:lnTo>
                    <a:cubicBezTo>
                      <a:pt x="436618" y="0"/>
                      <a:pt x="451396" y="9442"/>
                      <a:pt x="458095" y="23998"/>
                    </a:cubicBezTo>
                    <a:lnTo>
                      <a:pt x="511096" y="138776"/>
                    </a:lnTo>
                    <a:lnTo>
                      <a:pt x="583603" y="170937"/>
                    </a:lnTo>
                    <a:cubicBezTo>
                      <a:pt x="598479" y="177527"/>
                      <a:pt x="608133" y="192378"/>
                      <a:pt x="608133" y="208705"/>
                    </a:cubicBezTo>
                    <a:lnTo>
                      <a:pt x="608133" y="293091"/>
                    </a:lnTo>
                    <a:cubicBezTo>
                      <a:pt x="608133" y="310106"/>
                      <a:pt x="594341" y="323974"/>
                      <a:pt x="577298" y="323974"/>
                    </a:cubicBezTo>
                    <a:lnTo>
                      <a:pt x="565378" y="323974"/>
                    </a:lnTo>
                    <a:cubicBezTo>
                      <a:pt x="560649" y="353677"/>
                      <a:pt x="534838" y="376396"/>
                      <a:pt x="503707" y="376396"/>
                    </a:cubicBezTo>
                    <a:cubicBezTo>
                      <a:pt x="472675" y="376396"/>
                      <a:pt x="446864" y="353677"/>
                      <a:pt x="442135" y="323974"/>
                    </a:cubicBezTo>
                    <a:lnTo>
                      <a:pt x="187080" y="323974"/>
                    </a:lnTo>
                    <a:cubicBezTo>
                      <a:pt x="182351" y="353677"/>
                      <a:pt x="156540" y="376396"/>
                      <a:pt x="125410" y="376396"/>
                    </a:cubicBezTo>
                    <a:cubicBezTo>
                      <a:pt x="94377" y="376396"/>
                      <a:pt x="68566" y="353677"/>
                      <a:pt x="63838" y="323974"/>
                    </a:cubicBezTo>
                    <a:lnTo>
                      <a:pt x="30835" y="323974"/>
                    </a:lnTo>
                    <a:cubicBezTo>
                      <a:pt x="13891" y="323974"/>
                      <a:pt x="0" y="310106"/>
                      <a:pt x="0" y="293091"/>
                    </a:cubicBezTo>
                    <a:lnTo>
                      <a:pt x="0" y="30883"/>
                    </a:lnTo>
                    <a:cubicBezTo>
                      <a:pt x="0" y="13868"/>
                      <a:pt x="13891" y="0"/>
                      <a:pt x="30835" y="0"/>
                    </a:cubicBezTo>
                    <a:close/>
                  </a:path>
                </a:pathLst>
              </a:custGeom>
              <a:solidFill>
                <a:schemeClr val="bg1"/>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5477506" y="2891310"/>
              <a:ext cx="597852" cy="597852"/>
              <a:chOff x="8544261" y="2820473"/>
              <a:chExt cx="619661" cy="619663"/>
            </a:xfrm>
            <a:noFill/>
          </p:grpSpPr>
          <p:sp>
            <p:nvSpPr>
              <p:cNvPr id="27" name="椭圆 26"/>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任意多边形: 形状 27"/>
              <p:cNvSpPr/>
              <p:nvPr/>
            </p:nvSpPr>
            <p:spPr>
              <a:xfrm>
                <a:off x="8661024" y="2946163"/>
                <a:ext cx="386158" cy="368276"/>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1" name="组合 20"/>
            <p:cNvGrpSpPr/>
            <p:nvPr/>
          </p:nvGrpSpPr>
          <p:grpSpPr>
            <a:xfrm>
              <a:off x="5477506" y="3803020"/>
              <a:ext cx="597852" cy="597852"/>
              <a:chOff x="8544261" y="2820473"/>
              <a:chExt cx="619661" cy="619663"/>
            </a:xfrm>
            <a:noFill/>
          </p:grpSpPr>
          <p:sp>
            <p:nvSpPr>
              <p:cNvPr id="25" name="椭圆 24"/>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任意多边形: 形状 25"/>
              <p:cNvSpPr/>
              <p:nvPr/>
            </p:nvSpPr>
            <p:spPr>
              <a:xfrm>
                <a:off x="8683811" y="2937222"/>
                <a:ext cx="340585" cy="386158"/>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chemeClr val="bg1"/>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5477506" y="4709347"/>
              <a:ext cx="597852" cy="597852"/>
              <a:chOff x="8544261" y="2820473"/>
              <a:chExt cx="619661" cy="619663"/>
            </a:xfrm>
            <a:noFill/>
          </p:grpSpPr>
          <p:sp>
            <p:nvSpPr>
              <p:cNvPr id="23" name="椭圆 22"/>
              <p:cNvSpPr/>
              <p:nvPr/>
            </p:nvSpPr>
            <p:spPr>
              <a:xfrm>
                <a:off x="8544261" y="2820473"/>
                <a:ext cx="619661" cy="619663"/>
              </a:xfrm>
              <a:prstGeom prst="ellipse">
                <a:avLst/>
              </a:prstGeom>
              <a:grpFill/>
              <a:ln w="9525" cap="flat" cmpd="sng" algn="ctr">
                <a:solidFill>
                  <a:schemeClr val="bg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任意多边形: 形状 23"/>
              <p:cNvSpPr/>
              <p:nvPr/>
            </p:nvSpPr>
            <p:spPr>
              <a:xfrm>
                <a:off x="8661025" y="3004762"/>
                <a:ext cx="386158" cy="251077"/>
              </a:xfrm>
              <a:custGeom>
                <a:avLst/>
                <a:gdLst>
                  <a:gd name="T0" fmla="*/ 43882 w 269348"/>
                  <a:gd name="T1" fmla="*/ 43882 w 269348"/>
                  <a:gd name="T2" fmla="*/ 43882 w 269348"/>
                  <a:gd name="T3" fmla="*/ 43882 w 269348"/>
                  <a:gd name="T4" fmla="*/ 43882 w 269348"/>
                  <a:gd name="T5" fmla="*/ 43882 w 269348"/>
                  <a:gd name="T6" fmla="*/ 43882 w 269348"/>
                  <a:gd name="T7" fmla="*/ 43882 w 269348"/>
                  <a:gd name="T8" fmla="*/ 43882 w 269348"/>
                  <a:gd name="T9" fmla="*/ 43882 w 269348"/>
                  <a:gd name="T10" fmla="*/ 43882 w 269348"/>
                  <a:gd name="T11" fmla="*/ 43882 w 269348"/>
                  <a:gd name="T12" fmla="*/ 43882 w 269348"/>
                  <a:gd name="T13" fmla="*/ 43882 w 269348"/>
                  <a:gd name="T14" fmla="*/ 43882 w 269348"/>
                  <a:gd name="T15" fmla="*/ 43882 w 269348"/>
                  <a:gd name="T16" fmla="*/ 43882 w 269348"/>
                  <a:gd name="T17" fmla="*/ 43882 w 269348"/>
                  <a:gd name="T18" fmla="*/ 43882 w 269348"/>
                  <a:gd name="T19" fmla="*/ 43882 w 269348"/>
                  <a:gd name="T20" fmla="*/ 43882 w 269348"/>
                  <a:gd name="T21" fmla="*/ 43882 w 269348"/>
                  <a:gd name="T22" fmla="*/ 43882 w 269348"/>
                  <a:gd name="T23" fmla="*/ 43882 w 269348"/>
                  <a:gd name="T24" fmla="*/ 43882 w 269348"/>
                  <a:gd name="T25" fmla="*/ 43882 w 269348"/>
                  <a:gd name="T26" fmla="*/ 43882 w 269348"/>
                  <a:gd name="T27" fmla="*/ 43882 w 269348"/>
                  <a:gd name="T28" fmla="*/ 43882 w 269348"/>
                  <a:gd name="T29" fmla="*/ 43882 w 269348"/>
                  <a:gd name="T30" fmla="*/ 43882 w 269348"/>
                  <a:gd name="T31" fmla="*/ 43882 w 269348"/>
                  <a:gd name="T32" fmla="*/ 43882 w 269348"/>
                  <a:gd name="T33" fmla="*/ 43882 w 269348"/>
                  <a:gd name="T34" fmla="*/ 43882 w 269348"/>
                  <a:gd name="T35" fmla="*/ 43882 w 269348"/>
                  <a:gd name="T36" fmla="*/ 43882 w 269348"/>
                  <a:gd name="T37" fmla="*/ 43882 w 269348"/>
                  <a:gd name="T38" fmla="*/ 43882 w 269348"/>
                  <a:gd name="T39" fmla="*/ 43882 w 269348"/>
                  <a:gd name="T40" fmla="*/ 43882 w 269348"/>
                  <a:gd name="T41" fmla="*/ 43882 w 269348"/>
                  <a:gd name="T42" fmla="*/ 43882 w 269348"/>
                  <a:gd name="T43" fmla="*/ 43882 w 269348"/>
                  <a:gd name="T44" fmla="*/ 43882 w 269348"/>
                  <a:gd name="T45" fmla="*/ 43882 w 269348"/>
                  <a:gd name="T46" fmla="*/ 43882 w 269348"/>
                  <a:gd name="T47" fmla="*/ 43882 w 269348"/>
                  <a:gd name="T48" fmla="*/ 43882 w 269348"/>
                  <a:gd name="T49" fmla="*/ 43882 w 269348"/>
                  <a:gd name="T50" fmla="*/ 43882 w 269348"/>
                  <a:gd name="T51" fmla="*/ 43882 w 269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6" h="1534">
                    <a:moveTo>
                      <a:pt x="857" y="765"/>
                    </a:moveTo>
                    <a:lnTo>
                      <a:pt x="0" y="1394"/>
                    </a:lnTo>
                    <a:lnTo>
                      <a:pt x="0" y="143"/>
                    </a:lnTo>
                    <a:lnTo>
                      <a:pt x="857" y="765"/>
                    </a:lnTo>
                    <a:close/>
                    <a:moveTo>
                      <a:pt x="1385" y="848"/>
                    </a:moveTo>
                    <a:lnTo>
                      <a:pt x="1217" y="970"/>
                    </a:lnTo>
                    <a:cubicBezTo>
                      <a:pt x="1206" y="979"/>
                      <a:pt x="1192" y="983"/>
                      <a:pt x="1178" y="983"/>
                    </a:cubicBezTo>
                    <a:cubicBezTo>
                      <a:pt x="1164" y="983"/>
                      <a:pt x="1150" y="979"/>
                      <a:pt x="1139" y="970"/>
                    </a:cubicBezTo>
                    <a:lnTo>
                      <a:pt x="970" y="848"/>
                    </a:lnTo>
                    <a:lnTo>
                      <a:pt x="49" y="1523"/>
                    </a:lnTo>
                    <a:cubicBezTo>
                      <a:pt x="62" y="1530"/>
                      <a:pt x="77" y="1534"/>
                      <a:pt x="93" y="1534"/>
                    </a:cubicBezTo>
                    <a:lnTo>
                      <a:pt x="2264" y="1534"/>
                    </a:lnTo>
                    <a:cubicBezTo>
                      <a:pt x="2279" y="1534"/>
                      <a:pt x="2294" y="1531"/>
                      <a:pt x="2306" y="1524"/>
                    </a:cubicBezTo>
                    <a:lnTo>
                      <a:pt x="1385" y="848"/>
                    </a:lnTo>
                    <a:close/>
                    <a:moveTo>
                      <a:pt x="1498" y="765"/>
                    </a:moveTo>
                    <a:lnTo>
                      <a:pt x="2356" y="1395"/>
                    </a:lnTo>
                    <a:lnTo>
                      <a:pt x="2356" y="139"/>
                    </a:lnTo>
                    <a:lnTo>
                      <a:pt x="1498" y="765"/>
                    </a:lnTo>
                    <a:close/>
                    <a:moveTo>
                      <a:pt x="2304" y="12"/>
                    </a:moveTo>
                    <a:cubicBezTo>
                      <a:pt x="2292" y="5"/>
                      <a:pt x="2279" y="0"/>
                      <a:pt x="2264" y="0"/>
                    </a:cubicBezTo>
                    <a:lnTo>
                      <a:pt x="93" y="0"/>
                    </a:lnTo>
                    <a:cubicBezTo>
                      <a:pt x="88" y="0"/>
                      <a:pt x="84" y="0"/>
                      <a:pt x="80" y="1"/>
                    </a:cubicBezTo>
                    <a:cubicBezTo>
                      <a:pt x="80" y="1"/>
                      <a:pt x="79" y="1"/>
                      <a:pt x="78" y="1"/>
                    </a:cubicBezTo>
                    <a:cubicBezTo>
                      <a:pt x="66" y="3"/>
                      <a:pt x="56" y="7"/>
                      <a:pt x="48" y="13"/>
                    </a:cubicBezTo>
                    <a:lnTo>
                      <a:pt x="1178" y="834"/>
                    </a:lnTo>
                    <a:lnTo>
                      <a:pt x="2304" y="12"/>
                    </a:lnTo>
                    <a:close/>
                  </a:path>
                </a:pathLst>
              </a:custGeom>
              <a:solidFill>
                <a:schemeClr val="bg1"/>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51" name="组合 50"/>
          <p:cNvGrpSpPr/>
          <p:nvPr/>
        </p:nvGrpSpPr>
        <p:grpSpPr>
          <a:xfrm>
            <a:off x="954700" y="1479569"/>
            <a:ext cx="7234601" cy="2736898"/>
            <a:chOff x="954700" y="1479569"/>
            <a:chExt cx="7234601" cy="2736898"/>
          </a:xfrm>
        </p:grpSpPr>
        <p:grpSp>
          <p:nvGrpSpPr>
            <p:cNvPr id="4" name="组合 3"/>
            <p:cNvGrpSpPr/>
            <p:nvPr/>
          </p:nvGrpSpPr>
          <p:grpSpPr>
            <a:xfrm>
              <a:off x="1000928" y="1479569"/>
              <a:ext cx="1657472" cy="740287"/>
              <a:chOff x="629653" y="2105520"/>
              <a:chExt cx="2209963" cy="987049"/>
            </a:xfrm>
          </p:grpSpPr>
          <p:sp>
            <p:nvSpPr>
              <p:cNvPr id="46" name="文本框 7"/>
              <p:cNvSpPr txBox="1"/>
              <p:nvPr/>
            </p:nvSpPr>
            <p:spPr>
              <a:xfrm>
                <a:off x="1398370" y="2105520"/>
                <a:ext cx="1415772" cy="338554"/>
              </a:xfrm>
              <a:prstGeom prst="rect">
                <a:avLst/>
              </a:prstGeom>
              <a:noFill/>
            </p:spPr>
            <p:txBody>
              <a:bodyPr wrap="none">
                <a:normAutofit fontScale="77500" lnSpcReduction="20000"/>
              </a:bodyPr>
              <a:lstStyle/>
              <a:p>
                <a:pPr algn="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7" name="组合 46"/>
              <p:cNvGrpSpPr/>
              <p:nvPr/>
            </p:nvGrpSpPr>
            <p:grpSpPr>
              <a:xfrm>
                <a:off x="719138" y="2121259"/>
                <a:ext cx="288032" cy="288032"/>
                <a:chOff x="11182628" y="2820469"/>
                <a:chExt cx="619663" cy="619662"/>
              </a:xfrm>
            </p:grpSpPr>
            <p:sp>
              <p:nvSpPr>
                <p:cNvPr id="49" name="椭圆 48"/>
                <p:cNvSpPr/>
                <p:nvPr/>
              </p:nvSpPr>
              <p:spPr>
                <a:xfrm>
                  <a:off x="11182628" y="2820469"/>
                  <a:ext cx="619663" cy="619662"/>
                </a:xfrm>
                <a:prstGeom prst="ellipse">
                  <a:avLst/>
                </a:prstGeom>
                <a:solidFill>
                  <a:schemeClr val="accent1"/>
                </a:solidFill>
                <a:ln w="9525"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任意多边形: 形状 49"/>
                <p:cNvSpPr/>
                <p:nvPr/>
              </p:nvSpPr>
              <p:spPr>
                <a:xfrm>
                  <a:off x="11299372" y="3010797"/>
                  <a:ext cx="386158" cy="239008"/>
                </a:xfrm>
                <a:custGeom>
                  <a:avLst/>
                  <a:gdLst>
                    <a:gd name="connsiteX0" fmla="*/ 503767 w 608133"/>
                    <a:gd name="connsiteY0" fmla="*/ 295105 h 376396"/>
                    <a:gd name="connsiteX1" fmla="*/ 522820 w 608133"/>
                    <a:gd name="connsiteY1" fmla="*/ 314123 h 376396"/>
                    <a:gd name="connsiteX2" fmla="*/ 503767 w 608133"/>
                    <a:gd name="connsiteY2" fmla="*/ 333141 h 376396"/>
                    <a:gd name="connsiteX3" fmla="*/ 484714 w 608133"/>
                    <a:gd name="connsiteY3" fmla="*/ 314123 h 376396"/>
                    <a:gd name="connsiteX4" fmla="*/ 503767 w 608133"/>
                    <a:gd name="connsiteY4" fmla="*/ 295105 h 376396"/>
                    <a:gd name="connsiteX5" fmla="*/ 125466 w 608133"/>
                    <a:gd name="connsiteY5" fmla="*/ 295105 h 376396"/>
                    <a:gd name="connsiteX6" fmla="*/ 144519 w 608133"/>
                    <a:gd name="connsiteY6" fmla="*/ 314123 h 376396"/>
                    <a:gd name="connsiteX7" fmla="*/ 125466 w 608133"/>
                    <a:gd name="connsiteY7" fmla="*/ 333141 h 376396"/>
                    <a:gd name="connsiteX8" fmla="*/ 106413 w 608133"/>
                    <a:gd name="connsiteY8" fmla="*/ 314123 h 376396"/>
                    <a:gd name="connsiteX9" fmla="*/ 125466 w 608133"/>
                    <a:gd name="connsiteY9" fmla="*/ 295105 h 376396"/>
                    <a:gd name="connsiteX10" fmla="*/ 503707 w 608133"/>
                    <a:gd name="connsiteY10" fmla="*/ 271454 h 376396"/>
                    <a:gd name="connsiteX11" fmla="*/ 461050 w 608133"/>
                    <a:gd name="connsiteY11" fmla="*/ 314139 h 376396"/>
                    <a:gd name="connsiteX12" fmla="*/ 503707 w 608133"/>
                    <a:gd name="connsiteY12" fmla="*/ 356726 h 376396"/>
                    <a:gd name="connsiteX13" fmla="*/ 546463 w 608133"/>
                    <a:gd name="connsiteY13" fmla="*/ 314139 h 376396"/>
                    <a:gd name="connsiteX14" fmla="*/ 503707 w 608133"/>
                    <a:gd name="connsiteY14" fmla="*/ 271454 h 376396"/>
                    <a:gd name="connsiteX15" fmla="*/ 125410 w 608133"/>
                    <a:gd name="connsiteY15" fmla="*/ 271454 h 376396"/>
                    <a:gd name="connsiteX16" fmla="*/ 82753 w 608133"/>
                    <a:gd name="connsiteY16" fmla="*/ 314139 h 376396"/>
                    <a:gd name="connsiteX17" fmla="*/ 125410 w 608133"/>
                    <a:gd name="connsiteY17" fmla="*/ 356726 h 376396"/>
                    <a:gd name="connsiteX18" fmla="*/ 168165 w 608133"/>
                    <a:gd name="connsiteY18" fmla="*/ 314139 h 376396"/>
                    <a:gd name="connsiteX19" fmla="*/ 125410 w 608133"/>
                    <a:gd name="connsiteY19" fmla="*/ 271454 h 376396"/>
                    <a:gd name="connsiteX20" fmla="*/ 199035 w 608133"/>
                    <a:gd name="connsiteY20" fmla="*/ 262362 h 376396"/>
                    <a:gd name="connsiteX21" fmla="*/ 430197 w 608133"/>
                    <a:gd name="connsiteY21" fmla="*/ 262362 h 376396"/>
                    <a:gd name="connsiteX22" fmla="*/ 440046 w 608133"/>
                    <a:gd name="connsiteY22" fmla="*/ 272171 h 376396"/>
                    <a:gd name="connsiteX23" fmla="*/ 430197 w 608133"/>
                    <a:gd name="connsiteY23" fmla="*/ 281979 h 376396"/>
                    <a:gd name="connsiteX24" fmla="*/ 199035 w 608133"/>
                    <a:gd name="connsiteY24" fmla="*/ 281979 h 376396"/>
                    <a:gd name="connsiteX25" fmla="*/ 189186 w 608133"/>
                    <a:gd name="connsiteY25" fmla="*/ 272171 h 376396"/>
                    <a:gd name="connsiteX26" fmla="*/ 199035 w 608133"/>
                    <a:gd name="connsiteY26" fmla="*/ 262362 h 376396"/>
                    <a:gd name="connsiteX27" fmla="*/ 582815 w 608133"/>
                    <a:gd name="connsiteY27" fmla="*/ 194148 h 376396"/>
                    <a:gd name="connsiteX28" fmla="*/ 571485 w 608133"/>
                    <a:gd name="connsiteY28" fmla="*/ 201033 h 376396"/>
                    <a:gd name="connsiteX29" fmla="*/ 566166 w 608133"/>
                    <a:gd name="connsiteY29" fmla="*/ 210475 h 376396"/>
                    <a:gd name="connsiteX30" fmla="*/ 566166 w 608133"/>
                    <a:gd name="connsiteY30" fmla="*/ 220310 h 376396"/>
                    <a:gd name="connsiteX31" fmla="*/ 588430 w 608133"/>
                    <a:gd name="connsiteY31" fmla="*/ 220310 h 376396"/>
                    <a:gd name="connsiteX32" fmla="*/ 588430 w 608133"/>
                    <a:gd name="connsiteY32" fmla="*/ 208705 h 376396"/>
                    <a:gd name="connsiteX33" fmla="*/ 582815 w 608133"/>
                    <a:gd name="connsiteY33" fmla="*/ 194148 h 376396"/>
                    <a:gd name="connsiteX34" fmla="*/ 103751 w 608133"/>
                    <a:gd name="connsiteY34" fmla="*/ 114087 h 376396"/>
                    <a:gd name="connsiteX35" fmla="*/ 103751 w 608133"/>
                    <a:gd name="connsiteY35" fmla="*/ 114776 h 376396"/>
                    <a:gd name="connsiteX36" fmla="*/ 114984 w 608133"/>
                    <a:gd name="connsiteY36" fmla="*/ 125891 h 376396"/>
                    <a:gd name="connsiteX37" fmla="*/ 135973 w 608133"/>
                    <a:gd name="connsiteY37" fmla="*/ 125891 h 376396"/>
                    <a:gd name="connsiteX38" fmla="*/ 147108 w 608133"/>
                    <a:gd name="connsiteY38" fmla="*/ 114776 h 376396"/>
                    <a:gd name="connsiteX39" fmla="*/ 147108 w 608133"/>
                    <a:gd name="connsiteY39" fmla="*/ 114087 h 376396"/>
                    <a:gd name="connsiteX40" fmla="*/ 398001 w 608133"/>
                    <a:gd name="connsiteY40" fmla="*/ 72191 h 376396"/>
                    <a:gd name="connsiteX41" fmla="*/ 398001 w 608133"/>
                    <a:gd name="connsiteY41" fmla="*/ 136415 h 376396"/>
                    <a:gd name="connsiteX42" fmla="*/ 488339 w 608133"/>
                    <a:gd name="connsiteY42" fmla="*/ 136415 h 376396"/>
                    <a:gd name="connsiteX43" fmla="*/ 458686 w 608133"/>
                    <a:gd name="connsiteY43" fmla="*/ 72191 h 376396"/>
                    <a:gd name="connsiteX44" fmla="*/ 356624 w 608133"/>
                    <a:gd name="connsiteY44" fmla="*/ 72191 h 376396"/>
                    <a:gd name="connsiteX45" fmla="*/ 355935 w 608133"/>
                    <a:gd name="connsiteY45" fmla="*/ 72781 h 376396"/>
                    <a:gd name="connsiteX46" fmla="*/ 355935 w 608133"/>
                    <a:gd name="connsiteY46" fmla="*/ 114778 h 376396"/>
                    <a:gd name="connsiteX47" fmla="*/ 377608 w 608133"/>
                    <a:gd name="connsiteY47" fmla="*/ 136415 h 376396"/>
                    <a:gd name="connsiteX48" fmla="*/ 378298 w 608133"/>
                    <a:gd name="connsiteY48" fmla="*/ 136415 h 376396"/>
                    <a:gd name="connsiteX49" fmla="*/ 378298 w 608133"/>
                    <a:gd name="connsiteY49" fmla="*/ 72191 h 376396"/>
                    <a:gd name="connsiteX50" fmla="*/ 210451 w 608133"/>
                    <a:gd name="connsiteY50" fmla="*/ 61659 h 376396"/>
                    <a:gd name="connsiteX51" fmla="*/ 208875 w 608133"/>
                    <a:gd name="connsiteY51" fmla="*/ 63134 h 376396"/>
                    <a:gd name="connsiteX52" fmla="*/ 208875 w 608133"/>
                    <a:gd name="connsiteY52" fmla="*/ 167892 h 376396"/>
                    <a:gd name="connsiteX53" fmla="*/ 228663 w 608133"/>
                    <a:gd name="connsiteY53" fmla="*/ 167892 h 376396"/>
                    <a:gd name="connsiteX54" fmla="*/ 229156 w 608133"/>
                    <a:gd name="connsiteY54" fmla="*/ 167695 h 376396"/>
                    <a:gd name="connsiteX55" fmla="*/ 229254 w 608133"/>
                    <a:gd name="connsiteY55" fmla="*/ 167105 h 376396"/>
                    <a:gd name="connsiteX56" fmla="*/ 211927 w 608133"/>
                    <a:gd name="connsiteY56" fmla="*/ 62938 h 376396"/>
                    <a:gd name="connsiteX57" fmla="*/ 210451 w 608133"/>
                    <a:gd name="connsiteY57" fmla="*/ 61659 h 376396"/>
                    <a:gd name="connsiteX58" fmla="*/ 210352 w 608133"/>
                    <a:gd name="connsiteY58" fmla="*/ 41986 h 376396"/>
                    <a:gd name="connsiteX59" fmla="*/ 231321 w 608133"/>
                    <a:gd name="connsiteY59" fmla="*/ 59692 h 376396"/>
                    <a:gd name="connsiteX60" fmla="*/ 248747 w 608133"/>
                    <a:gd name="connsiteY60" fmla="*/ 163859 h 376396"/>
                    <a:gd name="connsiteX61" fmla="*/ 244120 w 608133"/>
                    <a:gd name="connsiteY61" fmla="*/ 180384 h 376396"/>
                    <a:gd name="connsiteX62" fmla="*/ 228663 w 608133"/>
                    <a:gd name="connsiteY62" fmla="*/ 187565 h 376396"/>
                    <a:gd name="connsiteX63" fmla="*/ 208875 w 608133"/>
                    <a:gd name="connsiteY63" fmla="*/ 187565 h 376396"/>
                    <a:gd name="connsiteX64" fmla="*/ 208875 w 608133"/>
                    <a:gd name="connsiteY64" fmla="*/ 230157 h 376396"/>
                    <a:gd name="connsiteX65" fmla="*/ 199031 w 608133"/>
                    <a:gd name="connsiteY65" fmla="*/ 239993 h 376396"/>
                    <a:gd name="connsiteX66" fmla="*/ 189186 w 608133"/>
                    <a:gd name="connsiteY66" fmla="*/ 230157 h 376396"/>
                    <a:gd name="connsiteX67" fmla="*/ 189186 w 608133"/>
                    <a:gd name="connsiteY67" fmla="*/ 63134 h 376396"/>
                    <a:gd name="connsiteX68" fmla="*/ 210352 w 608133"/>
                    <a:gd name="connsiteY68" fmla="*/ 41986 h 376396"/>
                    <a:gd name="connsiteX69" fmla="*/ 93897 w 608133"/>
                    <a:gd name="connsiteY69" fmla="*/ 41986 h 376396"/>
                    <a:gd name="connsiteX70" fmla="*/ 103751 w 608133"/>
                    <a:gd name="connsiteY70" fmla="*/ 51822 h 376396"/>
                    <a:gd name="connsiteX71" fmla="*/ 103751 w 608133"/>
                    <a:gd name="connsiteY71" fmla="*/ 94414 h 376396"/>
                    <a:gd name="connsiteX72" fmla="*/ 115576 w 608133"/>
                    <a:gd name="connsiteY72" fmla="*/ 94414 h 376396"/>
                    <a:gd name="connsiteX73" fmla="*/ 115576 w 608133"/>
                    <a:gd name="connsiteY73" fmla="*/ 51822 h 376396"/>
                    <a:gd name="connsiteX74" fmla="*/ 125430 w 608133"/>
                    <a:gd name="connsiteY74" fmla="*/ 41986 h 376396"/>
                    <a:gd name="connsiteX75" fmla="*/ 135283 w 608133"/>
                    <a:gd name="connsiteY75" fmla="*/ 51822 h 376396"/>
                    <a:gd name="connsiteX76" fmla="*/ 135283 w 608133"/>
                    <a:gd name="connsiteY76" fmla="*/ 94414 h 376396"/>
                    <a:gd name="connsiteX77" fmla="*/ 147108 w 608133"/>
                    <a:gd name="connsiteY77" fmla="*/ 94414 h 376396"/>
                    <a:gd name="connsiteX78" fmla="*/ 147108 w 608133"/>
                    <a:gd name="connsiteY78" fmla="*/ 51822 h 376396"/>
                    <a:gd name="connsiteX79" fmla="*/ 156962 w 608133"/>
                    <a:gd name="connsiteY79" fmla="*/ 41986 h 376396"/>
                    <a:gd name="connsiteX80" fmla="*/ 166816 w 608133"/>
                    <a:gd name="connsiteY80" fmla="*/ 51822 h 376396"/>
                    <a:gd name="connsiteX81" fmla="*/ 166816 w 608133"/>
                    <a:gd name="connsiteY81" fmla="*/ 114776 h 376396"/>
                    <a:gd name="connsiteX82" fmla="*/ 135973 w 608133"/>
                    <a:gd name="connsiteY82" fmla="*/ 145563 h 376396"/>
                    <a:gd name="connsiteX83" fmla="*/ 135283 w 608133"/>
                    <a:gd name="connsiteY83" fmla="*/ 145563 h 376396"/>
                    <a:gd name="connsiteX84" fmla="*/ 135283 w 608133"/>
                    <a:gd name="connsiteY84" fmla="*/ 230157 h 376396"/>
                    <a:gd name="connsiteX85" fmla="*/ 125430 w 608133"/>
                    <a:gd name="connsiteY85" fmla="*/ 239993 h 376396"/>
                    <a:gd name="connsiteX86" fmla="*/ 115576 w 608133"/>
                    <a:gd name="connsiteY86" fmla="*/ 230157 h 376396"/>
                    <a:gd name="connsiteX87" fmla="*/ 115576 w 608133"/>
                    <a:gd name="connsiteY87" fmla="*/ 145563 h 376396"/>
                    <a:gd name="connsiteX88" fmla="*/ 114984 w 608133"/>
                    <a:gd name="connsiteY88" fmla="*/ 145563 h 376396"/>
                    <a:gd name="connsiteX89" fmla="*/ 84043 w 608133"/>
                    <a:gd name="connsiteY89" fmla="*/ 114776 h 376396"/>
                    <a:gd name="connsiteX90" fmla="*/ 84043 w 608133"/>
                    <a:gd name="connsiteY90" fmla="*/ 51822 h 376396"/>
                    <a:gd name="connsiteX91" fmla="*/ 93897 w 608133"/>
                    <a:gd name="connsiteY91" fmla="*/ 41986 h 376396"/>
                    <a:gd name="connsiteX92" fmla="*/ 30835 w 608133"/>
                    <a:gd name="connsiteY92" fmla="*/ 19670 h 376396"/>
                    <a:gd name="connsiteX93" fmla="*/ 19703 w 608133"/>
                    <a:gd name="connsiteY93" fmla="*/ 30883 h 376396"/>
                    <a:gd name="connsiteX94" fmla="*/ 19703 w 608133"/>
                    <a:gd name="connsiteY94" fmla="*/ 262307 h 376396"/>
                    <a:gd name="connsiteX95" fmla="*/ 51917 w 608133"/>
                    <a:gd name="connsiteY95" fmla="*/ 262307 h 376396"/>
                    <a:gd name="connsiteX96" fmla="*/ 61769 w 608133"/>
                    <a:gd name="connsiteY96" fmla="*/ 272142 h 376396"/>
                    <a:gd name="connsiteX97" fmla="*/ 51917 w 608133"/>
                    <a:gd name="connsiteY97" fmla="*/ 281977 h 376396"/>
                    <a:gd name="connsiteX98" fmla="*/ 19703 w 608133"/>
                    <a:gd name="connsiteY98" fmla="*/ 281977 h 376396"/>
                    <a:gd name="connsiteX99" fmla="*/ 19703 w 608133"/>
                    <a:gd name="connsiteY99" fmla="*/ 293091 h 376396"/>
                    <a:gd name="connsiteX100" fmla="*/ 30835 w 608133"/>
                    <a:gd name="connsiteY100" fmla="*/ 304304 h 376396"/>
                    <a:gd name="connsiteX101" fmla="*/ 63838 w 608133"/>
                    <a:gd name="connsiteY101" fmla="*/ 304304 h 376396"/>
                    <a:gd name="connsiteX102" fmla="*/ 125410 w 608133"/>
                    <a:gd name="connsiteY102" fmla="*/ 251783 h 376396"/>
                    <a:gd name="connsiteX103" fmla="*/ 187080 w 608133"/>
                    <a:gd name="connsiteY103" fmla="*/ 304304 h 376396"/>
                    <a:gd name="connsiteX104" fmla="*/ 442135 w 608133"/>
                    <a:gd name="connsiteY104" fmla="*/ 304304 h 376396"/>
                    <a:gd name="connsiteX105" fmla="*/ 503707 w 608133"/>
                    <a:gd name="connsiteY105" fmla="*/ 251783 h 376396"/>
                    <a:gd name="connsiteX106" fmla="*/ 565378 w 608133"/>
                    <a:gd name="connsiteY106" fmla="*/ 304304 h 376396"/>
                    <a:gd name="connsiteX107" fmla="*/ 577298 w 608133"/>
                    <a:gd name="connsiteY107" fmla="*/ 304304 h 376396"/>
                    <a:gd name="connsiteX108" fmla="*/ 588430 w 608133"/>
                    <a:gd name="connsiteY108" fmla="*/ 293091 h 376396"/>
                    <a:gd name="connsiteX109" fmla="*/ 588430 w 608133"/>
                    <a:gd name="connsiteY109" fmla="*/ 281977 h 376396"/>
                    <a:gd name="connsiteX110" fmla="*/ 577298 w 608133"/>
                    <a:gd name="connsiteY110" fmla="*/ 281977 h 376396"/>
                    <a:gd name="connsiteX111" fmla="*/ 567446 w 608133"/>
                    <a:gd name="connsiteY111" fmla="*/ 272142 h 376396"/>
                    <a:gd name="connsiteX112" fmla="*/ 577298 w 608133"/>
                    <a:gd name="connsiteY112" fmla="*/ 262307 h 376396"/>
                    <a:gd name="connsiteX113" fmla="*/ 588430 w 608133"/>
                    <a:gd name="connsiteY113" fmla="*/ 262307 h 376396"/>
                    <a:gd name="connsiteX114" fmla="*/ 588430 w 608133"/>
                    <a:gd name="connsiteY114" fmla="*/ 239981 h 376396"/>
                    <a:gd name="connsiteX115" fmla="*/ 556314 w 608133"/>
                    <a:gd name="connsiteY115" fmla="*/ 239981 h 376396"/>
                    <a:gd name="connsiteX116" fmla="*/ 546463 w 608133"/>
                    <a:gd name="connsiteY116" fmla="*/ 230146 h 376396"/>
                    <a:gd name="connsiteX117" fmla="*/ 546463 w 608133"/>
                    <a:gd name="connsiteY117" fmla="*/ 210475 h 376396"/>
                    <a:gd name="connsiteX118" fmla="*/ 561240 w 608133"/>
                    <a:gd name="connsiteY118" fmla="*/ 184215 h 376396"/>
                    <a:gd name="connsiteX119" fmla="*/ 562816 w 608133"/>
                    <a:gd name="connsiteY119" fmla="*/ 183231 h 376396"/>
                    <a:gd name="connsiteX120" fmla="*/ 501638 w 608133"/>
                    <a:gd name="connsiteY120" fmla="*/ 156086 h 376396"/>
                    <a:gd name="connsiteX121" fmla="*/ 377608 w 608133"/>
                    <a:gd name="connsiteY121" fmla="*/ 156086 h 376396"/>
                    <a:gd name="connsiteX122" fmla="*/ 336232 w 608133"/>
                    <a:gd name="connsiteY122" fmla="*/ 114778 h 376396"/>
                    <a:gd name="connsiteX123" fmla="*/ 336232 w 608133"/>
                    <a:gd name="connsiteY123" fmla="*/ 72781 h 376396"/>
                    <a:gd name="connsiteX124" fmla="*/ 356624 w 608133"/>
                    <a:gd name="connsiteY124" fmla="*/ 52520 h 376396"/>
                    <a:gd name="connsiteX125" fmla="*/ 449524 w 608133"/>
                    <a:gd name="connsiteY125" fmla="*/ 52520 h 376396"/>
                    <a:gd name="connsiteX126" fmla="*/ 440165 w 608133"/>
                    <a:gd name="connsiteY126" fmla="*/ 32260 h 376396"/>
                    <a:gd name="connsiteX127" fmla="*/ 420560 w 608133"/>
                    <a:gd name="connsiteY127" fmla="*/ 19670 h 376396"/>
                    <a:gd name="connsiteX128" fmla="*/ 30835 w 608133"/>
                    <a:gd name="connsiteY128" fmla="*/ 0 h 376396"/>
                    <a:gd name="connsiteX129" fmla="*/ 420560 w 608133"/>
                    <a:gd name="connsiteY129" fmla="*/ 0 h 376396"/>
                    <a:gd name="connsiteX130" fmla="*/ 458095 w 608133"/>
                    <a:gd name="connsiteY130" fmla="*/ 23998 h 376396"/>
                    <a:gd name="connsiteX131" fmla="*/ 511096 w 608133"/>
                    <a:gd name="connsiteY131" fmla="*/ 138776 h 376396"/>
                    <a:gd name="connsiteX132" fmla="*/ 583603 w 608133"/>
                    <a:gd name="connsiteY132" fmla="*/ 170937 h 376396"/>
                    <a:gd name="connsiteX133" fmla="*/ 608133 w 608133"/>
                    <a:gd name="connsiteY133" fmla="*/ 208705 h 376396"/>
                    <a:gd name="connsiteX134" fmla="*/ 608133 w 608133"/>
                    <a:gd name="connsiteY134" fmla="*/ 293091 h 376396"/>
                    <a:gd name="connsiteX135" fmla="*/ 577298 w 608133"/>
                    <a:gd name="connsiteY135" fmla="*/ 323974 h 376396"/>
                    <a:gd name="connsiteX136" fmla="*/ 565378 w 608133"/>
                    <a:gd name="connsiteY136" fmla="*/ 323974 h 376396"/>
                    <a:gd name="connsiteX137" fmla="*/ 503707 w 608133"/>
                    <a:gd name="connsiteY137" fmla="*/ 376396 h 376396"/>
                    <a:gd name="connsiteX138" fmla="*/ 442135 w 608133"/>
                    <a:gd name="connsiteY138" fmla="*/ 323974 h 376396"/>
                    <a:gd name="connsiteX139" fmla="*/ 187080 w 608133"/>
                    <a:gd name="connsiteY139" fmla="*/ 323974 h 376396"/>
                    <a:gd name="connsiteX140" fmla="*/ 125410 w 608133"/>
                    <a:gd name="connsiteY140" fmla="*/ 376396 h 376396"/>
                    <a:gd name="connsiteX141" fmla="*/ 63838 w 608133"/>
                    <a:gd name="connsiteY141" fmla="*/ 323974 h 376396"/>
                    <a:gd name="connsiteX142" fmla="*/ 30835 w 608133"/>
                    <a:gd name="connsiteY142" fmla="*/ 323974 h 376396"/>
                    <a:gd name="connsiteX143" fmla="*/ 0 w 608133"/>
                    <a:gd name="connsiteY143" fmla="*/ 293091 h 376396"/>
                    <a:gd name="connsiteX144" fmla="*/ 0 w 608133"/>
                    <a:gd name="connsiteY144" fmla="*/ 30883 h 376396"/>
                    <a:gd name="connsiteX145" fmla="*/ 30835 w 608133"/>
                    <a:gd name="connsiteY145" fmla="*/ 0 h 376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608133" h="376396">
                      <a:moveTo>
                        <a:pt x="503767" y="295105"/>
                      </a:moveTo>
                      <a:cubicBezTo>
                        <a:pt x="514290" y="295105"/>
                        <a:pt x="522820" y="303620"/>
                        <a:pt x="522820" y="314123"/>
                      </a:cubicBezTo>
                      <a:cubicBezTo>
                        <a:pt x="522820" y="324626"/>
                        <a:pt x="514290" y="333141"/>
                        <a:pt x="503767" y="333141"/>
                      </a:cubicBezTo>
                      <a:cubicBezTo>
                        <a:pt x="493244" y="333141"/>
                        <a:pt x="484714" y="324626"/>
                        <a:pt x="484714" y="314123"/>
                      </a:cubicBezTo>
                      <a:cubicBezTo>
                        <a:pt x="484714" y="303620"/>
                        <a:pt x="493244" y="295105"/>
                        <a:pt x="503767" y="295105"/>
                      </a:cubicBezTo>
                      <a:close/>
                      <a:moveTo>
                        <a:pt x="125466" y="295105"/>
                      </a:moveTo>
                      <a:cubicBezTo>
                        <a:pt x="135989" y="295105"/>
                        <a:pt x="144519" y="303620"/>
                        <a:pt x="144519" y="314123"/>
                      </a:cubicBezTo>
                      <a:cubicBezTo>
                        <a:pt x="144519" y="324626"/>
                        <a:pt x="135989" y="333141"/>
                        <a:pt x="125466" y="333141"/>
                      </a:cubicBezTo>
                      <a:cubicBezTo>
                        <a:pt x="114943" y="333141"/>
                        <a:pt x="106413" y="324626"/>
                        <a:pt x="106413" y="314123"/>
                      </a:cubicBezTo>
                      <a:cubicBezTo>
                        <a:pt x="106413" y="303620"/>
                        <a:pt x="114943" y="295105"/>
                        <a:pt x="125466" y="295105"/>
                      </a:cubicBezTo>
                      <a:close/>
                      <a:moveTo>
                        <a:pt x="503707" y="271454"/>
                      </a:moveTo>
                      <a:cubicBezTo>
                        <a:pt x="480162" y="271454"/>
                        <a:pt x="461050" y="290632"/>
                        <a:pt x="461050" y="314139"/>
                      </a:cubicBezTo>
                      <a:cubicBezTo>
                        <a:pt x="461050" y="337645"/>
                        <a:pt x="480162" y="356726"/>
                        <a:pt x="503707" y="356726"/>
                      </a:cubicBezTo>
                      <a:cubicBezTo>
                        <a:pt x="527252" y="356726"/>
                        <a:pt x="546463" y="337645"/>
                        <a:pt x="546463" y="314139"/>
                      </a:cubicBezTo>
                      <a:cubicBezTo>
                        <a:pt x="546463" y="290632"/>
                        <a:pt x="527252" y="271454"/>
                        <a:pt x="503707" y="271454"/>
                      </a:cubicBezTo>
                      <a:close/>
                      <a:moveTo>
                        <a:pt x="125410" y="271454"/>
                      </a:moveTo>
                      <a:cubicBezTo>
                        <a:pt x="101864" y="271454"/>
                        <a:pt x="82753" y="290632"/>
                        <a:pt x="82753" y="314139"/>
                      </a:cubicBezTo>
                      <a:cubicBezTo>
                        <a:pt x="82753" y="337645"/>
                        <a:pt x="101864" y="356726"/>
                        <a:pt x="125410" y="356726"/>
                      </a:cubicBezTo>
                      <a:cubicBezTo>
                        <a:pt x="148955" y="356726"/>
                        <a:pt x="168165" y="337645"/>
                        <a:pt x="168165" y="314139"/>
                      </a:cubicBezTo>
                      <a:cubicBezTo>
                        <a:pt x="168165" y="290632"/>
                        <a:pt x="148955" y="271454"/>
                        <a:pt x="125410" y="271454"/>
                      </a:cubicBezTo>
                      <a:close/>
                      <a:moveTo>
                        <a:pt x="199035" y="262362"/>
                      </a:moveTo>
                      <a:lnTo>
                        <a:pt x="430197" y="262362"/>
                      </a:lnTo>
                      <a:cubicBezTo>
                        <a:pt x="435614" y="262362"/>
                        <a:pt x="440046" y="266776"/>
                        <a:pt x="440046" y="272171"/>
                      </a:cubicBezTo>
                      <a:cubicBezTo>
                        <a:pt x="440046" y="277565"/>
                        <a:pt x="435614" y="281979"/>
                        <a:pt x="430197" y="281979"/>
                      </a:cubicBezTo>
                      <a:lnTo>
                        <a:pt x="199035" y="281979"/>
                      </a:lnTo>
                      <a:cubicBezTo>
                        <a:pt x="193618" y="281979"/>
                        <a:pt x="189186" y="277565"/>
                        <a:pt x="189186" y="272171"/>
                      </a:cubicBezTo>
                      <a:cubicBezTo>
                        <a:pt x="189186" y="266776"/>
                        <a:pt x="193618" y="262362"/>
                        <a:pt x="199035" y="262362"/>
                      </a:cubicBezTo>
                      <a:close/>
                      <a:moveTo>
                        <a:pt x="582815" y="194148"/>
                      </a:moveTo>
                      <a:lnTo>
                        <a:pt x="571485" y="201033"/>
                      </a:lnTo>
                      <a:cubicBezTo>
                        <a:pt x="568234" y="203000"/>
                        <a:pt x="566166" y="206639"/>
                        <a:pt x="566166" y="210475"/>
                      </a:cubicBezTo>
                      <a:lnTo>
                        <a:pt x="566166" y="220310"/>
                      </a:lnTo>
                      <a:lnTo>
                        <a:pt x="588430" y="220310"/>
                      </a:lnTo>
                      <a:lnTo>
                        <a:pt x="588430" y="208705"/>
                      </a:lnTo>
                      <a:cubicBezTo>
                        <a:pt x="588430" y="203197"/>
                        <a:pt x="586361" y="198083"/>
                        <a:pt x="582815" y="194148"/>
                      </a:cubicBezTo>
                      <a:close/>
                      <a:moveTo>
                        <a:pt x="103751" y="114087"/>
                      </a:moveTo>
                      <a:lnTo>
                        <a:pt x="103751" y="114776"/>
                      </a:lnTo>
                      <a:cubicBezTo>
                        <a:pt x="103751" y="120874"/>
                        <a:pt x="108776" y="125891"/>
                        <a:pt x="114984" y="125891"/>
                      </a:cubicBezTo>
                      <a:lnTo>
                        <a:pt x="135973" y="125891"/>
                      </a:lnTo>
                      <a:cubicBezTo>
                        <a:pt x="142083" y="125891"/>
                        <a:pt x="147108" y="120874"/>
                        <a:pt x="147108" y="114776"/>
                      </a:cubicBezTo>
                      <a:lnTo>
                        <a:pt x="147108" y="114087"/>
                      </a:lnTo>
                      <a:close/>
                      <a:moveTo>
                        <a:pt x="398001" y="72191"/>
                      </a:moveTo>
                      <a:lnTo>
                        <a:pt x="398001" y="136415"/>
                      </a:lnTo>
                      <a:lnTo>
                        <a:pt x="488339" y="136415"/>
                      </a:lnTo>
                      <a:lnTo>
                        <a:pt x="458686" y="72191"/>
                      </a:lnTo>
                      <a:close/>
                      <a:moveTo>
                        <a:pt x="356624" y="72191"/>
                      </a:moveTo>
                      <a:cubicBezTo>
                        <a:pt x="356230" y="72191"/>
                        <a:pt x="355935" y="72486"/>
                        <a:pt x="355935" y="72781"/>
                      </a:cubicBezTo>
                      <a:lnTo>
                        <a:pt x="355935" y="114778"/>
                      </a:lnTo>
                      <a:cubicBezTo>
                        <a:pt x="355935" y="126678"/>
                        <a:pt x="365688" y="136415"/>
                        <a:pt x="377608" y="136415"/>
                      </a:cubicBezTo>
                      <a:lnTo>
                        <a:pt x="378298" y="136415"/>
                      </a:lnTo>
                      <a:lnTo>
                        <a:pt x="378298" y="72191"/>
                      </a:lnTo>
                      <a:close/>
                      <a:moveTo>
                        <a:pt x="210451" y="61659"/>
                      </a:moveTo>
                      <a:cubicBezTo>
                        <a:pt x="209565" y="61659"/>
                        <a:pt x="208875" y="62347"/>
                        <a:pt x="208875" y="63134"/>
                      </a:cubicBezTo>
                      <a:lnTo>
                        <a:pt x="208875" y="167892"/>
                      </a:lnTo>
                      <a:lnTo>
                        <a:pt x="228663" y="167892"/>
                      </a:lnTo>
                      <a:cubicBezTo>
                        <a:pt x="228762" y="167892"/>
                        <a:pt x="228959" y="167892"/>
                        <a:pt x="229156" y="167695"/>
                      </a:cubicBezTo>
                      <a:cubicBezTo>
                        <a:pt x="229352" y="167400"/>
                        <a:pt x="229254" y="167204"/>
                        <a:pt x="229254" y="167105"/>
                      </a:cubicBezTo>
                      <a:lnTo>
                        <a:pt x="211927" y="62938"/>
                      </a:lnTo>
                      <a:cubicBezTo>
                        <a:pt x="211829" y="62151"/>
                        <a:pt x="211140" y="61659"/>
                        <a:pt x="210451" y="61659"/>
                      </a:cubicBezTo>
                      <a:close/>
                      <a:moveTo>
                        <a:pt x="210352" y="41986"/>
                      </a:moveTo>
                      <a:cubicBezTo>
                        <a:pt x="220788" y="41986"/>
                        <a:pt x="229648" y="49462"/>
                        <a:pt x="231321" y="59692"/>
                      </a:cubicBezTo>
                      <a:lnTo>
                        <a:pt x="248747" y="163859"/>
                      </a:lnTo>
                      <a:cubicBezTo>
                        <a:pt x="249731" y="169761"/>
                        <a:pt x="248057" y="175761"/>
                        <a:pt x="244120" y="180384"/>
                      </a:cubicBezTo>
                      <a:cubicBezTo>
                        <a:pt x="240280" y="184909"/>
                        <a:pt x="234669" y="187565"/>
                        <a:pt x="228663" y="187565"/>
                      </a:cubicBezTo>
                      <a:lnTo>
                        <a:pt x="208875" y="187565"/>
                      </a:lnTo>
                      <a:lnTo>
                        <a:pt x="208875" y="230157"/>
                      </a:lnTo>
                      <a:cubicBezTo>
                        <a:pt x="208875" y="235665"/>
                        <a:pt x="204445" y="239993"/>
                        <a:pt x="199031" y="239993"/>
                      </a:cubicBezTo>
                      <a:cubicBezTo>
                        <a:pt x="193616" y="239993"/>
                        <a:pt x="189186" y="235665"/>
                        <a:pt x="189186" y="230157"/>
                      </a:cubicBezTo>
                      <a:lnTo>
                        <a:pt x="189186" y="63134"/>
                      </a:lnTo>
                      <a:cubicBezTo>
                        <a:pt x="189186" y="51527"/>
                        <a:pt x="198735" y="41986"/>
                        <a:pt x="210352" y="41986"/>
                      </a:cubicBezTo>
                      <a:close/>
                      <a:moveTo>
                        <a:pt x="93897" y="41986"/>
                      </a:moveTo>
                      <a:cubicBezTo>
                        <a:pt x="99415" y="41986"/>
                        <a:pt x="103751" y="46412"/>
                        <a:pt x="103751" y="51822"/>
                      </a:cubicBezTo>
                      <a:lnTo>
                        <a:pt x="103751" y="94414"/>
                      </a:lnTo>
                      <a:lnTo>
                        <a:pt x="115576" y="94414"/>
                      </a:lnTo>
                      <a:lnTo>
                        <a:pt x="115576" y="51822"/>
                      </a:lnTo>
                      <a:cubicBezTo>
                        <a:pt x="115576" y="46412"/>
                        <a:pt x="120010" y="41986"/>
                        <a:pt x="125430" y="41986"/>
                      </a:cubicBezTo>
                      <a:cubicBezTo>
                        <a:pt x="130948" y="41986"/>
                        <a:pt x="135283" y="46412"/>
                        <a:pt x="135283" y="51822"/>
                      </a:cubicBezTo>
                      <a:lnTo>
                        <a:pt x="135283" y="94414"/>
                      </a:lnTo>
                      <a:lnTo>
                        <a:pt x="147108" y="94414"/>
                      </a:lnTo>
                      <a:lnTo>
                        <a:pt x="147108" y="51822"/>
                      </a:lnTo>
                      <a:cubicBezTo>
                        <a:pt x="147108" y="46412"/>
                        <a:pt x="151542" y="41986"/>
                        <a:pt x="156962" y="41986"/>
                      </a:cubicBezTo>
                      <a:cubicBezTo>
                        <a:pt x="162480" y="41986"/>
                        <a:pt x="166816" y="46412"/>
                        <a:pt x="166816" y="51822"/>
                      </a:cubicBezTo>
                      <a:lnTo>
                        <a:pt x="166816" y="114776"/>
                      </a:lnTo>
                      <a:cubicBezTo>
                        <a:pt x="166816" y="131793"/>
                        <a:pt x="153020" y="145563"/>
                        <a:pt x="135973" y="145563"/>
                      </a:cubicBezTo>
                      <a:lnTo>
                        <a:pt x="135283" y="145563"/>
                      </a:lnTo>
                      <a:lnTo>
                        <a:pt x="135283" y="230157"/>
                      </a:lnTo>
                      <a:cubicBezTo>
                        <a:pt x="135283" y="235665"/>
                        <a:pt x="130948" y="239993"/>
                        <a:pt x="125430" y="239993"/>
                      </a:cubicBezTo>
                      <a:cubicBezTo>
                        <a:pt x="120010" y="239993"/>
                        <a:pt x="115576" y="235665"/>
                        <a:pt x="115576" y="230157"/>
                      </a:cubicBezTo>
                      <a:lnTo>
                        <a:pt x="115576" y="145563"/>
                      </a:lnTo>
                      <a:lnTo>
                        <a:pt x="114984" y="145563"/>
                      </a:lnTo>
                      <a:cubicBezTo>
                        <a:pt x="97937" y="145563"/>
                        <a:pt x="84043" y="131793"/>
                        <a:pt x="84043" y="114776"/>
                      </a:cubicBezTo>
                      <a:lnTo>
                        <a:pt x="84043" y="51822"/>
                      </a:lnTo>
                      <a:cubicBezTo>
                        <a:pt x="84043" y="46412"/>
                        <a:pt x="88477" y="41986"/>
                        <a:pt x="93897" y="41986"/>
                      </a:cubicBezTo>
                      <a:close/>
                      <a:moveTo>
                        <a:pt x="30835" y="19670"/>
                      </a:moveTo>
                      <a:cubicBezTo>
                        <a:pt x="24727" y="19670"/>
                        <a:pt x="19703" y="24686"/>
                        <a:pt x="19703" y="30883"/>
                      </a:cubicBezTo>
                      <a:lnTo>
                        <a:pt x="19703" y="262307"/>
                      </a:lnTo>
                      <a:lnTo>
                        <a:pt x="51917" y="262307"/>
                      </a:lnTo>
                      <a:cubicBezTo>
                        <a:pt x="57336" y="262307"/>
                        <a:pt x="61769" y="266733"/>
                        <a:pt x="61769" y="272142"/>
                      </a:cubicBezTo>
                      <a:cubicBezTo>
                        <a:pt x="61769" y="277552"/>
                        <a:pt x="57336" y="281977"/>
                        <a:pt x="51917" y="281977"/>
                      </a:cubicBezTo>
                      <a:lnTo>
                        <a:pt x="19703" y="281977"/>
                      </a:lnTo>
                      <a:lnTo>
                        <a:pt x="19703" y="293091"/>
                      </a:lnTo>
                      <a:cubicBezTo>
                        <a:pt x="19703" y="299288"/>
                        <a:pt x="24727" y="304304"/>
                        <a:pt x="30835" y="304304"/>
                      </a:cubicBezTo>
                      <a:lnTo>
                        <a:pt x="63838" y="304304"/>
                      </a:lnTo>
                      <a:cubicBezTo>
                        <a:pt x="68566" y="274601"/>
                        <a:pt x="94377" y="251783"/>
                        <a:pt x="125410" y="251783"/>
                      </a:cubicBezTo>
                      <a:cubicBezTo>
                        <a:pt x="156540" y="251783"/>
                        <a:pt x="182351" y="274601"/>
                        <a:pt x="187080" y="304304"/>
                      </a:cubicBezTo>
                      <a:lnTo>
                        <a:pt x="442135" y="304304"/>
                      </a:lnTo>
                      <a:cubicBezTo>
                        <a:pt x="446864" y="274601"/>
                        <a:pt x="472675" y="251783"/>
                        <a:pt x="503707" y="251783"/>
                      </a:cubicBezTo>
                      <a:cubicBezTo>
                        <a:pt x="534838" y="251783"/>
                        <a:pt x="560649" y="274601"/>
                        <a:pt x="565378" y="304304"/>
                      </a:cubicBezTo>
                      <a:lnTo>
                        <a:pt x="577298" y="304304"/>
                      </a:lnTo>
                      <a:cubicBezTo>
                        <a:pt x="583406" y="304304"/>
                        <a:pt x="588430" y="299288"/>
                        <a:pt x="588430" y="293091"/>
                      </a:cubicBezTo>
                      <a:lnTo>
                        <a:pt x="588430" y="281977"/>
                      </a:lnTo>
                      <a:lnTo>
                        <a:pt x="577298" y="281977"/>
                      </a:lnTo>
                      <a:cubicBezTo>
                        <a:pt x="571880" y="281977"/>
                        <a:pt x="567446" y="277552"/>
                        <a:pt x="567446" y="272142"/>
                      </a:cubicBezTo>
                      <a:cubicBezTo>
                        <a:pt x="567446" y="266733"/>
                        <a:pt x="571880" y="262307"/>
                        <a:pt x="577298" y="262307"/>
                      </a:cubicBezTo>
                      <a:lnTo>
                        <a:pt x="588430" y="262307"/>
                      </a:lnTo>
                      <a:lnTo>
                        <a:pt x="588430" y="239981"/>
                      </a:lnTo>
                      <a:lnTo>
                        <a:pt x="556314" y="239981"/>
                      </a:lnTo>
                      <a:cubicBezTo>
                        <a:pt x="550797" y="239981"/>
                        <a:pt x="546463" y="235653"/>
                        <a:pt x="546463" y="230146"/>
                      </a:cubicBezTo>
                      <a:lnTo>
                        <a:pt x="546463" y="210475"/>
                      </a:lnTo>
                      <a:cubicBezTo>
                        <a:pt x="546463" y="199853"/>
                        <a:pt x="552078" y="189723"/>
                        <a:pt x="561240" y="184215"/>
                      </a:cubicBezTo>
                      <a:lnTo>
                        <a:pt x="562816" y="183231"/>
                      </a:lnTo>
                      <a:lnTo>
                        <a:pt x="501638" y="156086"/>
                      </a:lnTo>
                      <a:lnTo>
                        <a:pt x="377608" y="156086"/>
                      </a:lnTo>
                      <a:cubicBezTo>
                        <a:pt x="354851" y="156086"/>
                        <a:pt x="336232" y="137596"/>
                        <a:pt x="336232" y="114778"/>
                      </a:cubicBezTo>
                      <a:lnTo>
                        <a:pt x="336232" y="72781"/>
                      </a:lnTo>
                      <a:cubicBezTo>
                        <a:pt x="336232" y="61569"/>
                        <a:pt x="345394" y="52520"/>
                        <a:pt x="356624" y="52520"/>
                      </a:cubicBezTo>
                      <a:lnTo>
                        <a:pt x="449524" y="52520"/>
                      </a:lnTo>
                      <a:lnTo>
                        <a:pt x="440165" y="32260"/>
                      </a:lnTo>
                      <a:cubicBezTo>
                        <a:pt x="436717" y="24686"/>
                        <a:pt x="428934" y="19670"/>
                        <a:pt x="420560" y="19670"/>
                      </a:cubicBezTo>
                      <a:close/>
                      <a:moveTo>
                        <a:pt x="30835" y="0"/>
                      </a:moveTo>
                      <a:lnTo>
                        <a:pt x="420560" y="0"/>
                      </a:lnTo>
                      <a:cubicBezTo>
                        <a:pt x="436618" y="0"/>
                        <a:pt x="451396" y="9442"/>
                        <a:pt x="458095" y="23998"/>
                      </a:cubicBezTo>
                      <a:lnTo>
                        <a:pt x="511096" y="138776"/>
                      </a:lnTo>
                      <a:lnTo>
                        <a:pt x="583603" y="170937"/>
                      </a:lnTo>
                      <a:cubicBezTo>
                        <a:pt x="598479" y="177527"/>
                        <a:pt x="608133" y="192378"/>
                        <a:pt x="608133" y="208705"/>
                      </a:cubicBezTo>
                      <a:lnTo>
                        <a:pt x="608133" y="293091"/>
                      </a:lnTo>
                      <a:cubicBezTo>
                        <a:pt x="608133" y="310106"/>
                        <a:pt x="594341" y="323974"/>
                        <a:pt x="577298" y="323974"/>
                      </a:cubicBezTo>
                      <a:lnTo>
                        <a:pt x="565378" y="323974"/>
                      </a:lnTo>
                      <a:cubicBezTo>
                        <a:pt x="560649" y="353677"/>
                        <a:pt x="534838" y="376396"/>
                        <a:pt x="503707" y="376396"/>
                      </a:cubicBezTo>
                      <a:cubicBezTo>
                        <a:pt x="472675" y="376396"/>
                        <a:pt x="446864" y="353677"/>
                        <a:pt x="442135" y="323974"/>
                      </a:cubicBezTo>
                      <a:lnTo>
                        <a:pt x="187080" y="323974"/>
                      </a:lnTo>
                      <a:cubicBezTo>
                        <a:pt x="182351" y="353677"/>
                        <a:pt x="156540" y="376396"/>
                        <a:pt x="125410" y="376396"/>
                      </a:cubicBezTo>
                      <a:cubicBezTo>
                        <a:pt x="94377" y="376396"/>
                        <a:pt x="68566" y="353677"/>
                        <a:pt x="63838" y="323974"/>
                      </a:cubicBezTo>
                      <a:lnTo>
                        <a:pt x="30835" y="323974"/>
                      </a:lnTo>
                      <a:cubicBezTo>
                        <a:pt x="13891" y="323974"/>
                        <a:pt x="0" y="310106"/>
                        <a:pt x="0" y="293091"/>
                      </a:cubicBezTo>
                      <a:lnTo>
                        <a:pt x="0" y="30883"/>
                      </a:lnTo>
                      <a:cubicBezTo>
                        <a:pt x="0" y="13868"/>
                        <a:pt x="13891" y="0"/>
                        <a:pt x="30835" y="0"/>
                      </a:cubicBezTo>
                      <a:close/>
                    </a:path>
                  </a:pathLst>
                </a:custGeom>
                <a:solidFill>
                  <a:srgbClr val="FFFFFF"/>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48" name="文本框 9"/>
              <p:cNvSpPr txBox="1"/>
              <p:nvPr/>
            </p:nvSpPr>
            <p:spPr>
              <a:xfrm>
                <a:off x="629653" y="2519990"/>
                <a:ext cx="2209963" cy="572579"/>
              </a:xfrm>
              <a:prstGeom prst="rect">
                <a:avLst/>
              </a:prstGeom>
              <a:noFill/>
            </p:spPr>
            <p:txBody>
              <a:bodyPr wrap="square">
                <a:normAutofit fontScale="70000" lnSpcReduction="20000"/>
              </a:bodyPr>
              <a:lstStyle/>
              <a:p>
                <a:pPr>
                  <a:lnSpc>
                    <a:spcPct val="12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p>
            </p:txBody>
          </p:sp>
        </p:grpSp>
        <p:grpSp>
          <p:nvGrpSpPr>
            <p:cNvPr id="5" name="组合 4"/>
            <p:cNvGrpSpPr/>
            <p:nvPr/>
          </p:nvGrpSpPr>
          <p:grpSpPr>
            <a:xfrm>
              <a:off x="6531829" y="2068866"/>
              <a:ext cx="1657472" cy="784609"/>
              <a:chOff x="9048328" y="4080963"/>
              <a:chExt cx="2209963" cy="1046145"/>
            </a:xfrm>
          </p:grpSpPr>
          <p:sp>
            <p:nvSpPr>
              <p:cNvPr id="41" name="文本框 14"/>
              <p:cNvSpPr txBox="1"/>
              <p:nvPr/>
            </p:nvSpPr>
            <p:spPr>
              <a:xfrm>
                <a:off x="9808339" y="4080963"/>
                <a:ext cx="1415772" cy="338554"/>
              </a:xfrm>
              <a:prstGeom prst="rect">
                <a:avLst/>
              </a:prstGeom>
              <a:noFill/>
            </p:spPr>
            <p:txBody>
              <a:bodyPr wrap="none">
                <a:normAutofit fontScale="77500" lnSpcReduction="20000"/>
              </a:bodyPr>
              <a:lstStyle/>
              <a:p>
                <a:pPr algn="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2" name="组合 41"/>
              <p:cNvGrpSpPr/>
              <p:nvPr/>
            </p:nvGrpSpPr>
            <p:grpSpPr>
              <a:xfrm>
                <a:off x="9120336" y="4120461"/>
                <a:ext cx="288032" cy="288032"/>
                <a:chOff x="8544273" y="2820469"/>
                <a:chExt cx="619662" cy="619662"/>
              </a:xfrm>
            </p:grpSpPr>
            <p:sp>
              <p:nvSpPr>
                <p:cNvPr id="44" name="椭圆 43"/>
                <p:cNvSpPr/>
                <p:nvPr/>
              </p:nvSpPr>
              <p:spPr>
                <a:xfrm>
                  <a:off x="8544273" y="2820469"/>
                  <a:ext cx="619662" cy="619662"/>
                </a:xfrm>
                <a:prstGeom prst="ellipse">
                  <a:avLst/>
                </a:prstGeom>
                <a:solidFill>
                  <a:schemeClr val="accent2"/>
                </a:solidFill>
                <a:ln w="9525"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任意多边形: 形状 44"/>
                <p:cNvSpPr/>
                <p:nvPr/>
              </p:nvSpPr>
              <p:spPr>
                <a:xfrm>
                  <a:off x="8661024" y="2946163"/>
                  <a:ext cx="386158" cy="368276"/>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rgbClr val="FFFFFF"/>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43" name="文本框 16"/>
              <p:cNvSpPr txBox="1"/>
              <p:nvPr/>
            </p:nvSpPr>
            <p:spPr>
              <a:xfrm>
                <a:off x="9048328" y="4554529"/>
                <a:ext cx="2209963" cy="572579"/>
              </a:xfrm>
              <a:prstGeom prst="rect">
                <a:avLst/>
              </a:prstGeom>
              <a:noFill/>
            </p:spPr>
            <p:txBody>
              <a:bodyPr wrap="square">
                <a:normAutofit fontScale="70000" lnSpcReduction="20000"/>
              </a:bodyPr>
              <a:lstStyle/>
              <a:p>
                <a:pPr algn="r">
                  <a:lnSpc>
                    <a:spcPct val="120000"/>
                  </a:lnSpc>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组合 5"/>
            <p:cNvGrpSpPr/>
            <p:nvPr/>
          </p:nvGrpSpPr>
          <p:grpSpPr>
            <a:xfrm>
              <a:off x="954700" y="2804662"/>
              <a:ext cx="1657472" cy="748958"/>
              <a:chOff x="677457" y="4164647"/>
              <a:chExt cx="2209963" cy="998610"/>
            </a:xfrm>
          </p:grpSpPr>
          <p:sp>
            <p:nvSpPr>
              <p:cNvPr id="36" name="文本框 21"/>
              <p:cNvSpPr txBox="1"/>
              <p:nvPr/>
            </p:nvSpPr>
            <p:spPr>
              <a:xfrm>
                <a:off x="1450550" y="4164647"/>
                <a:ext cx="1415772" cy="338554"/>
              </a:xfrm>
              <a:prstGeom prst="rect">
                <a:avLst/>
              </a:prstGeom>
              <a:noFill/>
            </p:spPr>
            <p:txBody>
              <a:bodyPr wrap="none">
                <a:normAutofit fontScale="77500" lnSpcReduction="20000"/>
              </a:bodyPr>
              <a:lstStyle/>
              <a:p>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7" name="组合 36"/>
              <p:cNvGrpSpPr/>
              <p:nvPr/>
            </p:nvGrpSpPr>
            <p:grpSpPr>
              <a:xfrm>
                <a:off x="739094" y="4189908"/>
                <a:ext cx="288032" cy="288032"/>
                <a:chOff x="8544272" y="2820469"/>
                <a:chExt cx="619662" cy="619662"/>
              </a:xfrm>
            </p:grpSpPr>
            <p:sp>
              <p:nvSpPr>
                <p:cNvPr id="39" name="椭圆 38"/>
                <p:cNvSpPr/>
                <p:nvPr/>
              </p:nvSpPr>
              <p:spPr>
                <a:xfrm>
                  <a:off x="8544272" y="2820469"/>
                  <a:ext cx="619662" cy="619662"/>
                </a:xfrm>
                <a:prstGeom prst="ellipse">
                  <a:avLst/>
                </a:prstGeom>
                <a:solidFill>
                  <a:schemeClr val="accent3"/>
                </a:solidFill>
                <a:ln w="9525"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任意多边形: 形状 39"/>
                <p:cNvSpPr/>
                <p:nvPr/>
              </p:nvSpPr>
              <p:spPr>
                <a:xfrm>
                  <a:off x="8683810" y="2937222"/>
                  <a:ext cx="340585" cy="386158"/>
                </a:xfrm>
                <a:custGeom>
                  <a:avLst/>
                  <a:gdLst>
                    <a:gd name="T0" fmla="*/ 2125 w 2288"/>
                    <a:gd name="T1" fmla="*/ 924 h 2598"/>
                    <a:gd name="T2" fmla="*/ 1863 w 2288"/>
                    <a:gd name="T3" fmla="*/ 1258 h 2598"/>
                    <a:gd name="T4" fmla="*/ 1848 w 2288"/>
                    <a:gd name="T5" fmla="*/ 1586 h 2598"/>
                    <a:gd name="T6" fmla="*/ 1899 w 2288"/>
                    <a:gd name="T7" fmla="*/ 1716 h 2598"/>
                    <a:gd name="T8" fmla="*/ 1211 w 2288"/>
                    <a:gd name="T9" fmla="*/ 2079 h 2598"/>
                    <a:gd name="T10" fmla="*/ 1176 w 2288"/>
                    <a:gd name="T11" fmla="*/ 2038 h 2598"/>
                    <a:gd name="T12" fmla="*/ 1200 w 2288"/>
                    <a:gd name="T13" fmla="*/ 965 h 2598"/>
                    <a:gd name="T14" fmla="*/ 1409 w 2288"/>
                    <a:gd name="T15" fmla="*/ 1012 h 2598"/>
                    <a:gd name="T16" fmla="*/ 1522 w 2288"/>
                    <a:gd name="T17" fmla="*/ 978 h 2598"/>
                    <a:gd name="T18" fmla="*/ 1526 w 2288"/>
                    <a:gd name="T19" fmla="*/ 847 h 2598"/>
                    <a:gd name="T20" fmla="*/ 1387 w 2288"/>
                    <a:gd name="T21" fmla="*/ 828 h 2598"/>
                    <a:gd name="T22" fmla="*/ 1193 w 2288"/>
                    <a:gd name="T23" fmla="*/ 584 h 2598"/>
                    <a:gd name="T24" fmla="*/ 1375 w 2288"/>
                    <a:gd name="T25" fmla="*/ 124 h 2598"/>
                    <a:gd name="T26" fmla="*/ 1109 w 2288"/>
                    <a:gd name="T27" fmla="*/ 37 h 2598"/>
                    <a:gd name="T28" fmla="*/ 1013 w 2288"/>
                    <a:gd name="T29" fmla="*/ 570 h 2598"/>
                    <a:gd name="T30" fmla="*/ 1056 w 2288"/>
                    <a:gd name="T31" fmla="*/ 808 h 2598"/>
                    <a:gd name="T32" fmla="*/ 891 w 2288"/>
                    <a:gd name="T33" fmla="*/ 784 h 2598"/>
                    <a:gd name="T34" fmla="*/ 748 w 2288"/>
                    <a:gd name="T35" fmla="*/ 921 h 2598"/>
                    <a:gd name="T36" fmla="*/ 899 w 2288"/>
                    <a:gd name="T37" fmla="*/ 946 h 2598"/>
                    <a:gd name="T38" fmla="*/ 1024 w 2288"/>
                    <a:gd name="T39" fmla="*/ 1479 h 2598"/>
                    <a:gd name="T40" fmla="*/ 1022 w 2288"/>
                    <a:gd name="T41" fmla="*/ 2081 h 2598"/>
                    <a:gd name="T42" fmla="*/ 434 w 2288"/>
                    <a:gd name="T43" fmla="*/ 1569 h 2598"/>
                    <a:gd name="T44" fmla="*/ 395 w 2288"/>
                    <a:gd name="T45" fmla="*/ 1470 h 2598"/>
                    <a:gd name="T46" fmla="*/ 88 w 2288"/>
                    <a:gd name="T47" fmla="*/ 1148 h 2598"/>
                    <a:gd name="T48" fmla="*/ 101 w 2288"/>
                    <a:gd name="T49" fmla="*/ 1658 h 2598"/>
                    <a:gd name="T50" fmla="*/ 906 w 2288"/>
                    <a:gd name="T51" fmla="*/ 2228 h 2598"/>
                    <a:gd name="T52" fmla="*/ 1177 w 2288"/>
                    <a:gd name="T53" fmla="*/ 2500 h 2598"/>
                    <a:gd name="T54" fmla="*/ 1223 w 2288"/>
                    <a:gd name="T55" fmla="*/ 2405 h 2598"/>
                    <a:gd name="T56" fmla="*/ 1273 w 2288"/>
                    <a:gd name="T57" fmla="*/ 2328 h 2598"/>
                    <a:gd name="T58" fmla="*/ 1280 w 2288"/>
                    <a:gd name="T59" fmla="*/ 2234 h 2598"/>
                    <a:gd name="T60" fmla="*/ 2094 w 2288"/>
                    <a:gd name="T61" fmla="*/ 1624 h 2598"/>
                    <a:gd name="T62" fmla="*/ 2274 w 2288"/>
                    <a:gd name="T63" fmla="*/ 1517 h 2598"/>
                    <a:gd name="T64" fmla="*/ 1065 w 2288"/>
                    <a:gd name="T65" fmla="*/ 420 h 2598"/>
                    <a:gd name="T66" fmla="*/ 1131 w 2288"/>
                    <a:gd name="T67" fmla="*/ 148 h 2598"/>
                    <a:gd name="T68" fmla="*/ 1165 w 2288"/>
                    <a:gd name="T69" fmla="*/ 430 h 2598"/>
                    <a:gd name="T70" fmla="*/ 1065 w 2288"/>
                    <a:gd name="T71" fmla="*/ 420 h 2598"/>
                    <a:gd name="T72" fmla="*/ 1040 w 2288"/>
                    <a:gd name="T73" fmla="*/ 2287 h 2598"/>
                    <a:gd name="T74" fmla="*/ 1032 w 2288"/>
                    <a:gd name="T75" fmla="*/ 2241 h 2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8" h="2598">
                      <a:moveTo>
                        <a:pt x="2281" y="1465"/>
                      </a:moveTo>
                      <a:cubicBezTo>
                        <a:pt x="2220" y="1286"/>
                        <a:pt x="2159" y="1111"/>
                        <a:pt x="2125" y="924"/>
                      </a:cubicBezTo>
                      <a:cubicBezTo>
                        <a:pt x="2112" y="850"/>
                        <a:pt x="2015" y="868"/>
                        <a:pt x="1992" y="924"/>
                      </a:cubicBezTo>
                      <a:cubicBezTo>
                        <a:pt x="1948" y="1035"/>
                        <a:pt x="1904" y="1146"/>
                        <a:pt x="1863" y="1258"/>
                      </a:cubicBezTo>
                      <a:cubicBezTo>
                        <a:pt x="1840" y="1319"/>
                        <a:pt x="1790" y="1411"/>
                        <a:pt x="1809" y="1480"/>
                      </a:cubicBezTo>
                      <a:cubicBezTo>
                        <a:pt x="1783" y="1516"/>
                        <a:pt x="1783" y="1565"/>
                        <a:pt x="1848" y="1586"/>
                      </a:cubicBezTo>
                      <a:cubicBezTo>
                        <a:pt x="1878" y="1596"/>
                        <a:pt x="1908" y="1602"/>
                        <a:pt x="1938" y="1607"/>
                      </a:cubicBezTo>
                      <a:cubicBezTo>
                        <a:pt x="1927" y="1644"/>
                        <a:pt x="1916" y="1681"/>
                        <a:pt x="1899" y="1716"/>
                      </a:cubicBezTo>
                      <a:cubicBezTo>
                        <a:pt x="1861" y="1789"/>
                        <a:pt x="1799" y="1850"/>
                        <a:pt x="1734" y="1899"/>
                      </a:cubicBezTo>
                      <a:cubicBezTo>
                        <a:pt x="1586" y="2012"/>
                        <a:pt x="1393" y="2062"/>
                        <a:pt x="1211" y="2079"/>
                      </a:cubicBezTo>
                      <a:cubicBezTo>
                        <a:pt x="1201" y="2080"/>
                        <a:pt x="1190" y="2080"/>
                        <a:pt x="1180" y="2081"/>
                      </a:cubicBezTo>
                      <a:cubicBezTo>
                        <a:pt x="1178" y="2066"/>
                        <a:pt x="1177" y="2052"/>
                        <a:pt x="1176" y="2038"/>
                      </a:cubicBezTo>
                      <a:cubicBezTo>
                        <a:pt x="1167" y="1852"/>
                        <a:pt x="1173" y="1665"/>
                        <a:pt x="1178" y="1479"/>
                      </a:cubicBezTo>
                      <a:cubicBezTo>
                        <a:pt x="1183" y="1309"/>
                        <a:pt x="1195" y="1137"/>
                        <a:pt x="1200" y="965"/>
                      </a:cubicBezTo>
                      <a:cubicBezTo>
                        <a:pt x="1262" y="972"/>
                        <a:pt x="1326" y="981"/>
                        <a:pt x="1388" y="979"/>
                      </a:cubicBezTo>
                      <a:cubicBezTo>
                        <a:pt x="1391" y="992"/>
                        <a:pt x="1399" y="1003"/>
                        <a:pt x="1409" y="1012"/>
                      </a:cubicBezTo>
                      <a:cubicBezTo>
                        <a:pt x="1434" y="1041"/>
                        <a:pt x="1476" y="1041"/>
                        <a:pt x="1501" y="1012"/>
                      </a:cubicBezTo>
                      <a:cubicBezTo>
                        <a:pt x="1511" y="1003"/>
                        <a:pt x="1519" y="991"/>
                        <a:pt x="1522" y="978"/>
                      </a:cubicBezTo>
                      <a:cubicBezTo>
                        <a:pt x="1528" y="956"/>
                        <a:pt x="1526" y="931"/>
                        <a:pt x="1526" y="908"/>
                      </a:cubicBezTo>
                      <a:lnTo>
                        <a:pt x="1526" y="847"/>
                      </a:lnTo>
                      <a:cubicBezTo>
                        <a:pt x="1526" y="809"/>
                        <a:pt x="1493" y="776"/>
                        <a:pt x="1455" y="776"/>
                      </a:cubicBezTo>
                      <a:cubicBezTo>
                        <a:pt x="1423" y="776"/>
                        <a:pt x="1395" y="799"/>
                        <a:pt x="1387" y="828"/>
                      </a:cubicBezTo>
                      <a:cubicBezTo>
                        <a:pt x="1327" y="813"/>
                        <a:pt x="1264" y="812"/>
                        <a:pt x="1202" y="810"/>
                      </a:cubicBezTo>
                      <a:cubicBezTo>
                        <a:pt x="1202" y="735"/>
                        <a:pt x="1199" y="659"/>
                        <a:pt x="1193" y="584"/>
                      </a:cubicBezTo>
                      <a:cubicBezTo>
                        <a:pt x="1297" y="558"/>
                        <a:pt x="1391" y="480"/>
                        <a:pt x="1431" y="385"/>
                      </a:cubicBezTo>
                      <a:cubicBezTo>
                        <a:pt x="1470" y="292"/>
                        <a:pt x="1441" y="197"/>
                        <a:pt x="1375" y="124"/>
                      </a:cubicBezTo>
                      <a:cubicBezTo>
                        <a:pt x="1315" y="57"/>
                        <a:pt x="1196" y="0"/>
                        <a:pt x="1109" y="37"/>
                      </a:cubicBezTo>
                      <a:cubicBezTo>
                        <a:pt x="1109" y="37"/>
                        <a:pt x="1109" y="37"/>
                        <a:pt x="1109" y="37"/>
                      </a:cubicBezTo>
                      <a:cubicBezTo>
                        <a:pt x="988" y="48"/>
                        <a:pt x="885" y="127"/>
                        <a:pt x="860" y="255"/>
                      </a:cubicBezTo>
                      <a:cubicBezTo>
                        <a:pt x="837" y="376"/>
                        <a:pt x="900" y="516"/>
                        <a:pt x="1013" y="570"/>
                      </a:cubicBezTo>
                      <a:cubicBezTo>
                        <a:pt x="1033" y="580"/>
                        <a:pt x="1055" y="586"/>
                        <a:pt x="1077" y="590"/>
                      </a:cubicBezTo>
                      <a:cubicBezTo>
                        <a:pt x="1068" y="662"/>
                        <a:pt x="1062" y="735"/>
                        <a:pt x="1056" y="808"/>
                      </a:cubicBezTo>
                      <a:cubicBezTo>
                        <a:pt x="1001" y="808"/>
                        <a:pt x="947" y="810"/>
                        <a:pt x="892" y="813"/>
                      </a:cubicBezTo>
                      <a:cubicBezTo>
                        <a:pt x="892" y="803"/>
                        <a:pt x="891" y="793"/>
                        <a:pt x="891" y="784"/>
                      </a:cubicBezTo>
                      <a:cubicBezTo>
                        <a:pt x="896" y="691"/>
                        <a:pt x="748" y="690"/>
                        <a:pt x="747" y="784"/>
                      </a:cubicBezTo>
                      <a:cubicBezTo>
                        <a:pt x="747" y="829"/>
                        <a:pt x="742" y="876"/>
                        <a:pt x="748" y="921"/>
                      </a:cubicBezTo>
                      <a:cubicBezTo>
                        <a:pt x="756" y="983"/>
                        <a:pt x="811" y="1002"/>
                        <a:pt x="851" y="981"/>
                      </a:cubicBezTo>
                      <a:cubicBezTo>
                        <a:pt x="872" y="980"/>
                        <a:pt x="891" y="967"/>
                        <a:pt x="899" y="946"/>
                      </a:cubicBezTo>
                      <a:cubicBezTo>
                        <a:pt x="948" y="949"/>
                        <a:pt x="998" y="951"/>
                        <a:pt x="1047" y="954"/>
                      </a:cubicBezTo>
                      <a:cubicBezTo>
                        <a:pt x="1037" y="1129"/>
                        <a:pt x="1031" y="1305"/>
                        <a:pt x="1024" y="1479"/>
                      </a:cubicBezTo>
                      <a:cubicBezTo>
                        <a:pt x="1017" y="1665"/>
                        <a:pt x="1014" y="1851"/>
                        <a:pt x="1021" y="2038"/>
                      </a:cubicBezTo>
                      <a:cubicBezTo>
                        <a:pt x="1022" y="2051"/>
                        <a:pt x="1022" y="2066"/>
                        <a:pt x="1022" y="2081"/>
                      </a:cubicBezTo>
                      <a:cubicBezTo>
                        <a:pt x="722" y="2061"/>
                        <a:pt x="421" y="1927"/>
                        <a:pt x="289" y="1649"/>
                      </a:cubicBezTo>
                      <a:cubicBezTo>
                        <a:pt x="342" y="1639"/>
                        <a:pt x="422" y="1633"/>
                        <a:pt x="434" y="1569"/>
                      </a:cubicBezTo>
                      <a:cubicBezTo>
                        <a:pt x="439" y="1539"/>
                        <a:pt x="429" y="1506"/>
                        <a:pt x="402" y="1492"/>
                      </a:cubicBezTo>
                      <a:cubicBezTo>
                        <a:pt x="401" y="1485"/>
                        <a:pt x="399" y="1478"/>
                        <a:pt x="395" y="1470"/>
                      </a:cubicBezTo>
                      <a:cubicBezTo>
                        <a:pt x="338" y="1362"/>
                        <a:pt x="258" y="1263"/>
                        <a:pt x="215" y="1148"/>
                      </a:cubicBezTo>
                      <a:cubicBezTo>
                        <a:pt x="192" y="1085"/>
                        <a:pt x="111" y="1085"/>
                        <a:pt x="88" y="1148"/>
                      </a:cubicBezTo>
                      <a:cubicBezTo>
                        <a:pt x="29" y="1306"/>
                        <a:pt x="0" y="1457"/>
                        <a:pt x="39" y="1624"/>
                      </a:cubicBezTo>
                      <a:cubicBezTo>
                        <a:pt x="45" y="1653"/>
                        <a:pt x="75" y="1663"/>
                        <a:pt x="101" y="1658"/>
                      </a:cubicBezTo>
                      <a:cubicBezTo>
                        <a:pt x="125" y="1661"/>
                        <a:pt x="149" y="1661"/>
                        <a:pt x="172" y="1661"/>
                      </a:cubicBezTo>
                      <a:cubicBezTo>
                        <a:pt x="253" y="2008"/>
                        <a:pt x="572" y="2179"/>
                        <a:pt x="906" y="2228"/>
                      </a:cubicBezTo>
                      <a:cubicBezTo>
                        <a:pt x="931" y="2337"/>
                        <a:pt x="982" y="2443"/>
                        <a:pt x="1043" y="2536"/>
                      </a:cubicBezTo>
                      <a:cubicBezTo>
                        <a:pt x="1083" y="2598"/>
                        <a:pt x="1172" y="2572"/>
                        <a:pt x="1177" y="2500"/>
                      </a:cubicBezTo>
                      <a:cubicBezTo>
                        <a:pt x="1177" y="2509"/>
                        <a:pt x="1185" y="2477"/>
                        <a:pt x="1189" y="2468"/>
                      </a:cubicBezTo>
                      <a:cubicBezTo>
                        <a:pt x="1199" y="2446"/>
                        <a:pt x="1211" y="2426"/>
                        <a:pt x="1223" y="2405"/>
                      </a:cubicBezTo>
                      <a:cubicBezTo>
                        <a:pt x="1234" y="2386"/>
                        <a:pt x="1247" y="2368"/>
                        <a:pt x="1259" y="2349"/>
                      </a:cubicBezTo>
                      <a:cubicBezTo>
                        <a:pt x="1264" y="2342"/>
                        <a:pt x="1268" y="2335"/>
                        <a:pt x="1273" y="2328"/>
                      </a:cubicBezTo>
                      <a:cubicBezTo>
                        <a:pt x="1277" y="2322"/>
                        <a:pt x="1293" y="2305"/>
                        <a:pt x="1277" y="2322"/>
                      </a:cubicBezTo>
                      <a:cubicBezTo>
                        <a:pt x="1304" y="2294"/>
                        <a:pt x="1300" y="2258"/>
                        <a:pt x="1280" y="2234"/>
                      </a:cubicBezTo>
                      <a:cubicBezTo>
                        <a:pt x="1483" y="2210"/>
                        <a:pt x="1683" y="2139"/>
                        <a:pt x="1845" y="2015"/>
                      </a:cubicBezTo>
                      <a:cubicBezTo>
                        <a:pt x="1948" y="1936"/>
                        <a:pt x="2086" y="1773"/>
                        <a:pt x="2094" y="1624"/>
                      </a:cubicBezTo>
                      <a:cubicBezTo>
                        <a:pt x="2146" y="1628"/>
                        <a:pt x="2201" y="1630"/>
                        <a:pt x="2245" y="1609"/>
                      </a:cubicBezTo>
                      <a:cubicBezTo>
                        <a:pt x="2278" y="1594"/>
                        <a:pt x="2287" y="1550"/>
                        <a:pt x="2274" y="1517"/>
                      </a:cubicBezTo>
                      <a:cubicBezTo>
                        <a:pt x="2284" y="1503"/>
                        <a:pt x="2288" y="1485"/>
                        <a:pt x="2281" y="1465"/>
                      </a:cubicBezTo>
                      <a:close/>
                      <a:moveTo>
                        <a:pt x="1065" y="420"/>
                      </a:moveTo>
                      <a:cubicBezTo>
                        <a:pt x="1019" y="392"/>
                        <a:pt x="1002" y="323"/>
                        <a:pt x="1010" y="274"/>
                      </a:cubicBezTo>
                      <a:cubicBezTo>
                        <a:pt x="1021" y="207"/>
                        <a:pt x="1073" y="171"/>
                        <a:pt x="1131" y="148"/>
                      </a:cubicBezTo>
                      <a:cubicBezTo>
                        <a:pt x="1208" y="195"/>
                        <a:pt x="1340" y="234"/>
                        <a:pt x="1280" y="343"/>
                      </a:cubicBezTo>
                      <a:cubicBezTo>
                        <a:pt x="1258" y="383"/>
                        <a:pt x="1213" y="417"/>
                        <a:pt x="1165" y="430"/>
                      </a:cubicBezTo>
                      <a:cubicBezTo>
                        <a:pt x="1148" y="418"/>
                        <a:pt x="1121" y="420"/>
                        <a:pt x="1105" y="434"/>
                      </a:cubicBezTo>
                      <a:cubicBezTo>
                        <a:pt x="1091" y="432"/>
                        <a:pt x="1077" y="428"/>
                        <a:pt x="1065" y="420"/>
                      </a:cubicBezTo>
                      <a:close/>
                      <a:moveTo>
                        <a:pt x="1032" y="2241"/>
                      </a:moveTo>
                      <a:cubicBezTo>
                        <a:pt x="1034" y="2257"/>
                        <a:pt x="1037" y="2272"/>
                        <a:pt x="1040" y="2287"/>
                      </a:cubicBezTo>
                      <a:cubicBezTo>
                        <a:pt x="1029" y="2271"/>
                        <a:pt x="1019" y="2255"/>
                        <a:pt x="1010" y="2239"/>
                      </a:cubicBezTo>
                      <a:cubicBezTo>
                        <a:pt x="1017" y="2240"/>
                        <a:pt x="1025" y="2241"/>
                        <a:pt x="1032" y="2241"/>
                      </a:cubicBezTo>
                      <a:close/>
                    </a:path>
                  </a:pathLst>
                </a:custGeom>
                <a:solidFill>
                  <a:srgbClr val="FFFFFF"/>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38" name="文本框 23"/>
              <p:cNvSpPr txBox="1"/>
              <p:nvPr/>
            </p:nvSpPr>
            <p:spPr>
              <a:xfrm>
                <a:off x="677457" y="4590678"/>
                <a:ext cx="2209963" cy="572579"/>
              </a:xfrm>
              <a:prstGeom prst="rect">
                <a:avLst/>
              </a:prstGeom>
              <a:noFill/>
            </p:spPr>
            <p:txBody>
              <a:bodyPr wrap="square">
                <a:normAutofit fontScale="70000" lnSpcReduction="20000"/>
              </a:bodyPr>
              <a:lstStyle/>
              <a:p>
                <a:pPr>
                  <a:lnSpc>
                    <a:spcPct val="120000"/>
                  </a:lnSpc>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7" name="组合 6"/>
            <p:cNvGrpSpPr/>
            <p:nvPr/>
          </p:nvGrpSpPr>
          <p:grpSpPr>
            <a:xfrm>
              <a:off x="6531829" y="3431858"/>
              <a:ext cx="1657472" cy="784609"/>
              <a:chOff x="9048328" y="4080963"/>
              <a:chExt cx="2209963" cy="1046145"/>
            </a:xfrm>
          </p:grpSpPr>
          <p:sp>
            <p:nvSpPr>
              <p:cNvPr id="31" name="文本框 35"/>
              <p:cNvSpPr txBox="1"/>
              <p:nvPr/>
            </p:nvSpPr>
            <p:spPr>
              <a:xfrm>
                <a:off x="9808339" y="4080963"/>
                <a:ext cx="1415772" cy="338554"/>
              </a:xfrm>
              <a:prstGeom prst="rect">
                <a:avLst/>
              </a:prstGeom>
              <a:noFill/>
            </p:spPr>
            <p:txBody>
              <a:bodyPr wrap="none">
                <a:normAutofit fontScale="77500" lnSpcReduction="20000"/>
              </a:bodyPr>
              <a:lstStyle/>
              <a:p>
                <a:pPr algn="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endParaRPr lang="zh-CN" altLang="en-US" sz="1600" b="1"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2" name="组合 31"/>
              <p:cNvGrpSpPr/>
              <p:nvPr/>
            </p:nvGrpSpPr>
            <p:grpSpPr>
              <a:xfrm>
                <a:off x="9120336" y="4120461"/>
                <a:ext cx="288032" cy="288032"/>
                <a:chOff x="8544273" y="2820469"/>
                <a:chExt cx="619662" cy="619662"/>
              </a:xfrm>
            </p:grpSpPr>
            <p:sp>
              <p:nvSpPr>
                <p:cNvPr id="34" name="椭圆 33"/>
                <p:cNvSpPr/>
                <p:nvPr/>
              </p:nvSpPr>
              <p:spPr>
                <a:xfrm>
                  <a:off x="8544273" y="2820469"/>
                  <a:ext cx="619662" cy="619662"/>
                </a:xfrm>
                <a:prstGeom prst="ellipse">
                  <a:avLst/>
                </a:prstGeom>
                <a:solidFill>
                  <a:schemeClr val="accent4"/>
                </a:solidFill>
                <a:ln w="9525"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任意多边形: 形状 34"/>
                <p:cNvSpPr/>
                <p:nvPr/>
              </p:nvSpPr>
              <p:spPr>
                <a:xfrm>
                  <a:off x="8661024" y="3004762"/>
                  <a:ext cx="386158" cy="251077"/>
                </a:xfrm>
                <a:custGeom>
                  <a:avLst/>
                  <a:gdLst>
                    <a:gd name="T0" fmla="*/ 43882 w 269348"/>
                    <a:gd name="T1" fmla="*/ 43882 w 269348"/>
                    <a:gd name="T2" fmla="*/ 43882 w 269348"/>
                    <a:gd name="T3" fmla="*/ 43882 w 269348"/>
                    <a:gd name="T4" fmla="*/ 43882 w 269348"/>
                    <a:gd name="T5" fmla="*/ 43882 w 269348"/>
                    <a:gd name="T6" fmla="*/ 43882 w 269348"/>
                    <a:gd name="T7" fmla="*/ 43882 w 269348"/>
                    <a:gd name="T8" fmla="*/ 43882 w 269348"/>
                    <a:gd name="T9" fmla="*/ 43882 w 269348"/>
                    <a:gd name="T10" fmla="*/ 43882 w 269348"/>
                    <a:gd name="T11" fmla="*/ 43882 w 269348"/>
                    <a:gd name="T12" fmla="*/ 43882 w 269348"/>
                    <a:gd name="T13" fmla="*/ 43882 w 269348"/>
                    <a:gd name="T14" fmla="*/ 43882 w 269348"/>
                    <a:gd name="T15" fmla="*/ 43882 w 269348"/>
                    <a:gd name="T16" fmla="*/ 43882 w 269348"/>
                    <a:gd name="T17" fmla="*/ 43882 w 269348"/>
                    <a:gd name="T18" fmla="*/ 43882 w 269348"/>
                    <a:gd name="T19" fmla="*/ 43882 w 269348"/>
                    <a:gd name="T20" fmla="*/ 43882 w 269348"/>
                    <a:gd name="T21" fmla="*/ 43882 w 269348"/>
                    <a:gd name="T22" fmla="*/ 43882 w 269348"/>
                    <a:gd name="T23" fmla="*/ 43882 w 269348"/>
                    <a:gd name="T24" fmla="*/ 43882 w 269348"/>
                    <a:gd name="T25" fmla="*/ 43882 w 269348"/>
                    <a:gd name="T26" fmla="*/ 43882 w 269348"/>
                    <a:gd name="T27" fmla="*/ 43882 w 269348"/>
                    <a:gd name="T28" fmla="*/ 43882 w 269348"/>
                    <a:gd name="T29" fmla="*/ 43882 w 269348"/>
                    <a:gd name="T30" fmla="*/ 43882 w 269348"/>
                    <a:gd name="T31" fmla="*/ 43882 w 269348"/>
                    <a:gd name="T32" fmla="*/ 43882 w 269348"/>
                    <a:gd name="T33" fmla="*/ 43882 w 269348"/>
                    <a:gd name="T34" fmla="*/ 43882 w 269348"/>
                    <a:gd name="T35" fmla="*/ 43882 w 269348"/>
                    <a:gd name="T36" fmla="*/ 43882 w 269348"/>
                    <a:gd name="T37" fmla="*/ 43882 w 269348"/>
                    <a:gd name="T38" fmla="*/ 43882 w 269348"/>
                    <a:gd name="T39" fmla="*/ 43882 w 269348"/>
                    <a:gd name="T40" fmla="*/ 43882 w 269348"/>
                    <a:gd name="T41" fmla="*/ 43882 w 269348"/>
                    <a:gd name="T42" fmla="*/ 43882 w 269348"/>
                    <a:gd name="T43" fmla="*/ 43882 w 269348"/>
                    <a:gd name="T44" fmla="*/ 43882 w 269348"/>
                    <a:gd name="T45" fmla="*/ 43882 w 269348"/>
                    <a:gd name="T46" fmla="*/ 43882 w 269348"/>
                    <a:gd name="T47" fmla="*/ 43882 w 269348"/>
                    <a:gd name="T48" fmla="*/ 43882 w 269348"/>
                    <a:gd name="T49" fmla="*/ 43882 w 269348"/>
                    <a:gd name="T50" fmla="*/ 43882 w 269348"/>
                    <a:gd name="T51" fmla="*/ 43882 w 269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356" h="1534">
                      <a:moveTo>
                        <a:pt x="857" y="765"/>
                      </a:moveTo>
                      <a:lnTo>
                        <a:pt x="0" y="1394"/>
                      </a:lnTo>
                      <a:lnTo>
                        <a:pt x="0" y="143"/>
                      </a:lnTo>
                      <a:lnTo>
                        <a:pt x="857" y="765"/>
                      </a:lnTo>
                      <a:close/>
                      <a:moveTo>
                        <a:pt x="1385" y="848"/>
                      </a:moveTo>
                      <a:lnTo>
                        <a:pt x="1217" y="970"/>
                      </a:lnTo>
                      <a:cubicBezTo>
                        <a:pt x="1206" y="979"/>
                        <a:pt x="1192" y="983"/>
                        <a:pt x="1178" y="983"/>
                      </a:cubicBezTo>
                      <a:cubicBezTo>
                        <a:pt x="1164" y="983"/>
                        <a:pt x="1150" y="979"/>
                        <a:pt x="1139" y="970"/>
                      </a:cubicBezTo>
                      <a:lnTo>
                        <a:pt x="970" y="848"/>
                      </a:lnTo>
                      <a:lnTo>
                        <a:pt x="49" y="1523"/>
                      </a:lnTo>
                      <a:cubicBezTo>
                        <a:pt x="62" y="1530"/>
                        <a:pt x="77" y="1534"/>
                        <a:pt x="93" y="1534"/>
                      </a:cubicBezTo>
                      <a:lnTo>
                        <a:pt x="2264" y="1534"/>
                      </a:lnTo>
                      <a:cubicBezTo>
                        <a:pt x="2279" y="1534"/>
                        <a:pt x="2294" y="1531"/>
                        <a:pt x="2306" y="1524"/>
                      </a:cubicBezTo>
                      <a:lnTo>
                        <a:pt x="1385" y="848"/>
                      </a:lnTo>
                      <a:close/>
                      <a:moveTo>
                        <a:pt x="1498" y="765"/>
                      </a:moveTo>
                      <a:lnTo>
                        <a:pt x="2356" y="1395"/>
                      </a:lnTo>
                      <a:lnTo>
                        <a:pt x="2356" y="139"/>
                      </a:lnTo>
                      <a:lnTo>
                        <a:pt x="1498" y="765"/>
                      </a:lnTo>
                      <a:close/>
                      <a:moveTo>
                        <a:pt x="2304" y="12"/>
                      </a:moveTo>
                      <a:cubicBezTo>
                        <a:pt x="2292" y="5"/>
                        <a:pt x="2279" y="0"/>
                        <a:pt x="2264" y="0"/>
                      </a:cubicBezTo>
                      <a:lnTo>
                        <a:pt x="93" y="0"/>
                      </a:lnTo>
                      <a:cubicBezTo>
                        <a:pt x="88" y="0"/>
                        <a:pt x="84" y="0"/>
                        <a:pt x="80" y="1"/>
                      </a:cubicBezTo>
                      <a:cubicBezTo>
                        <a:pt x="80" y="1"/>
                        <a:pt x="79" y="1"/>
                        <a:pt x="78" y="1"/>
                      </a:cubicBezTo>
                      <a:cubicBezTo>
                        <a:pt x="66" y="3"/>
                        <a:pt x="56" y="7"/>
                        <a:pt x="48" y="13"/>
                      </a:cubicBezTo>
                      <a:lnTo>
                        <a:pt x="1178" y="834"/>
                      </a:lnTo>
                      <a:lnTo>
                        <a:pt x="2304" y="12"/>
                      </a:lnTo>
                      <a:close/>
                    </a:path>
                  </a:pathLst>
                </a:custGeom>
                <a:solidFill>
                  <a:srgbClr val="FFFFFF"/>
                </a:solidFill>
                <a:ln w="12700" cap="flat">
                  <a:noFill/>
                  <a:miter lim="400000"/>
                </a:ln>
                <a:effectLst/>
              </p:spPr>
              <p:txBody>
                <a:bodyPr anchor="ctr"/>
                <a:lstStyle/>
                <a:p>
                  <a:pPr algn="ctr"/>
                  <a:endParaRPr>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33" name="文本框 37"/>
              <p:cNvSpPr txBox="1"/>
              <p:nvPr/>
            </p:nvSpPr>
            <p:spPr>
              <a:xfrm>
                <a:off x="9048328" y="4554529"/>
                <a:ext cx="2209963" cy="572579"/>
              </a:xfrm>
              <a:prstGeom prst="rect">
                <a:avLst/>
              </a:prstGeom>
              <a:noFill/>
            </p:spPr>
            <p:txBody>
              <a:bodyPr wrap="square">
                <a:normAutofit fontScale="70000" lnSpcReduction="20000"/>
              </a:bodyPr>
              <a:lstStyle/>
              <a:p>
                <a:pPr algn="r">
                  <a:lnSpc>
                    <a:spcPct val="120000"/>
                  </a:lnSpc>
                </a:pPr>
                <a:r>
                  <a:rPr lang="zh-CN" altLang="en-US" sz="11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flipH="1" flipV="1">
              <a:off x="5684705" y="2381947"/>
              <a:ext cx="2478961" cy="1351604"/>
              <a:chOff x="3745012" y="2345440"/>
              <a:chExt cx="1008112" cy="1802138"/>
            </a:xfrm>
          </p:grpSpPr>
          <p:cxnSp>
            <p:nvCxnSpPr>
              <p:cNvPr id="13" name="直接连接符 12"/>
              <p:cNvCxnSpPr/>
              <p:nvPr/>
            </p:nvCxnSpPr>
            <p:spPr>
              <a:xfrm flipH="1">
                <a:off x="3745012" y="2345440"/>
                <a:ext cx="1008112"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flipV="1">
                <a:off x="3745012" y="4147578"/>
                <a:ext cx="867626"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1068041" y="1759080"/>
              <a:ext cx="2496802" cy="1351604"/>
              <a:chOff x="3745012" y="2345440"/>
              <a:chExt cx="1008112" cy="1802138"/>
            </a:xfrm>
          </p:grpSpPr>
          <p:cxnSp>
            <p:nvCxnSpPr>
              <p:cNvPr id="11" name="直接连接符 10"/>
              <p:cNvCxnSpPr/>
              <p:nvPr/>
            </p:nvCxnSpPr>
            <p:spPr>
              <a:xfrm flipH="1">
                <a:off x="3745012" y="2345440"/>
                <a:ext cx="1008112"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H="1">
                <a:off x="3745012" y="4147578"/>
                <a:ext cx="847819" cy="0"/>
              </a:xfrm>
              <a:prstGeom prst="line">
                <a:avLst/>
              </a:prstGeom>
              <a:ln>
                <a:solidFill>
                  <a:schemeClr val="tx1">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sp>
        <p:nvSpPr>
          <p:cNvPr id="52"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3"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54"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p:cTn id="13" dur="500" fill="hold"/>
                                        <p:tgtEl>
                                          <p:spTgt spid="51"/>
                                        </p:tgtEl>
                                        <p:attrNameLst>
                                          <p:attrName>ppt_w</p:attrName>
                                        </p:attrNameLst>
                                      </p:cBhvr>
                                      <p:tavLst>
                                        <p:tav tm="0">
                                          <p:val>
                                            <p:fltVal val="0"/>
                                          </p:val>
                                        </p:tav>
                                        <p:tav tm="100000">
                                          <p:val>
                                            <p:strVal val="#ppt_w"/>
                                          </p:val>
                                        </p:tav>
                                      </p:tavLst>
                                    </p:anim>
                                    <p:anim calcmode="lin" valueType="num">
                                      <p:cBhvr>
                                        <p:cTn id="14" dur="500" fill="hold"/>
                                        <p:tgtEl>
                                          <p:spTgt spid="51"/>
                                        </p:tgtEl>
                                        <p:attrNameLst>
                                          <p:attrName>ppt_h</p:attrName>
                                        </p:attrNameLst>
                                      </p:cBhvr>
                                      <p:tavLst>
                                        <p:tav tm="0">
                                          <p:val>
                                            <p:fltVal val="0"/>
                                          </p:val>
                                        </p:tav>
                                        <p:tav tm="100000">
                                          <p:val>
                                            <p:strVal val="#ppt_h"/>
                                          </p:val>
                                        </p:tav>
                                      </p:tavLst>
                                    </p:anim>
                                    <p:animEffect transition="in" filter="fade">
                                      <p:cBhvr>
                                        <p:cTn id="15" dur="500"/>
                                        <p:tgtEl>
                                          <p:spTgt spid="51"/>
                                        </p:tgtEl>
                                      </p:cBhvr>
                                    </p:animEffect>
                                  </p:childTnLst>
                                </p:cTn>
                              </p:par>
                            </p:childTnLst>
                          </p:cTn>
                        </p:par>
                        <p:par>
                          <p:cTn id="16" fill="hold">
                            <p:stCondLst>
                              <p:cond delay="1000"/>
                            </p:stCondLst>
                            <p:childTnLst>
                              <p:par>
                                <p:cTn id="17" presetID="2" presetClass="entr" presetSubtype="8" fill="hold" grpId="0"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300" fill="hold"/>
                                        <p:tgtEl>
                                          <p:spTgt spid="52"/>
                                        </p:tgtEl>
                                        <p:attrNameLst>
                                          <p:attrName>ppt_x</p:attrName>
                                        </p:attrNameLst>
                                      </p:cBhvr>
                                      <p:tavLst>
                                        <p:tav tm="0">
                                          <p:val>
                                            <p:strVal val="0-#ppt_w/2"/>
                                          </p:val>
                                        </p:tav>
                                        <p:tav tm="100000">
                                          <p:val>
                                            <p:strVal val="#ppt_x"/>
                                          </p:val>
                                        </p:tav>
                                      </p:tavLst>
                                    </p:anim>
                                    <p:anim calcmode="lin" valueType="num">
                                      <p:cBhvr additive="base">
                                        <p:cTn id="20" dur="300" fill="hold"/>
                                        <p:tgtEl>
                                          <p:spTgt spid="52"/>
                                        </p:tgtEl>
                                        <p:attrNameLst>
                                          <p:attrName>ppt_y</p:attrName>
                                        </p:attrNameLst>
                                      </p:cBhvr>
                                      <p:tavLst>
                                        <p:tav tm="0">
                                          <p:val>
                                            <p:strVal val="#ppt_y"/>
                                          </p:val>
                                        </p:tav>
                                        <p:tav tm="100000">
                                          <p:val>
                                            <p:strVal val="#ppt_y"/>
                                          </p:val>
                                        </p:tav>
                                      </p:tavLst>
                                    </p:anim>
                                  </p:childTnLst>
                                </p:cTn>
                              </p:par>
                            </p:childTnLst>
                          </p:cTn>
                        </p:par>
                        <p:par>
                          <p:cTn id="21" fill="hold">
                            <p:stCondLst>
                              <p:cond delay="1500"/>
                            </p:stCondLst>
                            <p:childTnLst>
                              <p:par>
                                <p:cTn id="22" presetID="2" presetClass="entr" presetSubtype="2"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additive="base">
                                        <p:cTn id="24" dur="500" fill="hold"/>
                                        <p:tgtEl>
                                          <p:spTgt spid="53"/>
                                        </p:tgtEl>
                                        <p:attrNameLst>
                                          <p:attrName>ppt_x</p:attrName>
                                        </p:attrNameLst>
                                      </p:cBhvr>
                                      <p:tavLst>
                                        <p:tav tm="0">
                                          <p:val>
                                            <p:strVal val="1+#ppt_w/2"/>
                                          </p:val>
                                        </p:tav>
                                        <p:tav tm="100000">
                                          <p:val>
                                            <p:strVal val="#ppt_x"/>
                                          </p:val>
                                        </p:tav>
                                      </p:tavLst>
                                    </p:anim>
                                    <p:anim calcmode="lin" valueType="num">
                                      <p:cBhvr additive="base">
                                        <p:cTn id="25" dur="5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autoUpdateAnimBg="0"/>
      <p:bldP spid="53"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e797fe1e-e4a5-41bc-9c4b-d461cb89c987"/>
          <p:cNvGrpSpPr>
            <a:grpSpLocks noChangeAspect="1"/>
          </p:cNvGrpSpPr>
          <p:nvPr/>
        </p:nvGrpSpPr>
        <p:grpSpPr>
          <a:xfrm>
            <a:off x="980601" y="1302609"/>
            <a:ext cx="7209801" cy="2597568"/>
            <a:chOff x="1307468" y="1736812"/>
            <a:chExt cx="9613068" cy="3463424"/>
          </a:xfrm>
        </p:grpSpPr>
        <p:grpSp>
          <p:nvGrpSpPr>
            <p:cNvPr id="4" name="组合 3"/>
            <p:cNvGrpSpPr/>
            <p:nvPr/>
          </p:nvGrpSpPr>
          <p:grpSpPr>
            <a:xfrm>
              <a:off x="4406313" y="2060848"/>
              <a:ext cx="3379372" cy="3011993"/>
              <a:chOff x="4406313" y="2168993"/>
              <a:chExt cx="3379372" cy="3011993"/>
            </a:xfrm>
          </p:grpSpPr>
          <p:sp>
            <p:nvSpPr>
              <p:cNvPr id="34" name="圆: 空心 33"/>
              <p:cNvSpPr/>
              <p:nvPr/>
            </p:nvSpPr>
            <p:spPr>
              <a:xfrm>
                <a:off x="4715885" y="2248798"/>
                <a:ext cx="2786164" cy="2785458"/>
              </a:xfrm>
              <a:prstGeom prst="donut">
                <a:avLst>
                  <a:gd name="adj" fmla="val 91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椭圆 34"/>
              <p:cNvSpPr/>
              <p:nvPr/>
            </p:nvSpPr>
            <p:spPr>
              <a:xfrm>
                <a:off x="6461936" y="2169939"/>
                <a:ext cx="637785" cy="637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椭圆 35"/>
              <p:cNvSpPr/>
              <p:nvPr/>
            </p:nvSpPr>
            <p:spPr>
              <a:xfrm rot="1800000">
                <a:off x="5092278" y="4542256"/>
                <a:ext cx="637785" cy="6377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椭圆 36"/>
              <p:cNvSpPr/>
              <p:nvPr/>
            </p:nvSpPr>
            <p:spPr>
              <a:xfrm>
                <a:off x="6462568" y="4543201"/>
                <a:ext cx="637785" cy="637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椭圆 37"/>
              <p:cNvSpPr/>
              <p:nvPr/>
            </p:nvSpPr>
            <p:spPr>
              <a:xfrm rot="1800000">
                <a:off x="7147900" y="3356172"/>
                <a:ext cx="637785" cy="637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椭圆 38"/>
              <p:cNvSpPr/>
              <p:nvPr/>
            </p:nvSpPr>
            <p:spPr>
              <a:xfrm>
                <a:off x="4406313" y="3356022"/>
                <a:ext cx="637785" cy="6377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椭圆 39"/>
              <p:cNvSpPr/>
              <p:nvPr/>
            </p:nvSpPr>
            <p:spPr>
              <a:xfrm rot="1800000">
                <a:off x="5091645" y="2168993"/>
                <a:ext cx="637785" cy="6377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任意多边形: 形状 40"/>
              <p:cNvSpPr/>
              <p:nvPr/>
            </p:nvSpPr>
            <p:spPr>
              <a:xfrm>
                <a:off x="6575602" y="2339479"/>
                <a:ext cx="408124" cy="30273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任意多边形: 形状 41"/>
              <p:cNvSpPr/>
              <p:nvPr/>
            </p:nvSpPr>
            <p:spPr>
              <a:xfrm>
                <a:off x="5205944" y="4711797"/>
                <a:ext cx="408124" cy="30273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任意多边形: 形状 42"/>
              <p:cNvSpPr/>
              <p:nvPr/>
            </p:nvSpPr>
            <p:spPr>
              <a:xfrm>
                <a:off x="6576234" y="4712742"/>
                <a:ext cx="408124" cy="30273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任意多边形: 形状 43"/>
              <p:cNvSpPr/>
              <p:nvPr/>
            </p:nvSpPr>
            <p:spPr>
              <a:xfrm>
                <a:off x="7261566" y="3525712"/>
                <a:ext cx="408124" cy="30273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任意多边形: 形状 44"/>
              <p:cNvSpPr/>
              <p:nvPr/>
            </p:nvSpPr>
            <p:spPr>
              <a:xfrm>
                <a:off x="4519979" y="3525563"/>
                <a:ext cx="408124" cy="30273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任意多边形: 形状 45"/>
              <p:cNvSpPr/>
              <p:nvPr/>
            </p:nvSpPr>
            <p:spPr>
              <a:xfrm>
                <a:off x="5205311" y="2338533"/>
                <a:ext cx="408124" cy="302739"/>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8170814" y="1736812"/>
              <a:ext cx="2749722" cy="3463424"/>
              <a:chOff x="8170814" y="1912116"/>
              <a:chExt cx="2749722" cy="3463424"/>
            </a:xfrm>
          </p:grpSpPr>
          <p:grpSp>
            <p:nvGrpSpPr>
              <p:cNvPr id="22" name="组合 21"/>
              <p:cNvGrpSpPr/>
              <p:nvPr/>
            </p:nvGrpSpPr>
            <p:grpSpPr>
              <a:xfrm>
                <a:off x="8170814" y="1912116"/>
                <a:ext cx="2611177" cy="3463424"/>
                <a:chOff x="1193500" y="1491637"/>
                <a:chExt cx="3761195" cy="3463424"/>
              </a:xfrm>
            </p:grpSpPr>
            <p:grpSp>
              <p:nvGrpSpPr>
                <p:cNvPr id="25" name="组合 24"/>
                <p:cNvGrpSpPr/>
                <p:nvPr/>
              </p:nvGrpSpPr>
              <p:grpSpPr>
                <a:xfrm>
                  <a:off x="1193500" y="1491637"/>
                  <a:ext cx="3761195" cy="815608"/>
                  <a:chOff x="1317257" y="1824875"/>
                  <a:chExt cx="3761195" cy="815608"/>
                </a:xfrm>
              </p:grpSpPr>
              <p:sp>
                <p:nvSpPr>
                  <p:cNvPr id="32" name="文本框 33"/>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pPr algn="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3" name="矩形 32"/>
                  <p:cNvSpPr/>
                  <p:nvPr/>
                </p:nvSpPr>
                <p:spPr>
                  <a:xfrm>
                    <a:off x="1317257" y="1824875"/>
                    <a:ext cx="3761195" cy="307777"/>
                  </a:xfrm>
                  <a:prstGeom prst="rect">
                    <a:avLst/>
                  </a:prstGeom>
                </p:spPr>
                <p:txBody>
                  <a:bodyPr wrap="square" lIns="0" tIns="0" rIns="0" bIns="0">
                    <a:norm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6" name="组合 25"/>
                <p:cNvGrpSpPr/>
                <p:nvPr/>
              </p:nvGrpSpPr>
              <p:grpSpPr>
                <a:xfrm>
                  <a:off x="1193500" y="2815545"/>
                  <a:ext cx="3761195" cy="815608"/>
                  <a:chOff x="1317257" y="1824875"/>
                  <a:chExt cx="3761195" cy="815608"/>
                </a:xfrm>
              </p:grpSpPr>
              <p:sp>
                <p:nvSpPr>
                  <p:cNvPr id="30" name="文本框 31"/>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pPr algn="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1" name="矩形 30"/>
                  <p:cNvSpPr/>
                  <p:nvPr/>
                </p:nvSpPr>
                <p:spPr>
                  <a:xfrm>
                    <a:off x="1317257" y="1824875"/>
                    <a:ext cx="3761195" cy="307777"/>
                  </a:xfrm>
                  <a:prstGeom prst="rect">
                    <a:avLst/>
                  </a:prstGeom>
                </p:spPr>
                <p:txBody>
                  <a:bodyPr wrap="square" lIns="0" tIns="0" rIns="0" bIns="0">
                    <a:norm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7" name="组合 26"/>
                <p:cNvGrpSpPr/>
                <p:nvPr/>
              </p:nvGrpSpPr>
              <p:grpSpPr>
                <a:xfrm>
                  <a:off x="1193500" y="4139453"/>
                  <a:ext cx="3761195" cy="815608"/>
                  <a:chOff x="1317257" y="1824875"/>
                  <a:chExt cx="3761195" cy="815608"/>
                </a:xfrm>
              </p:grpSpPr>
              <p:sp>
                <p:nvSpPr>
                  <p:cNvPr id="28" name="文本框 29"/>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pPr algn="r"/>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9" name="矩形 28"/>
                  <p:cNvSpPr/>
                  <p:nvPr/>
                </p:nvSpPr>
                <p:spPr>
                  <a:xfrm>
                    <a:off x="1317257" y="1824875"/>
                    <a:ext cx="3761195" cy="307777"/>
                  </a:xfrm>
                  <a:prstGeom prst="rect">
                    <a:avLst/>
                  </a:prstGeom>
                </p:spPr>
                <p:txBody>
                  <a:bodyPr wrap="square" lIns="0" tIns="0" rIns="0" bIns="0">
                    <a:normAutofit/>
                  </a:bodyPr>
                  <a:lstStyle/>
                  <a:p>
                    <a:pPr algn="r"/>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cxnSp>
            <p:nvCxnSpPr>
              <p:cNvPr id="23" name="直接连接符 22"/>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1307468" y="1736812"/>
              <a:ext cx="2713719" cy="3463424"/>
              <a:chOff x="1307468" y="1697288"/>
              <a:chExt cx="2713719" cy="3463424"/>
            </a:xfrm>
          </p:grpSpPr>
          <p:grpSp>
            <p:nvGrpSpPr>
              <p:cNvPr id="9" name="组合 8"/>
              <p:cNvGrpSpPr/>
              <p:nvPr/>
            </p:nvGrpSpPr>
            <p:grpSpPr>
              <a:xfrm>
                <a:off x="1410010" y="1697288"/>
                <a:ext cx="2611177" cy="3463424"/>
                <a:chOff x="1193500" y="1491637"/>
                <a:chExt cx="3761195" cy="3463424"/>
              </a:xfrm>
            </p:grpSpPr>
            <p:grpSp>
              <p:nvGrpSpPr>
                <p:cNvPr id="13" name="组合 12"/>
                <p:cNvGrpSpPr/>
                <p:nvPr/>
              </p:nvGrpSpPr>
              <p:grpSpPr>
                <a:xfrm>
                  <a:off x="1193500" y="1491637"/>
                  <a:ext cx="3761195" cy="815608"/>
                  <a:chOff x="1317257" y="1824875"/>
                  <a:chExt cx="3761195" cy="815608"/>
                </a:xfrm>
              </p:grpSpPr>
              <p:sp>
                <p:nvSpPr>
                  <p:cNvPr id="20" name="文本框 47"/>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1" name="矩形 20"/>
                  <p:cNvSpPr/>
                  <p:nvPr/>
                </p:nvSpPr>
                <p:spPr>
                  <a:xfrm>
                    <a:off x="1317257" y="1824875"/>
                    <a:ext cx="3761195" cy="307777"/>
                  </a:xfrm>
                  <a:prstGeom prst="rect">
                    <a:avLst/>
                  </a:prstGeom>
                </p:spPr>
                <p:txBody>
                  <a:bodyPr wrap="square" lIns="0" tIns="0" rIns="0" bIns="0">
                    <a:norm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4" name="组合 13"/>
                <p:cNvGrpSpPr/>
                <p:nvPr/>
              </p:nvGrpSpPr>
              <p:grpSpPr>
                <a:xfrm>
                  <a:off x="1193500" y="2815545"/>
                  <a:ext cx="3761195" cy="815608"/>
                  <a:chOff x="1317257" y="1824875"/>
                  <a:chExt cx="3761195" cy="815608"/>
                </a:xfrm>
              </p:grpSpPr>
              <p:sp>
                <p:nvSpPr>
                  <p:cNvPr id="18" name="文本框 45"/>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9" name="矩形 18"/>
                  <p:cNvSpPr/>
                  <p:nvPr/>
                </p:nvSpPr>
                <p:spPr>
                  <a:xfrm>
                    <a:off x="1317257" y="1824875"/>
                    <a:ext cx="3761195" cy="307777"/>
                  </a:xfrm>
                  <a:prstGeom prst="rect">
                    <a:avLst/>
                  </a:prstGeom>
                </p:spPr>
                <p:txBody>
                  <a:bodyPr wrap="square" lIns="0" tIns="0" rIns="0" bIns="0">
                    <a:normAutofit/>
                  </a:bodyPr>
                  <a:lstStyle/>
                  <a:p>
                    <a:r>
                      <a:rPr lang="zh-CN" altLang="en-US" sz="1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5" name="组合 14"/>
                <p:cNvGrpSpPr/>
                <p:nvPr/>
              </p:nvGrpSpPr>
              <p:grpSpPr>
                <a:xfrm>
                  <a:off x="1193500" y="4139453"/>
                  <a:ext cx="3761195" cy="815608"/>
                  <a:chOff x="1317257" y="1824875"/>
                  <a:chExt cx="3761195" cy="815608"/>
                </a:xfrm>
              </p:grpSpPr>
              <p:sp>
                <p:nvSpPr>
                  <p:cNvPr id="16" name="文本框 43"/>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80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r>
                      <a:rPr lang="zh-CN" altLang="en-US" sz="80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7" name="矩形 16"/>
                  <p:cNvSpPr/>
                  <p:nvPr/>
                </p:nvSpPr>
                <p:spPr>
                  <a:xfrm>
                    <a:off x="1317257" y="1824875"/>
                    <a:ext cx="3761195" cy="307777"/>
                  </a:xfrm>
                  <a:prstGeom prst="rect">
                    <a:avLst/>
                  </a:prstGeom>
                </p:spPr>
                <p:txBody>
                  <a:bodyPr wrap="square" lIns="0" tIns="0" rIns="0" bIns="0">
                    <a:normAutofit/>
                  </a:bodyPr>
                  <a:lstStyle/>
                  <a:p>
                    <a:r>
                      <a:rPr lang="zh-CN" altLang="en-US" sz="12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grpSp>
            <p:nvGrpSpPr>
              <p:cNvPr id="10" name="组合 9"/>
              <p:cNvGrpSpPr/>
              <p:nvPr/>
            </p:nvGrpSpPr>
            <p:grpSpPr>
              <a:xfrm>
                <a:off x="1307468" y="2710116"/>
                <a:ext cx="2448272" cy="1338747"/>
                <a:chOff x="1307468" y="2924944"/>
                <a:chExt cx="2448272" cy="1338747"/>
              </a:xfrm>
            </p:grpSpPr>
            <p:cxnSp>
              <p:nvCxnSpPr>
                <p:cNvPr id="11" name="直接连接符 10"/>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
          <p:nvSpPr>
            <p:cNvPr id="7" name="任意多边形: 形状 6"/>
            <p:cNvSpPr/>
            <p:nvPr/>
          </p:nvSpPr>
          <p:spPr>
            <a:xfrm>
              <a:off x="5488305" y="2688286"/>
              <a:ext cx="1231566" cy="1225782"/>
            </a:xfrm>
            <a:custGeom>
              <a:avLst/>
              <a:gdLst>
                <a:gd name="connsiteX0" fmla="*/ 196850 w 338138"/>
                <a:gd name="connsiteY0" fmla="*/ 301625 h 336550"/>
                <a:gd name="connsiteX1" fmla="*/ 184150 w 338138"/>
                <a:gd name="connsiteY1" fmla="*/ 314325 h 336550"/>
                <a:gd name="connsiteX2" fmla="*/ 196850 w 338138"/>
                <a:gd name="connsiteY2" fmla="*/ 327025 h 336550"/>
                <a:gd name="connsiteX3" fmla="*/ 209550 w 338138"/>
                <a:gd name="connsiteY3" fmla="*/ 314325 h 336550"/>
                <a:gd name="connsiteX4" fmla="*/ 196850 w 338138"/>
                <a:gd name="connsiteY4" fmla="*/ 301625 h 336550"/>
                <a:gd name="connsiteX5" fmla="*/ 140495 w 338138"/>
                <a:gd name="connsiteY5" fmla="*/ 301625 h 336550"/>
                <a:gd name="connsiteX6" fmla="*/ 128588 w 338138"/>
                <a:gd name="connsiteY6" fmla="*/ 314325 h 336550"/>
                <a:gd name="connsiteX7" fmla="*/ 140495 w 338138"/>
                <a:gd name="connsiteY7" fmla="*/ 327025 h 336550"/>
                <a:gd name="connsiteX8" fmla="*/ 152402 w 338138"/>
                <a:gd name="connsiteY8" fmla="*/ 314325 h 336550"/>
                <a:gd name="connsiteX9" fmla="*/ 140495 w 338138"/>
                <a:gd name="connsiteY9" fmla="*/ 301625 h 336550"/>
                <a:gd name="connsiteX10" fmla="*/ 295275 w 338138"/>
                <a:gd name="connsiteY10" fmla="*/ 266700 h 336550"/>
                <a:gd name="connsiteX11" fmla="*/ 282575 w 338138"/>
                <a:gd name="connsiteY11" fmla="*/ 278607 h 336550"/>
                <a:gd name="connsiteX12" fmla="*/ 295275 w 338138"/>
                <a:gd name="connsiteY12" fmla="*/ 290514 h 336550"/>
                <a:gd name="connsiteX13" fmla="*/ 307975 w 338138"/>
                <a:gd name="connsiteY13" fmla="*/ 278607 h 336550"/>
                <a:gd name="connsiteX14" fmla="*/ 295275 w 338138"/>
                <a:gd name="connsiteY14" fmla="*/ 266700 h 336550"/>
                <a:gd name="connsiteX15" fmla="*/ 42863 w 338138"/>
                <a:gd name="connsiteY15" fmla="*/ 266700 h 336550"/>
                <a:gd name="connsiteX16" fmla="*/ 30163 w 338138"/>
                <a:gd name="connsiteY16" fmla="*/ 278607 h 336550"/>
                <a:gd name="connsiteX17" fmla="*/ 42863 w 338138"/>
                <a:gd name="connsiteY17" fmla="*/ 290514 h 336550"/>
                <a:gd name="connsiteX18" fmla="*/ 55563 w 338138"/>
                <a:gd name="connsiteY18" fmla="*/ 278607 h 336550"/>
                <a:gd name="connsiteX19" fmla="*/ 42863 w 338138"/>
                <a:gd name="connsiteY19" fmla="*/ 266700 h 336550"/>
                <a:gd name="connsiteX20" fmla="*/ 219538 w 338138"/>
                <a:gd name="connsiteY20" fmla="*/ 200025 h 336550"/>
                <a:gd name="connsiteX21" fmla="*/ 254805 w 338138"/>
                <a:gd name="connsiteY21" fmla="*/ 200025 h 336550"/>
                <a:gd name="connsiteX22" fmla="*/ 260029 w 338138"/>
                <a:gd name="connsiteY22" fmla="*/ 205303 h 336550"/>
                <a:gd name="connsiteX23" fmla="*/ 260029 w 338138"/>
                <a:gd name="connsiteY23" fmla="*/ 272596 h 336550"/>
                <a:gd name="connsiteX24" fmla="*/ 271785 w 338138"/>
                <a:gd name="connsiteY24" fmla="*/ 272596 h 336550"/>
                <a:gd name="connsiteX25" fmla="*/ 293990 w 338138"/>
                <a:gd name="connsiteY25" fmla="*/ 254124 h 336550"/>
                <a:gd name="connsiteX26" fmla="*/ 317501 w 338138"/>
                <a:gd name="connsiteY26" fmla="*/ 277874 h 336550"/>
                <a:gd name="connsiteX27" fmla="*/ 293990 w 338138"/>
                <a:gd name="connsiteY27" fmla="*/ 301625 h 336550"/>
                <a:gd name="connsiteX28" fmla="*/ 271785 w 338138"/>
                <a:gd name="connsiteY28" fmla="*/ 283152 h 336550"/>
                <a:gd name="connsiteX29" fmla="*/ 254805 w 338138"/>
                <a:gd name="connsiteY29" fmla="*/ 283152 h 336550"/>
                <a:gd name="connsiteX30" fmla="*/ 249580 w 338138"/>
                <a:gd name="connsiteY30" fmla="*/ 277874 h 336550"/>
                <a:gd name="connsiteX31" fmla="*/ 249580 w 338138"/>
                <a:gd name="connsiteY31" fmla="*/ 210581 h 336550"/>
                <a:gd name="connsiteX32" fmla="*/ 219538 w 338138"/>
                <a:gd name="connsiteY32" fmla="*/ 210581 h 336550"/>
                <a:gd name="connsiteX33" fmla="*/ 214313 w 338138"/>
                <a:gd name="connsiteY33" fmla="*/ 205303 h 336550"/>
                <a:gd name="connsiteX34" fmla="*/ 219538 w 338138"/>
                <a:gd name="connsiteY34" fmla="*/ 200025 h 336550"/>
                <a:gd name="connsiteX35" fmla="*/ 162217 w 338138"/>
                <a:gd name="connsiteY35" fmla="*/ 200025 h 336550"/>
                <a:gd name="connsiteX36" fmla="*/ 198081 w 338138"/>
                <a:gd name="connsiteY36" fmla="*/ 200025 h 336550"/>
                <a:gd name="connsiteX37" fmla="*/ 203395 w 338138"/>
                <a:gd name="connsiteY37" fmla="*/ 205276 h 336550"/>
                <a:gd name="connsiteX38" fmla="*/ 203395 w 338138"/>
                <a:gd name="connsiteY38" fmla="*/ 290604 h 336550"/>
                <a:gd name="connsiteX39" fmla="*/ 220663 w 338138"/>
                <a:gd name="connsiteY39" fmla="*/ 312921 h 336550"/>
                <a:gd name="connsiteX40" fmla="*/ 198081 w 338138"/>
                <a:gd name="connsiteY40" fmla="*/ 336550 h 336550"/>
                <a:gd name="connsiteX41" fmla="*/ 174172 w 338138"/>
                <a:gd name="connsiteY41" fmla="*/ 312921 h 336550"/>
                <a:gd name="connsiteX42" fmla="*/ 192768 w 338138"/>
                <a:gd name="connsiteY42" fmla="*/ 290604 h 336550"/>
                <a:gd name="connsiteX43" fmla="*/ 192768 w 338138"/>
                <a:gd name="connsiteY43" fmla="*/ 210527 h 336550"/>
                <a:gd name="connsiteX44" fmla="*/ 162217 w 338138"/>
                <a:gd name="connsiteY44" fmla="*/ 210527 h 336550"/>
                <a:gd name="connsiteX45" fmla="*/ 155575 w 338138"/>
                <a:gd name="connsiteY45" fmla="*/ 205276 h 336550"/>
                <a:gd name="connsiteX46" fmla="*/ 162217 w 338138"/>
                <a:gd name="connsiteY46" fmla="*/ 200025 h 336550"/>
                <a:gd name="connsiteX47" fmla="*/ 103738 w 338138"/>
                <a:gd name="connsiteY47" fmla="*/ 200025 h 336550"/>
                <a:gd name="connsiteX48" fmla="*/ 139603 w 338138"/>
                <a:gd name="connsiteY48" fmla="*/ 200025 h 336550"/>
                <a:gd name="connsiteX49" fmla="*/ 144916 w 338138"/>
                <a:gd name="connsiteY49" fmla="*/ 205276 h 336550"/>
                <a:gd name="connsiteX50" fmla="*/ 144916 w 338138"/>
                <a:gd name="connsiteY50" fmla="*/ 290604 h 336550"/>
                <a:gd name="connsiteX51" fmla="*/ 163513 w 338138"/>
                <a:gd name="connsiteY51" fmla="*/ 312921 h 336550"/>
                <a:gd name="connsiteX52" fmla="*/ 139603 w 338138"/>
                <a:gd name="connsiteY52" fmla="*/ 336550 h 336550"/>
                <a:gd name="connsiteX53" fmla="*/ 117022 w 338138"/>
                <a:gd name="connsiteY53" fmla="*/ 312921 h 336550"/>
                <a:gd name="connsiteX54" fmla="*/ 134290 w 338138"/>
                <a:gd name="connsiteY54" fmla="*/ 290604 h 336550"/>
                <a:gd name="connsiteX55" fmla="*/ 134290 w 338138"/>
                <a:gd name="connsiteY55" fmla="*/ 210527 h 336550"/>
                <a:gd name="connsiteX56" fmla="*/ 103738 w 338138"/>
                <a:gd name="connsiteY56" fmla="*/ 210527 h 336550"/>
                <a:gd name="connsiteX57" fmla="*/ 98425 w 338138"/>
                <a:gd name="connsiteY57" fmla="*/ 205276 h 336550"/>
                <a:gd name="connsiteX58" fmla="*/ 103738 w 338138"/>
                <a:gd name="connsiteY58" fmla="*/ 200025 h 336550"/>
                <a:gd name="connsiteX59" fmla="*/ 256382 w 338138"/>
                <a:gd name="connsiteY59" fmla="*/ 72732 h 336550"/>
                <a:gd name="connsiteX60" fmla="*/ 262996 w 338138"/>
                <a:gd name="connsiteY60" fmla="*/ 75319 h 336550"/>
                <a:gd name="connsiteX61" fmla="*/ 268288 w 338138"/>
                <a:gd name="connsiteY61" fmla="*/ 101189 h 336550"/>
                <a:gd name="connsiteX62" fmla="*/ 262996 w 338138"/>
                <a:gd name="connsiteY62" fmla="*/ 106363 h 336550"/>
                <a:gd name="connsiteX63" fmla="*/ 257705 w 338138"/>
                <a:gd name="connsiteY63" fmla="*/ 101189 h 336550"/>
                <a:gd name="connsiteX64" fmla="*/ 253736 w 338138"/>
                <a:gd name="connsiteY64" fmla="*/ 79199 h 336550"/>
                <a:gd name="connsiteX65" fmla="*/ 256382 w 338138"/>
                <a:gd name="connsiteY65" fmla="*/ 72732 h 336550"/>
                <a:gd name="connsiteX66" fmla="*/ 195792 w 338138"/>
                <a:gd name="connsiteY66" fmla="*/ 28575 h 336550"/>
                <a:gd name="connsiteX67" fmla="*/ 252677 w 338138"/>
                <a:gd name="connsiteY67" fmla="*/ 55622 h 336550"/>
                <a:gd name="connsiteX68" fmla="*/ 251354 w 338138"/>
                <a:gd name="connsiteY68" fmla="*/ 63736 h 336550"/>
                <a:gd name="connsiteX69" fmla="*/ 247385 w 338138"/>
                <a:gd name="connsiteY69" fmla="*/ 65088 h 336550"/>
                <a:gd name="connsiteX70" fmla="*/ 243417 w 338138"/>
                <a:gd name="connsiteY70" fmla="*/ 62383 h 336550"/>
                <a:gd name="connsiteX71" fmla="*/ 195792 w 338138"/>
                <a:gd name="connsiteY71" fmla="*/ 39394 h 336550"/>
                <a:gd name="connsiteX72" fmla="*/ 190500 w 338138"/>
                <a:gd name="connsiteY72" fmla="*/ 33984 h 336550"/>
                <a:gd name="connsiteX73" fmla="*/ 195792 w 338138"/>
                <a:gd name="connsiteY73" fmla="*/ 28575 h 336550"/>
                <a:gd name="connsiteX74" fmla="*/ 195486 w 338138"/>
                <a:gd name="connsiteY74" fmla="*/ 0 h 336550"/>
                <a:gd name="connsiteX75" fmla="*/ 266812 w 338138"/>
                <a:gd name="connsiteY75" fmla="*/ 28977 h 336550"/>
                <a:gd name="connsiteX76" fmla="*/ 297192 w 338138"/>
                <a:gd name="connsiteY76" fmla="*/ 97468 h 336550"/>
                <a:gd name="connsiteX77" fmla="*/ 324930 w 338138"/>
                <a:gd name="connsiteY77" fmla="*/ 115908 h 336550"/>
                <a:gd name="connsiteX78" fmla="*/ 338138 w 338138"/>
                <a:gd name="connsiteY78" fmla="*/ 152788 h 336550"/>
                <a:gd name="connsiteX79" fmla="*/ 280021 w 338138"/>
                <a:gd name="connsiteY79" fmla="*/ 210742 h 336550"/>
                <a:gd name="connsiteX80" fmla="*/ 277379 w 338138"/>
                <a:gd name="connsiteY80" fmla="*/ 210742 h 336550"/>
                <a:gd name="connsiteX81" fmla="*/ 272095 w 338138"/>
                <a:gd name="connsiteY81" fmla="*/ 205474 h 336550"/>
                <a:gd name="connsiteX82" fmla="*/ 277379 w 338138"/>
                <a:gd name="connsiteY82" fmla="*/ 200205 h 336550"/>
                <a:gd name="connsiteX83" fmla="*/ 280021 w 338138"/>
                <a:gd name="connsiteY83" fmla="*/ 200205 h 336550"/>
                <a:gd name="connsiteX84" fmla="*/ 327571 w 338138"/>
                <a:gd name="connsiteY84" fmla="*/ 152788 h 336550"/>
                <a:gd name="connsiteX85" fmla="*/ 290587 w 338138"/>
                <a:gd name="connsiteY85" fmla="*/ 106688 h 336550"/>
                <a:gd name="connsiteX86" fmla="*/ 286625 w 338138"/>
                <a:gd name="connsiteY86" fmla="*/ 101420 h 336550"/>
                <a:gd name="connsiteX87" fmla="*/ 195486 w 338138"/>
                <a:gd name="connsiteY87" fmla="*/ 10537 h 336550"/>
                <a:gd name="connsiteX88" fmla="*/ 114914 w 338138"/>
                <a:gd name="connsiteY88" fmla="*/ 57954 h 336550"/>
                <a:gd name="connsiteX89" fmla="*/ 108310 w 338138"/>
                <a:gd name="connsiteY89" fmla="*/ 60588 h 336550"/>
                <a:gd name="connsiteX90" fmla="*/ 93781 w 338138"/>
                <a:gd name="connsiteY90" fmla="*/ 56637 h 336550"/>
                <a:gd name="connsiteX91" fmla="*/ 58118 w 338138"/>
                <a:gd name="connsiteY91" fmla="*/ 88248 h 336550"/>
                <a:gd name="connsiteX92" fmla="*/ 54155 w 338138"/>
                <a:gd name="connsiteY92" fmla="*/ 93517 h 336550"/>
                <a:gd name="connsiteX93" fmla="*/ 10567 w 338138"/>
                <a:gd name="connsiteY93" fmla="*/ 146203 h 336550"/>
                <a:gd name="connsiteX94" fmla="*/ 64722 w 338138"/>
                <a:gd name="connsiteY94" fmla="*/ 200205 h 336550"/>
                <a:gd name="connsiteX95" fmla="*/ 83214 w 338138"/>
                <a:gd name="connsiteY95" fmla="*/ 200205 h 336550"/>
                <a:gd name="connsiteX96" fmla="*/ 88497 w 338138"/>
                <a:gd name="connsiteY96" fmla="*/ 205474 h 336550"/>
                <a:gd name="connsiteX97" fmla="*/ 88497 w 338138"/>
                <a:gd name="connsiteY97" fmla="*/ 277917 h 336550"/>
                <a:gd name="connsiteX98" fmla="*/ 83214 w 338138"/>
                <a:gd name="connsiteY98" fmla="*/ 283185 h 336550"/>
                <a:gd name="connsiteX99" fmla="*/ 66043 w 338138"/>
                <a:gd name="connsiteY99" fmla="*/ 283185 h 336550"/>
                <a:gd name="connsiteX100" fmla="*/ 43588 w 338138"/>
                <a:gd name="connsiteY100" fmla="*/ 301625 h 336550"/>
                <a:gd name="connsiteX101" fmla="*/ 19813 w 338138"/>
                <a:gd name="connsiteY101" fmla="*/ 277917 h 336550"/>
                <a:gd name="connsiteX102" fmla="*/ 43588 w 338138"/>
                <a:gd name="connsiteY102" fmla="*/ 254208 h 336550"/>
                <a:gd name="connsiteX103" fmla="*/ 66043 w 338138"/>
                <a:gd name="connsiteY103" fmla="*/ 272648 h 336550"/>
                <a:gd name="connsiteX104" fmla="*/ 77930 w 338138"/>
                <a:gd name="connsiteY104" fmla="*/ 272648 h 336550"/>
                <a:gd name="connsiteX105" fmla="*/ 77930 w 338138"/>
                <a:gd name="connsiteY105" fmla="*/ 210742 h 336550"/>
                <a:gd name="connsiteX106" fmla="*/ 64722 w 338138"/>
                <a:gd name="connsiteY106" fmla="*/ 210742 h 336550"/>
                <a:gd name="connsiteX107" fmla="*/ 0 w 338138"/>
                <a:gd name="connsiteY107" fmla="*/ 146203 h 336550"/>
                <a:gd name="connsiteX108" fmla="*/ 48872 w 338138"/>
                <a:gd name="connsiteY108" fmla="*/ 82980 h 336550"/>
                <a:gd name="connsiteX109" fmla="*/ 93781 w 338138"/>
                <a:gd name="connsiteY109" fmla="*/ 46100 h 336550"/>
                <a:gd name="connsiteX110" fmla="*/ 108310 w 338138"/>
                <a:gd name="connsiteY110" fmla="*/ 48734 h 336550"/>
                <a:gd name="connsiteX111" fmla="*/ 195486 w 338138"/>
                <a:gd name="connsiteY11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8138" h="336550">
                  <a:moveTo>
                    <a:pt x="196850" y="301625"/>
                  </a:moveTo>
                  <a:cubicBezTo>
                    <a:pt x="189836" y="301625"/>
                    <a:pt x="184150" y="307311"/>
                    <a:pt x="184150" y="314325"/>
                  </a:cubicBezTo>
                  <a:cubicBezTo>
                    <a:pt x="184150" y="321339"/>
                    <a:pt x="189836" y="327025"/>
                    <a:pt x="196850" y="327025"/>
                  </a:cubicBezTo>
                  <a:cubicBezTo>
                    <a:pt x="203864" y="327025"/>
                    <a:pt x="209550" y="321339"/>
                    <a:pt x="209550" y="314325"/>
                  </a:cubicBezTo>
                  <a:cubicBezTo>
                    <a:pt x="209550" y="307311"/>
                    <a:pt x="203864" y="301625"/>
                    <a:pt x="196850" y="301625"/>
                  </a:cubicBezTo>
                  <a:close/>
                  <a:moveTo>
                    <a:pt x="140495" y="301625"/>
                  </a:moveTo>
                  <a:cubicBezTo>
                    <a:pt x="133919" y="301625"/>
                    <a:pt x="128588" y="307311"/>
                    <a:pt x="128588" y="314325"/>
                  </a:cubicBezTo>
                  <a:cubicBezTo>
                    <a:pt x="128588" y="321339"/>
                    <a:pt x="133919" y="327025"/>
                    <a:pt x="140495" y="327025"/>
                  </a:cubicBezTo>
                  <a:cubicBezTo>
                    <a:pt x="147071" y="327025"/>
                    <a:pt x="152402" y="321339"/>
                    <a:pt x="152402" y="314325"/>
                  </a:cubicBezTo>
                  <a:cubicBezTo>
                    <a:pt x="152402" y="307311"/>
                    <a:pt x="147071" y="301625"/>
                    <a:pt x="140495" y="301625"/>
                  </a:cubicBezTo>
                  <a:close/>
                  <a:moveTo>
                    <a:pt x="295275" y="266700"/>
                  </a:moveTo>
                  <a:cubicBezTo>
                    <a:pt x="288261" y="266700"/>
                    <a:pt x="282575" y="272031"/>
                    <a:pt x="282575" y="278607"/>
                  </a:cubicBezTo>
                  <a:cubicBezTo>
                    <a:pt x="282575" y="285183"/>
                    <a:pt x="288261" y="290514"/>
                    <a:pt x="295275" y="290514"/>
                  </a:cubicBezTo>
                  <a:cubicBezTo>
                    <a:pt x="302289" y="290514"/>
                    <a:pt x="307975" y="285183"/>
                    <a:pt x="307975" y="278607"/>
                  </a:cubicBezTo>
                  <a:cubicBezTo>
                    <a:pt x="307975" y="272031"/>
                    <a:pt x="302289" y="266700"/>
                    <a:pt x="295275" y="266700"/>
                  </a:cubicBezTo>
                  <a:close/>
                  <a:moveTo>
                    <a:pt x="42863" y="266700"/>
                  </a:moveTo>
                  <a:cubicBezTo>
                    <a:pt x="35849" y="266700"/>
                    <a:pt x="30163" y="272031"/>
                    <a:pt x="30163" y="278607"/>
                  </a:cubicBezTo>
                  <a:cubicBezTo>
                    <a:pt x="30163" y="285183"/>
                    <a:pt x="35849" y="290514"/>
                    <a:pt x="42863" y="290514"/>
                  </a:cubicBezTo>
                  <a:cubicBezTo>
                    <a:pt x="49877" y="290514"/>
                    <a:pt x="55563" y="285183"/>
                    <a:pt x="55563" y="278607"/>
                  </a:cubicBezTo>
                  <a:cubicBezTo>
                    <a:pt x="55563" y="272031"/>
                    <a:pt x="49877" y="266700"/>
                    <a:pt x="42863" y="266700"/>
                  </a:cubicBezTo>
                  <a:close/>
                  <a:moveTo>
                    <a:pt x="219538" y="200025"/>
                  </a:moveTo>
                  <a:cubicBezTo>
                    <a:pt x="219538" y="200025"/>
                    <a:pt x="219538" y="200025"/>
                    <a:pt x="254805" y="200025"/>
                  </a:cubicBezTo>
                  <a:cubicBezTo>
                    <a:pt x="258723" y="200025"/>
                    <a:pt x="260029" y="201344"/>
                    <a:pt x="260029" y="205303"/>
                  </a:cubicBezTo>
                  <a:cubicBezTo>
                    <a:pt x="260029" y="205303"/>
                    <a:pt x="260029" y="205303"/>
                    <a:pt x="260029" y="272596"/>
                  </a:cubicBezTo>
                  <a:cubicBezTo>
                    <a:pt x="260029" y="272596"/>
                    <a:pt x="260029" y="272596"/>
                    <a:pt x="271785" y="272596"/>
                  </a:cubicBezTo>
                  <a:cubicBezTo>
                    <a:pt x="274397" y="262041"/>
                    <a:pt x="283540" y="254124"/>
                    <a:pt x="293990" y="254124"/>
                  </a:cubicBezTo>
                  <a:cubicBezTo>
                    <a:pt x="307052" y="254124"/>
                    <a:pt x="317501" y="264680"/>
                    <a:pt x="317501" y="277874"/>
                  </a:cubicBezTo>
                  <a:cubicBezTo>
                    <a:pt x="317501" y="291069"/>
                    <a:pt x="307052" y="301625"/>
                    <a:pt x="293990" y="301625"/>
                  </a:cubicBezTo>
                  <a:cubicBezTo>
                    <a:pt x="283540" y="301625"/>
                    <a:pt x="274397" y="293708"/>
                    <a:pt x="271785" y="283152"/>
                  </a:cubicBezTo>
                  <a:cubicBezTo>
                    <a:pt x="271785" y="283152"/>
                    <a:pt x="271785" y="283152"/>
                    <a:pt x="254805" y="283152"/>
                  </a:cubicBezTo>
                  <a:cubicBezTo>
                    <a:pt x="252192" y="283152"/>
                    <a:pt x="249580" y="280513"/>
                    <a:pt x="249580" y="277874"/>
                  </a:cubicBezTo>
                  <a:cubicBezTo>
                    <a:pt x="249580" y="277874"/>
                    <a:pt x="249580" y="277874"/>
                    <a:pt x="249580" y="210581"/>
                  </a:cubicBezTo>
                  <a:cubicBezTo>
                    <a:pt x="249580" y="210581"/>
                    <a:pt x="249580" y="210581"/>
                    <a:pt x="219538" y="210581"/>
                  </a:cubicBezTo>
                  <a:cubicBezTo>
                    <a:pt x="216925" y="210581"/>
                    <a:pt x="214313" y="207942"/>
                    <a:pt x="214313" y="205303"/>
                  </a:cubicBezTo>
                  <a:cubicBezTo>
                    <a:pt x="214313" y="201344"/>
                    <a:pt x="216925" y="200025"/>
                    <a:pt x="219538" y="200025"/>
                  </a:cubicBezTo>
                  <a:close/>
                  <a:moveTo>
                    <a:pt x="162217" y="200025"/>
                  </a:moveTo>
                  <a:cubicBezTo>
                    <a:pt x="162217" y="200025"/>
                    <a:pt x="162217" y="200025"/>
                    <a:pt x="198081" y="200025"/>
                  </a:cubicBezTo>
                  <a:cubicBezTo>
                    <a:pt x="200738" y="200025"/>
                    <a:pt x="203395" y="201338"/>
                    <a:pt x="203395" y="205276"/>
                  </a:cubicBezTo>
                  <a:cubicBezTo>
                    <a:pt x="203395" y="205276"/>
                    <a:pt x="203395" y="205276"/>
                    <a:pt x="203395" y="290604"/>
                  </a:cubicBezTo>
                  <a:cubicBezTo>
                    <a:pt x="214021" y="293230"/>
                    <a:pt x="220663" y="302419"/>
                    <a:pt x="220663" y="312921"/>
                  </a:cubicBezTo>
                  <a:cubicBezTo>
                    <a:pt x="220663" y="326048"/>
                    <a:pt x="211365" y="336550"/>
                    <a:pt x="198081" y="336550"/>
                  </a:cubicBezTo>
                  <a:cubicBezTo>
                    <a:pt x="184798" y="336550"/>
                    <a:pt x="174172" y="326048"/>
                    <a:pt x="174172" y="312921"/>
                  </a:cubicBezTo>
                  <a:cubicBezTo>
                    <a:pt x="174172" y="302419"/>
                    <a:pt x="182142" y="293230"/>
                    <a:pt x="192768" y="290604"/>
                  </a:cubicBezTo>
                  <a:cubicBezTo>
                    <a:pt x="192768" y="290604"/>
                    <a:pt x="192768" y="290604"/>
                    <a:pt x="192768" y="210527"/>
                  </a:cubicBezTo>
                  <a:cubicBezTo>
                    <a:pt x="192768" y="210527"/>
                    <a:pt x="192768" y="210527"/>
                    <a:pt x="162217" y="210527"/>
                  </a:cubicBezTo>
                  <a:cubicBezTo>
                    <a:pt x="158232" y="210527"/>
                    <a:pt x="155575" y="207901"/>
                    <a:pt x="155575" y="205276"/>
                  </a:cubicBezTo>
                  <a:cubicBezTo>
                    <a:pt x="155575" y="201338"/>
                    <a:pt x="158232" y="200025"/>
                    <a:pt x="162217" y="200025"/>
                  </a:cubicBezTo>
                  <a:close/>
                  <a:moveTo>
                    <a:pt x="103738" y="200025"/>
                  </a:moveTo>
                  <a:cubicBezTo>
                    <a:pt x="103738" y="200025"/>
                    <a:pt x="103738" y="200025"/>
                    <a:pt x="139603" y="200025"/>
                  </a:cubicBezTo>
                  <a:cubicBezTo>
                    <a:pt x="142260" y="200025"/>
                    <a:pt x="144916" y="201338"/>
                    <a:pt x="144916" y="205276"/>
                  </a:cubicBezTo>
                  <a:cubicBezTo>
                    <a:pt x="144916" y="205276"/>
                    <a:pt x="144916" y="205276"/>
                    <a:pt x="144916" y="290604"/>
                  </a:cubicBezTo>
                  <a:cubicBezTo>
                    <a:pt x="155543" y="293230"/>
                    <a:pt x="163513" y="302419"/>
                    <a:pt x="163513" y="312921"/>
                  </a:cubicBezTo>
                  <a:cubicBezTo>
                    <a:pt x="163513" y="326048"/>
                    <a:pt x="152886" y="336550"/>
                    <a:pt x="139603" y="336550"/>
                  </a:cubicBezTo>
                  <a:cubicBezTo>
                    <a:pt x="126320" y="336550"/>
                    <a:pt x="117022" y="326048"/>
                    <a:pt x="117022" y="312921"/>
                  </a:cubicBezTo>
                  <a:cubicBezTo>
                    <a:pt x="117022" y="302419"/>
                    <a:pt x="123663" y="293230"/>
                    <a:pt x="134290" y="290604"/>
                  </a:cubicBezTo>
                  <a:cubicBezTo>
                    <a:pt x="134290" y="290604"/>
                    <a:pt x="134290" y="290604"/>
                    <a:pt x="134290" y="210527"/>
                  </a:cubicBezTo>
                  <a:cubicBezTo>
                    <a:pt x="134290" y="210527"/>
                    <a:pt x="134290" y="210527"/>
                    <a:pt x="103738" y="210527"/>
                  </a:cubicBezTo>
                  <a:cubicBezTo>
                    <a:pt x="101082" y="210527"/>
                    <a:pt x="98425" y="207901"/>
                    <a:pt x="98425" y="205276"/>
                  </a:cubicBezTo>
                  <a:cubicBezTo>
                    <a:pt x="98425" y="201338"/>
                    <a:pt x="101082" y="200025"/>
                    <a:pt x="103738" y="200025"/>
                  </a:cubicBezTo>
                  <a:close/>
                  <a:moveTo>
                    <a:pt x="256382" y="72732"/>
                  </a:moveTo>
                  <a:cubicBezTo>
                    <a:pt x="259028" y="71438"/>
                    <a:pt x="262996" y="72732"/>
                    <a:pt x="262996" y="75319"/>
                  </a:cubicBezTo>
                  <a:cubicBezTo>
                    <a:pt x="266965" y="84373"/>
                    <a:pt x="268288" y="92134"/>
                    <a:pt x="268288" y="101189"/>
                  </a:cubicBezTo>
                  <a:cubicBezTo>
                    <a:pt x="268288" y="103776"/>
                    <a:pt x="265642" y="106363"/>
                    <a:pt x="262996" y="106363"/>
                  </a:cubicBezTo>
                  <a:cubicBezTo>
                    <a:pt x="260351" y="106363"/>
                    <a:pt x="257705" y="103776"/>
                    <a:pt x="257705" y="101189"/>
                  </a:cubicBezTo>
                  <a:cubicBezTo>
                    <a:pt x="257705" y="93428"/>
                    <a:pt x="256382" y="86960"/>
                    <a:pt x="253736" y="79199"/>
                  </a:cubicBezTo>
                  <a:cubicBezTo>
                    <a:pt x="252413" y="76612"/>
                    <a:pt x="253736" y="74025"/>
                    <a:pt x="256382" y="72732"/>
                  </a:cubicBezTo>
                  <a:close/>
                  <a:moveTo>
                    <a:pt x="195792" y="28575"/>
                  </a:moveTo>
                  <a:cubicBezTo>
                    <a:pt x="216958" y="28575"/>
                    <a:pt x="238125" y="38041"/>
                    <a:pt x="252677" y="55622"/>
                  </a:cubicBezTo>
                  <a:cubicBezTo>
                    <a:pt x="254000" y="58326"/>
                    <a:pt x="254000" y="61031"/>
                    <a:pt x="251354" y="63736"/>
                  </a:cubicBezTo>
                  <a:cubicBezTo>
                    <a:pt x="250031" y="63736"/>
                    <a:pt x="248708" y="65088"/>
                    <a:pt x="247385" y="65088"/>
                  </a:cubicBezTo>
                  <a:cubicBezTo>
                    <a:pt x="246063" y="65088"/>
                    <a:pt x="244740" y="63736"/>
                    <a:pt x="243417" y="62383"/>
                  </a:cubicBezTo>
                  <a:cubicBezTo>
                    <a:pt x="231510" y="47508"/>
                    <a:pt x="214313" y="39394"/>
                    <a:pt x="195792" y="39394"/>
                  </a:cubicBezTo>
                  <a:cubicBezTo>
                    <a:pt x="191823" y="39394"/>
                    <a:pt x="190500" y="36689"/>
                    <a:pt x="190500" y="33984"/>
                  </a:cubicBezTo>
                  <a:cubicBezTo>
                    <a:pt x="190500" y="31280"/>
                    <a:pt x="191823" y="28575"/>
                    <a:pt x="195792" y="28575"/>
                  </a:cubicBezTo>
                  <a:close/>
                  <a:moveTo>
                    <a:pt x="195486" y="0"/>
                  </a:moveTo>
                  <a:cubicBezTo>
                    <a:pt x="221903" y="0"/>
                    <a:pt x="248320" y="10537"/>
                    <a:pt x="266812" y="28977"/>
                  </a:cubicBezTo>
                  <a:cubicBezTo>
                    <a:pt x="285304" y="47417"/>
                    <a:pt x="295871" y="71126"/>
                    <a:pt x="297192" y="97468"/>
                  </a:cubicBezTo>
                  <a:cubicBezTo>
                    <a:pt x="307758" y="100103"/>
                    <a:pt x="318325" y="106688"/>
                    <a:pt x="324930" y="115908"/>
                  </a:cubicBezTo>
                  <a:cubicBezTo>
                    <a:pt x="334175" y="126445"/>
                    <a:pt x="338138" y="139617"/>
                    <a:pt x="338138" y="152788"/>
                  </a:cubicBezTo>
                  <a:cubicBezTo>
                    <a:pt x="338138" y="184400"/>
                    <a:pt x="311721" y="210742"/>
                    <a:pt x="280021" y="210742"/>
                  </a:cubicBezTo>
                  <a:cubicBezTo>
                    <a:pt x="280021" y="210742"/>
                    <a:pt x="280021" y="210742"/>
                    <a:pt x="277379" y="210742"/>
                  </a:cubicBezTo>
                  <a:cubicBezTo>
                    <a:pt x="273416" y="210742"/>
                    <a:pt x="272095" y="208108"/>
                    <a:pt x="272095" y="205474"/>
                  </a:cubicBezTo>
                  <a:cubicBezTo>
                    <a:pt x="272095" y="201522"/>
                    <a:pt x="273416" y="200205"/>
                    <a:pt x="277379" y="200205"/>
                  </a:cubicBezTo>
                  <a:cubicBezTo>
                    <a:pt x="277379" y="200205"/>
                    <a:pt x="277379" y="200205"/>
                    <a:pt x="280021" y="200205"/>
                  </a:cubicBezTo>
                  <a:cubicBezTo>
                    <a:pt x="306438" y="200205"/>
                    <a:pt x="327571" y="177814"/>
                    <a:pt x="327571" y="152788"/>
                  </a:cubicBezTo>
                  <a:cubicBezTo>
                    <a:pt x="327571" y="130397"/>
                    <a:pt x="311721" y="110640"/>
                    <a:pt x="290587" y="106688"/>
                  </a:cubicBezTo>
                  <a:cubicBezTo>
                    <a:pt x="287946" y="105371"/>
                    <a:pt x="286625" y="104054"/>
                    <a:pt x="286625" y="101420"/>
                  </a:cubicBezTo>
                  <a:cubicBezTo>
                    <a:pt x="286625" y="51368"/>
                    <a:pt x="245678" y="10537"/>
                    <a:pt x="195486" y="10537"/>
                  </a:cubicBezTo>
                  <a:cubicBezTo>
                    <a:pt x="162465" y="10537"/>
                    <a:pt x="130764" y="28977"/>
                    <a:pt x="114914" y="57954"/>
                  </a:cubicBezTo>
                  <a:cubicBezTo>
                    <a:pt x="113593" y="60588"/>
                    <a:pt x="110952" y="61906"/>
                    <a:pt x="108310" y="60588"/>
                  </a:cubicBezTo>
                  <a:cubicBezTo>
                    <a:pt x="104347" y="57954"/>
                    <a:pt x="99064" y="56637"/>
                    <a:pt x="93781" y="56637"/>
                  </a:cubicBezTo>
                  <a:cubicBezTo>
                    <a:pt x="76609" y="56637"/>
                    <a:pt x="60759" y="71126"/>
                    <a:pt x="58118" y="88248"/>
                  </a:cubicBezTo>
                  <a:cubicBezTo>
                    <a:pt x="58118" y="90883"/>
                    <a:pt x="56797" y="92200"/>
                    <a:pt x="54155" y="93517"/>
                  </a:cubicBezTo>
                  <a:cubicBezTo>
                    <a:pt x="29059" y="97468"/>
                    <a:pt x="10567" y="119860"/>
                    <a:pt x="10567" y="146203"/>
                  </a:cubicBezTo>
                  <a:cubicBezTo>
                    <a:pt x="10567" y="175180"/>
                    <a:pt x="35663" y="200205"/>
                    <a:pt x="64722" y="200205"/>
                  </a:cubicBezTo>
                  <a:cubicBezTo>
                    <a:pt x="64722" y="200205"/>
                    <a:pt x="64722" y="200205"/>
                    <a:pt x="83214" y="200205"/>
                  </a:cubicBezTo>
                  <a:cubicBezTo>
                    <a:pt x="85855" y="200205"/>
                    <a:pt x="88497" y="201522"/>
                    <a:pt x="88497" y="205474"/>
                  </a:cubicBezTo>
                  <a:cubicBezTo>
                    <a:pt x="88497" y="205474"/>
                    <a:pt x="88497" y="205474"/>
                    <a:pt x="88497" y="277917"/>
                  </a:cubicBezTo>
                  <a:cubicBezTo>
                    <a:pt x="88497" y="280551"/>
                    <a:pt x="85855" y="283185"/>
                    <a:pt x="83214" y="283185"/>
                  </a:cubicBezTo>
                  <a:cubicBezTo>
                    <a:pt x="83214" y="283185"/>
                    <a:pt x="83214" y="283185"/>
                    <a:pt x="66043" y="283185"/>
                  </a:cubicBezTo>
                  <a:cubicBezTo>
                    <a:pt x="63401" y="293722"/>
                    <a:pt x="54155" y="301625"/>
                    <a:pt x="43588" y="301625"/>
                  </a:cubicBezTo>
                  <a:cubicBezTo>
                    <a:pt x="30380" y="301625"/>
                    <a:pt x="19813" y="291088"/>
                    <a:pt x="19813" y="277917"/>
                  </a:cubicBezTo>
                  <a:cubicBezTo>
                    <a:pt x="19813" y="264745"/>
                    <a:pt x="30380" y="254208"/>
                    <a:pt x="43588" y="254208"/>
                  </a:cubicBezTo>
                  <a:cubicBezTo>
                    <a:pt x="54155" y="254208"/>
                    <a:pt x="63401" y="262111"/>
                    <a:pt x="66043" y="272648"/>
                  </a:cubicBezTo>
                  <a:cubicBezTo>
                    <a:pt x="66043" y="272648"/>
                    <a:pt x="66043" y="272648"/>
                    <a:pt x="77930" y="272648"/>
                  </a:cubicBezTo>
                  <a:cubicBezTo>
                    <a:pt x="77930" y="272648"/>
                    <a:pt x="77930" y="272648"/>
                    <a:pt x="77930" y="210742"/>
                  </a:cubicBezTo>
                  <a:cubicBezTo>
                    <a:pt x="77930" y="210742"/>
                    <a:pt x="77930" y="210742"/>
                    <a:pt x="64722" y="210742"/>
                  </a:cubicBezTo>
                  <a:cubicBezTo>
                    <a:pt x="29059" y="210742"/>
                    <a:pt x="0" y="181765"/>
                    <a:pt x="0" y="146203"/>
                  </a:cubicBezTo>
                  <a:cubicBezTo>
                    <a:pt x="0" y="115908"/>
                    <a:pt x="19813" y="90883"/>
                    <a:pt x="48872" y="82980"/>
                  </a:cubicBezTo>
                  <a:cubicBezTo>
                    <a:pt x="52834" y="61906"/>
                    <a:pt x="72647" y="46100"/>
                    <a:pt x="93781" y="46100"/>
                  </a:cubicBezTo>
                  <a:cubicBezTo>
                    <a:pt x="99064" y="46100"/>
                    <a:pt x="103026" y="47417"/>
                    <a:pt x="108310" y="48734"/>
                  </a:cubicBezTo>
                  <a:cubicBezTo>
                    <a:pt x="126802" y="18440"/>
                    <a:pt x="159823" y="0"/>
                    <a:pt x="195486" y="0"/>
                  </a:cubicBezTo>
                  <a:close/>
                </a:path>
              </a:pathLst>
            </a:custGeom>
            <a:solidFill>
              <a:srgbClr val="D857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4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文本框 53"/>
            <p:cNvSpPr txBox="1"/>
            <p:nvPr/>
          </p:nvSpPr>
          <p:spPr>
            <a:xfrm>
              <a:off x="5438687" y="4002535"/>
              <a:ext cx="1431983" cy="369332"/>
            </a:xfrm>
            <a:prstGeom prst="rect">
              <a:avLst/>
            </a:prstGeom>
            <a:noFill/>
          </p:spPr>
          <p:txBody>
            <a:bodyPr wrap="square">
              <a:spAutoFit/>
            </a:bodyPr>
            <a:lstStyle/>
            <a:p>
              <a:pPr algn="ctr"/>
              <a:r>
                <a:rPr lang="zh-CN" altLang="en-US" sz="1200" dirty="0">
                  <a:solidFill>
                    <a:schemeClr val="bg1">
                      <a:lumMod val="50000"/>
                    </a:schemeClr>
                  </a:solidFill>
                  <a:latin typeface="微软雅黑" panose="020B0503020204020204" pitchFamily="34" charset="-122"/>
                  <a:ea typeface="微软雅黑" panose="020B0503020204020204" pitchFamily="34" charset="-122"/>
                </a:rPr>
                <a:t>关键词</a:t>
              </a:r>
            </a:p>
          </p:txBody>
        </p:sp>
      </p:grpSp>
      <p:sp>
        <p:nvSpPr>
          <p:cNvPr id="47"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48"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49"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300" fill="hold"/>
                                        <p:tgtEl>
                                          <p:spTgt spid="47"/>
                                        </p:tgtEl>
                                        <p:attrNameLst>
                                          <p:attrName>ppt_x</p:attrName>
                                        </p:attrNameLst>
                                      </p:cBhvr>
                                      <p:tavLst>
                                        <p:tav tm="0">
                                          <p:val>
                                            <p:strVal val="0-#ppt_w/2"/>
                                          </p:val>
                                        </p:tav>
                                        <p:tav tm="100000">
                                          <p:val>
                                            <p:strVal val="#ppt_x"/>
                                          </p:val>
                                        </p:tav>
                                      </p:tavLst>
                                    </p:anim>
                                    <p:anim calcmode="lin" valueType="num">
                                      <p:cBhvr additive="base">
                                        <p:cTn id="12" dur="300" fill="hold"/>
                                        <p:tgtEl>
                                          <p:spTgt spid="4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48"/>
                                        </p:tgtEl>
                                        <p:attrNameLst>
                                          <p:attrName>style.visibility</p:attrName>
                                        </p:attrNameLst>
                                      </p:cBhvr>
                                      <p:to>
                                        <p:strVal val="visible"/>
                                      </p:to>
                                    </p:set>
                                    <p:anim calcmode="lin" valueType="num">
                                      <p:cBhvr additive="base">
                                        <p:cTn id="16" dur="500" fill="hold"/>
                                        <p:tgtEl>
                                          <p:spTgt spid="48"/>
                                        </p:tgtEl>
                                        <p:attrNameLst>
                                          <p:attrName>ppt_x</p:attrName>
                                        </p:attrNameLst>
                                      </p:cBhvr>
                                      <p:tavLst>
                                        <p:tav tm="0">
                                          <p:val>
                                            <p:strVal val="1+#ppt_w/2"/>
                                          </p:val>
                                        </p:tav>
                                        <p:tav tm="100000">
                                          <p:val>
                                            <p:strVal val="#ppt_x"/>
                                          </p:val>
                                        </p:tav>
                                      </p:tavLst>
                                    </p:anim>
                                    <p:anim calcmode="lin" valueType="num">
                                      <p:cBhvr additive="base">
                                        <p:cTn id="17" dur="50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autoUpdateAnimBg="0"/>
      <p:bldP spid="4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组合 5"/>
          <p:cNvGrpSpPr/>
          <p:nvPr/>
        </p:nvGrpSpPr>
        <p:grpSpPr>
          <a:xfrm>
            <a:off x="3508034" y="1829818"/>
            <a:ext cx="3264428" cy="415370"/>
            <a:chOff x="5023339" y="1361549"/>
            <a:chExt cx="4353578" cy="553955"/>
          </a:xfrm>
        </p:grpSpPr>
        <p:sp>
          <p:nvSpPr>
            <p:cNvPr id="7" name="圆角矩形 115"/>
            <p:cNvSpPr/>
            <p:nvPr/>
          </p:nvSpPr>
          <p:spPr>
            <a:xfrm>
              <a:off x="5023339" y="1417315"/>
              <a:ext cx="4248472" cy="424445"/>
            </a:xfrm>
            <a:prstGeom prst="roundRect">
              <a:avLst>
                <a:gd name="adj" fmla="val 7848"/>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微软雅黑" panose="020B0503020204020204" pitchFamily="34" charset="-122"/>
                <a:ea typeface="微软雅黑" panose="020B0503020204020204" pitchFamily="34" charset="-122"/>
              </a:endParaRPr>
            </a:p>
          </p:txBody>
        </p:sp>
        <p:sp>
          <p:nvSpPr>
            <p:cNvPr id="8" name="文本框 7"/>
            <p:cNvSpPr txBox="1"/>
            <p:nvPr/>
          </p:nvSpPr>
          <p:spPr>
            <a:xfrm>
              <a:off x="5200453" y="1361549"/>
              <a:ext cx="4176464" cy="553955"/>
            </a:xfrm>
            <a:prstGeom prst="rect">
              <a:avLst/>
            </a:prstGeom>
            <a:noFill/>
          </p:spPr>
          <p:txBody>
            <a:bodyPr wrap="square" rtlCol="0">
              <a:spAutoFit/>
            </a:bodyPr>
            <a:lstStyle/>
            <a:p>
              <a:r>
                <a:rPr lang="zh-CN" altLang="en-US" sz="2100" dirty="0">
                  <a:solidFill>
                    <a:schemeClr val="bg1"/>
                  </a:solidFill>
                  <a:latin typeface="微软雅黑" panose="020B0503020204020204" pitchFamily="34" charset="-122"/>
                  <a:ea typeface="微软雅黑" panose="020B0503020204020204" pitchFamily="34" charset="-122"/>
                </a:rPr>
                <a:t>单击此处添加目录标题</a:t>
              </a:r>
            </a:p>
          </p:txBody>
        </p:sp>
      </p:grpSp>
      <p:grpSp>
        <p:nvGrpSpPr>
          <p:cNvPr id="9" name="组合 8"/>
          <p:cNvGrpSpPr/>
          <p:nvPr/>
        </p:nvGrpSpPr>
        <p:grpSpPr>
          <a:xfrm>
            <a:off x="1992327" y="1774523"/>
            <a:ext cx="1436896" cy="415370"/>
            <a:chOff x="5409095" y="4502037"/>
            <a:chExt cx="1916304" cy="553955"/>
          </a:xfrm>
        </p:grpSpPr>
        <p:sp>
          <p:nvSpPr>
            <p:cNvPr id="10" name="文本框 9"/>
            <p:cNvSpPr txBox="1"/>
            <p:nvPr/>
          </p:nvSpPr>
          <p:spPr>
            <a:xfrm>
              <a:off x="5409095" y="4502037"/>
              <a:ext cx="1916304" cy="553955"/>
            </a:xfrm>
            <a:prstGeom prst="rect">
              <a:avLst/>
            </a:prstGeom>
            <a:noFill/>
            <a:ln>
              <a:noFill/>
            </a:ln>
          </p:spPr>
          <p:txBody>
            <a:bodyPr wrap="square" rtlCol="0">
              <a:spAutoFit/>
            </a:bodyPr>
            <a:lstStyle/>
            <a:p>
              <a:r>
                <a:rPr lang="zh-CN" altLang="en-US" sz="2100" i="1" dirty="0">
                  <a:solidFill>
                    <a:schemeClr val="accent5">
                      <a:lumMod val="50000"/>
                    </a:schemeClr>
                  </a:solidFill>
                  <a:latin typeface="微软雅黑" panose="020B0503020204020204" pitchFamily="34" charset="-122"/>
                  <a:ea typeface="微软雅黑" panose="020B0503020204020204" pitchFamily="34" charset="-122"/>
                </a:rPr>
                <a:t>第二部分</a:t>
              </a:r>
            </a:p>
          </p:txBody>
        </p:sp>
        <p:cxnSp>
          <p:nvCxnSpPr>
            <p:cNvPr id="11" name="直接箭头连接符 10"/>
            <p:cNvCxnSpPr/>
            <p:nvPr/>
          </p:nvCxnSpPr>
          <p:spPr>
            <a:xfrm>
              <a:off x="5409096" y="5039583"/>
              <a:ext cx="1738479"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792433" y="1707654"/>
            <a:ext cx="7800668" cy="1802064"/>
            <a:chOff x="2657103" y="1006811"/>
            <a:chExt cx="10400891" cy="2402753"/>
          </a:xfrm>
        </p:grpSpPr>
        <p:sp>
          <p:nvSpPr>
            <p:cNvPr id="16" name="文本框 32"/>
            <p:cNvSpPr txBox="1"/>
            <p:nvPr/>
          </p:nvSpPr>
          <p:spPr>
            <a:xfrm>
              <a:off x="2657103" y="1006811"/>
              <a:ext cx="1537077" cy="375740"/>
            </a:xfrm>
            <a:prstGeom prst="rect">
              <a:avLst/>
            </a:prstGeom>
          </p:spPr>
          <p:txBody>
            <a:bodyPr vert="horz" lIns="91440" tIns="45720" rIns="91440" bIns="45720" anchor="ctr">
              <a:noAutofit/>
            </a:bodyPr>
            <a:lstStyle/>
            <a:p>
              <a:pPr algn="l"/>
              <a:r>
                <a:rPr lang="zh-CN" altLang="en-US" sz="105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7" name="矩形 16"/>
            <p:cNvSpPr/>
            <p:nvPr/>
          </p:nvSpPr>
          <p:spPr>
            <a:xfrm>
              <a:off x="2657103" y="1305743"/>
              <a:ext cx="2784648" cy="439095"/>
            </a:xfrm>
            <a:prstGeom prst="rect">
              <a:avLst/>
            </a:prstGeom>
          </p:spPr>
          <p:txBody>
            <a:bodyPr wrap="square">
              <a:spAutoFit/>
            </a:bodyPr>
            <a:lstStyle/>
            <a:p>
              <a:pPr>
                <a:lnSpc>
                  <a:spcPct val="120000"/>
                </a:lnSpc>
                <a:buClr>
                  <a:srgbClr val="E24848"/>
                </a:buClr>
                <a:defRPr/>
              </a:pPr>
              <a:r>
                <a:rPr lang="zh-CN" altLang="en-US" sz="7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pPr>
                <a:buClr>
                  <a:srgbClr val="E24848"/>
                </a:buClr>
                <a:defRPr/>
              </a:pPr>
              <a:r>
                <a:rPr lang="zh-CN" altLang="en-US" sz="7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8" name="文本框 34"/>
            <p:cNvSpPr txBox="1"/>
            <p:nvPr/>
          </p:nvSpPr>
          <p:spPr>
            <a:xfrm>
              <a:off x="2657103" y="1839174"/>
              <a:ext cx="1537077" cy="375740"/>
            </a:xfrm>
            <a:prstGeom prst="rect">
              <a:avLst/>
            </a:prstGeom>
          </p:spPr>
          <p:txBody>
            <a:bodyPr vert="horz" lIns="91440" tIns="45720" rIns="91440" bIns="45720" anchor="ctr">
              <a:noAutofit/>
            </a:bodyPr>
            <a:lstStyle/>
            <a:p>
              <a:pPr algn="l"/>
              <a:r>
                <a:rPr lang="zh-CN" altLang="en-US" sz="1050" b="1" dirty="0">
                  <a:solidFill>
                    <a:schemeClr val="bg1">
                      <a:lumMod val="50000"/>
                    </a:schemeClr>
                  </a:solidFill>
                </a:rPr>
                <a:t>标题文本预设</a:t>
              </a:r>
            </a:p>
          </p:txBody>
        </p:sp>
        <p:sp>
          <p:nvSpPr>
            <p:cNvPr id="19" name="矩形 18"/>
            <p:cNvSpPr/>
            <p:nvPr/>
          </p:nvSpPr>
          <p:spPr>
            <a:xfrm>
              <a:off x="2657103" y="2138106"/>
              <a:ext cx="2784648" cy="439095"/>
            </a:xfrm>
            <a:prstGeom prst="rect">
              <a:avLst/>
            </a:prstGeom>
          </p:spPr>
          <p:txBody>
            <a:bodyPr wrap="square">
              <a:spAutoFit/>
            </a:bodyPr>
            <a:lstStyle/>
            <a:p>
              <a:pPr>
                <a:lnSpc>
                  <a:spcPct val="120000"/>
                </a:lnSpc>
                <a:buClr>
                  <a:srgbClr val="E24848"/>
                </a:buClr>
                <a:defRPr/>
              </a:pPr>
              <a:r>
                <a:rPr lang="zh-CN" altLang="en-US" sz="7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pPr>
                <a:buClr>
                  <a:srgbClr val="E24848"/>
                </a:buClr>
                <a:defRPr/>
              </a:pPr>
              <a:r>
                <a:rPr lang="zh-CN" altLang="en-US" sz="7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0" name="文本框 36"/>
            <p:cNvSpPr txBox="1"/>
            <p:nvPr/>
          </p:nvSpPr>
          <p:spPr>
            <a:xfrm>
              <a:off x="2657103" y="2671537"/>
              <a:ext cx="1537077" cy="375740"/>
            </a:xfrm>
            <a:prstGeom prst="rect">
              <a:avLst/>
            </a:prstGeom>
          </p:spPr>
          <p:txBody>
            <a:bodyPr vert="horz" lIns="91440" tIns="45720" rIns="91440" bIns="45720" anchor="ctr">
              <a:noAutofit/>
            </a:bodyPr>
            <a:lstStyle/>
            <a:p>
              <a:pPr algn="l"/>
              <a:r>
                <a:rPr lang="zh-CN" altLang="en-US" sz="105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矩形 20"/>
            <p:cNvSpPr/>
            <p:nvPr/>
          </p:nvSpPr>
          <p:spPr>
            <a:xfrm>
              <a:off x="2657103" y="2970469"/>
              <a:ext cx="2784648" cy="439095"/>
            </a:xfrm>
            <a:prstGeom prst="rect">
              <a:avLst/>
            </a:prstGeom>
          </p:spPr>
          <p:txBody>
            <a:bodyPr wrap="square">
              <a:spAutoFit/>
            </a:bodyPr>
            <a:lstStyle/>
            <a:p>
              <a:pPr>
                <a:lnSpc>
                  <a:spcPct val="120000"/>
                </a:lnSpc>
                <a:buClr>
                  <a:srgbClr val="E24848"/>
                </a:buClr>
                <a:defRPr/>
              </a:pPr>
              <a:r>
                <a:rPr lang="zh-CN" altLang="en-US" sz="700" noProof="1">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p>
            <a:p>
              <a:pPr>
                <a:buClr>
                  <a:srgbClr val="E24848"/>
                </a:buClr>
                <a:defRPr/>
              </a:pPr>
              <a:r>
                <a:rPr lang="zh-CN" altLang="en-US" sz="700" noProof="1">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2" name="文本框 69"/>
            <p:cNvSpPr txBox="1"/>
            <p:nvPr/>
          </p:nvSpPr>
          <p:spPr>
            <a:xfrm>
              <a:off x="10218006" y="1185165"/>
              <a:ext cx="1537077" cy="375740"/>
            </a:xfrm>
            <a:prstGeom prst="rect">
              <a:avLst/>
            </a:prstGeom>
          </p:spPr>
          <p:txBody>
            <a:bodyPr vert="horz" lIns="91440" tIns="45720" rIns="91440" bIns="45720" anchor="ctr">
              <a:noAutofit/>
            </a:bodyPr>
            <a:lstStyle/>
            <a:p>
              <a:pPr algn="l"/>
              <a:r>
                <a:rPr lang="zh-CN" altLang="en-US" sz="105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3" name="文本框 70"/>
            <p:cNvSpPr txBox="1"/>
            <p:nvPr/>
          </p:nvSpPr>
          <p:spPr>
            <a:xfrm>
              <a:off x="10877425" y="2017528"/>
              <a:ext cx="1537077" cy="375740"/>
            </a:xfrm>
            <a:prstGeom prst="rect">
              <a:avLst/>
            </a:prstGeom>
          </p:spPr>
          <p:txBody>
            <a:bodyPr vert="horz" lIns="91440" tIns="45720" rIns="91440" bIns="45720" anchor="ctr">
              <a:noAutofit/>
            </a:bodyPr>
            <a:lstStyle/>
            <a:p>
              <a:pPr algn="l"/>
              <a:r>
                <a:rPr lang="zh-CN" altLang="en-US" sz="105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4" name="文本框 71"/>
            <p:cNvSpPr txBox="1"/>
            <p:nvPr/>
          </p:nvSpPr>
          <p:spPr>
            <a:xfrm>
              <a:off x="11520917" y="2849891"/>
              <a:ext cx="1537077" cy="375740"/>
            </a:xfrm>
            <a:prstGeom prst="rect">
              <a:avLst/>
            </a:prstGeom>
          </p:spPr>
          <p:txBody>
            <a:bodyPr vert="horz" lIns="91440" tIns="45720" rIns="91440" bIns="45720" anchor="ctr">
              <a:noAutofit/>
            </a:bodyPr>
            <a:lstStyle/>
            <a:p>
              <a:pPr algn="l"/>
              <a:r>
                <a:rPr lang="zh-CN" altLang="en-US" sz="105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39" name="组合 38"/>
          <p:cNvGrpSpPr/>
          <p:nvPr/>
        </p:nvGrpSpPr>
        <p:grpSpPr>
          <a:xfrm>
            <a:off x="3165923" y="1791068"/>
            <a:ext cx="4222444" cy="2244329"/>
            <a:chOff x="3165923" y="1791068"/>
            <a:chExt cx="4222444" cy="2244329"/>
          </a:xfrm>
        </p:grpSpPr>
        <p:grpSp>
          <p:nvGrpSpPr>
            <p:cNvPr id="6" name="组合 5"/>
            <p:cNvGrpSpPr/>
            <p:nvPr/>
          </p:nvGrpSpPr>
          <p:grpSpPr>
            <a:xfrm>
              <a:off x="3165923" y="1791068"/>
              <a:ext cx="4222444" cy="2244329"/>
              <a:chOff x="5477793" y="874712"/>
              <a:chExt cx="5629925" cy="2992439"/>
            </a:xfrm>
          </p:grpSpPr>
          <p:sp>
            <p:nvSpPr>
              <p:cNvPr id="25" name="箭头: 五边形 24"/>
              <p:cNvSpPr/>
              <p:nvPr/>
            </p:nvSpPr>
            <p:spPr>
              <a:xfrm flipH="1">
                <a:off x="6682154" y="883920"/>
                <a:ext cx="2670375" cy="689639"/>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箭头: 五边形 25"/>
              <p:cNvSpPr/>
              <p:nvPr/>
            </p:nvSpPr>
            <p:spPr>
              <a:xfrm flipH="1">
                <a:off x="5927851" y="1645921"/>
                <a:ext cx="2952237" cy="729512"/>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箭头: 五边形 26"/>
              <p:cNvSpPr/>
              <p:nvPr/>
            </p:nvSpPr>
            <p:spPr>
              <a:xfrm flipH="1">
                <a:off x="5477793" y="2458262"/>
                <a:ext cx="2952237" cy="64972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8" name="组合 27"/>
              <p:cNvGrpSpPr/>
              <p:nvPr/>
            </p:nvGrpSpPr>
            <p:grpSpPr>
              <a:xfrm>
                <a:off x="7620369" y="2197651"/>
                <a:ext cx="3487349" cy="1669500"/>
                <a:chOff x="5329238" y="2793239"/>
                <a:chExt cx="2651125" cy="1269174"/>
              </a:xfrm>
            </p:grpSpPr>
            <p:sp>
              <p:nvSpPr>
                <p:cNvPr id="36" name="任意多边形: 形状 35"/>
                <p:cNvSpPr/>
                <p:nvPr/>
              </p:nvSpPr>
              <p:spPr bwMode="auto">
                <a:xfrm>
                  <a:off x="5702845" y="2793239"/>
                  <a:ext cx="1897344" cy="471488"/>
                </a:xfrm>
                <a:custGeom>
                  <a:avLst/>
                  <a:gdLst/>
                  <a:ahLst/>
                  <a:cxnLst>
                    <a:cxn ang="0">
                      <a:pos x="586" y="297"/>
                    </a:cxn>
                    <a:cxn ang="0">
                      <a:pos x="0" y="126"/>
                    </a:cxn>
                    <a:cxn ang="0">
                      <a:pos x="586" y="0"/>
                    </a:cxn>
                    <a:cxn ang="0">
                      <a:pos x="1188" y="131"/>
                    </a:cxn>
                    <a:cxn ang="0">
                      <a:pos x="586" y="297"/>
                    </a:cxn>
                  </a:cxnLst>
                  <a:rect l="0" t="0" r="r" b="b"/>
                  <a:pathLst>
                    <a:path w="1188" h="297">
                      <a:moveTo>
                        <a:pt x="586" y="297"/>
                      </a:moveTo>
                      <a:lnTo>
                        <a:pt x="0" y="126"/>
                      </a:lnTo>
                      <a:lnTo>
                        <a:pt x="586" y="0"/>
                      </a:lnTo>
                      <a:lnTo>
                        <a:pt x="1188" y="131"/>
                      </a:lnTo>
                      <a:lnTo>
                        <a:pt x="586" y="297"/>
                      </a:lnTo>
                      <a:close/>
                    </a:path>
                  </a:pathLst>
                </a:custGeom>
                <a:solidFill>
                  <a:schemeClr val="tx1">
                    <a:lumMod val="40000"/>
                    <a:lumOff val="60000"/>
                    <a:alpha val="84000"/>
                  </a:schemeClr>
                </a:solidFill>
                <a:ln w="9525">
                  <a:noFill/>
                  <a:round/>
                </a:ln>
              </p:spPr>
              <p:txBody>
                <a:bodyPr anchor="ctr"/>
                <a:lstStyle/>
                <a:p>
                  <a:pPr algn="ctr"/>
                  <a:endParaRPr/>
                </a:p>
              </p:txBody>
            </p:sp>
            <p:sp>
              <p:nvSpPr>
                <p:cNvPr id="37" name="任意多边形: 形状 36"/>
                <p:cNvSpPr/>
                <p:nvPr/>
              </p:nvSpPr>
              <p:spPr bwMode="auto">
                <a:xfrm>
                  <a:off x="6642100" y="2998788"/>
                  <a:ext cx="1338263" cy="1063625"/>
                </a:xfrm>
                <a:custGeom>
                  <a:avLst/>
                  <a:gdLst/>
                  <a:ahLst/>
                  <a:cxnLst>
                    <a:cxn ang="0">
                      <a:pos x="0" y="670"/>
                    </a:cxn>
                    <a:cxn ang="0">
                      <a:pos x="0" y="166"/>
                    </a:cxn>
                    <a:cxn ang="0">
                      <a:pos x="602" y="0"/>
                    </a:cxn>
                    <a:cxn ang="0">
                      <a:pos x="843" y="307"/>
                    </a:cxn>
                    <a:cxn ang="0">
                      <a:pos x="0" y="670"/>
                    </a:cxn>
                  </a:cxnLst>
                  <a:rect l="0" t="0" r="r" b="b"/>
                  <a:pathLst>
                    <a:path w="843" h="670">
                      <a:moveTo>
                        <a:pt x="0" y="670"/>
                      </a:moveTo>
                      <a:lnTo>
                        <a:pt x="0" y="166"/>
                      </a:lnTo>
                      <a:lnTo>
                        <a:pt x="602" y="0"/>
                      </a:lnTo>
                      <a:lnTo>
                        <a:pt x="843" y="307"/>
                      </a:lnTo>
                      <a:lnTo>
                        <a:pt x="0" y="670"/>
                      </a:lnTo>
                      <a:close/>
                    </a:path>
                  </a:pathLst>
                </a:custGeom>
                <a:solidFill>
                  <a:schemeClr val="accent1"/>
                </a:solidFill>
                <a:ln w="9525">
                  <a:noFill/>
                  <a:round/>
                </a:ln>
              </p:spPr>
              <p:txBody>
                <a:bodyPr anchor="ctr"/>
                <a:lstStyle/>
                <a:p>
                  <a:pPr algn="ctr"/>
                  <a:endParaRPr/>
                </a:p>
              </p:txBody>
            </p:sp>
            <p:sp>
              <p:nvSpPr>
                <p:cNvPr id="38" name="任意多边形: 形状 37"/>
                <p:cNvSpPr/>
                <p:nvPr/>
              </p:nvSpPr>
              <p:spPr bwMode="auto">
                <a:xfrm>
                  <a:off x="5329238" y="2990850"/>
                  <a:ext cx="1312863" cy="1071563"/>
                </a:xfrm>
                <a:custGeom>
                  <a:avLst/>
                  <a:gdLst/>
                  <a:ahLst/>
                  <a:cxnLst>
                    <a:cxn ang="0">
                      <a:pos x="827" y="675"/>
                    </a:cxn>
                    <a:cxn ang="0">
                      <a:pos x="0" y="312"/>
                    </a:cxn>
                    <a:cxn ang="0">
                      <a:pos x="241" y="0"/>
                    </a:cxn>
                    <a:cxn ang="0">
                      <a:pos x="827" y="171"/>
                    </a:cxn>
                    <a:cxn ang="0">
                      <a:pos x="827" y="675"/>
                    </a:cxn>
                  </a:cxnLst>
                  <a:rect l="0" t="0" r="r" b="b"/>
                  <a:pathLst>
                    <a:path w="827" h="675">
                      <a:moveTo>
                        <a:pt x="827" y="675"/>
                      </a:moveTo>
                      <a:lnTo>
                        <a:pt x="0" y="312"/>
                      </a:lnTo>
                      <a:lnTo>
                        <a:pt x="241" y="0"/>
                      </a:lnTo>
                      <a:lnTo>
                        <a:pt x="827" y="171"/>
                      </a:lnTo>
                      <a:lnTo>
                        <a:pt x="827" y="675"/>
                      </a:lnTo>
                      <a:close/>
                    </a:path>
                  </a:pathLst>
                </a:custGeom>
                <a:solidFill>
                  <a:schemeClr val="accent1">
                    <a:lumMod val="75000"/>
                  </a:schemeClr>
                </a:solidFill>
                <a:ln w="9525">
                  <a:noFill/>
                  <a:round/>
                </a:ln>
              </p:spPr>
              <p:txBody>
                <a:bodyPr anchor="ctr"/>
                <a:lstStyle/>
                <a:p>
                  <a:pPr algn="ctr"/>
                  <a:endParaRPr/>
                </a:p>
              </p:txBody>
            </p:sp>
          </p:grpSp>
          <p:grpSp>
            <p:nvGrpSpPr>
              <p:cNvPr id="29" name="组合 28"/>
              <p:cNvGrpSpPr/>
              <p:nvPr/>
            </p:nvGrpSpPr>
            <p:grpSpPr>
              <a:xfrm>
                <a:off x="8188374" y="1547125"/>
                <a:ext cx="2345087" cy="1158971"/>
                <a:chOff x="5761038" y="2298700"/>
                <a:chExt cx="1782762" cy="881063"/>
              </a:xfrm>
            </p:grpSpPr>
            <p:sp>
              <p:nvSpPr>
                <p:cNvPr id="33" name="任意多边形: 形状 32"/>
                <p:cNvSpPr/>
                <p:nvPr/>
              </p:nvSpPr>
              <p:spPr bwMode="auto">
                <a:xfrm>
                  <a:off x="6184900" y="2298700"/>
                  <a:ext cx="919163" cy="161925"/>
                </a:xfrm>
                <a:custGeom>
                  <a:avLst/>
                  <a:gdLst/>
                  <a:ahLst/>
                  <a:cxnLst>
                    <a:cxn ang="0">
                      <a:pos x="579" y="47"/>
                    </a:cxn>
                    <a:cxn ang="0">
                      <a:pos x="288" y="102"/>
                    </a:cxn>
                    <a:cxn ang="0">
                      <a:pos x="0" y="51"/>
                    </a:cxn>
                    <a:cxn ang="0">
                      <a:pos x="288" y="0"/>
                    </a:cxn>
                    <a:cxn ang="0">
                      <a:pos x="579" y="47"/>
                    </a:cxn>
                  </a:cxnLst>
                  <a:rect l="0" t="0" r="r" b="b"/>
                  <a:pathLst>
                    <a:path w="579" h="102">
                      <a:moveTo>
                        <a:pt x="579" y="47"/>
                      </a:moveTo>
                      <a:lnTo>
                        <a:pt x="288" y="102"/>
                      </a:lnTo>
                      <a:lnTo>
                        <a:pt x="0" y="51"/>
                      </a:lnTo>
                      <a:lnTo>
                        <a:pt x="288" y="0"/>
                      </a:lnTo>
                      <a:lnTo>
                        <a:pt x="579" y="47"/>
                      </a:lnTo>
                      <a:close/>
                    </a:path>
                  </a:pathLst>
                </a:custGeom>
                <a:solidFill>
                  <a:schemeClr val="tx1">
                    <a:lumMod val="40000"/>
                    <a:lumOff val="60000"/>
                    <a:alpha val="84000"/>
                  </a:schemeClr>
                </a:solidFill>
                <a:ln w="9525">
                  <a:noFill/>
                  <a:round/>
                </a:ln>
              </p:spPr>
              <p:txBody>
                <a:bodyPr anchor="ctr"/>
                <a:lstStyle/>
                <a:p>
                  <a:pPr algn="ctr"/>
                  <a:endParaRPr/>
                </a:p>
              </p:txBody>
            </p:sp>
            <p:sp>
              <p:nvSpPr>
                <p:cNvPr id="34" name="任意多边形: 形状 33"/>
                <p:cNvSpPr/>
                <p:nvPr/>
              </p:nvSpPr>
              <p:spPr bwMode="auto">
                <a:xfrm>
                  <a:off x="5761038" y="2379663"/>
                  <a:ext cx="881063" cy="800100"/>
                </a:xfrm>
                <a:custGeom>
                  <a:avLst/>
                  <a:gdLst/>
                  <a:ahLst/>
                  <a:cxnLst>
                    <a:cxn ang="0">
                      <a:pos x="555" y="51"/>
                    </a:cxn>
                    <a:cxn ang="0">
                      <a:pos x="555" y="504"/>
                    </a:cxn>
                    <a:cxn ang="0">
                      <a:pos x="0" y="345"/>
                    </a:cxn>
                    <a:cxn ang="0">
                      <a:pos x="267" y="0"/>
                    </a:cxn>
                    <a:cxn ang="0">
                      <a:pos x="267" y="0"/>
                    </a:cxn>
                    <a:cxn ang="0">
                      <a:pos x="555" y="51"/>
                    </a:cxn>
                  </a:cxnLst>
                  <a:rect l="0" t="0" r="r" b="b"/>
                  <a:pathLst>
                    <a:path w="555" h="504">
                      <a:moveTo>
                        <a:pt x="555" y="51"/>
                      </a:moveTo>
                      <a:lnTo>
                        <a:pt x="555" y="504"/>
                      </a:lnTo>
                      <a:lnTo>
                        <a:pt x="0" y="345"/>
                      </a:lnTo>
                      <a:lnTo>
                        <a:pt x="267" y="0"/>
                      </a:lnTo>
                      <a:lnTo>
                        <a:pt x="267" y="0"/>
                      </a:lnTo>
                      <a:lnTo>
                        <a:pt x="555" y="51"/>
                      </a:lnTo>
                      <a:close/>
                    </a:path>
                  </a:pathLst>
                </a:custGeom>
                <a:solidFill>
                  <a:schemeClr val="accent2">
                    <a:lumMod val="75000"/>
                  </a:schemeClr>
                </a:solidFill>
                <a:ln w="9525">
                  <a:noFill/>
                  <a:round/>
                </a:ln>
              </p:spPr>
              <p:txBody>
                <a:bodyPr anchor="ctr"/>
                <a:lstStyle/>
                <a:p>
                  <a:pPr algn="ctr"/>
                  <a:endParaRPr/>
                </a:p>
              </p:txBody>
            </p:sp>
            <p:sp>
              <p:nvSpPr>
                <p:cNvPr id="35" name="任意多边形: 形状 34"/>
                <p:cNvSpPr/>
                <p:nvPr/>
              </p:nvSpPr>
              <p:spPr bwMode="auto">
                <a:xfrm>
                  <a:off x="6642100" y="2373313"/>
                  <a:ext cx="901700" cy="806450"/>
                </a:xfrm>
                <a:custGeom>
                  <a:avLst/>
                  <a:gdLst/>
                  <a:ahLst/>
                  <a:cxnLst>
                    <a:cxn ang="0">
                      <a:pos x="0" y="508"/>
                    </a:cxn>
                    <a:cxn ang="0">
                      <a:pos x="0" y="55"/>
                    </a:cxn>
                    <a:cxn ang="0">
                      <a:pos x="291" y="0"/>
                    </a:cxn>
                    <a:cxn ang="0">
                      <a:pos x="291" y="0"/>
                    </a:cxn>
                    <a:cxn ang="0">
                      <a:pos x="568" y="352"/>
                    </a:cxn>
                    <a:cxn ang="0">
                      <a:pos x="0" y="508"/>
                    </a:cxn>
                  </a:cxnLst>
                  <a:rect l="0" t="0" r="r" b="b"/>
                  <a:pathLst>
                    <a:path w="568" h="508">
                      <a:moveTo>
                        <a:pt x="0" y="508"/>
                      </a:moveTo>
                      <a:lnTo>
                        <a:pt x="0" y="55"/>
                      </a:lnTo>
                      <a:lnTo>
                        <a:pt x="291" y="0"/>
                      </a:lnTo>
                      <a:lnTo>
                        <a:pt x="291" y="0"/>
                      </a:lnTo>
                      <a:lnTo>
                        <a:pt x="568" y="352"/>
                      </a:lnTo>
                      <a:lnTo>
                        <a:pt x="0" y="508"/>
                      </a:lnTo>
                      <a:close/>
                    </a:path>
                  </a:pathLst>
                </a:custGeom>
                <a:solidFill>
                  <a:schemeClr val="accent2"/>
                </a:solidFill>
                <a:ln w="9525">
                  <a:noFill/>
                  <a:round/>
                </a:ln>
              </p:spPr>
              <p:txBody>
                <a:bodyPr anchor="ctr"/>
                <a:lstStyle/>
                <a:p>
                  <a:pPr algn="ctr"/>
                  <a:endParaRPr/>
                </a:p>
              </p:txBody>
            </p:sp>
          </p:grpSp>
          <p:grpSp>
            <p:nvGrpSpPr>
              <p:cNvPr id="30" name="组合 29"/>
              <p:cNvGrpSpPr/>
              <p:nvPr/>
            </p:nvGrpSpPr>
            <p:grpSpPr>
              <a:xfrm>
                <a:off x="8812760" y="874712"/>
                <a:ext cx="1071265" cy="778911"/>
                <a:chOff x="6235700" y="1787525"/>
                <a:chExt cx="814388" cy="592138"/>
              </a:xfrm>
            </p:grpSpPr>
            <p:sp>
              <p:nvSpPr>
                <p:cNvPr id="31" name="任意多边形: 形状 30"/>
                <p:cNvSpPr/>
                <p:nvPr/>
              </p:nvSpPr>
              <p:spPr bwMode="auto">
                <a:xfrm>
                  <a:off x="6642100" y="1787525"/>
                  <a:ext cx="407988" cy="592138"/>
                </a:xfrm>
                <a:custGeom>
                  <a:avLst/>
                  <a:gdLst/>
                  <a:ahLst/>
                  <a:cxnLst>
                    <a:cxn ang="0">
                      <a:pos x="0" y="373"/>
                    </a:cxn>
                    <a:cxn ang="0">
                      <a:pos x="0" y="0"/>
                    </a:cxn>
                    <a:cxn ang="0">
                      <a:pos x="257" y="325"/>
                    </a:cxn>
                    <a:cxn ang="0">
                      <a:pos x="0" y="373"/>
                    </a:cxn>
                  </a:cxnLst>
                  <a:rect l="0" t="0" r="r" b="b"/>
                  <a:pathLst>
                    <a:path w="257" h="373">
                      <a:moveTo>
                        <a:pt x="0" y="373"/>
                      </a:moveTo>
                      <a:lnTo>
                        <a:pt x="0" y="0"/>
                      </a:lnTo>
                      <a:lnTo>
                        <a:pt x="257" y="325"/>
                      </a:lnTo>
                      <a:lnTo>
                        <a:pt x="0" y="373"/>
                      </a:lnTo>
                      <a:close/>
                    </a:path>
                  </a:pathLst>
                </a:custGeom>
                <a:solidFill>
                  <a:schemeClr val="accent3"/>
                </a:solidFill>
                <a:ln w="9525">
                  <a:noFill/>
                  <a:round/>
                </a:ln>
              </p:spPr>
              <p:txBody>
                <a:bodyPr anchor="ctr"/>
                <a:lstStyle/>
                <a:p>
                  <a:pPr algn="ctr"/>
                  <a:endParaRPr/>
                </a:p>
              </p:txBody>
            </p:sp>
            <p:sp>
              <p:nvSpPr>
                <p:cNvPr id="32" name="任意多边形: 形状 31"/>
                <p:cNvSpPr/>
                <p:nvPr/>
              </p:nvSpPr>
              <p:spPr bwMode="auto">
                <a:xfrm>
                  <a:off x="6235700" y="1787525"/>
                  <a:ext cx="406400" cy="592138"/>
                </a:xfrm>
                <a:custGeom>
                  <a:avLst/>
                  <a:gdLst/>
                  <a:ahLst/>
                  <a:cxnLst>
                    <a:cxn ang="0">
                      <a:pos x="256" y="373"/>
                    </a:cxn>
                    <a:cxn ang="0">
                      <a:pos x="0" y="330"/>
                    </a:cxn>
                    <a:cxn ang="0">
                      <a:pos x="256" y="0"/>
                    </a:cxn>
                    <a:cxn ang="0">
                      <a:pos x="256" y="373"/>
                    </a:cxn>
                  </a:cxnLst>
                  <a:rect l="0" t="0" r="r" b="b"/>
                  <a:pathLst>
                    <a:path w="256" h="373">
                      <a:moveTo>
                        <a:pt x="256" y="373"/>
                      </a:moveTo>
                      <a:lnTo>
                        <a:pt x="0" y="330"/>
                      </a:lnTo>
                      <a:lnTo>
                        <a:pt x="256" y="0"/>
                      </a:lnTo>
                      <a:lnTo>
                        <a:pt x="256" y="373"/>
                      </a:lnTo>
                      <a:close/>
                    </a:path>
                  </a:pathLst>
                </a:custGeom>
                <a:solidFill>
                  <a:schemeClr val="accent3">
                    <a:lumMod val="75000"/>
                  </a:schemeClr>
                </a:solidFill>
                <a:ln w="9525">
                  <a:noFill/>
                  <a:round/>
                </a:ln>
              </p:spPr>
              <p:txBody>
                <a:bodyPr anchor="ctr"/>
                <a:lstStyle/>
                <a:p>
                  <a:pPr algn="ctr"/>
                  <a:endParaRPr/>
                </a:p>
              </p:txBody>
            </p:sp>
          </p:grpSp>
        </p:grpSp>
        <p:sp>
          <p:nvSpPr>
            <p:cNvPr id="8" name="文本框 6"/>
            <p:cNvSpPr txBox="1"/>
            <p:nvPr/>
          </p:nvSpPr>
          <p:spPr>
            <a:xfrm>
              <a:off x="4283259" y="1876896"/>
              <a:ext cx="312393" cy="369332"/>
            </a:xfrm>
            <a:prstGeom prst="rect">
              <a:avLst/>
            </a:prstGeom>
          </p:spPr>
          <p:txBody>
            <a:bodyPr wrap="none" lIns="0" tIns="0" rIns="0" bIns="0" anchor="b">
              <a:spAutoFit/>
            </a:bodyPr>
            <a:lstStyle/>
            <a:p>
              <a:pPr>
                <a:spcBef>
                  <a:spcPct val="20000"/>
                </a:spcBef>
                <a:defRPr/>
              </a:pPr>
              <a:r>
                <a:rPr lang="en-US" sz="3200" spc="-151" dirty="0">
                  <a:solidFill>
                    <a:schemeClr val="bg1"/>
                  </a:solidFill>
                </a:rPr>
                <a:t>01</a:t>
              </a:r>
            </a:p>
          </p:txBody>
        </p:sp>
        <p:sp>
          <p:nvSpPr>
            <p:cNvPr id="9" name="文本框 7"/>
            <p:cNvSpPr txBox="1"/>
            <p:nvPr/>
          </p:nvSpPr>
          <p:spPr>
            <a:xfrm>
              <a:off x="3832136" y="2439667"/>
              <a:ext cx="312393" cy="369332"/>
            </a:xfrm>
            <a:prstGeom prst="rect">
              <a:avLst/>
            </a:prstGeom>
          </p:spPr>
          <p:txBody>
            <a:bodyPr wrap="none" lIns="0" tIns="0" rIns="0" bIns="0" anchor="b">
              <a:spAutoFit/>
            </a:bodyPr>
            <a:lstStyle/>
            <a:p>
              <a:pPr>
                <a:spcBef>
                  <a:spcPct val="20000"/>
                </a:spcBef>
                <a:defRPr/>
              </a:pPr>
              <a:r>
                <a:rPr lang="en-US" sz="3200" spc="-151" dirty="0">
                  <a:solidFill>
                    <a:schemeClr val="bg1"/>
                  </a:solidFill>
                </a:rPr>
                <a:t>02</a:t>
              </a:r>
            </a:p>
          </p:txBody>
        </p:sp>
        <p:sp>
          <p:nvSpPr>
            <p:cNvPr id="10" name="文本框 8"/>
            <p:cNvSpPr txBox="1"/>
            <p:nvPr/>
          </p:nvSpPr>
          <p:spPr>
            <a:xfrm>
              <a:off x="3381011" y="3002436"/>
              <a:ext cx="312393" cy="369332"/>
            </a:xfrm>
            <a:prstGeom prst="rect">
              <a:avLst/>
            </a:prstGeom>
          </p:spPr>
          <p:txBody>
            <a:bodyPr wrap="none" lIns="0" tIns="0" rIns="0" bIns="0" anchor="b">
              <a:spAutoFit/>
            </a:bodyPr>
            <a:lstStyle/>
            <a:p>
              <a:pPr>
                <a:spcBef>
                  <a:spcPct val="20000"/>
                </a:spcBef>
                <a:defRPr/>
              </a:pPr>
              <a:r>
                <a:rPr lang="en-US" sz="3200" spc="-151" dirty="0">
                  <a:solidFill>
                    <a:schemeClr val="bg1"/>
                  </a:solidFill>
                </a:rPr>
                <a:t>03</a:t>
              </a:r>
            </a:p>
          </p:txBody>
        </p:sp>
        <p:sp>
          <p:nvSpPr>
            <p:cNvPr id="11" name="任意多边形: 形状 10"/>
            <p:cNvSpPr/>
            <p:nvPr/>
          </p:nvSpPr>
          <p:spPr bwMode="auto">
            <a:xfrm>
              <a:off x="3816881" y="3041637"/>
              <a:ext cx="342900" cy="342900"/>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 name="任意多边形: 形状 11"/>
            <p:cNvSpPr/>
            <p:nvPr/>
          </p:nvSpPr>
          <p:spPr bwMode="auto">
            <a:xfrm>
              <a:off x="4348854" y="2455126"/>
              <a:ext cx="342900" cy="342900"/>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 name="任意多边形: 形状 12"/>
            <p:cNvSpPr/>
            <p:nvPr/>
          </p:nvSpPr>
          <p:spPr bwMode="auto">
            <a:xfrm>
              <a:off x="4678920" y="1903365"/>
              <a:ext cx="311944" cy="311944"/>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40" name="五边形 2"/>
          <p:cNvSpPr>
            <a:spLocks noChangeArrowheads="1"/>
          </p:cNvSpPr>
          <p:nvPr/>
        </p:nvSpPr>
        <p:spPr bwMode="auto">
          <a:xfrm>
            <a:off x="1" y="239036"/>
            <a:ext cx="523670" cy="353478"/>
          </a:xfrm>
          <a:prstGeom prst="homePlate">
            <a:avLst>
              <a:gd name="adj" fmla="val 49904"/>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41" name="燕尾形 8"/>
          <p:cNvSpPr>
            <a:spLocks noChangeArrowheads="1"/>
          </p:cNvSpPr>
          <p:nvPr/>
        </p:nvSpPr>
        <p:spPr bwMode="auto">
          <a:xfrm>
            <a:off x="424888" y="239036"/>
            <a:ext cx="323723" cy="353478"/>
          </a:xfrm>
          <a:prstGeom prst="chevron">
            <a:avLst>
              <a:gd name="adj" fmla="val 50000"/>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base">
              <a:spcBef>
                <a:spcPct val="0"/>
              </a:spcBef>
              <a:spcAft>
                <a:spcPct val="0"/>
              </a:spcAft>
            </a:pPr>
            <a:endParaRPr lang="zh-CN" altLang="en-US" sz="1350">
              <a:solidFill>
                <a:srgbClr val="000000"/>
              </a:solidFill>
              <a:latin typeface="Arial" panose="020B0604020202020204" pitchFamily="34" charset="0"/>
              <a:ea typeface="宋体" panose="02010600030101010101" pitchFamily="2" charset="-122"/>
            </a:endParaRPr>
          </a:p>
        </p:txBody>
      </p:sp>
      <p:sp>
        <p:nvSpPr>
          <p:cNvPr id="42" name="TextBox 198"/>
          <p:cNvSpPr txBox="1"/>
          <p:nvPr/>
        </p:nvSpPr>
        <p:spPr>
          <a:xfrm>
            <a:off x="756379" y="354183"/>
            <a:ext cx="1141438" cy="184666"/>
          </a:xfrm>
          <a:prstGeom prst="rect">
            <a:avLst/>
          </a:prstGeom>
          <a:noFill/>
        </p:spPr>
        <p:txBody>
          <a:bodyPr wrap="none" lIns="144000" tIns="0" rIns="144000" bIns="0" anchor="ctr" anchorCtr="0">
            <a:normAutofit fontScale="92500" lnSpcReduction="20000"/>
          </a:bodyPr>
          <a:lstStyle/>
          <a:p>
            <a:pPr algn="l" defTabSz="1219200">
              <a:spcBef>
                <a:spcPct val="0"/>
              </a:spcBef>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fallOver"/>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500"/>
                                        <p:tgtEl>
                                          <p:spTgt spid="3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300" fill="hold"/>
                                        <p:tgtEl>
                                          <p:spTgt spid="40"/>
                                        </p:tgtEl>
                                        <p:attrNameLst>
                                          <p:attrName>ppt_x</p:attrName>
                                        </p:attrNameLst>
                                      </p:cBhvr>
                                      <p:tavLst>
                                        <p:tav tm="0">
                                          <p:val>
                                            <p:strVal val="0-#ppt_w/2"/>
                                          </p:val>
                                        </p:tav>
                                        <p:tav tm="100000">
                                          <p:val>
                                            <p:strVal val="#ppt_x"/>
                                          </p:val>
                                        </p:tav>
                                      </p:tavLst>
                                    </p:anim>
                                    <p:anim calcmode="lin" valueType="num">
                                      <p:cBhvr additive="base">
                                        <p:cTn id="16" dur="300" fill="hold"/>
                                        <p:tgtEl>
                                          <p:spTgt spid="40"/>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additive="base">
                                        <p:cTn id="20" dur="500" fill="hold"/>
                                        <p:tgtEl>
                                          <p:spTgt spid="41"/>
                                        </p:tgtEl>
                                        <p:attrNameLst>
                                          <p:attrName>ppt_x</p:attrName>
                                        </p:attrNameLst>
                                      </p:cBhvr>
                                      <p:tavLst>
                                        <p:tav tm="0">
                                          <p:val>
                                            <p:strVal val="1+#ppt_w/2"/>
                                          </p:val>
                                        </p:tav>
                                        <p:tav tm="100000">
                                          <p:val>
                                            <p:strVal val="#ppt_x"/>
                                          </p:val>
                                        </p:tav>
                                      </p:tavLst>
                                    </p:anim>
                                    <p:anim calcmode="lin" valueType="num">
                                      <p:cBhvr additive="base">
                                        <p:cTn id="21"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autoUpdateAnimBg="0"/>
      <p:bldP spid="41"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
</p:tagLst>
</file>

<file path=ppt/theme/theme1.xml><?xml version="1.0" encoding="utf-8"?>
<a:theme xmlns:a="http://schemas.openxmlformats.org/drawingml/2006/main" name="www.2ppt.com">
  <a:themeElements>
    <a:clrScheme name="商务蓝">
      <a:dk1>
        <a:sysClr val="windowText" lastClr="000000"/>
      </a:dk1>
      <a:lt1>
        <a:sysClr val="window" lastClr="FFFFFF"/>
      </a:lt1>
      <a:dk2>
        <a:srgbClr val="17406D"/>
      </a:dk2>
      <a:lt2>
        <a:srgbClr val="DBEFF9"/>
      </a:lt2>
      <a:accent1>
        <a:srgbClr val="438AD7"/>
      </a:accent1>
      <a:accent2>
        <a:srgbClr val="7F7F7F"/>
      </a:accent2>
      <a:accent3>
        <a:srgbClr val="438AD7"/>
      </a:accent3>
      <a:accent4>
        <a:srgbClr val="3F3F3F"/>
      </a:accent4>
      <a:accent5>
        <a:srgbClr val="438AD7"/>
      </a:accent5>
      <a:accent6>
        <a:srgbClr val="7F7F7F"/>
      </a:accent6>
      <a:hlink>
        <a:srgbClr val="F49100"/>
      </a:hlink>
      <a:folHlink>
        <a:srgbClr val="85DFD0"/>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1498</Words>
  <Application>Microsoft Office PowerPoint</Application>
  <PresentationFormat>全屏显示(16:9)</PresentationFormat>
  <Paragraphs>227</Paragraphs>
  <Slides>24</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等线</vt:lpstr>
      <vt:lpstr>等线 Light</vt:lpstr>
      <vt:lpstr>方正兰亭细黑_GBK</vt:lpstr>
      <vt:lpstr>方正兰亭中黑_GBK</vt:lpstr>
      <vt:lpstr>时尚中黑简体</vt:lpstr>
      <vt:lpstr>宋体</vt:lpstr>
      <vt:lpstr>微软雅黑</vt:lpstr>
      <vt:lpstr>造字工房力黑（非商用）常规体</vt:lpstr>
      <vt:lpstr>Arial</vt:lpstr>
      <vt:lpstr>Calibri</vt:lpstr>
      <vt:lpstr>Calibri Light</vt:lpstr>
      <vt:lpstr>Times</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2021-07-19T00:10:30Z</dcterms:created>
  <dcterms:modified xsi:type="dcterms:W3CDTF">2023-01-10T06:54:56Z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2311CF1305844B6A9CD483919E7879C6</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