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58" r:id="rId4"/>
    <p:sldId id="263" r:id="rId5"/>
    <p:sldId id="259" r:id="rId6"/>
    <p:sldId id="261" r:id="rId7"/>
    <p:sldId id="262" r:id="rId8"/>
    <p:sldId id="299" r:id="rId9"/>
    <p:sldId id="264" r:id="rId10"/>
    <p:sldId id="265" r:id="rId11"/>
    <p:sldId id="307" r:id="rId12"/>
    <p:sldId id="304" r:id="rId13"/>
    <p:sldId id="294" r:id="rId14"/>
    <p:sldId id="290" r:id="rId15"/>
    <p:sldId id="268" r:id="rId16"/>
    <p:sldId id="289" r:id="rId17"/>
    <p:sldId id="319" r:id="rId18"/>
    <p:sldId id="302" r:id="rId19"/>
    <p:sldId id="275" r:id="rId20"/>
    <p:sldId id="274" r:id="rId21"/>
    <p:sldId id="327" r:id="rId22"/>
    <p:sldId id="269" r:id="rId23"/>
    <p:sldId id="328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草檀斋毛泽东字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草檀斋毛泽东字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草檀斋毛泽东字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草檀斋毛泽东字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草檀斋毛泽东字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草檀斋毛泽东字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草檀斋毛泽东字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草檀斋毛泽东字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草檀斋毛泽东字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7C80"/>
    <a:srgbClr val="FF33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5647-6F8F-4725-A869-A3972CC449A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B6CE-D141-414B-9650-1ABEA0289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B6CE-D141-414B-9650-1ABEA02899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E6553-C8D8-4C89-84FF-B3E79FEE607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B2910-9652-422E-817A-5707FB55722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127A1-F60B-4E44-A510-896F9BFB648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EF84E-0D1B-493F-8D78-A29BA02BC14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28E29F-5D39-4140-9214-AC9415D0D7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73BCDD-0FA5-4580-80A7-5273D94948A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E6553-C8D8-4C89-84FF-B3E79FEE607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E77F-A1C4-4C22-9E9E-8BF06A76064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9AD5B-6B29-43D5-9B47-FDC898B42AC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D3C6E-6707-4026-8A98-54FFEB5A046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1F2A5-1325-4BE6-B2AB-5DF784368BF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CA61A-690C-44A9-BA27-A96FFD295A5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83976-C57C-4D45-A7D7-10920D0017C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CA78F-1DBA-49F5-B262-5509459F0F6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C13F2FAB-77A2-45D2-91F2-E01F75621CAD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image.jike.com/detail?did=369809372826391597&amp;pos=126&amp;num=36&amp;q=%E5%A5%B3%E5%AD%A9%E6%8A%95%E7%90%83&amp;fm=QH360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image.jike.com/detail?did=369809372826391597&amp;pos=126&amp;num=36&amp;q=%E5%A5%B3%E5%AD%A9%E6%8A%95%E7%90%83&amp;fm=QH360" TargetMode="External"/><Relationship Id="rId5" Type="http://schemas.openxmlformats.org/officeDocument/2006/relationships/image" Target="../media/image18.GIF"/><Relationship Id="rId4" Type="http://schemas.openxmlformats.org/officeDocument/2006/relationships/hyperlink" Target="http://image.jike.com/detail?did=-4915077161475679227&amp;pos=63&amp;num=36&amp;q=%E5%A5%B3%E5%AD%A9%E6%8A%95%E5%9E%92%E7%90%83&amp;fm=QH36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.jike.com/detail?did=5402784866829571281&amp;pos=3&amp;num=36&amp;q=%E7%AC%91%E8%84%B8%E5%9B%BE%E7%89%87&amp;fm=QH360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file:///C:\Documents%20and%20Settings\Administrator\&#26700;&#38754;\&#38472;&#26446;&#25935;\&#35838;&#25991;&#35270;&#39057;.mp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et?name=T1LiLbB4Wb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083481"/>
            <a:ext cx="82089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90872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kern="10" dirty="0" smtClean="0">
                <a:ln w="12700" cmpd="sng">
                  <a:noFill/>
                  <a:rou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ea typeface="宋体" panose="02010600030101010101" pitchFamily="2" charset="-122"/>
              </a:rPr>
              <a:t>Unit12</a:t>
            </a:r>
          </a:p>
          <a:p>
            <a:pPr algn="ctr"/>
            <a:r>
              <a:rPr lang="en-US" altLang="zh-CN" sz="8000" b="1" kern="10" dirty="0" smtClean="0">
                <a:ln w="12700" cmpd="sng">
                  <a:noFill/>
                  <a:rou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ea typeface="宋体" panose="02010600030101010101" pitchFamily="2" charset="-122"/>
              </a:rPr>
              <a:t>I can swim fast.</a:t>
            </a:r>
            <a:endParaRPr lang="zh-CN" altLang="en-US" sz="8000" b="1" kern="10" dirty="0">
              <a:ln w="12700" cmpd="sng">
                <a:noFill/>
                <a:round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754" y="594928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61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419475" y="549275"/>
            <a:ext cx="52562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High, high, 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高高高</a:t>
            </a:r>
          </a:p>
        </p:txBody>
      </p:sp>
      <p:pic>
        <p:nvPicPr>
          <p:cNvPr id="13315" name="Picture 3" descr="get?name=T1AUYaByEj1RCvBVd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989138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01675" y="476250"/>
            <a:ext cx="25749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 </a:t>
            </a:r>
            <a:r>
              <a:rPr lang="en-US" sz="5400" b="1" i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high</a:t>
            </a:r>
            <a:endParaRPr lang="en-US" sz="5400" b="1" i="1"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087938" y="2422525"/>
            <a:ext cx="3733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</a:t>
            </a:r>
            <a:r>
              <a:rPr 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jump  high  </a:t>
            </a:r>
          </a:p>
          <a:p>
            <a:endParaRPr lang="zh-CN" altLang="en-US" sz="5400" b="1">
              <a:solidFill>
                <a:schemeClr val="accent2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55875" y="5373688"/>
            <a:ext cx="49688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Peter </a:t>
            </a:r>
            <a:r>
              <a:rPr 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>
                <a:ea typeface="宋体" panose="02010600030101010101" pitchFamily="2" charset="-122"/>
              </a:rPr>
              <a:t> jump high.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bldLvl="0" autoUpdateAnimBg="0"/>
      <p:bldP spid="13317" grpId="0" bldLvl="0" autoUpdateAnimBg="0"/>
      <p:bldP spid="133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419475" y="549275"/>
            <a:ext cx="52562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Fly, fly,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飞飞飞。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619250" y="476250"/>
            <a:ext cx="936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fly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55875" y="4868863"/>
            <a:ext cx="49688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I</a:t>
            </a:r>
            <a:r>
              <a:rPr lang="zh-CN" altLang="en-US" sz="4000" b="1">
                <a:ea typeface="宋体" panose="02010600030101010101" pitchFamily="2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zh-CN" altLang="en-US" sz="4000" b="1">
                <a:ea typeface="宋体" panose="02010600030101010101" pitchFamily="2" charset="-122"/>
              </a:rPr>
              <a:t> fly high.</a:t>
            </a:r>
            <a:endParaRPr lang="zh-CN" altLang="en-US" sz="32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1" name="Picture 5" descr="get?name=T1MRZwB7Dg1RCvBVd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01800"/>
            <a:ext cx="25923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16463" y="2060575"/>
            <a:ext cx="34115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</a:t>
            </a:r>
            <a:r>
              <a:rPr 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fly  high  </a:t>
            </a:r>
          </a:p>
          <a:p>
            <a:endParaRPr lang="zh-CN" altLang="en-US" sz="5400" b="1">
              <a:solidFill>
                <a:schemeClr val="accent2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ldLvl="0" autoUpdateAnimBg="0"/>
      <p:bldP spid="14340" grpId="0" autoUpdateAnimBg="0"/>
      <p:bldP spid="14342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85838" y="333375"/>
            <a:ext cx="19319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throw    </a:t>
            </a:r>
            <a:endParaRPr lang="en-US" sz="3600" b="1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60700" y="549275"/>
            <a:ext cx="5473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Throw,throw</a:t>
            </a:r>
            <a:r>
              <a:rPr lang="zh-CN" altLang="en-US" sz="4000" b="1">
                <a:ea typeface="宋体" panose="02010600030101010101" pitchFamily="2" charset="-122"/>
              </a:rPr>
              <a:t>，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投投投。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348038" y="5373688"/>
            <a:ext cx="28797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I </a:t>
            </a:r>
            <a:r>
              <a:rPr 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>
                <a:ea typeface="宋体" panose="02010600030101010101" pitchFamily="2" charset="-122"/>
              </a:rPr>
              <a:t> throw.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5" name="Picture 5" descr="get?name=T1JOJJBKCj1RCvBVd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5013325"/>
            <a:ext cx="15128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1700213"/>
            <a:ext cx="3024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utoUpdateAnimBg="0"/>
      <p:bldP spid="15363" grpId="0" autoUpdateAnimBg="0"/>
      <p:bldP spid="1536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92275" y="260350"/>
            <a:ext cx="14160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far</a:t>
            </a:r>
            <a:endParaRPr lang="en-US" sz="3600" b="1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19475" y="404813"/>
            <a:ext cx="5473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Far, far , 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远远远。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32138" y="5661025"/>
            <a:ext cx="50403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She </a:t>
            </a:r>
            <a:r>
              <a:rPr 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>
                <a:ea typeface="宋体" panose="02010600030101010101" pitchFamily="2" charset="-122"/>
              </a:rPr>
              <a:t> throw far.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9" name="Picture 5" descr="get?name=T1JOJJBKCj1RCvBVd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5013325"/>
            <a:ext cx="151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00113" y="2492375"/>
            <a:ext cx="323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throw  </a:t>
            </a:r>
            <a:r>
              <a:rPr lang="zh-CN" alt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far</a:t>
            </a:r>
            <a:endParaRPr lang="zh-CN" altLang="en-US" sz="3600" b="1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16391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997325" y="1484313"/>
          <a:ext cx="2735263" cy="396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r:id="rId4" imgW="1552575" imgH="2457450" progId="Paint.Picture">
                  <p:embed/>
                </p:oleObj>
              </mc:Choice>
              <mc:Fallback>
                <p:oleObj r:id="rId4" imgW="1552575" imgH="245745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1484313"/>
                        <a:ext cx="2735263" cy="396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  <p:bldP spid="16387" grpId="0" autoUpdateAnimBg="0"/>
      <p:bldP spid="16388" grpId="0" autoUpdateAnimBg="0"/>
      <p:bldP spid="16390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/>
          </p:cNvSpPr>
          <p:nvPr/>
        </p:nvSpPr>
        <p:spPr bwMode="auto">
          <a:xfrm>
            <a:off x="1619250" y="404813"/>
            <a:ext cx="6481763" cy="1198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 cmpd="sng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</a:t>
            </a:r>
            <a:r>
              <a:rPr lang="en-US" altLang="zh-CN" sz="3600" kern="10" dirty="0" err="1">
                <a:ln w="19050" cmpd="sng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pratice</a:t>
            </a:r>
            <a:r>
              <a:rPr lang="en-US" altLang="zh-CN" sz="3600" kern="10" dirty="0">
                <a:ln w="19050" cmpd="sng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3600" kern="10" dirty="0">
              <a:ln w="19050" cmpd="sng">
                <a:solidFill>
                  <a:schemeClr val="accent2"/>
                </a:solidFill>
                <a:rou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1" name="Picture 3" descr="get?name=T19axUBTJg1RCvBVd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2336800"/>
            <a:ext cx="3168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31913" y="908050"/>
            <a:ext cx="648017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4400" b="1" i="1" dirty="0">
                <a:ea typeface="宋体" panose="02010600030101010101" pitchFamily="2" charset="-122"/>
              </a:rPr>
              <a:t>Swim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swim</a:t>
            </a:r>
            <a:r>
              <a:rPr lang="zh-CN" altLang="en-US" sz="4400" b="1" i="1" dirty="0">
                <a:ea typeface="宋体" panose="02010600030101010101" pitchFamily="2" charset="-122"/>
              </a:rPr>
              <a:t>, I can swim.</a:t>
            </a:r>
            <a:endParaRPr lang="zh-CN" altLang="en-US" b="1" i="1" dirty="0"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buFontTx/>
              <a:buNone/>
            </a:pPr>
            <a:endParaRPr lang="zh-CN" altLang="en-US" b="1" i="1" dirty="0"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4400" b="1" i="1" dirty="0">
                <a:ea typeface="宋体" panose="02010600030101010101" pitchFamily="2" charset="-122"/>
              </a:rPr>
              <a:t>Run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run</a:t>
            </a:r>
            <a:r>
              <a:rPr lang="zh-CN" altLang="en-US" sz="4400" b="1" i="1" dirty="0">
                <a:ea typeface="宋体" panose="02010600030101010101" pitchFamily="2" charset="-122"/>
              </a:rPr>
              <a:t>, I can run.</a:t>
            </a:r>
            <a:endParaRPr lang="zh-CN" altLang="en-US" b="1" i="1" dirty="0"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buFontTx/>
              <a:buNone/>
            </a:pPr>
            <a:endParaRPr lang="zh-CN" altLang="en-US" b="1" i="1" dirty="0"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4400" b="1" i="1" dirty="0">
                <a:ea typeface="宋体" panose="02010600030101010101" pitchFamily="2" charset="-122"/>
              </a:rPr>
              <a:t>Jump</a:t>
            </a:r>
            <a:r>
              <a:rPr lang="zh-CN" altLang="en-US" sz="4400" b="1" i="1" dirty="0">
                <a:ea typeface="宋体" panose="02010600030101010101" pitchFamily="2" charset="-122"/>
              </a:rPr>
              <a:t>,</a:t>
            </a:r>
            <a:r>
              <a:rPr lang="en-US" sz="4400" b="1" i="1" dirty="0">
                <a:ea typeface="宋体" panose="02010600030101010101" pitchFamily="2" charset="-122"/>
              </a:rPr>
              <a:t> jump</a:t>
            </a:r>
            <a:r>
              <a:rPr lang="zh-CN" altLang="en-US" sz="4400" b="1" i="1" dirty="0">
                <a:ea typeface="宋体" panose="02010600030101010101" pitchFamily="2" charset="-122"/>
              </a:rPr>
              <a:t>, I can jump.</a:t>
            </a:r>
            <a:endParaRPr lang="zh-CN" altLang="en-US" b="1" i="1" dirty="0"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buFontTx/>
              <a:buNone/>
            </a:pPr>
            <a:endParaRPr lang="zh-CN" altLang="en-US" b="1" i="1" dirty="0"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4400" b="1" i="1" dirty="0">
                <a:ea typeface="宋体" panose="02010600030101010101" pitchFamily="2" charset="-122"/>
              </a:rPr>
              <a:t>Fly, fly, I can fly.</a:t>
            </a:r>
            <a:endParaRPr lang="en-US" b="1" i="1" dirty="0"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buFontTx/>
              <a:buNone/>
            </a:pPr>
            <a:endParaRPr lang="en-US" b="1" i="1" dirty="0"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4400" b="1" i="1" dirty="0">
                <a:ea typeface="宋体" panose="02010600030101010101" pitchFamily="2" charset="-122"/>
              </a:rPr>
              <a:t>Throw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throw</a:t>
            </a:r>
            <a:r>
              <a:rPr lang="zh-CN" altLang="en-US" sz="4400" b="1" i="1" dirty="0">
                <a:ea typeface="宋体" panose="02010600030101010101" pitchFamily="2" charset="-122"/>
              </a:rPr>
              <a:t>, I can throw.</a:t>
            </a:r>
          </a:p>
          <a:p>
            <a:pPr marL="342900" indent="-342900">
              <a:lnSpc>
                <a:spcPct val="90000"/>
              </a:lnSpc>
              <a:buFontTx/>
              <a:buNone/>
            </a:pPr>
            <a:endParaRPr lang="zh-CN" altLang="en-US" sz="4800" b="1" dirty="0"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pic>
        <p:nvPicPr>
          <p:cNvPr id="18435" name="Picture 3" descr="MM900296998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5518150"/>
            <a:ext cx="1263650" cy="64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 descr="MM900236376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5518150"/>
            <a:ext cx="1149350" cy="64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8675" y="333375"/>
            <a:ext cx="76342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1.Let’s act and chant!</a:t>
            </a: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一演，唱一唱。</a:t>
            </a:r>
          </a:p>
        </p:txBody>
      </p:sp>
      <p:pic>
        <p:nvPicPr>
          <p:cNvPr id="18438" name="Picture 6" descr="get?name=T1wMbGB4K51RCvBVdK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588125" y="5157788"/>
            <a:ext cx="1149350" cy="114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7" descr="get?name=T1MRZwB7Dg1RCvBVdK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4645025" y="5445125"/>
            <a:ext cx="958850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utoUpdateAnimBg="0"/>
      <p:bldP spid="18437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/>
          </p:cNvSpPr>
          <p:nvPr/>
        </p:nvSpPr>
        <p:spPr bwMode="auto">
          <a:xfrm>
            <a:off x="1619250" y="404813"/>
            <a:ext cx="6481763" cy="1198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 cmpd="sng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listen.</a:t>
            </a:r>
            <a:endParaRPr lang="zh-CN" altLang="en-US" sz="3600" kern="10">
              <a:ln w="19050" cmpd="sng">
                <a:solidFill>
                  <a:schemeClr val="accent2"/>
                </a:solidFill>
                <a:rou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59" name="Picture 3" descr="get?name=T1GxV8BsE_1RCvBVd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060575"/>
            <a:ext cx="298608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运动场上，</a:t>
            </a:r>
            <a:r>
              <a:rPr lang="en-US" sz="3600"/>
              <a:t>Peter , Lingling , Anne ,Dongdong , </a:t>
            </a:r>
            <a:r>
              <a:rPr lang="zh-CN" altLang="en-US" sz="3600"/>
              <a:t>正在奋力拼博。</a:t>
            </a:r>
          </a:p>
        </p:txBody>
      </p:sp>
      <p:grpSp>
        <p:nvGrpSpPr>
          <p:cNvPr id="20483" name="Group 3"/>
          <p:cNvGrpSpPr>
            <a:grpSpLocks noChangeAspect="1"/>
          </p:cNvGrpSpPr>
          <p:nvPr/>
        </p:nvGrpSpPr>
        <p:grpSpPr bwMode="auto">
          <a:xfrm>
            <a:off x="900113" y="1628775"/>
            <a:ext cx="6942137" cy="4598988"/>
            <a:chOff x="0" y="0"/>
            <a:chExt cx="10932" cy="7242"/>
          </a:xfrm>
        </p:grpSpPr>
        <p:pic>
          <p:nvPicPr>
            <p:cNvPr id="20484" name="Picture 4" descr="get?name=T1UqZKBCZi1RCvBVd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29"/>
              <a:ext cx="5444" cy="3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30" y="681"/>
              <a:ext cx="5602" cy="2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486" name="Picture 6" descr="thumb_250_0_201004101134221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44" y="3630"/>
              <a:ext cx="5443" cy="3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487" name="Picture 7" descr="get?name=T1AUYaByEj1RCvBVdK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67" y="0"/>
              <a:ext cx="4651" cy="3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488" name="AutoShape 8">
            <a:hlinkClick r:id="rId7" action="ppaction://program" highlightClick="1">
              <a:snd r:embed="rId6" name="鼓掌"/>
            </a:hlinkClick>
          </p:cNvPr>
          <p:cNvSpPr>
            <a:spLocks noChangeArrowheads="1"/>
          </p:cNvSpPr>
          <p:nvPr/>
        </p:nvSpPr>
        <p:spPr bwMode="auto">
          <a:xfrm>
            <a:off x="4067175" y="3789363"/>
            <a:ext cx="792163" cy="503237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107950" y="692150"/>
          <a:ext cx="9036050" cy="6078220"/>
        </p:xfrm>
        <a:graphic>
          <a:graphicData uri="http://schemas.openxmlformats.org/drawingml/2006/table">
            <a:tbl>
              <a:tblPr/>
              <a:tblGrid>
                <a:gridCol w="208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69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 can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run 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jump high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throw far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swim 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Anne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Dongdong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Lingling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46" name="AutoShape 42"/>
          <p:cNvSpPr>
            <a:spLocks noChangeArrowheads="1"/>
          </p:cNvSpPr>
          <p:nvPr/>
        </p:nvSpPr>
        <p:spPr bwMode="auto">
          <a:xfrm>
            <a:off x="4067175" y="2852738"/>
            <a:ext cx="719138" cy="863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5940425" y="3789363"/>
            <a:ext cx="719138" cy="863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21548" name="AutoShape 44"/>
          <p:cNvSpPr>
            <a:spLocks noChangeArrowheads="1"/>
          </p:cNvSpPr>
          <p:nvPr/>
        </p:nvSpPr>
        <p:spPr bwMode="auto">
          <a:xfrm>
            <a:off x="7524750" y="4868863"/>
            <a:ext cx="719138" cy="863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21549" name="AutoShape 45"/>
          <p:cNvSpPr>
            <a:spLocks noChangeArrowheads="1"/>
          </p:cNvSpPr>
          <p:nvPr/>
        </p:nvSpPr>
        <p:spPr bwMode="auto">
          <a:xfrm>
            <a:off x="2484438" y="5876925"/>
            <a:ext cx="719137" cy="863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6" grpId="0" animBg="1" autoUpdateAnimBg="0"/>
      <p:bldP spid="21547" grpId="0" animBg="1" autoUpdateAnimBg="0"/>
      <p:bldP spid="21548" grpId="0" animBg="1" autoUpdateAnimBg="0"/>
      <p:bldP spid="2154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08175" y="4797425"/>
            <a:ext cx="59039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Peter </a:t>
            </a:r>
            <a:r>
              <a:rPr 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>
                <a:ea typeface="宋体" panose="02010600030101010101" pitchFamily="2" charset="-122"/>
              </a:rPr>
              <a:t> jump high.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1" name="Picture 3" descr="get?name=T1AUYaByEj1RCvBVd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1916113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t?name=T11IdBBvW91RCvBVd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78486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95513" y="5876925"/>
            <a:ext cx="467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  <a:ea typeface="宋体" panose="02010600030101010101" pitchFamily="2" charset="-122"/>
              </a:rPr>
              <a:t>Have you smiled today?</a:t>
            </a:r>
            <a:r>
              <a:rPr lang="en-US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94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08175" y="4797425"/>
            <a:ext cx="59039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Lingling </a:t>
            </a:r>
            <a:r>
              <a:rPr 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>
                <a:ea typeface="宋体" panose="02010600030101010101" pitchFamily="2" charset="-122"/>
              </a:rPr>
              <a:t> run fast.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5" name="Picture 3" descr="race03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12875"/>
            <a:ext cx="396081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908175" y="5013325"/>
            <a:ext cx="59039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Anne </a:t>
            </a:r>
            <a:r>
              <a:rPr lang="zh-CN" alt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zh-CN" altLang="en-US" sz="4000" b="1">
                <a:ea typeface="宋体" panose="02010600030101010101" pitchFamily="2" charset="-122"/>
              </a:rPr>
              <a:t> </a:t>
            </a:r>
            <a:r>
              <a:rPr lang="en-US" sz="4000" b="1">
                <a:ea typeface="宋体" panose="02010600030101010101" pitchFamily="2" charset="-122"/>
              </a:rPr>
              <a:t>throw far</a:t>
            </a:r>
            <a:r>
              <a:rPr lang="zh-CN" altLang="en-US" sz="4000" b="1">
                <a:ea typeface="宋体" panose="02010600030101010101" pitchFamily="2" charset="-122"/>
              </a:rPr>
              <a:t>.</a:t>
            </a:r>
            <a:endParaRPr lang="zh-CN" altLang="en-US" sz="32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132138" y="1196975"/>
          <a:ext cx="2376487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r:id="rId3" imgW="1552575" imgH="2457450" progId="Paint.Picture">
                  <p:embed/>
                </p:oleObj>
              </mc:Choice>
              <mc:Fallback>
                <p:oleObj r:id="rId3" imgW="1552575" imgH="24574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196975"/>
                        <a:ext cx="2376487" cy="376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et?name=T1LiLbB4Wb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820896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08175" y="4797425"/>
            <a:ext cx="59039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Dongdong </a:t>
            </a:r>
            <a:r>
              <a:rPr 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>
                <a:ea typeface="宋体" panose="02010600030101010101" pitchFamily="2" charset="-122"/>
              </a:rPr>
              <a:t> swim fast.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444562" y="476672"/>
            <a:ext cx="49450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54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ct and chant!</a:t>
            </a:r>
            <a:endParaRPr lang="zh-CN" altLang="en-US" sz="5400" dirty="0"/>
          </a:p>
        </p:txBody>
      </p:sp>
      <p:pic>
        <p:nvPicPr>
          <p:cNvPr id="27651" name="Picture 3" descr="get?name=T1JOJJBKCj1RCvBVd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250825"/>
            <a:ext cx="1584325" cy="142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117600" y="2060575"/>
            <a:ext cx="7199313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4400" b="1" i="1" dirty="0">
                <a:ea typeface="宋体" panose="02010600030101010101" pitchFamily="2" charset="-122"/>
              </a:rPr>
              <a:t>I can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I can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I can swim fast</a:t>
            </a:r>
            <a:r>
              <a:rPr lang="zh-CN" altLang="en-US" sz="4400" b="1" i="1" dirty="0">
                <a:ea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4400" b="1" i="1" dirty="0">
                <a:ea typeface="宋体" panose="02010600030101010101" pitchFamily="2" charset="-122"/>
              </a:rPr>
              <a:t>I can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I can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I can </a:t>
            </a:r>
            <a:r>
              <a:rPr lang="zh-CN" altLang="en-US" sz="4400" b="1" i="1" dirty="0">
                <a:ea typeface="宋体" panose="02010600030101010101" pitchFamily="2" charset="-122"/>
              </a:rPr>
              <a:t>run</a:t>
            </a:r>
            <a:r>
              <a:rPr lang="en-US" sz="4400" b="1" i="1" dirty="0">
                <a:ea typeface="宋体" panose="02010600030101010101" pitchFamily="2" charset="-122"/>
              </a:rPr>
              <a:t> fast</a:t>
            </a:r>
            <a:r>
              <a:rPr lang="zh-CN" altLang="en-US" sz="4400" b="1" i="1" dirty="0">
                <a:ea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4400" b="1" i="1" dirty="0">
                <a:ea typeface="宋体" panose="02010600030101010101" pitchFamily="2" charset="-122"/>
              </a:rPr>
              <a:t>I can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I can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I can </a:t>
            </a:r>
            <a:r>
              <a:rPr lang="zh-CN" altLang="en-US" sz="4400" b="1" i="1" dirty="0">
                <a:ea typeface="宋体" panose="02010600030101010101" pitchFamily="2" charset="-122"/>
              </a:rPr>
              <a:t>jump</a:t>
            </a:r>
            <a:r>
              <a:rPr lang="en-US" sz="4400" b="1" i="1" dirty="0">
                <a:ea typeface="宋体" panose="02010600030101010101" pitchFamily="2" charset="-122"/>
              </a:rPr>
              <a:t> high</a:t>
            </a:r>
            <a:r>
              <a:rPr lang="zh-CN" altLang="en-US" sz="4400" b="1" i="1" dirty="0">
                <a:ea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4400" b="1" i="1" dirty="0">
                <a:ea typeface="宋体" panose="02010600030101010101" pitchFamily="2" charset="-122"/>
              </a:rPr>
              <a:t>I can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I can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I can fly high.</a:t>
            </a:r>
          </a:p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4400" b="1" i="1" dirty="0">
                <a:ea typeface="宋体" panose="02010600030101010101" pitchFamily="2" charset="-122"/>
              </a:rPr>
              <a:t>I can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I can</a:t>
            </a:r>
            <a:r>
              <a:rPr lang="zh-CN" altLang="en-US" sz="4400" b="1" i="1" dirty="0">
                <a:ea typeface="宋体" panose="02010600030101010101" pitchFamily="2" charset="-122"/>
              </a:rPr>
              <a:t>, </a:t>
            </a:r>
            <a:r>
              <a:rPr lang="en-US" sz="4400" b="1" i="1" dirty="0">
                <a:ea typeface="宋体" panose="02010600030101010101" pitchFamily="2" charset="-122"/>
              </a:rPr>
              <a:t>I can </a:t>
            </a:r>
            <a:r>
              <a:rPr lang="zh-CN" altLang="en-US" sz="4400" b="1" i="1" dirty="0">
                <a:ea typeface="宋体" panose="02010600030101010101" pitchFamily="2" charset="-122"/>
              </a:rPr>
              <a:t> throw</a:t>
            </a:r>
            <a:r>
              <a:rPr lang="en-US" sz="4400" b="1" i="1" dirty="0">
                <a:ea typeface="宋体" panose="02010600030101010101" pitchFamily="2" charset="-122"/>
              </a:rPr>
              <a:t> far</a:t>
            </a:r>
            <a:r>
              <a:rPr lang="zh-CN" altLang="en-US" sz="4400" b="1" i="1" dirty="0" smtClean="0">
                <a:ea typeface="宋体" panose="02010600030101010101" pitchFamily="2" charset="-122"/>
              </a:rPr>
              <a:t>. </a:t>
            </a:r>
            <a:endParaRPr lang="zh-CN" altLang="en-US" sz="4400" b="1" i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t?name=T1JOJJBKCj1RCvBVd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290142"/>
            <a:ext cx="3190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860925" y="3284538"/>
            <a:ext cx="34544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can… 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can…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can do it!</a:t>
            </a:r>
            <a:endParaRPr 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87900" y="1268413"/>
            <a:ext cx="302577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  </a:t>
            </a:r>
            <a:r>
              <a:rPr lang="zh-CN" altLang="en-US" sz="5400" b="1" dirty="0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 </a:t>
            </a:r>
            <a:r>
              <a:rPr lang="en-US" sz="5400" b="1" dirty="0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can</a:t>
            </a:r>
          </a:p>
          <a:p>
            <a:r>
              <a:rPr lang="en-US" sz="4800" b="1" dirty="0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</a:t>
            </a:r>
            <a:r>
              <a:rPr lang="zh-CN" altLang="en-US" sz="4800" b="1" dirty="0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能，可以</a:t>
            </a:r>
            <a:endParaRPr lang="zh-CN" altLang="en-US" sz="3200" b="1" dirty="0"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076825" y="6021388"/>
            <a:ext cx="3095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ea typeface="宋体" panose="02010600030101010101" pitchFamily="2" charset="-122"/>
              </a:rPr>
              <a:t>我行，我行，我一定行！</a:t>
            </a:r>
          </a:p>
        </p:txBody>
      </p:sp>
    </p:spTree>
    <p:custDataLst>
      <p:tags r:id="rId1"/>
    </p:custDataLst>
  </p:cSld>
  <p:clrMapOvr>
    <a:masterClrMapping/>
  </p:clrMapOvr>
  <p:transition advTm="69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1" autoUpdateAnimBg="0"/>
      <p:bldP spid="614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/>
          </p:cNvSpPr>
          <p:nvPr/>
        </p:nvSpPr>
        <p:spPr bwMode="auto">
          <a:xfrm>
            <a:off x="1619250" y="404813"/>
            <a:ext cx="6481763" cy="1198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 cmpd="sng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learn.</a:t>
            </a:r>
            <a:endParaRPr lang="zh-CN" altLang="en-US" sz="3600" kern="10" dirty="0">
              <a:ln w="19050" cmpd="sng">
                <a:solidFill>
                  <a:schemeClr val="accent2"/>
                </a:solidFill>
                <a:rou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1" name="Picture 3" descr="get?name=T19axUBTJg1RCvBVd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2276475"/>
            <a:ext cx="338296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79613" y="5300663"/>
            <a:ext cx="61198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  <a:ea typeface="宋体" panose="02010600030101010101" pitchFamily="2" charset="-122"/>
              </a:rPr>
              <a:t>Let's learn sports words!</a:t>
            </a:r>
            <a:r>
              <a:rPr lang="zh-CN" altLang="en-US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16013" y="6021388"/>
            <a:ext cx="71294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  <a:ea typeface="宋体" panose="02010600030101010101" pitchFamily="2" charset="-122"/>
              </a:rPr>
              <a:t>One, two, three, </a:t>
            </a:r>
            <a:r>
              <a:rPr lang="en-US" sz="3600" dirty="0">
                <a:solidFill>
                  <a:srgbClr val="FF0000"/>
                </a:solidFill>
                <a:ea typeface="宋体" panose="02010600030101010101" pitchFamily="2" charset="-122"/>
              </a:rPr>
              <a:t>can, can, can!</a:t>
            </a:r>
          </a:p>
        </p:txBody>
      </p:sp>
    </p:spTree>
  </p:cSld>
  <p:clrMapOvr>
    <a:masterClrMapping/>
  </p:clrMapOvr>
  <p:transition advTm="12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84438" y="549275"/>
            <a:ext cx="30257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   </a:t>
            </a:r>
            <a:r>
              <a:rPr lang="en-US" sz="4800" b="1" i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swim</a:t>
            </a:r>
            <a:endParaRPr lang="en-US" sz="3200" b="1" i="1"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pic>
        <p:nvPicPr>
          <p:cNvPr id="8195" name="Picture 3" descr="get?name=T1LiLbB4Wb1RCvBVd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1989138"/>
            <a:ext cx="82073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16463" y="692150"/>
            <a:ext cx="43211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 dirty="0">
                <a:ea typeface="宋体" panose="02010600030101010101" pitchFamily="2" charset="-122"/>
              </a:rPr>
              <a:t>Swim, swim, 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游游游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32138" y="5229225"/>
            <a:ext cx="28797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 dirty="0">
                <a:ea typeface="宋体" panose="02010600030101010101" pitchFamily="2" charset="-122"/>
              </a:rPr>
              <a:t>I </a:t>
            </a:r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 dirty="0">
                <a:ea typeface="宋体" panose="02010600030101010101" pitchFamily="2" charset="-122"/>
              </a:rPr>
              <a:t> swim.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8" name="Picture 6" descr="get?name=T1JOJJBKCj1RCvBVd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940300"/>
            <a:ext cx="15144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MM90029699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76250"/>
            <a:ext cx="1800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utoUpdateAnimBg="0"/>
      <p:bldP spid="8196" grpId="0" autoUpdateAnimBg="0"/>
      <p:bldP spid="819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45025" y="476250"/>
            <a:ext cx="36703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4000" b="1" dirty="0">
                <a:ea typeface="宋体" panose="02010600030101010101" pitchFamily="2" charset="-122"/>
              </a:rPr>
              <a:t> </a:t>
            </a:r>
            <a:r>
              <a:rPr lang="en-US" sz="4000" b="1" dirty="0">
                <a:ea typeface="宋体" panose="02010600030101010101" pitchFamily="2" charset="-122"/>
              </a:rPr>
              <a:t>Fast, fast,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快快快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70113" y="261938"/>
            <a:ext cx="2189162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</a:t>
            </a:r>
            <a:r>
              <a:rPr lang="zh-CN" altLang="en-US" sz="48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</a:t>
            </a:r>
            <a:r>
              <a:rPr lang="en-US" sz="48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fast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71563" y="4510088"/>
            <a:ext cx="324961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swim   fast</a:t>
            </a:r>
            <a:r>
              <a:rPr 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 </a:t>
            </a:r>
          </a:p>
          <a:p>
            <a:endParaRPr lang="zh-CN" altLang="en-US" sz="3600" b="1"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00563" y="4724400"/>
            <a:ext cx="4464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 dirty="0">
                <a:ea typeface="宋体" panose="02010600030101010101" pitchFamily="2" charset="-122"/>
              </a:rPr>
              <a:t>He </a:t>
            </a:r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 dirty="0">
                <a:ea typeface="宋体" panose="02010600030101010101" pitchFamily="2" charset="-122"/>
              </a:rPr>
              <a:t> swim fast.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01800"/>
            <a:ext cx="51847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MM90029699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13319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ldLvl="0" autoUpdateAnimBg="0"/>
      <p:bldP spid="9220" grpId="0" bldLvl="0" autoUpdateAnimBg="0"/>
      <p:bldP spid="92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1275" y="549275"/>
            <a:ext cx="48244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 dirty="0">
                <a:ea typeface="宋体" panose="02010600030101010101" pitchFamily="2" charset="-122"/>
              </a:rPr>
              <a:t>Run, run, 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跑跑跑</a:t>
            </a:r>
          </a:p>
        </p:txBody>
      </p:sp>
      <p:pic>
        <p:nvPicPr>
          <p:cNvPr id="10243" name="Picture 3" descr="get?name=T1RAxkB_x5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700213"/>
            <a:ext cx="2970212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63713" y="333375"/>
            <a:ext cx="1866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 </a:t>
            </a:r>
            <a:r>
              <a:rPr 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run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24300" y="5229225"/>
            <a:ext cx="3816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 dirty="0">
                <a:ea typeface="宋体" panose="02010600030101010101" pitchFamily="2" charset="-122"/>
              </a:rPr>
              <a:t>I </a:t>
            </a:r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 dirty="0">
                <a:ea typeface="宋体" panose="02010600030101010101" pitchFamily="2" charset="-122"/>
              </a:rPr>
              <a:t> run.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6" name="Picture 6" descr="get?name=T1JOJJBKCj1RCvBVd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724400"/>
            <a:ext cx="15128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MM90023637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49275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bldLvl="0" autoUpdateAnimBg="0"/>
      <p:bldP spid="1024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751138" y="260350"/>
            <a:ext cx="4056062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run   fast  </a:t>
            </a:r>
          </a:p>
          <a:p>
            <a:endParaRPr lang="zh-CN" altLang="zh-CN" sz="3200" b="1">
              <a:solidFill>
                <a:schemeClr val="accent2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771775" y="5445125"/>
            <a:ext cx="48958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She </a:t>
            </a:r>
            <a:r>
              <a:rPr 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>
                <a:ea typeface="宋体" panose="02010600030101010101" pitchFamily="2" charset="-122"/>
              </a:rPr>
              <a:t> run fast.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8" name="Picture 4" descr="MM90023637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549275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773238"/>
            <a:ext cx="4705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utoUpdateAnimBg="0"/>
      <p:bldP spid="112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140200" y="692150"/>
            <a:ext cx="48244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4000" b="1">
                <a:ea typeface="宋体" panose="02010600030101010101" pitchFamily="2" charset="-122"/>
              </a:rPr>
              <a:t> </a:t>
            </a:r>
            <a:r>
              <a:rPr lang="en-US" sz="4000" b="1">
                <a:ea typeface="宋体" panose="02010600030101010101" pitchFamily="2" charset="-122"/>
              </a:rPr>
              <a:t>Jump, jump,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跳跳跳</a:t>
            </a:r>
          </a:p>
        </p:txBody>
      </p:sp>
      <p:pic>
        <p:nvPicPr>
          <p:cNvPr id="12291" name="Picture 3" descr="get?name=T1AUYaByEj1RCvBVd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1844675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06500" y="549275"/>
            <a:ext cx="25749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 </a:t>
            </a:r>
            <a:r>
              <a:rPr lang="en-US" sz="5400" b="1">
                <a:solidFill>
                  <a:schemeClr val="accent2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jump</a:t>
            </a:r>
            <a:endParaRPr lang="en-US" sz="5400" b="1"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55875" y="5373688"/>
            <a:ext cx="28797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4000" b="1">
                <a:ea typeface="宋体" panose="02010600030101010101" pitchFamily="2" charset="-122"/>
              </a:rPr>
              <a:t>I </a:t>
            </a:r>
            <a:r>
              <a:rPr 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sz="4000" b="1">
                <a:ea typeface="宋体" panose="02010600030101010101" pitchFamily="2" charset="-122"/>
              </a:rPr>
              <a:t> jump.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4" name="Picture 6" descr="get?name=T1JOJJBKCj1RCvBVd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5013325"/>
            <a:ext cx="15128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2" grpId="0" bldLvl="0" autoUpdateAnimBg="0"/>
      <p:bldP spid="1229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5"/>
</p:tagLst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草檀斋毛泽东字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草檀斋毛泽东字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全屏显示(4:3)</PresentationFormat>
  <Paragraphs>76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Adobe Caslon Pro Bold</vt:lpstr>
      <vt:lpstr>草檀斋毛泽东字体</vt:lpstr>
      <vt:lpstr>宋体</vt:lpstr>
      <vt:lpstr>微软雅黑</vt:lpstr>
      <vt:lpstr>Arial</vt:lpstr>
      <vt:lpstr>Calibri</vt:lpstr>
      <vt:lpstr>Monotype Corsiva</vt:lpstr>
      <vt:lpstr>Times New Roman</vt:lpstr>
      <vt:lpstr>WWW.2PPT.COM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运动场上，Peter , Lingling , Anne ,Dongdong , 正在奋力拼博。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2012-10-10T13:12:00Z</dcterms:created>
  <dcterms:modified xsi:type="dcterms:W3CDTF">2023-01-17T00:23:16Z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E7DC881F8CAA4378A83FC79F9E9EF7DF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