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7" r:id="rId2"/>
    <p:sldId id="318" r:id="rId3"/>
    <p:sldId id="391" r:id="rId4"/>
    <p:sldId id="392" r:id="rId5"/>
    <p:sldId id="393" r:id="rId6"/>
    <p:sldId id="344" r:id="rId7"/>
    <p:sldId id="394" r:id="rId8"/>
    <p:sldId id="395" r:id="rId9"/>
    <p:sldId id="397" r:id="rId10"/>
    <p:sldId id="398" r:id="rId11"/>
    <p:sldId id="463" r:id="rId12"/>
    <p:sldId id="413" r:id="rId13"/>
    <p:sldId id="432" r:id="rId14"/>
    <p:sldId id="433" r:id="rId15"/>
    <p:sldId id="447" r:id="rId16"/>
    <p:sldId id="477" r:id="rId17"/>
    <p:sldId id="478" r:id="rId18"/>
    <p:sldId id="479" r:id="rId19"/>
    <p:sldId id="480" r:id="rId20"/>
    <p:sldId id="481" r:id="rId21"/>
    <p:sldId id="482" r:id="rId22"/>
    <p:sldId id="483" r:id="rId23"/>
    <p:sldId id="484" r:id="rId24"/>
    <p:sldId id="485" r:id="rId25"/>
    <p:sldId id="486" r:id="rId26"/>
    <p:sldId id="487" r:id="rId27"/>
    <p:sldId id="488" r:id="rId28"/>
    <p:sldId id="489" r:id="rId29"/>
    <p:sldId id="490" r:id="rId30"/>
    <p:sldId id="448" r:id="rId31"/>
    <p:sldId id="449" r:id="rId32"/>
    <p:sldId id="451" r:id="rId33"/>
    <p:sldId id="452" r:id="rId34"/>
    <p:sldId id="427" r:id="rId35"/>
    <p:sldId id="290" r:id="rId36"/>
  </p:sldIdLst>
  <p:sldSz cx="9144000" cy="5143500" type="screen16x9"/>
  <p:notesSz cx="6858000" cy="9144000"/>
  <p:custDataLst>
    <p:tags r:id="rId39"/>
  </p:custDataLst>
  <p:defaultTextStyle>
    <a:defPPr>
      <a:defRPr lang="zh-CN"/>
    </a:defPPr>
    <a:lvl1pPr algn="l" defTabSz="724535" rtl="0" fontAlgn="base">
      <a:spcBef>
        <a:spcPct val="0"/>
      </a:spcBef>
      <a:spcAft>
        <a:spcPct val="0"/>
      </a:spcAft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361315" indent="1270" algn="l" defTabSz="724535" rtl="0" fontAlgn="base">
      <a:spcBef>
        <a:spcPct val="0"/>
      </a:spcBef>
      <a:spcAft>
        <a:spcPct val="0"/>
      </a:spcAft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724535" indent="1270" algn="l" defTabSz="724535" rtl="0" fontAlgn="base">
      <a:spcBef>
        <a:spcPct val="0"/>
      </a:spcBef>
      <a:spcAft>
        <a:spcPct val="0"/>
      </a:spcAft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087120" indent="1270" algn="l" defTabSz="724535" rtl="0" fontAlgn="base">
      <a:spcBef>
        <a:spcPct val="0"/>
      </a:spcBef>
      <a:spcAft>
        <a:spcPct val="0"/>
      </a:spcAft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450340" indent="1270" algn="l" defTabSz="724535" rtl="0" fontAlgn="base">
      <a:spcBef>
        <a:spcPct val="0"/>
      </a:spcBef>
      <a:spcAft>
        <a:spcPct val="0"/>
      </a:spcAft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1814195" algn="l" defTabSz="725805" rtl="0" eaLnBrk="1" latinLnBrk="0" hangingPunct="1"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176780" algn="l" defTabSz="725805" rtl="0" eaLnBrk="1" latinLnBrk="0" hangingPunct="1"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2540000" algn="l" defTabSz="725805" rtl="0" eaLnBrk="1" latinLnBrk="0" hangingPunct="1"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2902585" algn="l" defTabSz="725805" rtl="0" eaLnBrk="1" latinLnBrk="0" hangingPunct="1"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6">
          <p15:clr>
            <a:srgbClr val="A4A3A4"/>
          </p15:clr>
        </p15:guide>
        <p15:guide id="2" orient="horz" pos="344">
          <p15:clr>
            <a:srgbClr val="A4A3A4"/>
          </p15:clr>
        </p15:guide>
        <p15:guide id="3" orient="horz" pos="1756">
          <p15:clr>
            <a:srgbClr val="A4A3A4"/>
          </p15:clr>
        </p15:guide>
        <p15:guide id="4" pos="1332">
          <p15:clr>
            <a:srgbClr val="A4A3A4"/>
          </p15:clr>
        </p15:guide>
        <p15:guide id="5" pos="23">
          <p15:clr>
            <a:srgbClr val="A4A3A4"/>
          </p15:clr>
        </p15:guide>
        <p15:guide id="6" pos="2880">
          <p15:clr>
            <a:srgbClr val="A4A3A4"/>
          </p15:clr>
        </p15:guide>
        <p15:guide id="7" pos="289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9D90"/>
    <a:srgbClr val="009999"/>
    <a:srgbClr val="FF6600"/>
    <a:srgbClr val="990033"/>
    <a:srgbClr val="FF0066"/>
    <a:srgbClr val="008000"/>
    <a:srgbClr val="0000FF"/>
    <a:srgbClr val="6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0" autoAdjust="0"/>
    <p:restoredTop sz="99856" autoAdjust="0"/>
  </p:normalViewPr>
  <p:slideViewPr>
    <p:cSldViewPr>
      <p:cViewPr>
        <p:scale>
          <a:sx n="100" d="100"/>
          <a:sy n="100" d="100"/>
        </p:scale>
        <p:origin x="-312" y="-804"/>
      </p:cViewPr>
      <p:guideLst>
        <p:guide orient="horz" pos="446"/>
        <p:guide orient="horz" pos="344"/>
        <p:guide orient="horz" pos="1756"/>
        <p:guide pos="1332"/>
        <p:guide pos="23"/>
        <p:guide pos="2880"/>
        <p:guide pos="289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46806" cy="46806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397DBF76-F301-47E9-9D97-8B651C78B747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46496984-BE04-4CD5-8DF3-BC3EB6089636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400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400" fontAlgn="auto">
              <a:spcBef>
                <a:spcPts val="0"/>
              </a:spcBef>
              <a:spcAft>
                <a:spcPts val="0"/>
              </a:spcAft>
              <a:defRPr sz="1200" b="0" smtClean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B2E18D6-0B7D-414E-93CB-E5416EA5583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400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4400" fontAlgn="auto">
              <a:spcBef>
                <a:spcPts val="0"/>
              </a:spcBef>
              <a:spcAft>
                <a:spcPts val="0"/>
              </a:spcAft>
              <a:defRPr sz="1200" b="0" smtClean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D7B2083-E02A-4513-A731-003E43EF9FE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724535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61315" algn="l" defTabSz="724535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24535" algn="l" defTabSz="724535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87120" algn="l" defTabSz="724535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50340" algn="l" defTabSz="724535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814195" algn="l" defTabSz="7258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176780" algn="l" defTabSz="7258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40000" algn="l" defTabSz="7258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02585" algn="l" defTabSz="7258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1536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3130" fontAlgn="base">
              <a:spcBef>
                <a:spcPct val="0"/>
              </a:spcBef>
              <a:spcAft>
                <a:spcPct val="0"/>
              </a:spcAft>
            </a:pPr>
            <a:fld id="{14BE2345-7E04-4F4D-A9D4-459E25D2E249}" type="slidenum">
              <a:rPr lang="zh-CN" altLang="en-US"/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62464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24DE27B4-A489-4508-9A1D-0E6F54F7758B}" type="slidenum">
              <a:rPr lang="zh-CN" altLang="en-US" sz="1200" b="0"/>
              <a:t>10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79258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353A2A5F-32DE-43EB-BD62-852D5D1E6CD9}" type="slidenum">
              <a:rPr lang="zh-CN" altLang="en-US" sz="1200" b="0"/>
              <a:t>11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65536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D568B88C-6B4E-4533-8B53-2528A16D9D62}" type="slidenum">
              <a:rPr lang="zh-CN" altLang="en-US" sz="1200" b="0"/>
              <a:t>12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69939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9BB6B9AE-B771-44FA-A230-7548CE9FA498}" type="slidenum">
              <a:rPr lang="zh-CN" altLang="en-US" sz="1200" b="0"/>
              <a:t>13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70042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4137C8FF-A0BB-4F3D-B39B-B46FCAC7B00B}" type="slidenum">
              <a:rPr lang="zh-CN" altLang="en-US" sz="1200" b="0"/>
              <a:t>14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4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74650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C46A0762-BE29-4A6F-92B2-2F1C70ADE5F4}" type="slidenum">
              <a:rPr lang="zh-CN" altLang="en-US" sz="1200" b="0"/>
              <a:t>15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4173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C003FB93-0687-4A9A-98DB-AA278B1A44AE}" type="slidenum">
              <a:rPr lang="zh-CN" altLang="en-US" sz="1200" b="0"/>
              <a:t>16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7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4275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D8EEAD9C-C8CA-4717-A1F2-E182CA2D1FF0}" type="slidenum">
              <a:rPr lang="zh-CN" altLang="en-US" sz="1200" b="0"/>
              <a:t>17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7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4378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65086D1C-58AA-42C7-A79F-8D0515C8BA79}" type="slidenum">
              <a:rPr lang="zh-CN" altLang="en-US" sz="1200" b="0"/>
              <a:t>18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4480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A0F58C96-8CE1-47B7-908E-5EC60BD88E4F}" type="slidenum">
              <a:rPr lang="zh-CN" altLang="en-US" sz="1200" b="0"/>
              <a:t>19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16794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41EA0E37-452B-4831-B0C8-3E7EC6B51C19}" type="slidenum">
              <a:rPr lang="zh-CN" altLang="en-US" sz="1200" b="0"/>
              <a:t>2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4582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99682942-5AFB-45F6-88A5-22EAADDE67EF}" type="slidenum">
              <a:rPr lang="zh-CN" altLang="en-US" sz="1200" b="0"/>
              <a:t>20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4685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8EDF6D34-58A3-4275-B7F6-4EF74598402B}" type="slidenum">
              <a:rPr lang="zh-CN" altLang="en-US" sz="1200" b="0"/>
              <a:t>21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8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4787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EE537C74-2C06-42AF-A0FA-38C64E246A98}" type="slidenum">
              <a:rPr lang="zh-CN" altLang="en-US" sz="1200" b="0"/>
              <a:t>22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4890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E9524C67-3A66-4976-B3D0-E450A871B8F8}" type="slidenum">
              <a:rPr lang="zh-CN" altLang="en-US" sz="1200" b="0"/>
              <a:t>23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4992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2B092FCA-A3A7-49BF-AAAF-B2231723E0BF}" type="slidenum">
              <a:rPr lang="zh-CN" altLang="en-US" sz="1200" b="0"/>
              <a:t>24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9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5094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95EE330B-674E-4284-A1C4-E9740E5E504A}" type="slidenum">
              <a:rPr lang="zh-CN" altLang="en-US" sz="1200" b="0"/>
              <a:t>25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9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5197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19382DEF-57B2-40E4-8891-153420108A2D}" type="slidenum">
              <a:rPr lang="zh-CN" altLang="en-US" sz="1200" b="0"/>
              <a:t>26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5299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06EF6A22-5F86-4FB2-9FA6-14B2A39A1495}" type="slidenum">
              <a:rPr lang="zh-CN" altLang="en-US" sz="1200" b="0"/>
              <a:t>27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0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5402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F8D46CD8-A821-4DA9-B698-1BF330BC5FC8}" type="slidenum">
              <a:rPr lang="zh-CN" altLang="en-US" sz="1200" b="0"/>
              <a:t>28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0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5504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CE026EBB-1219-4280-A86A-E6DD767664A1}" type="slidenum">
              <a:rPr lang="zh-CN" altLang="en-US" sz="1200" b="0"/>
              <a:t>29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61030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38CD4AA6-473A-401E-A9DB-26841B52B6B4}" type="slidenum">
              <a:rPr lang="zh-CN" altLang="en-US" sz="1200" b="0"/>
              <a:t>3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74752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288E9F7C-2CF2-4FA4-A735-553994871191}" type="slidenum">
              <a:rPr lang="zh-CN" altLang="en-US" sz="1200" b="0"/>
              <a:t>30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74854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1DFC6CCD-474F-4E16-9D82-FC35EC618D03}" type="slidenum">
              <a:rPr lang="zh-CN" altLang="en-US" sz="1200" b="0"/>
              <a:t>31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75059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6E39E08D-3A6E-4EFB-8C23-86338AC19C06}" type="slidenum">
              <a:rPr lang="zh-CN" altLang="en-US" sz="1200" b="0"/>
              <a:t>32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75162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7D1B6EE5-A35E-4374-B258-810D2923BD88}" type="slidenum">
              <a:rPr lang="zh-CN" altLang="en-US" sz="1200" b="0"/>
              <a:t>33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68403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93C8018F-D2D1-4966-B77B-C4980F90A9AB}" type="slidenum">
              <a:rPr lang="zh-CN" altLang="en-US" sz="1200" b="0"/>
              <a:t>34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294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3130" fontAlgn="base">
              <a:spcBef>
                <a:spcPct val="0"/>
              </a:spcBef>
              <a:spcAft>
                <a:spcPct val="0"/>
              </a:spcAft>
            </a:pPr>
            <a:fld id="{2E30963E-1820-410E-BBA6-0DDF94C68F81}" type="slidenum">
              <a:rPr lang="zh-CN" altLang="en-US"/>
              <a:t>35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61235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3092B79E-F5EF-4B87-BB7C-B7A327918793}" type="slidenum">
              <a:rPr lang="zh-CN" altLang="en-US" sz="1200" b="0"/>
              <a:t>4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61440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43B01060-41AE-4BB6-A21E-540F0EC4771A}" type="slidenum">
              <a:rPr lang="zh-CN" altLang="en-US" sz="1200" b="0"/>
              <a:t>5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37990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1468712C-55CB-4523-9B62-6907C1756E46}" type="slidenum">
              <a:rPr lang="zh-CN" altLang="en-US" sz="1200" b="0"/>
              <a:t>6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61645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D0E3AFBD-2C34-4347-B24E-2877B8511A9E}" type="slidenum">
              <a:rPr lang="zh-CN" altLang="en-US" sz="1200" b="0"/>
              <a:t>7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61850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BE63A59F-9AA9-444A-8600-2AFD3903C59D}" type="slidenum">
              <a:rPr lang="zh-CN" altLang="en-US" sz="1200" b="0"/>
              <a:t>8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62259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2795ADEC-0F72-4937-AD7D-9DFD98308FDB}" type="slidenum">
              <a:rPr lang="zh-CN" altLang="en-US" sz="1200" b="0"/>
              <a:t>9</a:t>
            </a:fld>
            <a:endParaRPr lang="en-US" altLang="zh-CN" sz="1200" b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../slides/slide1.xm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.xml"/><Relationship Id="rId5" Type="http://schemas.openxmlformats.org/officeDocument/2006/relationships/image" Target="../media/image4.png"/><Relationship Id="rId4" Type="http://schemas.openxmlformats.org/officeDocument/2006/relationships/slide" Target="../slides/slide1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 userDrawn="1"/>
        </p:nvSpPr>
        <p:spPr bwMode="auto">
          <a:xfrm>
            <a:off x="0" y="4867552"/>
            <a:ext cx="9144000" cy="275949"/>
          </a:xfrm>
          <a:prstGeom prst="rect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567" tIns="36283" rIns="72567" bIns="36283" anchor="ctr"/>
          <a:lstStyle/>
          <a:p>
            <a:pPr algn="ctr" defTabSz="725805"/>
            <a:endParaRPr lang="zh-CN" altLang="en-US" sz="1300" b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141" descr="六角组合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429667" y="-23941"/>
            <a:ext cx="492601" cy="38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186"/>
          <p:cNvGrpSpPr/>
          <p:nvPr userDrawn="1"/>
        </p:nvGrpSpPr>
        <p:grpSpPr bwMode="auto">
          <a:xfrm>
            <a:off x="-307403" y="2711616"/>
            <a:ext cx="309923" cy="1751461"/>
            <a:chOff x="-244" y="2152"/>
            <a:chExt cx="246" cy="1390"/>
          </a:xfrm>
        </p:grpSpPr>
        <p:sp>
          <p:nvSpPr>
            <p:cNvPr id="7" name="AutoShape 170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-244" y="2152"/>
              <a:ext cx="193" cy="1390"/>
            </a:xfrm>
            <a:prstGeom prst="roundRect">
              <a:avLst>
                <a:gd name="adj" fmla="val 50000"/>
              </a:avLst>
            </a:prstGeom>
            <a:solidFill>
              <a:srgbClr val="969696"/>
            </a:solidFill>
            <a:ln>
              <a:noFill/>
            </a:ln>
            <a:effectLst>
              <a:prstShdw prst="shdw17" dist="17961" dir="2700000">
                <a:srgbClr val="969696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 defTabSz="725805"/>
              <a:endParaRPr lang="en-US" altLang="zh-CN" sz="1400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Text Box 171">
              <a:hlinkClick r:id="rId4" action="ppaction://hlinksldjump"/>
            </p:cNvPr>
            <p:cNvSpPr txBox="1">
              <a:spLocks noChangeArrowheads="1"/>
            </p:cNvSpPr>
            <p:nvPr userDrawn="1"/>
          </p:nvSpPr>
          <p:spPr bwMode="auto">
            <a:xfrm>
              <a:off x="-191" y="2182"/>
              <a:ext cx="193" cy="1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284730" indent="190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741930" indent="190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199130" indent="190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656330" indent="190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 defTabSz="725805">
                <a:spcBef>
                  <a:spcPct val="50000"/>
                </a:spcBef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核心要点</a:t>
              </a:r>
              <a:r>
                <a:rPr lang="en-US" altLang="zh-CN" sz="14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·</a:t>
              </a: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探究</a:t>
              </a:r>
            </a:p>
          </p:txBody>
        </p:sp>
      </p:grpSp>
      <p:grpSp>
        <p:nvGrpSpPr>
          <p:cNvPr id="9" name="Group 184"/>
          <p:cNvGrpSpPr/>
          <p:nvPr userDrawn="1"/>
        </p:nvGrpSpPr>
        <p:grpSpPr bwMode="auto">
          <a:xfrm>
            <a:off x="8180215" y="4846127"/>
            <a:ext cx="963786" cy="326352"/>
            <a:chOff x="6493" y="3846"/>
            <a:chExt cx="765" cy="259"/>
          </a:xfrm>
        </p:grpSpPr>
        <p:grpSp>
          <p:nvGrpSpPr>
            <p:cNvPr id="10" name="Group 166"/>
            <p:cNvGrpSpPr/>
            <p:nvPr userDrawn="1"/>
          </p:nvGrpSpPr>
          <p:grpSpPr bwMode="auto">
            <a:xfrm>
              <a:off x="6493" y="3861"/>
              <a:ext cx="765" cy="244"/>
              <a:chOff x="6871" y="4089"/>
              <a:chExt cx="809" cy="259"/>
            </a:xfrm>
          </p:grpSpPr>
          <p:pic>
            <p:nvPicPr>
              <p:cNvPr id="13" name="Picture 167" descr="未标题-3副本"/>
              <p:cNvPicPr>
                <a:picLocks noChangeAspect="1" noChangeArrowheads="1"/>
              </p:cNvPicPr>
              <p:nvPr userDrawn="1"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6902" y="4097"/>
                <a:ext cx="778" cy="2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Rectangle 168"/>
              <p:cNvSpPr>
                <a:spLocks noChangeArrowheads="1"/>
              </p:cNvSpPr>
              <p:nvPr userDrawn="1"/>
            </p:nvSpPr>
            <p:spPr bwMode="auto">
              <a:xfrm>
                <a:off x="6871" y="4089"/>
                <a:ext cx="758" cy="2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725805"/>
                <a:r>
                  <a:rPr lang="zh-CN" altLang="en-US" sz="1400">
                    <a:solidFill>
                      <a:srgbClr val="006600"/>
                    </a:solidFill>
                    <a:latin typeface="Arial" panose="020B0604020202020204" pitchFamily="34" charset="0"/>
                    <a:ea typeface="隶书" panose="02010509060101010101" pitchFamily="49" charset="-122"/>
                  </a:rPr>
                  <a:t>栏目导航</a:t>
                </a:r>
              </a:p>
            </p:txBody>
          </p:sp>
        </p:grpSp>
        <p:pic>
          <p:nvPicPr>
            <p:cNvPr id="11" name="Picture 173" descr="未标题-3副本"/>
            <p:cNvPicPr>
              <a:picLocks noChangeAspect="1" noChangeArrowheads="1"/>
            </p:cNvPicPr>
            <p:nvPr userDrawn="1"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6522" y="3872"/>
              <a:ext cx="736" cy="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74"/>
            <p:cNvSpPr>
              <a:spLocks noChangeArrowheads="1"/>
            </p:cNvSpPr>
            <p:nvPr userDrawn="1"/>
          </p:nvSpPr>
          <p:spPr bwMode="auto">
            <a:xfrm>
              <a:off x="6493" y="3846"/>
              <a:ext cx="717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725805"/>
              <a:r>
                <a:rPr lang="zh-CN" altLang="en-US" sz="1400">
                  <a:solidFill>
                    <a:srgbClr val="006600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栏目导航</a:t>
              </a:r>
            </a:p>
          </p:txBody>
        </p:sp>
      </p:grpSp>
      <p:grpSp>
        <p:nvGrpSpPr>
          <p:cNvPr id="15" name="Group 185"/>
          <p:cNvGrpSpPr/>
          <p:nvPr userDrawn="1"/>
        </p:nvGrpSpPr>
        <p:grpSpPr bwMode="auto">
          <a:xfrm>
            <a:off x="-296065" y="686726"/>
            <a:ext cx="298585" cy="1750201"/>
            <a:chOff x="-244" y="545"/>
            <a:chExt cx="246" cy="1389"/>
          </a:xfrm>
        </p:grpSpPr>
        <p:sp>
          <p:nvSpPr>
            <p:cNvPr id="16" name="AutoShape 176"/>
            <p:cNvSpPr>
              <a:spLocks noChangeArrowheads="1"/>
            </p:cNvSpPr>
            <p:nvPr userDrawn="1"/>
          </p:nvSpPr>
          <p:spPr bwMode="auto">
            <a:xfrm>
              <a:off x="-244" y="545"/>
              <a:ext cx="193" cy="1389"/>
            </a:xfrm>
            <a:prstGeom prst="roundRect">
              <a:avLst>
                <a:gd name="adj" fmla="val 50000"/>
              </a:avLst>
            </a:prstGeom>
            <a:solidFill>
              <a:srgbClr val="969696"/>
            </a:solidFill>
            <a:ln>
              <a:noFill/>
            </a:ln>
            <a:effectLst>
              <a:prstShdw prst="shdw17" dist="17961" dir="2700000">
                <a:srgbClr val="969696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 defTabSz="725805"/>
              <a:endParaRPr lang="en-US" altLang="zh-CN" sz="1400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Text Box 177">
              <a:hlinkClick r:id="rId6" action="ppaction://hlinksldjump"/>
            </p:cNvPr>
            <p:cNvSpPr txBox="1">
              <a:spLocks noChangeArrowheads="1"/>
            </p:cNvSpPr>
            <p:nvPr userDrawn="1"/>
          </p:nvSpPr>
          <p:spPr bwMode="auto">
            <a:xfrm>
              <a:off x="-191" y="575"/>
              <a:ext cx="193" cy="1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284730" indent="190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741930" indent="190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199130" indent="190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656330" indent="190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 defTabSz="725805">
                <a:spcBef>
                  <a:spcPct val="50000"/>
                </a:spcBef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语言基础</a:t>
              </a:r>
              <a:r>
                <a:rPr lang="en-US" altLang="zh-CN" sz="14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·</a:t>
              </a: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自测</a:t>
              </a:r>
            </a:p>
          </p:txBody>
        </p:sp>
      </p:grpSp>
      <p:grpSp>
        <p:nvGrpSpPr>
          <p:cNvPr id="18" name="Group 178"/>
          <p:cNvGrpSpPr/>
          <p:nvPr userDrawn="1"/>
        </p:nvGrpSpPr>
        <p:grpSpPr bwMode="auto">
          <a:xfrm>
            <a:off x="9241009" y="1643098"/>
            <a:ext cx="303624" cy="1750202"/>
            <a:chOff x="7335" y="1345"/>
            <a:chExt cx="240" cy="1389"/>
          </a:xfrm>
        </p:grpSpPr>
        <p:sp>
          <p:nvSpPr>
            <p:cNvPr id="19" name="AutoShape 179"/>
            <p:cNvSpPr>
              <a:spLocks noChangeArrowheads="1"/>
            </p:cNvSpPr>
            <p:nvPr userDrawn="1"/>
          </p:nvSpPr>
          <p:spPr bwMode="auto">
            <a:xfrm>
              <a:off x="7335" y="1345"/>
              <a:ext cx="192" cy="1389"/>
            </a:xfrm>
            <a:prstGeom prst="roundRect">
              <a:avLst>
                <a:gd name="adj" fmla="val 50000"/>
              </a:avLst>
            </a:prstGeom>
            <a:solidFill>
              <a:srgbClr val="969696"/>
            </a:solidFill>
            <a:ln>
              <a:noFill/>
            </a:ln>
            <a:effectLst>
              <a:prstShdw prst="shdw17" dist="17961" dir="2700000">
                <a:srgbClr val="969696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 defTabSz="725805"/>
              <a:endParaRPr lang="en-US" altLang="zh-CN" sz="1400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" name="Text Box 180">
              <a:hlinkClick r:id="rId7" action="ppaction://hlinksldjump"/>
            </p:cNvPr>
            <p:cNvSpPr txBox="1">
              <a:spLocks noChangeArrowheads="1"/>
            </p:cNvSpPr>
            <p:nvPr userDrawn="1"/>
          </p:nvSpPr>
          <p:spPr bwMode="auto">
            <a:xfrm>
              <a:off x="7383" y="1375"/>
              <a:ext cx="192" cy="1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284730" indent="190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741930" indent="190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199130" indent="190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656330" indent="190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 defTabSz="725805">
                <a:spcBef>
                  <a:spcPct val="50000"/>
                </a:spcBef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课时分层作业</a:t>
              </a: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5204" y="289810"/>
            <a:ext cx="8345255" cy="1052138"/>
          </a:xfrm>
          <a:prstGeom prst="rect">
            <a:avLst/>
          </a:prstGeom>
        </p:spPr>
        <p:txBody>
          <a:bodyPr lIns="72567" tIns="36283" rIns="72567" bIns="36283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5204" y="1449052"/>
            <a:ext cx="8345255" cy="3453781"/>
          </a:xfrm>
          <a:prstGeom prst="rect">
            <a:avLst/>
          </a:prstGeom>
        </p:spPr>
        <p:txBody>
          <a:bodyPr lIns="72567" tIns="36283" rIns="72567" bIns="36283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21" name="Rectangle 142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405729" y="75604"/>
            <a:ext cx="737013" cy="35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567" tIns="36283" rIns="72567" bIns="36283" numCol="1" anchor="t" anchorCtr="0" compatLnSpc="1"/>
          <a:lstStyle>
            <a:lvl1pPr algn="ctr">
              <a:defRPr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A569223-5867-42A7-B1DB-B5EE2E57FB2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6 -4.90196E-6 L -0.0419 -4.90196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9.59843E-7 L 0.03733 9.59843E-7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6.75808E-7 L 0.03761 -6.75808E-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685165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165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defTabSz="685165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defTabSz="685165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defTabSz="685165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362585" algn="l" defTabSz="685165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725805" algn="l" defTabSz="685165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088390" algn="l" defTabSz="685165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451610" algn="l" defTabSz="685165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1450" indent="-171450" algn="l" defTabSz="685165" rtl="0" fontAlgn="base">
        <a:lnSpc>
          <a:spcPct val="90000"/>
        </a:lnSpc>
        <a:spcBef>
          <a:spcPts val="755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715" indent="-171450" algn="l" defTabSz="685165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615" indent="-171450" algn="l" defTabSz="685165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785" indent="-172720" algn="l" defTabSz="685165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165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995805" indent="-181610" algn="l" defTabSz="725805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358390" indent="-181610" algn="l" defTabSz="725805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21610" indent="-181610" algn="l" defTabSz="725805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084195" indent="-181610" algn="l" defTabSz="725805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2585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5805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839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161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14195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7678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4000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2585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NULL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1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6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8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20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2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23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33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32.emf"/><Relationship Id="rId4" Type="http://schemas.openxmlformats.org/officeDocument/2006/relationships/oleObject" Target="../embeddings/oleObject25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27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37.emf"/><Relationship Id="rId4" Type="http://schemas.openxmlformats.org/officeDocument/2006/relationships/oleObject" Target="../embeddings/oleObject30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38.e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39.e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5" name="Line 29"/>
          <p:cNvSpPr>
            <a:spLocks noChangeShapeType="1"/>
          </p:cNvSpPr>
          <p:nvPr/>
        </p:nvSpPr>
        <p:spPr bwMode="auto">
          <a:xfrm>
            <a:off x="188978" y="2033711"/>
            <a:ext cx="8803840" cy="0"/>
          </a:xfrm>
          <a:prstGeom prst="line">
            <a:avLst/>
          </a:prstGeom>
          <a:noFill/>
          <a:ln w="28575">
            <a:solidFill>
              <a:srgbClr val="996633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567" tIns="36283" rIns="72567" bIns="36283"/>
          <a:lstStyle/>
          <a:p>
            <a:endParaRPr lang="zh-CN" alt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0" y="1271386"/>
            <a:ext cx="9144000" cy="68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6" tIns="34287" rIns="68576" bIns="34287">
            <a:spAutoFit/>
          </a:bodyPr>
          <a:lstStyle/>
          <a:p>
            <a:pPr algn="ctr" defTabSz="683895"/>
            <a:r>
              <a:rPr lang="en-US" altLang="zh-CN" sz="4000">
                <a:solidFill>
                  <a:srgbClr val="996633"/>
                </a:solidFill>
                <a:ea typeface="微软雅黑" panose="020B0503020204020204" pitchFamily="34" charset="-122"/>
              </a:rPr>
              <a:t>Unit 4</a:t>
            </a:r>
            <a:r>
              <a:rPr lang="zh-CN" altLang="en-US" sz="4000">
                <a:solidFill>
                  <a:srgbClr val="996633"/>
                </a:solidFill>
                <a:ea typeface="微软雅黑" panose="020B0503020204020204" pitchFamily="34" charset="-122"/>
              </a:rPr>
              <a:t>　</a:t>
            </a:r>
            <a:r>
              <a:rPr lang="en-US" altLang="zh-CN" sz="4000">
                <a:solidFill>
                  <a:srgbClr val="996633"/>
                </a:solidFill>
                <a:ea typeface="微软雅黑" panose="020B0503020204020204" pitchFamily="34" charset="-122"/>
              </a:rPr>
              <a:t>Friends forever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0" y="2237388"/>
            <a:ext cx="9144000" cy="1229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6" tIns="34287" rIns="68576" bIns="34287">
            <a:spAutoFit/>
          </a:bodyPr>
          <a:lstStyle/>
          <a:p>
            <a:pPr algn="ctr" defTabSz="683895">
              <a:lnSpc>
                <a:spcPct val="130000"/>
              </a:lnSpc>
              <a:tabLst>
                <a:tab pos="2059305" algn="l"/>
              </a:tabLst>
            </a:pPr>
            <a:r>
              <a:rPr lang="en-US" altLang="en-US" sz="2900" dirty="0">
                <a:solidFill>
                  <a:srgbClr val="666633"/>
                </a:solidFill>
                <a:ea typeface="隶书" panose="02010509060101010101" pitchFamily="49" charset="-122"/>
              </a:rPr>
              <a:t>Section Ⅱ　Language Points(Starting out &amp; Understanding ideas)</a:t>
            </a:r>
            <a:endParaRPr lang="zh-CN" altLang="en-US" sz="2900" dirty="0">
              <a:solidFill>
                <a:srgbClr val="666633"/>
              </a:solidFill>
              <a:ea typeface="隶书" panose="020105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943652" y="4117249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5" grpId="0" animBg="1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895A2A7A-8788-4B95-A091-B3F41480BE3F}" type="slidenum">
              <a:rPr lang="zh-CN" altLang="en-US"/>
              <a:t>10</a:t>
            </a:fld>
            <a:endParaRPr lang="en-US" altLang="zh-CN"/>
          </a:p>
        </p:txBody>
      </p:sp>
      <p:pic>
        <p:nvPicPr>
          <p:cNvPr id="623632" name="Picture 16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6" y="4887713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23631" name="Object 15"/>
          <p:cNvGraphicFramePr>
            <a:graphicFrameLocks noChangeAspect="1"/>
          </p:cNvGraphicFramePr>
          <p:nvPr/>
        </p:nvGraphicFramePr>
        <p:xfrm>
          <a:off x="343942" y="1092460"/>
          <a:ext cx="8438483" cy="295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640" name="文档" r:id="rId5" imgW="10656570" imgH="3741420" progId="Word.Document.8">
                  <p:embed/>
                </p:oleObj>
              </mc:Choice>
              <mc:Fallback>
                <p:oleObj name="文档" r:id="rId5" imgW="10656570" imgH="3741420" progId="Word.Document.8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942" y="1092460"/>
                        <a:ext cx="8438483" cy="2956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3633" name="Rectangle 17"/>
          <p:cNvSpPr>
            <a:spLocks noChangeArrowheads="1"/>
          </p:cNvSpPr>
          <p:nvPr/>
        </p:nvSpPr>
        <p:spPr bwMode="auto">
          <a:xfrm>
            <a:off x="6652017" y="1197146"/>
            <a:ext cx="2073361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 anchor="ctr">
            <a:spAutoFit/>
          </a:bodyPr>
          <a:lstStyle/>
          <a:p>
            <a:r>
              <a:rPr lang="en-US" altLang="zh-CN" b="0"/>
              <a:t>Whether she will</a:t>
            </a:r>
            <a:endParaRPr lang="en-US" altLang="zh-CN"/>
          </a:p>
        </p:txBody>
      </p:sp>
      <p:sp>
        <p:nvSpPr>
          <p:cNvPr id="623634" name="Rectangle 18"/>
          <p:cNvSpPr>
            <a:spLocks noChangeArrowheads="1"/>
          </p:cNvSpPr>
          <p:nvPr/>
        </p:nvSpPr>
        <p:spPr bwMode="auto">
          <a:xfrm>
            <a:off x="6760362" y="1643099"/>
            <a:ext cx="1565209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come or not</a:t>
            </a:r>
            <a:r>
              <a:rPr lang="en-US" altLang="zh-CN"/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36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3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23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6236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3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623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3632"/>
                  </p:tgtEl>
                </p:cond>
              </p:nextCondLst>
            </p:seq>
          </p:childTnLst>
        </p:cTn>
      </p:par>
    </p:tnLst>
    <p:bldLst>
      <p:bldP spid="623633" grpId="0"/>
      <p:bldP spid="623633" grpId="1"/>
      <p:bldP spid="623634" grpId="0"/>
      <p:bldP spid="62363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34B4B8E8-D8CA-457A-B815-33DA054A3F8C}" type="slidenum">
              <a:rPr lang="zh-CN" altLang="en-US"/>
              <a:t>11</a:t>
            </a:fld>
            <a:endParaRPr lang="en-US" altLang="zh-CN"/>
          </a:p>
        </p:txBody>
      </p:sp>
      <p:pic>
        <p:nvPicPr>
          <p:cNvPr id="840707" name="Picture 3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6" y="4887713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40706" name="Object 2"/>
          <p:cNvGraphicFramePr>
            <a:graphicFrameLocks noChangeAspect="1"/>
          </p:cNvGraphicFramePr>
          <p:nvPr/>
        </p:nvGraphicFramePr>
        <p:xfrm>
          <a:off x="347720" y="842971"/>
          <a:ext cx="8449822" cy="3458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715" name="文档" r:id="rId5" imgW="10656570" imgH="4365625" progId="Word.Document.8">
                  <p:embed/>
                </p:oleObj>
              </mc:Choice>
              <mc:Fallback>
                <p:oleObj name="文档" r:id="rId5" imgW="10656570" imgH="436562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720" y="842971"/>
                        <a:ext cx="8449822" cy="34588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0708" name="Rectangle 4"/>
          <p:cNvSpPr>
            <a:spLocks noChangeArrowheads="1"/>
          </p:cNvSpPr>
          <p:nvPr/>
        </p:nvSpPr>
        <p:spPr bwMode="auto">
          <a:xfrm>
            <a:off x="7701472" y="1420174"/>
            <a:ext cx="1031409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 anchor="ctr">
            <a:spAutoFit/>
          </a:bodyPr>
          <a:lstStyle/>
          <a:p>
            <a:r>
              <a:rPr lang="en-US" altLang="zh-CN" b="0"/>
              <a:t>the way</a:t>
            </a:r>
            <a:endParaRPr lang="en-US" altLang="zh-CN"/>
          </a:p>
        </p:txBody>
      </p:sp>
      <p:sp>
        <p:nvSpPr>
          <p:cNvPr id="840709" name="Rectangle 5"/>
          <p:cNvSpPr>
            <a:spLocks noChangeArrowheads="1"/>
          </p:cNvSpPr>
          <p:nvPr/>
        </p:nvSpPr>
        <p:spPr bwMode="auto">
          <a:xfrm>
            <a:off x="6615481" y="1902668"/>
            <a:ext cx="1853750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he looks at me</a:t>
            </a:r>
            <a:r>
              <a:rPr lang="en-US" altLang="zh-CN"/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407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40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40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8407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8407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0707"/>
                  </p:tgtEl>
                </p:cond>
              </p:nextCondLst>
            </p:seq>
          </p:childTnLst>
        </p:cTn>
      </p:par>
    </p:tnLst>
    <p:bldLst>
      <p:bldP spid="840708" grpId="0"/>
      <p:bldP spid="840708" grpId="1"/>
      <p:bldP spid="840709" grpId="0"/>
      <p:bldP spid="84070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D24F6006-912D-487F-866B-1497A608C7B1}" type="slidenum">
              <a:rPr lang="zh-CN" altLang="en-US"/>
              <a:t>12</a:t>
            </a:fld>
            <a:endParaRPr lang="en-US" altLang="zh-CN"/>
          </a:p>
        </p:txBody>
      </p:sp>
      <p:cxnSp>
        <p:nvCxnSpPr>
          <p:cNvPr id="3" name="直接连接符 2"/>
          <p:cNvCxnSpPr>
            <a:cxnSpLocks noChangeShapeType="1"/>
          </p:cNvCxnSpPr>
          <p:nvPr/>
        </p:nvCxnSpPr>
        <p:spPr bwMode="auto">
          <a:xfrm>
            <a:off x="551817" y="2312181"/>
            <a:ext cx="7920685" cy="0"/>
          </a:xfrm>
          <a:prstGeom prst="line">
            <a:avLst/>
          </a:prstGeom>
          <a:noFill/>
          <a:ln w="28575" algn="ctr">
            <a:solidFill>
              <a:srgbClr val="99663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54361" name="Group 25"/>
          <p:cNvGrpSpPr/>
          <p:nvPr/>
        </p:nvGrpSpPr>
        <p:grpSpPr bwMode="auto">
          <a:xfrm>
            <a:off x="609339" y="974882"/>
            <a:ext cx="998440" cy="999045"/>
            <a:chOff x="1023" y="2520"/>
            <a:chExt cx="838" cy="839"/>
          </a:xfrm>
        </p:grpSpPr>
        <p:grpSp>
          <p:nvGrpSpPr>
            <p:cNvPr id="2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654363" name="TextBox 77"/>
            <p:cNvSpPr txBox="1">
              <a:spLocks noChangeArrowheads="1"/>
            </p:cNvSpPr>
            <p:nvPr/>
          </p:nvSpPr>
          <p:spPr bwMode="auto">
            <a:xfrm>
              <a:off x="1102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01675" indent="-26987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079500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513205" indent="-21780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45005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4022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594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166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738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核</a:t>
              </a:r>
            </a:p>
          </p:txBody>
        </p:sp>
      </p:grpSp>
      <p:grpSp>
        <p:nvGrpSpPr>
          <p:cNvPr id="654364" name="Group 28"/>
          <p:cNvGrpSpPr/>
          <p:nvPr/>
        </p:nvGrpSpPr>
        <p:grpSpPr bwMode="auto">
          <a:xfrm>
            <a:off x="1824797" y="974882"/>
            <a:ext cx="997610" cy="999045"/>
            <a:chOff x="1023" y="2520"/>
            <a:chExt cx="838" cy="839"/>
          </a:xfrm>
        </p:grpSpPr>
        <p:grpSp>
          <p:nvGrpSpPr>
            <p:cNvPr id="6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654366" name="TextBox 77"/>
            <p:cNvSpPr txBox="1">
              <a:spLocks noChangeArrowheads="1"/>
            </p:cNvSpPr>
            <p:nvPr/>
          </p:nvSpPr>
          <p:spPr bwMode="auto">
            <a:xfrm>
              <a:off x="1101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01675" indent="-26987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079500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513205" indent="-21780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45005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4022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594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166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738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心</a:t>
              </a:r>
            </a:p>
          </p:txBody>
        </p:sp>
      </p:grpSp>
      <p:grpSp>
        <p:nvGrpSpPr>
          <p:cNvPr id="654367" name="Group 31"/>
          <p:cNvGrpSpPr/>
          <p:nvPr/>
        </p:nvGrpSpPr>
        <p:grpSpPr bwMode="auto">
          <a:xfrm>
            <a:off x="3012837" y="974882"/>
            <a:ext cx="997610" cy="999045"/>
            <a:chOff x="1023" y="2520"/>
            <a:chExt cx="838" cy="839"/>
          </a:xfrm>
        </p:grpSpPr>
        <p:grpSp>
          <p:nvGrpSpPr>
            <p:cNvPr id="9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0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654369" name="TextBox 77"/>
            <p:cNvSpPr txBox="1">
              <a:spLocks noChangeArrowheads="1"/>
            </p:cNvSpPr>
            <p:nvPr/>
          </p:nvSpPr>
          <p:spPr bwMode="auto">
            <a:xfrm>
              <a:off x="1101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01675" indent="-26987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079500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513205" indent="-21780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45005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4022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594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166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738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要</a:t>
              </a:r>
            </a:p>
          </p:txBody>
        </p:sp>
      </p:grpSp>
      <p:grpSp>
        <p:nvGrpSpPr>
          <p:cNvPr id="654370" name="Group 34"/>
          <p:cNvGrpSpPr/>
          <p:nvPr/>
        </p:nvGrpSpPr>
        <p:grpSpPr bwMode="auto">
          <a:xfrm>
            <a:off x="4227632" y="1010028"/>
            <a:ext cx="998440" cy="998214"/>
            <a:chOff x="1023" y="2520"/>
            <a:chExt cx="838" cy="839"/>
          </a:xfrm>
        </p:grpSpPr>
        <p:grpSp>
          <p:nvGrpSpPr>
            <p:cNvPr id="12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3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654372" name="TextBox 77"/>
            <p:cNvSpPr txBox="1">
              <a:spLocks noChangeArrowheads="1"/>
            </p:cNvSpPr>
            <p:nvPr/>
          </p:nvSpPr>
          <p:spPr bwMode="auto">
            <a:xfrm>
              <a:off x="1102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01675" indent="-26987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079500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513205" indent="-21780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45005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4022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594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166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738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点</a:t>
              </a:r>
            </a:p>
          </p:txBody>
        </p:sp>
      </p:grpSp>
      <p:grpSp>
        <p:nvGrpSpPr>
          <p:cNvPr id="654373" name="Group 37"/>
          <p:cNvGrpSpPr/>
          <p:nvPr/>
        </p:nvGrpSpPr>
        <p:grpSpPr bwMode="auto">
          <a:xfrm>
            <a:off x="5572559" y="2460339"/>
            <a:ext cx="996779" cy="998214"/>
            <a:chOff x="1023" y="2520"/>
            <a:chExt cx="838" cy="839"/>
          </a:xfrm>
        </p:grpSpPr>
        <p:grpSp>
          <p:nvGrpSpPr>
            <p:cNvPr id="15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6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654375" name="TextBox 77"/>
            <p:cNvSpPr txBox="1">
              <a:spLocks noChangeArrowheads="1"/>
            </p:cNvSpPr>
            <p:nvPr/>
          </p:nvSpPr>
          <p:spPr bwMode="auto">
            <a:xfrm>
              <a:off x="1100" y="2534"/>
              <a:ext cx="678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01675" indent="-26987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079500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513205" indent="-21780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45005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4022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594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166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738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探</a:t>
              </a:r>
            </a:p>
          </p:txBody>
        </p:sp>
      </p:grpSp>
      <p:grpSp>
        <p:nvGrpSpPr>
          <p:cNvPr id="654376" name="Group 40"/>
          <p:cNvGrpSpPr/>
          <p:nvPr/>
        </p:nvGrpSpPr>
        <p:grpSpPr bwMode="auto">
          <a:xfrm>
            <a:off x="6899182" y="2470420"/>
            <a:ext cx="996779" cy="998214"/>
            <a:chOff x="1023" y="2520"/>
            <a:chExt cx="838" cy="839"/>
          </a:xfrm>
        </p:grpSpPr>
        <p:grpSp>
          <p:nvGrpSpPr>
            <p:cNvPr id="58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0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654378" name="TextBox 77"/>
            <p:cNvSpPr txBox="1">
              <a:spLocks noChangeArrowheads="1"/>
            </p:cNvSpPr>
            <p:nvPr/>
          </p:nvSpPr>
          <p:spPr bwMode="auto">
            <a:xfrm>
              <a:off x="1101" y="2534"/>
              <a:ext cx="678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01675" indent="-26987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079500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513205" indent="-21780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45005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4022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594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166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738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究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4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4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4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4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54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54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54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54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54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54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4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4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19830C1E-4F66-4895-995F-85D310AF66EB}" type="slidenum">
              <a:rPr lang="zh-CN" altLang="en-US"/>
              <a:t>13</a:t>
            </a:fld>
            <a:endParaRPr lang="en-US" altLang="zh-CN"/>
          </a:p>
        </p:txBody>
      </p:sp>
      <p:graphicFrame>
        <p:nvGraphicFramePr>
          <p:cNvPr id="702471" name="Object 7"/>
          <p:cNvGraphicFramePr>
            <a:graphicFrameLocks noChangeAspect="1"/>
          </p:cNvGraphicFramePr>
          <p:nvPr/>
        </p:nvGraphicFramePr>
        <p:xfrm>
          <a:off x="404415" y="948813"/>
          <a:ext cx="8336435" cy="3245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477" name="Document" r:id="rId4" imgW="14033500" imgH="5461000" progId="Word.Document.8">
                  <p:embed/>
                </p:oleObj>
              </mc:Choice>
              <mc:Fallback>
                <p:oleObj name="Document" r:id="rId4" imgW="14033500" imgH="5461000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5" y="948813"/>
                        <a:ext cx="8336435" cy="32458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FDEC3C0B-F813-4501-BAF8-780216E6FDD0}" type="slidenum">
              <a:rPr lang="zh-CN" altLang="en-US"/>
              <a:t>14</a:t>
            </a:fld>
            <a:endParaRPr lang="en-US" altLang="zh-CN"/>
          </a:p>
        </p:txBody>
      </p:sp>
      <p:graphicFrame>
        <p:nvGraphicFramePr>
          <p:cNvPr id="703497" name="Object 9"/>
          <p:cNvGraphicFramePr>
            <a:graphicFrameLocks noChangeAspect="1"/>
          </p:cNvGraphicFramePr>
          <p:nvPr/>
        </p:nvGraphicFramePr>
        <p:xfrm>
          <a:off x="374177" y="1184443"/>
          <a:ext cx="8396908" cy="2775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3503" name="Document" r:id="rId4" imgW="14135100" imgH="4673600" progId="Word.Document.8">
                  <p:embed/>
                </p:oleObj>
              </mc:Choice>
              <mc:Fallback>
                <p:oleObj name="Document" r:id="rId4" imgW="14135100" imgH="4673600" progId="Word.Documen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177" y="1184443"/>
                        <a:ext cx="8396908" cy="27758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76D0C8ED-F32E-47EB-8CAF-B995C427B6D7}" type="slidenum">
              <a:rPr lang="zh-CN" altLang="en-US"/>
              <a:t>15</a:t>
            </a:fld>
            <a:endParaRPr lang="en-US" altLang="zh-CN"/>
          </a:p>
        </p:txBody>
      </p:sp>
      <p:graphicFrame>
        <p:nvGraphicFramePr>
          <p:cNvPr id="752643" name="Object 3"/>
          <p:cNvGraphicFramePr>
            <a:graphicFrameLocks noChangeAspect="1"/>
          </p:cNvGraphicFramePr>
          <p:nvPr/>
        </p:nvGraphicFramePr>
        <p:xfrm>
          <a:off x="374177" y="1184443"/>
          <a:ext cx="8396908" cy="2775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649" name="Document" r:id="rId4" imgW="14135100" imgH="4673600" progId="Word.Document.8">
                  <p:embed/>
                </p:oleObj>
              </mc:Choice>
              <mc:Fallback>
                <p:oleObj name="Document" r:id="rId4" imgW="14135100" imgH="467360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177" y="1184443"/>
                        <a:ext cx="8396908" cy="27758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4834E146-7B3B-470F-900A-05642F72B7FB}" type="slidenum">
              <a:rPr lang="zh-CN" altLang="en-US"/>
              <a:t>16</a:t>
            </a:fld>
            <a:endParaRPr lang="en-US" altLang="zh-CN"/>
          </a:p>
        </p:txBody>
      </p:sp>
      <p:pic>
        <p:nvPicPr>
          <p:cNvPr id="869379" name="Picture 3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6" y="4887713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69378" name="Object 2"/>
          <p:cNvGraphicFramePr>
            <a:graphicFrameLocks noChangeAspect="1"/>
          </p:cNvGraphicFramePr>
          <p:nvPr/>
        </p:nvGraphicFramePr>
        <p:xfrm>
          <a:off x="404415" y="375494"/>
          <a:ext cx="8336435" cy="4392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387" name="Document" r:id="rId5" imgW="14020800" imgH="7391400" progId="Word.Document.8">
                  <p:embed/>
                </p:oleObj>
              </mc:Choice>
              <mc:Fallback>
                <p:oleObj name="Document" r:id="rId5" imgW="14020800" imgH="73914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5" y="375494"/>
                        <a:ext cx="8336435" cy="43925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9380" name="Rectangle 4"/>
          <p:cNvSpPr>
            <a:spLocks noChangeArrowheads="1"/>
          </p:cNvSpPr>
          <p:nvPr/>
        </p:nvSpPr>
        <p:spPr bwMode="auto">
          <a:xfrm>
            <a:off x="3976989" y="3574850"/>
            <a:ext cx="648291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 anchor="ctr">
            <a:spAutoFit/>
          </a:bodyPr>
          <a:lstStyle/>
          <a:p>
            <a:pPr algn="ctr"/>
            <a:r>
              <a:rPr lang="en-US" altLang="zh-CN" b="0"/>
              <a:t>with</a:t>
            </a:r>
          </a:p>
        </p:txBody>
      </p:sp>
      <p:sp>
        <p:nvSpPr>
          <p:cNvPr id="869381" name="Rectangle 5"/>
          <p:cNvSpPr>
            <a:spLocks noChangeArrowheads="1"/>
          </p:cNvSpPr>
          <p:nvPr/>
        </p:nvSpPr>
        <p:spPr bwMode="auto">
          <a:xfrm>
            <a:off x="1864581" y="2454567"/>
            <a:ext cx="553714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lost</a:t>
            </a:r>
            <a:endParaRPr lang="zh-CN" altLang="en-US" b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693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9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69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869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869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9379"/>
                  </p:tgtEl>
                </p:cond>
              </p:nextCondLst>
            </p:seq>
          </p:childTnLst>
        </p:cTn>
      </p:par>
    </p:tnLst>
    <p:bldLst>
      <p:bldP spid="869380" grpId="0"/>
      <p:bldP spid="869380" grpId="1"/>
      <p:bldP spid="869381" grpId="0"/>
      <p:bldP spid="86938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2837F026-7981-4E16-9A97-E2A2F4E9CA65}" type="slidenum">
              <a:rPr lang="zh-CN" altLang="en-US"/>
              <a:t>17</a:t>
            </a:fld>
            <a:endParaRPr lang="en-US" altLang="zh-CN"/>
          </a:p>
        </p:txBody>
      </p:sp>
      <p:graphicFrame>
        <p:nvGraphicFramePr>
          <p:cNvPr id="868355" name="Object 3"/>
          <p:cNvGraphicFramePr>
            <a:graphicFrameLocks noChangeAspect="1"/>
          </p:cNvGraphicFramePr>
          <p:nvPr/>
        </p:nvGraphicFramePr>
        <p:xfrm>
          <a:off x="343942" y="391876"/>
          <a:ext cx="8456121" cy="436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8362" name="Document" r:id="rId4" imgW="14236700" imgH="7340600" progId="Word.Document.8">
                  <p:embed/>
                </p:oleObj>
              </mc:Choice>
              <mc:Fallback>
                <p:oleObj name="Document" r:id="rId4" imgW="14236700" imgH="734060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942" y="391876"/>
                        <a:ext cx="8456121" cy="436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68356" name="Picture 4" descr="二维码必修130.tif"/>
          <p:cNvPicPr>
            <a:picLocks noChangeAspect="1" noChangeArrowheads="1"/>
          </p:cNvPicPr>
          <p:nvPr/>
        </p:nvPicPr>
        <p:blipFill>
          <a:blip r:embed="rId6" r:link="rId7" cstate="email"/>
          <a:srcRect/>
          <a:stretch>
            <a:fillRect/>
          </a:stretch>
        </p:blipFill>
        <p:spPr bwMode="auto">
          <a:xfrm>
            <a:off x="7618321" y="1940470"/>
            <a:ext cx="1083472" cy="899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5168D703-3571-4024-A027-A9DC44CB8D1B}" type="slidenum">
              <a:rPr lang="zh-CN" altLang="en-US"/>
              <a:t>18</a:t>
            </a:fld>
            <a:endParaRPr lang="en-US" altLang="zh-CN"/>
          </a:p>
        </p:txBody>
      </p:sp>
      <p:pic>
        <p:nvPicPr>
          <p:cNvPr id="867331" name="Picture 3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6" y="4887713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67330" name="Object 2"/>
          <p:cNvGraphicFramePr>
            <a:graphicFrameLocks noChangeAspect="1"/>
          </p:cNvGraphicFramePr>
          <p:nvPr/>
        </p:nvGraphicFramePr>
        <p:xfrm>
          <a:off x="404415" y="681685"/>
          <a:ext cx="8336435" cy="3781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339" name="Document" r:id="rId5" imgW="14020800" imgH="6362700" progId="Word.Document.8">
                  <p:embed/>
                </p:oleObj>
              </mc:Choice>
              <mc:Fallback>
                <p:oleObj name="Document" r:id="rId5" imgW="14020800" imgH="63627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5" y="681685"/>
                        <a:ext cx="8336435" cy="37813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7332" name="Rectangle 4"/>
          <p:cNvSpPr>
            <a:spLocks noChangeArrowheads="1"/>
          </p:cNvSpPr>
          <p:nvPr/>
        </p:nvSpPr>
        <p:spPr bwMode="auto">
          <a:xfrm>
            <a:off x="1934284" y="3240938"/>
            <a:ext cx="1688640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 anchor="ctr">
            <a:spAutoFit/>
          </a:bodyPr>
          <a:lstStyle/>
          <a:p>
            <a:pPr algn="ctr"/>
            <a:r>
              <a:rPr lang="en-US" altLang="zh-CN" b="0"/>
              <a:t>had advanced</a:t>
            </a:r>
          </a:p>
        </p:txBody>
      </p:sp>
      <p:sp>
        <p:nvSpPr>
          <p:cNvPr id="867333" name="Rectangle 5"/>
          <p:cNvSpPr>
            <a:spLocks noChangeArrowheads="1"/>
          </p:cNvSpPr>
          <p:nvPr/>
        </p:nvSpPr>
        <p:spPr bwMode="auto">
          <a:xfrm>
            <a:off x="3090417" y="1679640"/>
            <a:ext cx="1210945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advanced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673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7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67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867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867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7331"/>
                  </p:tgtEl>
                </p:cond>
              </p:nextCondLst>
            </p:seq>
          </p:childTnLst>
        </p:cTn>
      </p:par>
    </p:tnLst>
    <p:bldLst>
      <p:bldP spid="867332" grpId="0"/>
      <p:bldP spid="867332" grpId="1"/>
      <p:bldP spid="867333" grpId="0"/>
      <p:bldP spid="86733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48A54A7F-BCA4-4281-9803-129DB2EFA61F}" type="slidenum">
              <a:rPr lang="zh-CN" altLang="en-US"/>
              <a:t>19</a:t>
            </a:fld>
            <a:endParaRPr lang="en-US" altLang="zh-CN"/>
          </a:p>
        </p:txBody>
      </p:sp>
      <p:graphicFrame>
        <p:nvGraphicFramePr>
          <p:cNvPr id="866306" name="Object 2"/>
          <p:cNvGraphicFramePr>
            <a:graphicFrameLocks noChangeAspect="1"/>
          </p:cNvGraphicFramePr>
          <p:nvPr/>
        </p:nvGraphicFramePr>
        <p:xfrm>
          <a:off x="343942" y="1184443"/>
          <a:ext cx="8456121" cy="2775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312" name="文档" r:id="rId4" imgW="10674985" imgH="3505200" progId="Word.Document.8">
                  <p:embed/>
                </p:oleObj>
              </mc:Choice>
              <mc:Fallback>
                <p:oleObj name="文档" r:id="rId4" imgW="10674985" imgH="35052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942" y="1184443"/>
                        <a:ext cx="8456121" cy="27758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B22832C4-9212-4BC1-8516-2ECEC4B38CD5}" type="slidenum">
              <a:rPr lang="zh-CN" altLang="en-US"/>
              <a:t>2</a:t>
            </a:fld>
            <a:endParaRPr lang="en-US" altLang="zh-CN"/>
          </a:p>
        </p:txBody>
      </p:sp>
      <p:cxnSp>
        <p:nvCxnSpPr>
          <p:cNvPr id="3" name="直接连接符 2"/>
          <p:cNvCxnSpPr>
            <a:cxnSpLocks noChangeShapeType="1"/>
          </p:cNvCxnSpPr>
          <p:nvPr/>
        </p:nvCxnSpPr>
        <p:spPr bwMode="auto">
          <a:xfrm>
            <a:off x="551817" y="2312181"/>
            <a:ext cx="7920685" cy="0"/>
          </a:xfrm>
          <a:prstGeom prst="line">
            <a:avLst/>
          </a:prstGeom>
          <a:noFill/>
          <a:ln w="28575" algn="ctr">
            <a:solidFill>
              <a:srgbClr val="99663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66935" name="Group 23"/>
          <p:cNvGrpSpPr/>
          <p:nvPr/>
        </p:nvGrpSpPr>
        <p:grpSpPr bwMode="auto">
          <a:xfrm>
            <a:off x="609339" y="974882"/>
            <a:ext cx="998440" cy="999045"/>
            <a:chOff x="1023" y="2520"/>
            <a:chExt cx="838" cy="839"/>
          </a:xfrm>
        </p:grpSpPr>
        <p:grpSp>
          <p:nvGrpSpPr>
            <p:cNvPr id="2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166934" name="TextBox 77"/>
            <p:cNvSpPr txBox="1">
              <a:spLocks noChangeArrowheads="1"/>
            </p:cNvSpPr>
            <p:nvPr/>
          </p:nvSpPr>
          <p:spPr bwMode="auto">
            <a:xfrm>
              <a:off x="1102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01675" indent="-26987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079500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513205" indent="-21780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45005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4022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594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166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738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语</a:t>
              </a:r>
            </a:p>
          </p:txBody>
        </p:sp>
      </p:grpSp>
      <p:grpSp>
        <p:nvGrpSpPr>
          <p:cNvPr id="166936" name="Group 24"/>
          <p:cNvGrpSpPr/>
          <p:nvPr/>
        </p:nvGrpSpPr>
        <p:grpSpPr bwMode="auto">
          <a:xfrm>
            <a:off x="1824797" y="974882"/>
            <a:ext cx="997610" cy="999045"/>
            <a:chOff x="1023" y="2520"/>
            <a:chExt cx="838" cy="839"/>
          </a:xfrm>
        </p:grpSpPr>
        <p:grpSp>
          <p:nvGrpSpPr>
            <p:cNvPr id="6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166938" name="TextBox 77"/>
            <p:cNvSpPr txBox="1">
              <a:spLocks noChangeArrowheads="1"/>
            </p:cNvSpPr>
            <p:nvPr/>
          </p:nvSpPr>
          <p:spPr bwMode="auto">
            <a:xfrm>
              <a:off x="1101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01675" indent="-26987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079500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513205" indent="-21780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45005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4022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594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166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738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 dirty="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言</a:t>
              </a:r>
            </a:p>
          </p:txBody>
        </p:sp>
      </p:grpSp>
      <p:grpSp>
        <p:nvGrpSpPr>
          <p:cNvPr id="166939" name="Group 27"/>
          <p:cNvGrpSpPr/>
          <p:nvPr/>
        </p:nvGrpSpPr>
        <p:grpSpPr bwMode="auto">
          <a:xfrm>
            <a:off x="3012837" y="974882"/>
            <a:ext cx="997610" cy="999045"/>
            <a:chOff x="1023" y="2520"/>
            <a:chExt cx="838" cy="839"/>
          </a:xfrm>
        </p:grpSpPr>
        <p:grpSp>
          <p:nvGrpSpPr>
            <p:cNvPr id="9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0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166941" name="TextBox 77"/>
            <p:cNvSpPr txBox="1">
              <a:spLocks noChangeArrowheads="1"/>
            </p:cNvSpPr>
            <p:nvPr/>
          </p:nvSpPr>
          <p:spPr bwMode="auto">
            <a:xfrm>
              <a:off x="1101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01675" indent="-26987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079500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513205" indent="-21780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45005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4022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594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166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738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基</a:t>
              </a:r>
            </a:p>
          </p:txBody>
        </p:sp>
      </p:grpSp>
      <p:grpSp>
        <p:nvGrpSpPr>
          <p:cNvPr id="166942" name="Group 30"/>
          <p:cNvGrpSpPr/>
          <p:nvPr/>
        </p:nvGrpSpPr>
        <p:grpSpPr bwMode="auto">
          <a:xfrm>
            <a:off x="4227632" y="1010028"/>
            <a:ext cx="998440" cy="998214"/>
            <a:chOff x="1023" y="2520"/>
            <a:chExt cx="838" cy="839"/>
          </a:xfrm>
        </p:grpSpPr>
        <p:grpSp>
          <p:nvGrpSpPr>
            <p:cNvPr id="12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3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166944" name="TextBox 77"/>
            <p:cNvSpPr txBox="1">
              <a:spLocks noChangeArrowheads="1"/>
            </p:cNvSpPr>
            <p:nvPr/>
          </p:nvSpPr>
          <p:spPr bwMode="auto">
            <a:xfrm>
              <a:off x="1102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01675" indent="-26987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079500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513205" indent="-21780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45005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4022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594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166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738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础</a:t>
              </a:r>
            </a:p>
          </p:txBody>
        </p:sp>
      </p:grpSp>
      <p:grpSp>
        <p:nvGrpSpPr>
          <p:cNvPr id="166945" name="Group 33"/>
          <p:cNvGrpSpPr/>
          <p:nvPr/>
        </p:nvGrpSpPr>
        <p:grpSpPr bwMode="auto">
          <a:xfrm>
            <a:off x="5572559" y="2460339"/>
            <a:ext cx="996779" cy="998214"/>
            <a:chOff x="1023" y="2520"/>
            <a:chExt cx="838" cy="839"/>
          </a:xfrm>
        </p:grpSpPr>
        <p:grpSp>
          <p:nvGrpSpPr>
            <p:cNvPr id="15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6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166947" name="TextBox 77"/>
            <p:cNvSpPr txBox="1">
              <a:spLocks noChangeArrowheads="1"/>
            </p:cNvSpPr>
            <p:nvPr/>
          </p:nvSpPr>
          <p:spPr bwMode="auto">
            <a:xfrm>
              <a:off x="1100" y="2534"/>
              <a:ext cx="678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01675" indent="-26987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079500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513205" indent="-21780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45005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4022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594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166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738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自</a:t>
              </a:r>
            </a:p>
          </p:txBody>
        </p:sp>
      </p:grpSp>
      <p:grpSp>
        <p:nvGrpSpPr>
          <p:cNvPr id="166951" name="Group 39"/>
          <p:cNvGrpSpPr/>
          <p:nvPr/>
        </p:nvGrpSpPr>
        <p:grpSpPr bwMode="auto">
          <a:xfrm>
            <a:off x="6899182" y="2470420"/>
            <a:ext cx="996779" cy="998214"/>
            <a:chOff x="1023" y="2520"/>
            <a:chExt cx="838" cy="839"/>
          </a:xfrm>
        </p:grpSpPr>
        <p:grpSp>
          <p:nvGrpSpPr>
            <p:cNvPr id="58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0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166953" name="TextBox 77"/>
            <p:cNvSpPr txBox="1">
              <a:spLocks noChangeArrowheads="1"/>
            </p:cNvSpPr>
            <p:nvPr/>
          </p:nvSpPr>
          <p:spPr bwMode="auto">
            <a:xfrm>
              <a:off x="1101" y="2534"/>
              <a:ext cx="678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01675" indent="-26987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079500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513205" indent="-21780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45005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4022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594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166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738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测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6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6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6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6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6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6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6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6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6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6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6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6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9C7C08EB-80EB-4824-B480-F364AA1DAA71}" type="slidenum">
              <a:rPr lang="zh-CN" altLang="en-US"/>
              <a:t>20</a:t>
            </a:fld>
            <a:endParaRPr lang="en-US" altLang="zh-CN"/>
          </a:p>
        </p:txBody>
      </p:sp>
      <p:pic>
        <p:nvPicPr>
          <p:cNvPr id="865283" name="Picture 3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6" y="4887713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65282" name="Object 2"/>
          <p:cNvGraphicFramePr>
            <a:graphicFrameLocks noChangeAspect="1"/>
          </p:cNvGraphicFramePr>
          <p:nvPr/>
        </p:nvGraphicFramePr>
        <p:xfrm>
          <a:off x="404415" y="375494"/>
          <a:ext cx="8336435" cy="4392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291" name="文档" r:id="rId5" imgW="10513060" imgH="5544185" progId="Word.Document.8">
                  <p:embed/>
                </p:oleObj>
              </mc:Choice>
              <mc:Fallback>
                <p:oleObj name="文档" r:id="rId5" imgW="10513060" imgH="554418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5" y="375494"/>
                        <a:ext cx="8336435" cy="43925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5284" name="Rectangle 4"/>
          <p:cNvSpPr>
            <a:spLocks noChangeArrowheads="1"/>
          </p:cNvSpPr>
          <p:nvPr/>
        </p:nvSpPr>
        <p:spPr bwMode="auto">
          <a:xfrm>
            <a:off x="4051403" y="3500507"/>
            <a:ext cx="835843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 anchor="ctr">
            <a:spAutoFit/>
          </a:bodyPr>
          <a:lstStyle/>
          <a:p>
            <a:pPr algn="ctr"/>
            <a:r>
              <a:rPr lang="en-US" altLang="zh-CN" b="0"/>
              <a:t>where</a:t>
            </a:r>
          </a:p>
        </p:txBody>
      </p:sp>
      <p:sp>
        <p:nvSpPr>
          <p:cNvPr id="865285" name="Rectangle 5"/>
          <p:cNvSpPr>
            <a:spLocks noChangeArrowheads="1"/>
          </p:cNvSpPr>
          <p:nvPr/>
        </p:nvSpPr>
        <p:spPr bwMode="auto">
          <a:xfrm>
            <a:off x="1327884" y="2497409"/>
            <a:ext cx="757296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What</a:t>
            </a:r>
            <a:endParaRPr lang="zh-CN" altLang="en-US" b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652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5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65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865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865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5283"/>
                  </p:tgtEl>
                </p:cond>
              </p:nextCondLst>
            </p:seq>
          </p:childTnLst>
        </p:cTn>
      </p:par>
    </p:tnLst>
    <p:bldLst>
      <p:bldP spid="865284" grpId="0"/>
      <p:bldP spid="865284" grpId="1"/>
      <p:bldP spid="865285" grpId="0"/>
      <p:bldP spid="86528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9FBA6703-5B74-47B3-A136-85A75093C64E}" type="slidenum">
              <a:rPr lang="zh-CN" altLang="en-US"/>
              <a:t>21</a:t>
            </a:fld>
            <a:endParaRPr lang="en-US" altLang="zh-CN"/>
          </a:p>
        </p:txBody>
      </p:sp>
      <p:graphicFrame>
        <p:nvGraphicFramePr>
          <p:cNvPr id="864259" name="Object 3"/>
          <p:cNvGraphicFramePr>
            <a:graphicFrameLocks noChangeAspect="1"/>
          </p:cNvGraphicFramePr>
          <p:nvPr/>
        </p:nvGraphicFramePr>
        <p:xfrm>
          <a:off x="343942" y="676645"/>
          <a:ext cx="8456121" cy="3791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265" name="文档" r:id="rId4" imgW="10674985" imgH="4787265" progId="Word.Document.8">
                  <p:embed/>
                </p:oleObj>
              </mc:Choice>
              <mc:Fallback>
                <p:oleObj name="文档" r:id="rId4" imgW="10674985" imgH="478726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942" y="676645"/>
                        <a:ext cx="8456121" cy="37914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C65A6633-2BC0-43BE-BAFA-200593B477FA}" type="slidenum">
              <a:rPr lang="zh-CN" altLang="en-US"/>
              <a:t>22</a:t>
            </a:fld>
            <a:endParaRPr lang="en-US" altLang="zh-CN"/>
          </a:p>
        </p:txBody>
      </p:sp>
      <p:pic>
        <p:nvPicPr>
          <p:cNvPr id="863235" name="Picture 3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6" y="4887713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63234" name="Object 2"/>
          <p:cNvGraphicFramePr>
            <a:graphicFrameLocks noChangeAspect="1"/>
          </p:cNvGraphicFramePr>
          <p:nvPr/>
        </p:nvGraphicFramePr>
        <p:xfrm>
          <a:off x="404415" y="681685"/>
          <a:ext cx="8336435" cy="3781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243" name="文档" r:id="rId5" imgW="10513060" imgH="4773295" progId="Word.Document.8">
                  <p:embed/>
                </p:oleObj>
              </mc:Choice>
              <mc:Fallback>
                <p:oleObj name="文档" r:id="rId5" imgW="10513060" imgH="477329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5" y="681685"/>
                        <a:ext cx="8336435" cy="37813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3236" name="Rectangle 4"/>
          <p:cNvSpPr>
            <a:spLocks noChangeArrowheads="1"/>
          </p:cNvSpPr>
          <p:nvPr/>
        </p:nvSpPr>
        <p:spPr bwMode="auto">
          <a:xfrm>
            <a:off x="3717246" y="3240938"/>
            <a:ext cx="350132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 anchor="ctr">
            <a:spAutoFit/>
          </a:bodyPr>
          <a:lstStyle/>
          <a:p>
            <a:pPr algn="ctr"/>
            <a:r>
              <a:rPr lang="en-US" altLang="zh-CN" b="0"/>
              <a:t>at</a:t>
            </a:r>
          </a:p>
        </p:txBody>
      </p:sp>
      <p:sp>
        <p:nvSpPr>
          <p:cNvPr id="863237" name="Rectangle 5"/>
          <p:cNvSpPr>
            <a:spLocks noChangeArrowheads="1"/>
          </p:cNvSpPr>
          <p:nvPr/>
        </p:nvSpPr>
        <p:spPr bwMode="auto">
          <a:xfrm>
            <a:off x="3457033" y="1639318"/>
            <a:ext cx="2002829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have maintained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63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3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63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863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863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3235"/>
                  </p:tgtEl>
                </p:cond>
              </p:nextCondLst>
            </p:seq>
          </p:childTnLst>
        </p:cTn>
      </p:par>
    </p:tnLst>
    <p:bldLst>
      <p:bldP spid="863236" grpId="0"/>
      <p:bldP spid="863236" grpId="1"/>
      <p:bldP spid="863237" grpId="0"/>
      <p:bldP spid="863237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9A02D0AE-48AA-419E-A496-5DF68BB363D4}" type="slidenum">
              <a:rPr lang="zh-CN" altLang="en-US"/>
              <a:t>23</a:t>
            </a:fld>
            <a:endParaRPr lang="en-US" altLang="zh-CN"/>
          </a:p>
        </p:txBody>
      </p:sp>
      <p:graphicFrame>
        <p:nvGraphicFramePr>
          <p:cNvPr id="862210" name="Object 2"/>
          <p:cNvGraphicFramePr>
            <a:graphicFrameLocks noChangeAspect="1"/>
          </p:cNvGraphicFramePr>
          <p:nvPr/>
        </p:nvGraphicFramePr>
        <p:xfrm>
          <a:off x="404415" y="1474253"/>
          <a:ext cx="8336435" cy="2196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216" name="文档" r:id="rId4" imgW="10522585" imgH="2772410" progId="Word.Document.8">
                  <p:embed/>
                </p:oleObj>
              </mc:Choice>
              <mc:Fallback>
                <p:oleObj name="文档" r:id="rId4" imgW="10522585" imgH="277241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5" y="1474253"/>
                        <a:ext cx="8336435" cy="21962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1ED558AD-FAFD-43CF-A483-BD8DE081541D}" type="slidenum">
              <a:rPr lang="zh-CN" altLang="en-US"/>
              <a:t>24</a:t>
            </a:fld>
            <a:endParaRPr lang="en-US" altLang="zh-CN"/>
          </a:p>
        </p:txBody>
      </p:sp>
      <p:graphicFrame>
        <p:nvGraphicFramePr>
          <p:cNvPr id="861186" name="Object 2"/>
          <p:cNvGraphicFramePr>
            <a:graphicFrameLocks noChangeAspect="1"/>
          </p:cNvGraphicFramePr>
          <p:nvPr/>
        </p:nvGraphicFramePr>
        <p:xfrm>
          <a:off x="343942" y="1184443"/>
          <a:ext cx="8456121" cy="2775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192" name="文档" r:id="rId4" imgW="10674985" imgH="3505200" progId="Word.Document.8">
                  <p:embed/>
                </p:oleObj>
              </mc:Choice>
              <mc:Fallback>
                <p:oleObj name="文档" r:id="rId4" imgW="10674985" imgH="35052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942" y="1184443"/>
                        <a:ext cx="8456121" cy="27758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44800F6A-FE0E-46AB-BBA9-D98979C469DF}" type="slidenum">
              <a:rPr lang="zh-CN" altLang="en-US"/>
              <a:t>25</a:t>
            </a:fld>
            <a:endParaRPr lang="en-US" altLang="zh-CN"/>
          </a:p>
        </p:txBody>
      </p:sp>
      <p:pic>
        <p:nvPicPr>
          <p:cNvPr id="860163" name="Picture 3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6" y="4887713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60162" name="Object 2"/>
          <p:cNvGraphicFramePr>
            <a:graphicFrameLocks noChangeAspect="1"/>
          </p:cNvGraphicFramePr>
          <p:nvPr/>
        </p:nvGraphicFramePr>
        <p:xfrm>
          <a:off x="404415" y="924874"/>
          <a:ext cx="8336435" cy="3293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171" name="文档" r:id="rId5" imgW="10513060" imgH="4158615" progId="Word.Document.8">
                  <p:embed/>
                </p:oleObj>
              </mc:Choice>
              <mc:Fallback>
                <p:oleObj name="文档" r:id="rId5" imgW="10513060" imgH="415861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5" y="924874"/>
                        <a:ext cx="8336435" cy="32937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164" name="Rectangle 4"/>
          <p:cNvSpPr>
            <a:spLocks noChangeArrowheads="1"/>
          </p:cNvSpPr>
          <p:nvPr/>
        </p:nvSpPr>
        <p:spPr bwMode="auto">
          <a:xfrm>
            <a:off x="2453302" y="3017909"/>
            <a:ext cx="1406512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 anchor="ctr">
            <a:spAutoFit/>
          </a:bodyPr>
          <a:lstStyle/>
          <a:p>
            <a:pPr algn="ctr"/>
            <a:r>
              <a:rPr lang="en-US" altLang="zh-CN" b="0"/>
              <a:t>has clicked</a:t>
            </a:r>
          </a:p>
        </p:txBody>
      </p:sp>
      <p:sp>
        <p:nvSpPr>
          <p:cNvPr id="860165" name="Rectangle 5"/>
          <p:cNvSpPr>
            <a:spLocks noChangeArrowheads="1"/>
          </p:cNvSpPr>
          <p:nvPr/>
        </p:nvSpPr>
        <p:spPr bwMode="auto">
          <a:xfrm>
            <a:off x="1998125" y="1924089"/>
            <a:ext cx="428680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on</a:t>
            </a:r>
            <a:endParaRPr lang="zh-CN" altLang="en-US" b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60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0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60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860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860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0163"/>
                  </p:tgtEl>
                </p:cond>
              </p:nextCondLst>
            </p:seq>
          </p:childTnLst>
        </p:cTn>
      </p:par>
    </p:tnLst>
    <p:bldLst>
      <p:bldP spid="860164" grpId="0"/>
      <p:bldP spid="860164" grpId="1"/>
      <p:bldP spid="860165" grpId="0"/>
      <p:bldP spid="860165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5A24B7E0-0C30-4631-9D76-687CBBDB0690}" type="slidenum">
              <a:rPr lang="zh-CN" altLang="en-US"/>
              <a:t>26</a:t>
            </a:fld>
            <a:endParaRPr lang="en-US" altLang="zh-CN"/>
          </a:p>
        </p:txBody>
      </p:sp>
      <p:graphicFrame>
        <p:nvGraphicFramePr>
          <p:cNvPr id="859139" name="Object 3"/>
          <p:cNvGraphicFramePr>
            <a:graphicFrameLocks noChangeAspect="1"/>
          </p:cNvGraphicFramePr>
          <p:nvPr/>
        </p:nvGraphicFramePr>
        <p:xfrm>
          <a:off x="343942" y="391876"/>
          <a:ext cx="8456121" cy="436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145" name="文档" r:id="rId4" imgW="10674985" imgH="5504815" progId="Word.Document.8">
                  <p:embed/>
                </p:oleObj>
              </mc:Choice>
              <mc:Fallback>
                <p:oleObj name="文档" r:id="rId4" imgW="10674985" imgH="550481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942" y="391876"/>
                        <a:ext cx="8456121" cy="436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0CB0E277-3232-4ACC-92AE-8599EB3907BF}" type="slidenum">
              <a:rPr lang="zh-CN" altLang="en-US"/>
              <a:t>27</a:t>
            </a:fld>
            <a:endParaRPr lang="en-US" altLang="zh-CN"/>
          </a:p>
        </p:txBody>
      </p:sp>
      <p:pic>
        <p:nvPicPr>
          <p:cNvPr id="858115" name="Picture 3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6" y="4887713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58114" name="Object 2"/>
          <p:cNvGraphicFramePr>
            <a:graphicFrameLocks noChangeAspect="1"/>
          </p:cNvGraphicFramePr>
          <p:nvPr/>
        </p:nvGraphicFramePr>
        <p:xfrm>
          <a:off x="404415" y="924874"/>
          <a:ext cx="8336435" cy="3293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123" name="文档" r:id="rId5" imgW="10513060" imgH="4158615" progId="Word.Document.8">
                  <p:embed/>
                </p:oleObj>
              </mc:Choice>
              <mc:Fallback>
                <p:oleObj name="文档" r:id="rId5" imgW="10513060" imgH="415861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5" y="924874"/>
                        <a:ext cx="8336435" cy="32937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8116" name="Rectangle 4"/>
          <p:cNvSpPr>
            <a:spLocks noChangeArrowheads="1"/>
          </p:cNvSpPr>
          <p:nvPr/>
        </p:nvSpPr>
        <p:spPr bwMode="auto">
          <a:xfrm>
            <a:off x="3332668" y="2980109"/>
            <a:ext cx="906375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 anchor="ctr">
            <a:spAutoFit/>
          </a:bodyPr>
          <a:lstStyle/>
          <a:p>
            <a:pPr algn="ctr"/>
            <a:r>
              <a:rPr lang="en-US" altLang="zh-CN" b="0"/>
              <a:t>to deal</a:t>
            </a:r>
          </a:p>
        </p:txBody>
      </p:sp>
      <p:sp>
        <p:nvSpPr>
          <p:cNvPr id="858117" name="Rectangle 5"/>
          <p:cNvSpPr>
            <a:spLocks noChangeArrowheads="1"/>
          </p:cNvSpPr>
          <p:nvPr/>
        </p:nvSpPr>
        <p:spPr bwMode="auto">
          <a:xfrm>
            <a:off x="3874045" y="1900148"/>
            <a:ext cx="922405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to hear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58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5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858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8115"/>
                  </p:tgtEl>
                </p:cond>
              </p:nextCondLst>
            </p:seq>
          </p:childTnLst>
        </p:cTn>
      </p:par>
    </p:tnLst>
    <p:bldLst>
      <p:bldP spid="858116" grpId="0"/>
      <p:bldP spid="858116" grpId="1"/>
      <p:bldP spid="858117" grpId="0"/>
      <p:bldP spid="858117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78A042AB-5D8C-48A9-BB1B-823D25408BC9}" type="slidenum">
              <a:rPr lang="zh-CN" altLang="en-US"/>
              <a:t>28</a:t>
            </a:fld>
            <a:endParaRPr lang="en-US" altLang="zh-CN"/>
          </a:p>
        </p:txBody>
      </p:sp>
      <p:graphicFrame>
        <p:nvGraphicFramePr>
          <p:cNvPr id="857090" name="Object 2"/>
          <p:cNvGraphicFramePr>
            <a:graphicFrameLocks noChangeAspect="1"/>
          </p:cNvGraphicFramePr>
          <p:nvPr/>
        </p:nvGraphicFramePr>
        <p:xfrm>
          <a:off x="404415" y="544340"/>
          <a:ext cx="8336435" cy="2758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100" name="文档" r:id="rId4" imgW="10522585" imgH="3483610" progId="Word.Document.8">
                  <p:embed/>
                </p:oleObj>
              </mc:Choice>
              <mc:Fallback>
                <p:oleObj name="文档" r:id="rId4" imgW="10522585" imgH="348361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5" y="544340"/>
                        <a:ext cx="8336435" cy="2758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7091" name="Object 3"/>
          <p:cNvGraphicFramePr>
            <a:graphicFrameLocks noChangeAspect="1"/>
          </p:cNvGraphicFramePr>
          <p:nvPr/>
        </p:nvGraphicFramePr>
        <p:xfrm>
          <a:off x="404415" y="3405901"/>
          <a:ext cx="8336435" cy="1097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101" name="文档" r:id="rId6" imgW="10522585" imgH="1387475" progId="Word.Document.8">
                  <p:embed/>
                </p:oleObj>
              </mc:Choice>
              <mc:Fallback>
                <p:oleObj name="文档" r:id="rId6" imgW="10522585" imgH="13874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5" y="3405901"/>
                        <a:ext cx="8336435" cy="10974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57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D18DDD97-CC9E-474A-88B4-4D8F694A88A7}" type="slidenum">
              <a:rPr lang="zh-CN" altLang="en-US"/>
              <a:t>29</a:t>
            </a:fld>
            <a:endParaRPr lang="en-US" altLang="zh-CN"/>
          </a:p>
        </p:txBody>
      </p:sp>
      <p:graphicFrame>
        <p:nvGraphicFramePr>
          <p:cNvPr id="856066" name="Object 2"/>
          <p:cNvGraphicFramePr>
            <a:graphicFrameLocks noChangeAspect="1"/>
          </p:cNvGraphicFramePr>
          <p:nvPr/>
        </p:nvGraphicFramePr>
        <p:xfrm>
          <a:off x="343942" y="1459132"/>
          <a:ext cx="8456121" cy="2226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6072" name="文档" r:id="rId4" imgW="10674985" imgH="2811780" progId="Word.Document.8">
                  <p:embed/>
                </p:oleObj>
              </mc:Choice>
              <mc:Fallback>
                <p:oleObj name="文档" r:id="rId4" imgW="10674985" imgH="281178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942" y="1459132"/>
                        <a:ext cx="8456121" cy="22264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93C47E13-77C2-4B51-BDFF-5447893D980C}" type="slidenum">
              <a:rPr lang="zh-CN" altLang="en-US"/>
              <a:t>3</a:t>
            </a:fld>
            <a:endParaRPr lang="en-US" altLang="zh-CN"/>
          </a:p>
        </p:txBody>
      </p:sp>
      <p:pic>
        <p:nvPicPr>
          <p:cNvPr id="609297" name="Picture 17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6" y="4887713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09296" name="Object 16"/>
          <p:cNvGraphicFramePr>
            <a:graphicFrameLocks noChangeAspect="1"/>
          </p:cNvGraphicFramePr>
          <p:nvPr/>
        </p:nvGraphicFramePr>
        <p:xfrm>
          <a:off x="404415" y="369195"/>
          <a:ext cx="8336435" cy="4406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308" name="Document" r:id="rId5" imgW="14020800" imgH="7416800" progId="Word.Document.8">
                  <p:embed/>
                </p:oleObj>
              </mc:Choice>
              <mc:Fallback>
                <p:oleObj name="Document" r:id="rId5" imgW="14020800" imgH="7416800" progId="Word.Document.8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5" y="369195"/>
                        <a:ext cx="8336435" cy="44063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9299" name="Rectangle 19"/>
          <p:cNvSpPr>
            <a:spLocks noChangeArrowheads="1"/>
          </p:cNvSpPr>
          <p:nvPr/>
        </p:nvSpPr>
        <p:spPr bwMode="auto">
          <a:xfrm>
            <a:off x="1451349" y="1902668"/>
            <a:ext cx="757296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Click</a:t>
            </a:r>
            <a:endParaRPr lang="zh-CN" altLang="en-US" b="0"/>
          </a:p>
        </p:txBody>
      </p:sp>
      <p:sp>
        <p:nvSpPr>
          <p:cNvPr id="609300" name="Rectangle 20"/>
          <p:cNvSpPr>
            <a:spLocks noChangeArrowheads="1"/>
          </p:cNvSpPr>
          <p:nvPr/>
        </p:nvSpPr>
        <p:spPr bwMode="auto">
          <a:xfrm>
            <a:off x="6098941" y="2447007"/>
            <a:ext cx="1069881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advance</a:t>
            </a:r>
            <a:endParaRPr lang="zh-CN" altLang="en-US" b="0"/>
          </a:p>
        </p:txBody>
      </p:sp>
      <p:sp>
        <p:nvSpPr>
          <p:cNvPr id="609301" name="Rectangle 21"/>
          <p:cNvSpPr>
            <a:spLocks noChangeArrowheads="1"/>
          </p:cNvSpPr>
          <p:nvPr/>
        </p:nvSpPr>
        <p:spPr bwMode="auto">
          <a:xfrm>
            <a:off x="3605695" y="3014027"/>
            <a:ext cx="882330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enable</a:t>
            </a:r>
            <a:endParaRPr lang="zh-CN" altLang="en-US" b="0"/>
          </a:p>
        </p:txBody>
      </p:sp>
      <p:sp>
        <p:nvSpPr>
          <p:cNvPr id="609302" name="Rectangle 22"/>
          <p:cNvSpPr>
            <a:spLocks noChangeArrowheads="1"/>
          </p:cNvSpPr>
          <p:nvPr/>
        </p:nvSpPr>
        <p:spPr bwMode="auto">
          <a:xfrm>
            <a:off x="6901466" y="3514263"/>
            <a:ext cx="867903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digital</a:t>
            </a:r>
            <a:endParaRPr lang="zh-CN" altLang="en-US" b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9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9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9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09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09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609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609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609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609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9297"/>
                  </p:tgtEl>
                </p:cond>
              </p:nextCondLst>
            </p:seq>
          </p:childTnLst>
        </p:cTn>
      </p:par>
    </p:tnLst>
    <p:bldLst>
      <p:bldP spid="609299" grpId="0"/>
      <p:bldP spid="609299" grpId="1"/>
      <p:bldP spid="609300" grpId="0"/>
      <p:bldP spid="609300" grpId="1"/>
      <p:bldP spid="609301" grpId="0"/>
      <p:bldP spid="609301" grpId="1"/>
      <p:bldP spid="609302" grpId="0"/>
      <p:bldP spid="609302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6F94DFD3-A8AD-4F10-BB91-8CCABBECD746}" type="slidenum">
              <a:rPr lang="zh-CN" altLang="en-US"/>
              <a:t>30</a:t>
            </a:fld>
            <a:endParaRPr lang="en-US" altLang="zh-CN"/>
          </a:p>
        </p:txBody>
      </p:sp>
      <p:pic>
        <p:nvPicPr>
          <p:cNvPr id="753671" name="Picture 7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6" y="4887713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53670" name="Object 6"/>
          <p:cNvGraphicFramePr>
            <a:graphicFrameLocks noChangeAspect="1"/>
          </p:cNvGraphicFramePr>
          <p:nvPr/>
        </p:nvGraphicFramePr>
        <p:xfrm>
          <a:off x="404415" y="406996"/>
          <a:ext cx="8336435" cy="4330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679" name="文档" r:id="rId5" imgW="10513060" imgH="5466715" progId="Word.Document.8">
                  <p:embed/>
                </p:oleObj>
              </mc:Choice>
              <mc:Fallback>
                <p:oleObj name="文档" r:id="rId5" imgW="10513060" imgH="5466715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5" y="406996"/>
                        <a:ext cx="8336435" cy="43307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3672" name="Rectangle 8"/>
          <p:cNvSpPr>
            <a:spLocks noChangeArrowheads="1"/>
          </p:cNvSpPr>
          <p:nvPr/>
        </p:nvSpPr>
        <p:spPr bwMode="auto">
          <a:xfrm>
            <a:off x="2565917" y="3054451"/>
            <a:ext cx="366162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 anchor="ctr">
            <a:spAutoFit/>
          </a:bodyPr>
          <a:lstStyle/>
          <a:p>
            <a:pPr algn="ctr"/>
            <a:r>
              <a:rPr lang="en-US" altLang="zh-CN" b="0"/>
              <a:t>in</a:t>
            </a:r>
          </a:p>
        </p:txBody>
      </p:sp>
      <p:sp>
        <p:nvSpPr>
          <p:cNvPr id="753673" name="Rectangle 9"/>
          <p:cNvSpPr>
            <a:spLocks noChangeArrowheads="1"/>
          </p:cNvSpPr>
          <p:nvPr/>
        </p:nvSpPr>
        <p:spPr bwMode="auto">
          <a:xfrm>
            <a:off x="2348364" y="1940469"/>
            <a:ext cx="1337583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that/which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536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5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7536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536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3671"/>
                  </p:tgtEl>
                </p:cond>
              </p:nextCondLst>
            </p:seq>
          </p:childTnLst>
        </p:cTn>
      </p:par>
    </p:tnLst>
    <p:bldLst>
      <p:bldP spid="753672" grpId="0"/>
      <p:bldP spid="753672" grpId="1"/>
      <p:bldP spid="753673" grpId="0"/>
      <p:bldP spid="753673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C2E216AC-E835-49E2-9600-9F76F818FE77}" type="slidenum">
              <a:rPr lang="zh-CN" altLang="en-US"/>
              <a:t>31</a:t>
            </a:fld>
            <a:endParaRPr lang="en-US" altLang="zh-CN"/>
          </a:p>
        </p:txBody>
      </p:sp>
      <p:pic>
        <p:nvPicPr>
          <p:cNvPr id="754694" name="Picture 6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6" y="4887713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54693" name="Object 5"/>
          <p:cNvGraphicFramePr>
            <a:graphicFrameLocks noChangeAspect="1"/>
          </p:cNvGraphicFramePr>
          <p:nvPr/>
        </p:nvGraphicFramePr>
        <p:xfrm>
          <a:off x="404413" y="927393"/>
          <a:ext cx="8326356" cy="3292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705" name="文档" r:id="rId5" imgW="10513060" imgH="4158615" progId="Word.Document.8">
                  <p:embed/>
                </p:oleObj>
              </mc:Choice>
              <mc:Fallback>
                <p:oleObj name="文档" r:id="rId5" imgW="10513060" imgH="415861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3" y="927393"/>
                        <a:ext cx="8326356" cy="32924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4696" name="Rectangle 8"/>
          <p:cNvSpPr>
            <a:spLocks noChangeArrowheads="1"/>
          </p:cNvSpPr>
          <p:nvPr/>
        </p:nvSpPr>
        <p:spPr bwMode="auto">
          <a:xfrm>
            <a:off x="8064308" y="1924089"/>
            <a:ext cx="710808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zh-CN" altLang="en-US" b="0"/>
              <a:t>剩下</a:t>
            </a:r>
          </a:p>
        </p:txBody>
      </p:sp>
      <p:sp>
        <p:nvSpPr>
          <p:cNvPr id="754697" name="Rectangle 9"/>
          <p:cNvSpPr>
            <a:spLocks noChangeArrowheads="1"/>
          </p:cNvSpPr>
          <p:nvPr/>
        </p:nvSpPr>
        <p:spPr bwMode="auto">
          <a:xfrm>
            <a:off x="8064308" y="2460867"/>
            <a:ext cx="710808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zh-CN" altLang="en-US" b="0"/>
              <a:t>留下</a:t>
            </a:r>
          </a:p>
        </p:txBody>
      </p:sp>
      <p:sp>
        <p:nvSpPr>
          <p:cNvPr id="754698" name="Rectangle 10"/>
          <p:cNvSpPr>
            <a:spLocks noChangeArrowheads="1"/>
          </p:cNvSpPr>
          <p:nvPr/>
        </p:nvSpPr>
        <p:spPr bwMode="auto">
          <a:xfrm>
            <a:off x="7241625" y="2992605"/>
            <a:ext cx="710808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zh-CN" altLang="en-US" b="0"/>
              <a:t>留待</a:t>
            </a:r>
          </a:p>
        </p:txBody>
      </p:sp>
      <p:sp>
        <p:nvSpPr>
          <p:cNvPr id="754699" name="Rectangle 11"/>
          <p:cNvSpPr>
            <a:spLocks noChangeArrowheads="1"/>
          </p:cNvSpPr>
          <p:nvPr/>
        </p:nvSpPr>
        <p:spPr bwMode="auto">
          <a:xfrm>
            <a:off x="7687612" y="3538205"/>
            <a:ext cx="710808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zh-CN" altLang="en-US" b="0"/>
              <a:t>遗迹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546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54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54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54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7546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7546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754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7546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4694"/>
                  </p:tgtEl>
                </p:cond>
              </p:nextCondLst>
            </p:seq>
          </p:childTnLst>
        </p:cTn>
      </p:par>
    </p:tnLst>
    <p:bldLst>
      <p:bldP spid="754696" grpId="0"/>
      <p:bldP spid="754696" grpId="1"/>
      <p:bldP spid="754697" grpId="0"/>
      <p:bldP spid="754697" grpId="1"/>
      <p:bldP spid="754698" grpId="0"/>
      <p:bldP spid="754698" grpId="1"/>
      <p:bldP spid="754699" grpId="0"/>
      <p:bldP spid="754699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4CF081CA-973C-4CC8-BA76-BB327D74DE3B}" type="slidenum">
              <a:rPr lang="zh-CN" altLang="en-US"/>
              <a:t>32</a:t>
            </a:fld>
            <a:endParaRPr lang="en-US" altLang="zh-CN"/>
          </a:p>
        </p:txBody>
      </p:sp>
      <p:graphicFrame>
        <p:nvGraphicFramePr>
          <p:cNvPr id="756740" name="Object 4"/>
          <p:cNvGraphicFramePr>
            <a:graphicFrameLocks noChangeAspect="1"/>
          </p:cNvGraphicFramePr>
          <p:nvPr/>
        </p:nvGraphicFramePr>
        <p:xfrm>
          <a:off x="343942" y="1184443"/>
          <a:ext cx="8456121" cy="2775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6746" name="文档" r:id="rId4" imgW="10674985" imgH="3505200" progId="Word.Document.8">
                  <p:embed/>
                </p:oleObj>
              </mc:Choice>
              <mc:Fallback>
                <p:oleObj name="文档" r:id="rId4" imgW="10674985" imgH="350520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942" y="1184443"/>
                        <a:ext cx="8456121" cy="27758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E7F3420E-F3BF-4A84-9848-356907D14839}" type="slidenum">
              <a:rPr lang="zh-CN" altLang="en-US"/>
              <a:t>33</a:t>
            </a:fld>
            <a:endParaRPr lang="en-US" altLang="zh-CN"/>
          </a:p>
        </p:txBody>
      </p:sp>
      <p:pic>
        <p:nvPicPr>
          <p:cNvPr id="755716" name="Picture 4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6" y="4887713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55715" name="Object 3"/>
          <p:cNvGraphicFramePr>
            <a:graphicFrameLocks noChangeAspect="1"/>
          </p:cNvGraphicFramePr>
          <p:nvPr/>
        </p:nvGraphicFramePr>
        <p:xfrm>
          <a:off x="404415" y="924874"/>
          <a:ext cx="8336435" cy="3293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5723" name="文档" r:id="rId5" imgW="10513060" imgH="4158615" progId="Word.Document.8">
                  <p:embed/>
                </p:oleObj>
              </mc:Choice>
              <mc:Fallback>
                <p:oleObj name="文档" r:id="rId5" imgW="10513060" imgH="415861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5" y="924874"/>
                        <a:ext cx="8336435" cy="32937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5717" name="Rectangle 5"/>
          <p:cNvSpPr>
            <a:spLocks noChangeArrowheads="1"/>
          </p:cNvSpPr>
          <p:nvPr/>
        </p:nvSpPr>
        <p:spPr bwMode="auto">
          <a:xfrm>
            <a:off x="4869325" y="788892"/>
            <a:ext cx="1361628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 anchor="ctr">
            <a:spAutoFit/>
          </a:bodyPr>
          <a:lstStyle/>
          <a:p>
            <a:r>
              <a:rPr lang="en-US" altLang="zh-CN" b="0"/>
              <a:t>remaining</a:t>
            </a:r>
            <a:r>
              <a:rPr lang="en-US" altLang="zh-CN"/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557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557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5716"/>
                  </p:tgtEl>
                </p:cond>
              </p:nextCondLst>
            </p:seq>
          </p:childTnLst>
        </p:cTn>
      </p:par>
    </p:tnLst>
    <p:bldLst>
      <p:bldP spid="755717" grpId="0"/>
      <p:bldP spid="755717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6703507E-D908-4C7A-AEB4-1C74F33D7AE6}" type="slidenum">
              <a:rPr lang="zh-CN" altLang="en-US"/>
              <a:t>34</a:t>
            </a:fld>
            <a:endParaRPr lang="en-US" altLang="zh-CN"/>
          </a:p>
        </p:txBody>
      </p:sp>
      <p:pic>
        <p:nvPicPr>
          <p:cNvPr id="683019" name="Picture 11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6" y="4887713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83018" name="Object 10"/>
          <p:cNvGraphicFramePr>
            <a:graphicFrameLocks noChangeAspect="1"/>
          </p:cNvGraphicFramePr>
          <p:nvPr/>
        </p:nvGraphicFramePr>
        <p:xfrm>
          <a:off x="404415" y="1228544"/>
          <a:ext cx="8336435" cy="2686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027" name="文档" r:id="rId5" imgW="10513060" imgH="3392170" progId="Word.Document.8">
                  <p:embed/>
                </p:oleObj>
              </mc:Choice>
              <mc:Fallback>
                <p:oleObj name="文档" r:id="rId5" imgW="10513060" imgH="3392170" progId="Word.Documen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5" y="1228544"/>
                        <a:ext cx="8336435" cy="26864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3020" name="Rectangle 12"/>
          <p:cNvSpPr>
            <a:spLocks noChangeArrowheads="1"/>
          </p:cNvSpPr>
          <p:nvPr/>
        </p:nvSpPr>
        <p:spPr bwMode="auto">
          <a:xfrm>
            <a:off x="2056206" y="2200141"/>
            <a:ext cx="1291095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 anchor="ctr">
            <a:spAutoFit/>
          </a:bodyPr>
          <a:lstStyle/>
          <a:p>
            <a:pPr algn="ctr"/>
            <a:r>
              <a:rPr lang="en-US" altLang="zh-CN" b="0"/>
              <a:t>remaining</a:t>
            </a:r>
          </a:p>
        </p:txBody>
      </p:sp>
      <p:sp>
        <p:nvSpPr>
          <p:cNvPr id="683021" name="Rectangle 13"/>
          <p:cNvSpPr>
            <a:spLocks noChangeArrowheads="1"/>
          </p:cNvSpPr>
          <p:nvPr/>
        </p:nvSpPr>
        <p:spPr bwMode="auto">
          <a:xfrm>
            <a:off x="2527263" y="1117660"/>
            <a:ext cx="1273463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to be seen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830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8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6830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6830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3019"/>
                  </p:tgtEl>
                </p:cond>
              </p:nextCondLst>
            </p:seq>
          </p:childTnLst>
        </p:cTn>
      </p:par>
    </p:tnLst>
    <p:bldLst>
      <p:bldP spid="683020" grpId="0"/>
      <p:bldP spid="683020" grpId="1"/>
      <p:bldP spid="683021" grpId="0"/>
      <p:bldP spid="683021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9" name="Picture 19" descr="欣赏副本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79234" y="1922828"/>
            <a:ext cx="3585537" cy="129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206324" y="2848961"/>
            <a:ext cx="3027103" cy="36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6" tIns="34287" rIns="68576" bIns="34287">
            <a:spAutoFit/>
          </a:bodyPr>
          <a:lstStyle/>
          <a:p>
            <a:pPr defTabSz="683895"/>
            <a:r>
              <a:rPr lang="en-US" altLang="zh-CN" sz="1900">
                <a:solidFill>
                  <a:srgbClr val="008000"/>
                </a:solidFill>
                <a:latin typeface="Arial" panose="020B0604020202020204" pitchFamily="34" charset="0"/>
              </a:rPr>
              <a:t>Thank you for watching !</a:t>
            </a:r>
            <a:endParaRPr lang="zh-CN" altLang="en-US" sz="1900" b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pic>
        <p:nvPicPr>
          <p:cNvPr id="81942" name="Picture 22" descr="欣赏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69155" y="1929129"/>
            <a:ext cx="3585537" cy="71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0550C2F2-3CB9-450E-830E-BC45D9F517DE}" type="slidenum">
              <a:rPr lang="zh-CN" altLang="en-US"/>
              <a:t>4</a:t>
            </a:fld>
            <a:endParaRPr lang="en-US" altLang="zh-CN"/>
          </a:p>
        </p:txBody>
      </p:sp>
      <p:pic>
        <p:nvPicPr>
          <p:cNvPr id="611344" name="Picture 16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6" y="4887713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11343" name="Object 15"/>
          <p:cNvGraphicFramePr>
            <a:graphicFrameLocks noChangeAspect="1"/>
          </p:cNvGraphicFramePr>
          <p:nvPr/>
        </p:nvGraphicFramePr>
        <p:xfrm>
          <a:off x="404413" y="1197042"/>
          <a:ext cx="8326356" cy="2738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355" name="Document" r:id="rId5" imgW="14020800" imgH="4622800" progId="Word.Document.8">
                  <p:embed/>
                </p:oleObj>
              </mc:Choice>
              <mc:Fallback>
                <p:oleObj name="Document" r:id="rId5" imgW="14020800" imgH="4622800" progId="Word.Document.8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3" y="1197042"/>
                        <a:ext cx="8326356" cy="27380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1346" name="Rectangle 18"/>
          <p:cNvSpPr>
            <a:spLocks noChangeArrowheads="1"/>
          </p:cNvSpPr>
          <p:nvPr/>
        </p:nvSpPr>
        <p:spPr bwMode="auto">
          <a:xfrm>
            <a:off x="4565701" y="1134041"/>
            <a:ext cx="537684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site</a:t>
            </a:r>
            <a:endParaRPr lang="zh-CN" altLang="en-US" b="0"/>
          </a:p>
        </p:txBody>
      </p:sp>
      <p:sp>
        <p:nvSpPr>
          <p:cNvPr id="611347" name="Rectangle 19"/>
          <p:cNvSpPr>
            <a:spLocks noChangeArrowheads="1"/>
          </p:cNvSpPr>
          <p:nvPr/>
        </p:nvSpPr>
        <p:spPr bwMode="auto">
          <a:xfrm>
            <a:off x="463626" y="2210119"/>
            <a:ext cx="1400100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maintained</a:t>
            </a:r>
            <a:endParaRPr lang="zh-CN" altLang="en-US" b="0"/>
          </a:p>
        </p:txBody>
      </p:sp>
      <p:sp>
        <p:nvSpPr>
          <p:cNvPr id="611348" name="Rectangle 20"/>
          <p:cNvSpPr>
            <a:spLocks noChangeArrowheads="1"/>
          </p:cNvSpPr>
          <p:nvPr/>
        </p:nvSpPr>
        <p:spPr bwMode="auto">
          <a:xfrm>
            <a:off x="2125370" y="2682634"/>
            <a:ext cx="1557194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significantly</a:t>
            </a:r>
            <a:endParaRPr lang="zh-CN" altLang="en-US" b="0"/>
          </a:p>
        </p:txBody>
      </p:sp>
      <p:sp>
        <p:nvSpPr>
          <p:cNvPr id="611349" name="Rectangle 21"/>
          <p:cNvSpPr>
            <a:spLocks noChangeArrowheads="1"/>
          </p:cNvSpPr>
          <p:nvPr/>
        </p:nvSpPr>
        <p:spPr bwMode="auto">
          <a:xfrm>
            <a:off x="2455452" y="3277375"/>
            <a:ext cx="632262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tend</a:t>
            </a:r>
            <a:endParaRPr lang="zh-CN" altLang="en-US" b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13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1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1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1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1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611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611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611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611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1344"/>
                  </p:tgtEl>
                </p:cond>
              </p:nextCondLst>
            </p:seq>
          </p:childTnLst>
        </p:cTn>
      </p:par>
    </p:tnLst>
    <p:bldLst>
      <p:bldP spid="611346" grpId="0"/>
      <p:bldP spid="611346" grpId="1"/>
      <p:bldP spid="611347" grpId="0"/>
      <p:bldP spid="611347" grpId="1"/>
      <p:bldP spid="611348" grpId="0"/>
      <p:bldP spid="611348" grpId="1"/>
      <p:bldP spid="611349" grpId="0"/>
      <p:bldP spid="61134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DD29F473-4D2F-48BE-BD53-34DB717D7DA1}" type="slidenum">
              <a:rPr lang="zh-CN" altLang="en-US"/>
              <a:t>5</a:t>
            </a:fld>
            <a:endParaRPr lang="en-US" altLang="zh-CN"/>
          </a:p>
        </p:txBody>
      </p:sp>
      <p:pic>
        <p:nvPicPr>
          <p:cNvPr id="613390" name="Picture 14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6" y="4887713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13389" name="Object 13"/>
          <p:cNvGraphicFramePr>
            <a:graphicFrameLocks noChangeAspect="1"/>
          </p:cNvGraphicFramePr>
          <p:nvPr/>
        </p:nvGraphicFramePr>
        <p:xfrm>
          <a:off x="404413" y="374234"/>
          <a:ext cx="8326356" cy="4384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402" name="Document" r:id="rId5" imgW="14020800" imgH="7391400" progId="Word.Document.8">
                  <p:embed/>
                </p:oleObj>
              </mc:Choice>
              <mc:Fallback>
                <p:oleObj name="Document" r:id="rId5" imgW="14020800" imgH="7391400" progId="Word.Document.8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3" y="374234"/>
                        <a:ext cx="8326356" cy="43849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3392" name="Rectangle 16"/>
          <p:cNvSpPr>
            <a:spLocks noChangeArrowheads="1"/>
          </p:cNvSpPr>
          <p:nvPr/>
        </p:nvSpPr>
        <p:spPr bwMode="auto">
          <a:xfrm>
            <a:off x="1361900" y="1383530"/>
            <a:ext cx="1069881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advance</a:t>
            </a:r>
            <a:endParaRPr lang="zh-CN" altLang="en-US" b="0"/>
          </a:p>
        </p:txBody>
      </p:sp>
      <p:sp>
        <p:nvSpPr>
          <p:cNvPr id="613393" name="Rectangle 17"/>
          <p:cNvSpPr>
            <a:spLocks noChangeArrowheads="1"/>
          </p:cNvSpPr>
          <p:nvPr/>
        </p:nvSpPr>
        <p:spPr bwMode="auto">
          <a:xfrm>
            <a:off x="5023028" y="1902668"/>
            <a:ext cx="1557194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significantly</a:t>
            </a:r>
            <a:endParaRPr lang="zh-CN" altLang="en-US" b="0"/>
          </a:p>
        </p:txBody>
      </p:sp>
      <p:sp>
        <p:nvSpPr>
          <p:cNvPr id="613394" name="Rectangle 18"/>
          <p:cNvSpPr>
            <a:spLocks noChangeArrowheads="1"/>
          </p:cNvSpPr>
          <p:nvPr/>
        </p:nvSpPr>
        <p:spPr bwMode="auto">
          <a:xfrm>
            <a:off x="3765695" y="2980005"/>
            <a:ext cx="882330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enable</a:t>
            </a:r>
            <a:endParaRPr lang="zh-CN" altLang="en-US" b="0"/>
          </a:p>
        </p:txBody>
      </p:sp>
      <p:sp>
        <p:nvSpPr>
          <p:cNvPr id="613395" name="Rectangle 19"/>
          <p:cNvSpPr>
            <a:spLocks noChangeArrowheads="1"/>
          </p:cNvSpPr>
          <p:nvPr/>
        </p:nvSpPr>
        <p:spPr bwMode="auto">
          <a:xfrm>
            <a:off x="5797835" y="3574746"/>
            <a:ext cx="1432160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meaningful</a:t>
            </a:r>
            <a:endParaRPr lang="zh-CN" altLang="en-US" b="0"/>
          </a:p>
        </p:txBody>
      </p:sp>
      <p:sp>
        <p:nvSpPr>
          <p:cNvPr id="613396" name="Rectangle 20"/>
          <p:cNvSpPr>
            <a:spLocks noChangeArrowheads="1"/>
          </p:cNvSpPr>
          <p:nvPr/>
        </p:nvSpPr>
        <p:spPr bwMode="auto">
          <a:xfrm>
            <a:off x="4720664" y="4134205"/>
            <a:ext cx="1023394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unusual</a:t>
            </a:r>
            <a:endParaRPr lang="zh-CN" altLang="en-US" b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3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3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3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3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3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3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613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3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613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3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613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613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613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3390"/>
                  </p:tgtEl>
                </p:cond>
              </p:nextCondLst>
            </p:seq>
          </p:childTnLst>
        </p:cTn>
      </p:par>
    </p:tnLst>
    <p:bldLst>
      <p:bldP spid="613392" grpId="0"/>
      <p:bldP spid="613392" grpId="1"/>
      <p:bldP spid="613393" grpId="0"/>
      <p:bldP spid="613393" grpId="1"/>
      <p:bldP spid="613394" grpId="0"/>
      <p:bldP spid="613394" grpId="1"/>
      <p:bldP spid="613395" grpId="0"/>
      <p:bldP spid="613395" grpId="1"/>
      <p:bldP spid="613396" grpId="0"/>
      <p:bldP spid="61339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9C908D5C-A317-4346-9E98-4BC442B53FB5}" type="slidenum">
              <a:rPr lang="zh-CN" altLang="en-US"/>
              <a:t>6</a:t>
            </a:fld>
            <a:endParaRPr lang="en-US" altLang="zh-CN"/>
          </a:p>
        </p:txBody>
      </p:sp>
      <p:pic>
        <p:nvPicPr>
          <p:cNvPr id="471056" name="Picture 16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6" y="4887713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71055" name="Object 15"/>
          <p:cNvGraphicFramePr>
            <a:graphicFrameLocks noChangeAspect="1"/>
          </p:cNvGraphicFramePr>
          <p:nvPr/>
        </p:nvGraphicFramePr>
        <p:xfrm>
          <a:off x="404415" y="650184"/>
          <a:ext cx="8336435" cy="3843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67" name="Document" r:id="rId5" imgW="14020800" imgH="6464300" progId="Word.Document.8">
                  <p:embed/>
                </p:oleObj>
              </mc:Choice>
              <mc:Fallback>
                <p:oleObj name="Document" r:id="rId5" imgW="14020800" imgH="6464300" progId="Word.Document.8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5" y="650184"/>
                        <a:ext cx="8336435" cy="38431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58" name="Rectangle 18"/>
          <p:cNvSpPr>
            <a:spLocks noChangeArrowheads="1"/>
          </p:cNvSpPr>
          <p:nvPr/>
        </p:nvSpPr>
        <p:spPr bwMode="auto">
          <a:xfrm>
            <a:off x="2527264" y="1643099"/>
            <a:ext cx="382193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of</a:t>
            </a:r>
            <a:endParaRPr lang="zh-CN" altLang="en-US" b="0"/>
          </a:p>
        </p:txBody>
      </p:sp>
      <p:sp>
        <p:nvSpPr>
          <p:cNvPr id="471059" name="Rectangle 19"/>
          <p:cNvSpPr>
            <a:spLocks noChangeArrowheads="1"/>
          </p:cNvSpPr>
          <p:nvPr/>
        </p:nvSpPr>
        <p:spPr bwMode="auto">
          <a:xfrm>
            <a:off x="3685065" y="2200038"/>
            <a:ext cx="648292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with</a:t>
            </a:r>
            <a:endParaRPr lang="zh-CN" altLang="en-US" b="0"/>
          </a:p>
        </p:txBody>
      </p:sp>
      <p:sp>
        <p:nvSpPr>
          <p:cNvPr id="471060" name="Rectangle 20"/>
          <p:cNvSpPr>
            <a:spLocks noChangeArrowheads="1"/>
          </p:cNvSpPr>
          <p:nvPr/>
        </p:nvSpPr>
        <p:spPr bwMode="auto">
          <a:xfrm>
            <a:off x="1383319" y="3315177"/>
            <a:ext cx="366163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in</a:t>
            </a:r>
          </a:p>
        </p:txBody>
      </p:sp>
      <p:sp>
        <p:nvSpPr>
          <p:cNvPr id="471061" name="Rectangle 21"/>
          <p:cNvSpPr>
            <a:spLocks noChangeArrowheads="1"/>
          </p:cNvSpPr>
          <p:nvPr/>
        </p:nvSpPr>
        <p:spPr bwMode="auto">
          <a:xfrm>
            <a:off x="2275294" y="3872116"/>
            <a:ext cx="366163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to</a:t>
            </a:r>
            <a:endParaRPr lang="zh-CN" altLang="en-US" b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1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7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471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471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47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471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056"/>
                  </p:tgtEl>
                </p:cond>
              </p:nextCondLst>
            </p:seq>
          </p:childTnLst>
        </p:cTn>
      </p:par>
    </p:tnLst>
    <p:bldLst>
      <p:bldP spid="471058" grpId="0"/>
      <p:bldP spid="471058" grpId="1"/>
      <p:bldP spid="471059" grpId="0"/>
      <p:bldP spid="471059" grpId="1"/>
      <p:bldP spid="471060" grpId="0"/>
      <p:bldP spid="471060" grpId="1"/>
      <p:bldP spid="471061" grpId="0"/>
      <p:bldP spid="47106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21688035-D59A-49C1-9E5C-568ED1BE0EBC}" type="slidenum">
              <a:rPr lang="zh-CN" altLang="en-US"/>
              <a:t>7</a:t>
            </a:fld>
            <a:endParaRPr lang="en-US" altLang="zh-CN"/>
          </a:p>
        </p:txBody>
      </p:sp>
      <p:pic>
        <p:nvPicPr>
          <p:cNvPr id="615437" name="Picture 13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6" y="4887713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15436" name="Object 12"/>
          <p:cNvGraphicFramePr>
            <a:graphicFrameLocks noChangeAspect="1"/>
          </p:cNvGraphicFramePr>
          <p:nvPr/>
        </p:nvGraphicFramePr>
        <p:xfrm>
          <a:off x="404415" y="1474253"/>
          <a:ext cx="8336435" cy="2196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48" name="文档" r:id="rId5" imgW="10513060" imgH="2772410" progId="Word.Document.8">
                  <p:embed/>
                </p:oleObj>
              </mc:Choice>
              <mc:Fallback>
                <p:oleObj name="文档" r:id="rId5" imgW="10513060" imgH="2772410" progId="Word.Document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5" y="1474253"/>
                        <a:ext cx="8336435" cy="21962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439" name="Rectangle 15"/>
          <p:cNvSpPr>
            <a:spLocks noChangeArrowheads="1"/>
          </p:cNvSpPr>
          <p:nvPr/>
        </p:nvSpPr>
        <p:spPr bwMode="auto">
          <a:xfrm>
            <a:off x="2090094" y="1379749"/>
            <a:ext cx="476770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for</a:t>
            </a:r>
            <a:endParaRPr lang="zh-CN" altLang="en-US" b="0"/>
          </a:p>
        </p:txBody>
      </p:sp>
      <p:sp>
        <p:nvSpPr>
          <p:cNvPr id="615440" name="Rectangle 16"/>
          <p:cNvSpPr>
            <a:spLocks noChangeArrowheads="1"/>
          </p:cNvSpPr>
          <p:nvPr/>
        </p:nvSpPr>
        <p:spPr bwMode="auto">
          <a:xfrm>
            <a:off x="2005685" y="1940469"/>
            <a:ext cx="366163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to</a:t>
            </a:r>
            <a:endParaRPr lang="zh-CN" altLang="en-US" b="0"/>
          </a:p>
        </p:txBody>
      </p:sp>
      <p:sp>
        <p:nvSpPr>
          <p:cNvPr id="615441" name="Rectangle 17"/>
          <p:cNvSpPr>
            <a:spLocks noChangeArrowheads="1"/>
          </p:cNvSpPr>
          <p:nvPr/>
        </p:nvSpPr>
        <p:spPr bwMode="auto">
          <a:xfrm>
            <a:off x="2083796" y="2497409"/>
            <a:ext cx="366163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in</a:t>
            </a:r>
            <a:endParaRPr lang="zh-CN" altLang="en-US" b="0"/>
          </a:p>
        </p:txBody>
      </p:sp>
      <p:sp>
        <p:nvSpPr>
          <p:cNvPr id="615442" name="Rectangle 18"/>
          <p:cNvSpPr>
            <a:spLocks noChangeArrowheads="1"/>
          </p:cNvSpPr>
          <p:nvPr/>
        </p:nvSpPr>
        <p:spPr bwMode="auto">
          <a:xfrm>
            <a:off x="2038440" y="3054348"/>
            <a:ext cx="319676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if</a:t>
            </a:r>
            <a:endParaRPr lang="zh-CN" altLang="en-US" b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5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5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5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5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615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615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615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615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437"/>
                  </p:tgtEl>
                </p:cond>
              </p:nextCondLst>
            </p:seq>
          </p:childTnLst>
        </p:cTn>
      </p:par>
    </p:tnLst>
    <p:bldLst>
      <p:bldP spid="615439" grpId="0"/>
      <p:bldP spid="615439" grpId="1"/>
      <p:bldP spid="615440" grpId="0"/>
      <p:bldP spid="615440" grpId="1"/>
      <p:bldP spid="615441" grpId="0"/>
      <p:bldP spid="615441" grpId="1"/>
      <p:bldP spid="615442" grpId="0"/>
      <p:bldP spid="61544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73B6418A-D048-4EE2-8479-FB9E00EB42ED}" type="slidenum">
              <a:rPr lang="zh-CN" altLang="en-US"/>
              <a:t>8</a:t>
            </a:fld>
            <a:endParaRPr lang="en-US" altLang="zh-CN"/>
          </a:p>
        </p:txBody>
      </p:sp>
      <p:pic>
        <p:nvPicPr>
          <p:cNvPr id="617482" name="Picture 10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6" y="4887713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17481" name="Object 9"/>
          <p:cNvGraphicFramePr>
            <a:graphicFrameLocks noChangeAspect="1"/>
          </p:cNvGraphicFramePr>
          <p:nvPr/>
        </p:nvGraphicFramePr>
        <p:xfrm>
          <a:off x="404415" y="650184"/>
          <a:ext cx="8336435" cy="3843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93" name="Document" r:id="rId5" imgW="14020800" imgH="6464300" progId="Word.Document.8">
                  <p:embed/>
                </p:oleObj>
              </mc:Choice>
              <mc:Fallback>
                <p:oleObj name="Document" r:id="rId5" imgW="14020800" imgH="6464300" progId="Word.Documen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5" y="650184"/>
                        <a:ext cx="8336435" cy="38431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7483" name="Rectangle 11"/>
          <p:cNvSpPr>
            <a:spLocks noChangeArrowheads="1"/>
          </p:cNvSpPr>
          <p:nvPr/>
        </p:nvSpPr>
        <p:spPr bwMode="auto">
          <a:xfrm>
            <a:off x="3250646" y="3834419"/>
            <a:ext cx="1619712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 anchor="ctr">
            <a:spAutoFit/>
          </a:bodyPr>
          <a:lstStyle/>
          <a:p>
            <a:pPr algn="ctr"/>
            <a:r>
              <a:rPr lang="en-US" altLang="zh-CN" b="0"/>
              <a:t>keep in mind</a:t>
            </a:r>
          </a:p>
        </p:txBody>
      </p:sp>
      <p:sp>
        <p:nvSpPr>
          <p:cNvPr id="617484" name="Rectangle 12"/>
          <p:cNvSpPr>
            <a:spLocks noChangeArrowheads="1"/>
          </p:cNvSpPr>
          <p:nvPr/>
        </p:nvSpPr>
        <p:spPr bwMode="auto">
          <a:xfrm>
            <a:off x="2009464" y="1602777"/>
            <a:ext cx="1315141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longed for</a:t>
            </a:r>
          </a:p>
        </p:txBody>
      </p:sp>
      <p:sp>
        <p:nvSpPr>
          <p:cNvPr id="617485" name="Rectangle 13"/>
          <p:cNvSpPr>
            <a:spLocks noChangeArrowheads="1"/>
          </p:cNvSpPr>
          <p:nvPr/>
        </p:nvSpPr>
        <p:spPr bwMode="auto">
          <a:xfrm>
            <a:off x="1369460" y="2200038"/>
            <a:ext cx="1267051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Thanks to</a:t>
            </a:r>
          </a:p>
        </p:txBody>
      </p:sp>
      <p:sp>
        <p:nvSpPr>
          <p:cNvPr id="617486" name="Rectangle 14"/>
          <p:cNvSpPr>
            <a:spLocks noChangeArrowheads="1"/>
          </p:cNvSpPr>
          <p:nvPr/>
        </p:nvSpPr>
        <p:spPr bwMode="auto">
          <a:xfrm>
            <a:off x="4142392" y="2754458"/>
            <a:ext cx="922405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even if</a:t>
            </a:r>
          </a:p>
        </p:txBody>
      </p:sp>
      <p:sp>
        <p:nvSpPr>
          <p:cNvPr id="617487" name="Rectangle 15"/>
          <p:cNvSpPr>
            <a:spLocks noChangeArrowheads="1"/>
          </p:cNvSpPr>
          <p:nvPr/>
        </p:nvSpPr>
        <p:spPr bwMode="auto">
          <a:xfrm>
            <a:off x="5504291" y="3277375"/>
            <a:ext cx="1360025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in advance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74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7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7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7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7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7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617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617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617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617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617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7482"/>
                  </p:tgtEl>
                </p:cond>
              </p:nextCondLst>
            </p:seq>
          </p:childTnLst>
        </p:cTn>
      </p:par>
    </p:tnLst>
    <p:bldLst>
      <p:bldP spid="617483" grpId="0"/>
      <p:bldP spid="617483" grpId="1"/>
      <p:bldP spid="617484" grpId="0"/>
      <p:bldP spid="617484" grpId="1"/>
      <p:bldP spid="617485" grpId="0"/>
      <p:bldP spid="617485" grpId="1"/>
      <p:bldP spid="617486" grpId="0"/>
      <p:bldP spid="617486" grpId="1"/>
      <p:bldP spid="617487" grpId="0"/>
      <p:bldP spid="61748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7A10B6A1-292F-4EE0-9675-92343256905E}" type="slidenum">
              <a:rPr lang="zh-CN" altLang="en-US"/>
              <a:t>9</a:t>
            </a:fld>
            <a:endParaRPr lang="en-US" altLang="zh-CN"/>
          </a:p>
        </p:txBody>
      </p:sp>
      <p:pic>
        <p:nvPicPr>
          <p:cNvPr id="621585" name="Picture 17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6" y="4887713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21584" name="Object 16"/>
          <p:cNvGraphicFramePr>
            <a:graphicFrameLocks noChangeAspect="1"/>
          </p:cNvGraphicFramePr>
          <p:nvPr/>
        </p:nvGraphicFramePr>
        <p:xfrm>
          <a:off x="343942" y="531739"/>
          <a:ext cx="8438483" cy="4077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592" name="文档" r:id="rId5" imgW="10656570" imgH="5153660" progId="Word.Document.8">
                  <p:embed/>
                </p:oleObj>
              </mc:Choice>
              <mc:Fallback>
                <p:oleObj name="文档" r:id="rId5" imgW="10656570" imgH="5153660" progId="Word.Document.8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942" y="531739"/>
                        <a:ext cx="8438483" cy="40775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1586" name="Rectangle 18"/>
          <p:cNvSpPr>
            <a:spLocks noChangeArrowheads="1"/>
          </p:cNvSpPr>
          <p:nvPr/>
        </p:nvSpPr>
        <p:spPr bwMode="auto">
          <a:xfrm>
            <a:off x="6057366" y="1531058"/>
            <a:ext cx="1071485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 anchor="ctr">
            <a:spAutoFit/>
          </a:bodyPr>
          <a:lstStyle/>
          <a:p>
            <a:r>
              <a:rPr lang="en-US" altLang="zh-CN" b="0"/>
              <a:t>What if</a:t>
            </a:r>
            <a:r>
              <a:rPr lang="en-US" altLang="zh-CN"/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15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1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21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1585"/>
                  </p:tgtEl>
                </p:cond>
              </p:nextCondLst>
            </p:seq>
          </p:childTnLst>
        </p:cTn>
      </p:par>
    </p:tnLst>
    <p:bldLst>
      <p:bldP spid="621586" grpId="0"/>
      <p:bldP spid="621586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164</Words>
  <Application>Microsoft Office PowerPoint</Application>
  <PresentationFormat>全屏显示(16:9)</PresentationFormat>
  <Paragraphs>136</Paragraphs>
  <Slides>35</Slides>
  <Notes>35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35</vt:i4>
      </vt:variant>
    </vt:vector>
  </HeadingPairs>
  <TitlesOfParts>
    <vt:vector size="45" baseType="lpstr">
      <vt:lpstr>隶书</vt:lpstr>
      <vt:lpstr>宋体</vt:lpstr>
      <vt:lpstr>微软雅黑</vt:lpstr>
      <vt:lpstr>Arial</vt:lpstr>
      <vt:lpstr>Calibri</vt:lpstr>
      <vt:lpstr>Calibri Light</vt:lpstr>
      <vt:lpstr>Times New Roman</vt:lpstr>
      <vt:lpstr>WWW.2PPT.COM
</vt:lpstr>
      <vt:lpstr>Document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2016-06-29T09:22:00Z</dcterms:created>
  <dcterms:modified xsi:type="dcterms:W3CDTF">2023-01-17T00:23:38Z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22ED4EF28C334A74BF1181461E156F31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