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9" r:id="rId4"/>
    <p:sldId id="271" r:id="rId5"/>
    <p:sldId id="258" r:id="rId6"/>
    <p:sldId id="290" r:id="rId7"/>
    <p:sldId id="264" r:id="rId8"/>
    <p:sldId id="260" r:id="rId9"/>
    <p:sldId id="266" r:id="rId10"/>
    <p:sldId id="289" r:id="rId11"/>
    <p:sldId id="265" r:id="rId12"/>
    <p:sldId id="263" r:id="rId13"/>
    <p:sldId id="261" r:id="rId14"/>
    <p:sldId id="268" r:id="rId15"/>
    <p:sldId id="288" r:id="rId16"/>
    <p:sldId id="291" r:id="rId17"/>
    <p:sldId id="270" r:id="rId18"/>
    <p:sldId id="269" r:id="rId19"/>
    <p:sldId id="283" r:id="rId20"/>
    <p:sldId id="284" r:id="rId21"/>
    <p:sldId id="285" r:id="rId22"/>
    <p:sldId id="287" r:id="rId23"/>
    <p:sldId id="286" r:id="rId24"/>
    <p:sldId id="29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C33"/>
    <a:srgbClr val="FFFFFF"/>
    <a:srgbClr val="94ABF0"/>
    <a:srgbClr val="183AA8"/>
    <a:srgbClr val="FDED8D"/>
    <a:srgbClr val="A99103"/>
    <a:srgbClr val="FDEC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02" y="-160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63F7D7-7043-4EDE-AA69-6DF4BD6F7E43}" type="slidenum">
              <a:rPr lang="zh-CN" altLang="en-US" smtClean="0"/>
              <a:t>‹#›</a:t>
            </a:fld>
            <a:endParaRPr lang="zh-CN" altLang="en-US"/>
          </a:p>
        </p:txBody>
      </p:sp>
      <p:sp>
        <p:nvSpPr>
          <p:cNvPr id="11" name="矩形 10"/>
          <p:cNvSpPr/>
          <p:nvPr userDrawn="1"/>
        </p:nvSpPr>
        <p:spPr>
          <a:xfrm>
            <a:off x="6686310" y="6450175"/>
            <a:ext cx="966254" cy="229870"/>
          </a:xfrm>
          <a:prstGeom prst="rect">
            <a:avLst/>
          </a:prstGeom>
        </p:spPr>
        <p:txBody>
          <a:bodyPr wrap="square">
            <a:spAutoFit/>
          </a:bodyPr>
          <a:lstStyle/>
          <a:p>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模板下载：</a:t>
            </a:r>
            <a:r>
              <a:rPr lang="en-US" altLang="zh-CN" sz="100" dirty="0">
                <a:solidFill>
                  <a:srgbClr val="141C33"/>
                </a:solidFill>
                <a:latin typeface="Calibri" panose="020F0502020204030204"/>
                <a:ea typeface="宋体" panose="02010600030101010101" pitchFamily="2" charset="-122"/>
              </a:rPr>
              <a:t> www.2ppt.com/moban/          </a:t>
            </a:r>
            <a:r>
              <a:rPr lang="zh-CN" altLang="en-US" sz="100" dirty="0">
                <a:solidFill>
                  <a:srgbClr val="141C33"/>
                </a:solidFill>
                <a:latin typeface="Calibri" panose="020F0502020204030204"/>
                <a:ea typeface="宋体" panose="02010600030101010101" pitchFamily="2" charset="-122"/>
              </a:rPr>
              <a:t>行业</a:t>
            </a:r>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模板：</a:t>
            </a:r>
            <a:r>
              <a:rPr lang="en-US" altLang="zh-CN" sz="100" dirty="0">
                <a:solidFill>
                  <a:srgbClr val="141C33"/>
                </a:solidFill>
                <a:latin typeface="Calibri" panose="020F0502020204030204"/>
                <a:ea typeface="宋体" panose="02010600030101010101" pitchFamily="2" charset="-122"/>
              </a:rPr>
              <a:t> www.2ppt.com/hangye/ </a:t>
            </a:r>
          </a:p>
          <a:p>
            <a:r>
              <a:rPr lang="zh-CN" altLang="en-US" sz="100" dirty="0">
                <a:solidFill>
                  <a:srgbClr val="141C33"/>
                </a:solidFill>
                <a:latin typeface="Calibri" panose="020F0502020204030204"/>
                <a:ea typeface="宋体" panose="02010600030101010101" pitchFamily="2" charset="-122"/>
              </a:rPr>
              <a:t>节日</a:t>
            </a:r>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模板：</a:t>
            </a:r>
            <a:r>
              <a:rPr lang="en-US" altLang="zh-CN" sz="100" dirty="0">
                <a:solidFill>
                  <a:srgbClr val="141C33"/>
                </a:solidFill>
                <a:latin typeface="Calibri" panose="020F0502020204030204"/>
                <a:ea typeface="宋体" panose="02010600030101010101" pitchFamily="2" charset="-122"/>
              </a:rPr>
              <a:t> www.2ppt.com/jieri/          PPT</a:t>
            </a:r>
            <a:r>
              <a:rPr lang="zh-CN" altLang="en-US" sz="100" dirty="0">
                <a:solidFill>
                  <a:srgbClr val="141C33"/>
                </a:solidFill>
                <a:latin typeface="Calibri" panose="020F0502020204030204"/>
                <a:ea typeface="宋体" panose="02010600030101010101" pitchFamily="2" charset="-122"/>
              </a:rPr>
              <a:t>素材：</a:t>
            </a:r>
            <a:r>
              <a:rPr lang="en-US" altLang="zh-CN" sz="100" dirty="0">
                <a:solidFill>
                  <a:srgbClr val="141C33"/>
                </a:solidFill>
                <a:latin typeface="Calibri" panose="020F0502020204030204"/>
                <a:ea typeface="宋体" panose="02010600030101010101" pitchFamily="2" charset="-122"/>
              </a:rPr>
              <a:t> www.2ppt.com/sucai/</a:t>
            </a:r>
          </a:p>
          <a:p>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背景图片：</a:t>
            </a:r>
            <a:r>
              <a:rPr lang="en-US" altLang="zh-CN" sz="100" dirty="0">
                <a:solidFill>
                  <a:srgbClr val="141C33"/>
                </a:solidFill>
                <a:latin typeface="Calibri" panose="020F0502020204030204"/>
                <a:ea typeface="宋体" panose="02010600030101010101" pitchFamily="2" charset="-122"/>
              </a:rPr>
              <a:t> www.2ppt.com/beijing/        PPT</a:t>
            </a:r>
            <a:r>
              <a:rPr lang="zh-CN" altLang="en-US" sz="100" dirty="0">
                <a:solidFill>
                  <a:srgbClr val="141C33"/>
                </a:solidFill>
                <a:latin typeface="Calibri" panose="020F0502020204030204"/>
                <a:ea typeface="宋体" panose="02010600030101010101" pitchFamily="2" charset="-122"/>
              </a:rPr>
              <a:t>图表：</a:t>
            </a:r>
            <a:r>
              <a:rPr lang="en-US" altLang="zh-CN" sz="100" dirty="0">
                <a:solidFill>
                  <a:srgbClr val="141C33"/>
                </a:solidFill>
                <a:latin typeface="Calibri" panose="020F0502020204030204"/>
                <a:ea typeface="宋体" panose="02010600030101010101" pitchFamily="2" charset="-122"/>
              </a:rPr>
              <a:t> www.2ppt.com/tubiao/      </a:t>
            </a:r>
          </a:p>
          <a:p>
            <a:r>
              <a:rPr lang="zh-CN" altLang="en-US" sz="100" dirty="0">
                <a:solidFill>
                  <a:srgbClr val="141C33"/>
                </a:solidFill>
                <a:latin typeface="Calibri" panose="020F0502020204030204"/>
                <a:ea typeface="宋体" panose="02010600030101010101" pitchFamily="2" charset="-122"/>
              </a:rPr>
              <a:t>精美</a:t>
            </a:r>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下载：</a:t>
            </a:r>
            <a:r>
              <a:rPr lang="en-US" altLang="zh-CN" sz="100" dirty="0">
                <a:solidFill>
                  <a:srgbClr val="141C33"/>
                </a:solidFill>
                <a:latin typeface="Calibri" panose="020F0502020204030204"/>
                <a:ea typeface="宋体" panose="02010600030101010101" pitchFamily="2" charset="-122"/>
              </a:rPr>
              <a:t> www.2ppt.com/xiazai/         PPT</a:t>
            </a:r>
            <a:r>
              <a:rPr lang="zh-CN" altLang="en-US" sz="100" dirty="0">
                <a:solidFill>
                  <a:srgbClr val="141C33"/>
                </a:solidFill>
                <a:latin typeface="Calibri" panose="020F0502020204030204"/>
                <a:ea typeface="宋体" panose="02010600030101010101" pitchFamily="2" charset="-122"/>
              </a:rPr>
              <a:t>教程： </a:t>
            </a:r>
            <a:r>
              <a:rPr lang="en-US" altLang="zh-CN" sz="100" dirty="0">
                <a:solidFill>
                  <a:srgbClr val="141C33"/>
                </a:solidFill>
                <a:latin typeface="Calibri" panose="020F0502020204030204"/>
                <a:ea typeface="宋体" panose="02010600030101010101" pitchFamily="2" charset="-122"/>
              </a:rPr>
              <a:t> www.2ppt.com/powerpoint/      </a:t>
            </a:r>
          </a:p>
          <a:p>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课件：</a:t>
            </a:r>
            <a:r>
              <a:rPr lang="en-US" altLang="zh-CN" sz="100" dirty="0">
                <a:solidFill>
                  <a:srgbClr val="141C33"/>
                </a:solidFill>
                <a:latin typeface="Calibri" panose="020F0502020204030204"/>
                <a:ea typeface="宋体" panose="02010600030101010101" pitchFamily="2" charset="-122"/>
              </a:rPr>
              <a:t> www.2ppt.com/kejian/             </a:t>
            </a:r>
            <a:r>
              <a:rPr lang="zh-CN" altLang="en-US" sz="100" dirty="0">
                <a:solidFill>
                  <a:srgbClr val="141C33"/>
                </a:solidFill>
                <a:latin typeface="Calibri" panose="020F0502020204030204"/>
                <a:ea typeface="宋体" panose="02010600030101010101" pitchFamily="2" charset="-122"/>
              </a:rPr>
              <a:t>字体下载：</a:t>
            </a:r>
            <a:r>
              <a:rPr lang="en-US" altLang="zh-CN" sz="100" dirty="0">
                <a:solidFill>
                  <a:srgbClr val="141C33"/>
                </a:solidFill>
                <a:latin typeface="Calibri" panose="020F0502020204030204"/>
                <a:ea typeface="宋体" panose="02010600030101010101" pitchFamily="2" charset="-122"/>
              </a:rPr>
              <a:t> www.2ppt.com/ziti/</a:t>
            </a:r>
          </a:p>
          <a:p>
            <a:r>
              <a:rPr lang="zh-CN" altLang="en-US" sz="100" dirty="0">
                <a:solidFill>
                  <a:srgbClr val="141C33"/>
                </a:solidFill>
                <a:latin typeface="Calibri" panose="020F0502020204030204"/>
                <a:ea typeface="宋体" panose="02010600030101010101" pitchFamily="2" charset="-122"/>
              </a:rPr>
              <a:t>工作总结</a:t>
            </a:r>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a:t>
            </a:r>
            <a:r>
              <a:rPr lang="en-US" altLang="zh-CN" sz="100" dirty="0">
                <a:solidFill>
                  <a:srgbClr val="141C33"/>
                </a:solidFill>
                <a:latin typeface="Calibri" panose="020F0502020204030204"/>
                <a:ea typeface="宋体" panose="02010600030101010101" pitchFamily="2" charset="-122"/>
              </a:rPr>
              <a:t> www.2ppt.com/xiazai/zongjie/ </a:t>
            </a:r>
            <a:r>
              <a:rPr lang="zh-CN" altLang="en-US" sz="100" dirty="0">
                <a:solidFill>
                  <a:srgbClr val="141C33"/>
                </a:solidFill>
                <a:latin typeface="Calibri" panose="020F0502020204030204"/>
                <a:ea typeface="宋体" panose="02010600030101010101" pitchFamily="2" charset="-122"/>
              </a:rPr>
              <a:t>工作计划：</a:t>
            </a:r>
            <a:r>
              <a:rPr lang="en-US" altLang="zh-CN" sz="100" dirty="0">
                <a:solidFill>
                  <a:srgbClr val="141C33"/>
                </a:solidFill>
                <a:latin typeface="Calibri" panose="020F0502020204030204"/>
                <a:ea typeface="宋体" panose="02010600030101010101" pitchFamily="2" charset="-122"/>
              </a:rPr>
              <a:t> www.2ppt.com/xiazai/jihua/</a:t>
            </a:r>
          </a:p>
          <a:p>
            <a:r>
              <a:rPr lang="zh-CN" altLang="en-US" sz="100" dirty="0">
                <a:solidFill>
                  <a:srgbClr val="141C33"/>
                </a:solidFill>
                <a:latin typeface="Calibri" panose="020F0502020204030204"/>
                <a:ea typeface="宋体" panose="02010600030101010101" pitchFamily="2" charset="-122"/>
              </a:rPr>
              <a:t>商务</a:t>
            </a:r>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模板：</a:t>
            </a:r>
            <a:r>
              <a:rPr lang="en-US" altLang="zh-CN" sz="100" dirty="0">
                <a:solidFill>
                  <a:srgbClr val="141C33"/>
                </a:solidFill>
                <a:latin typeface="Calibri" panose="020F0502020204030204"/>
                <a:ea typeface="宋体" panose="02010600030101010101" pitchFamily="2" charset="-122"/>
              </a:rPr>
              <a:t> www.2ppt.com/moban/shangwu/  </a:t>
            </a:r>
            <a:r>
              <a:rPr lang="zh-CN" altLang="en-US" sz="100" dirty="0">
                <a:solidFill>
                  <a:srgbClr val="141C33"/>
                </a:solidFill>
                <a:latin typeface="Calibri" panose="020F0502020204030204"/>
                <a:ea typeface="宋体" panose="02010600030101010101" pitchFamily="2" charset="-122"/>
              </a:rPr>
              <a:t>个人简历</a:t>
            </a:r>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a:t>
            </a:r>
            <a:r>
              <a:rPr lang="en-US" altLang="zh-CN" sz="100" dirty="0">
                <a:solidFill>
                  <a:srgbClr val="141C33"/>
                </a:solidFill>
                <a:latin typeface="Calibri" panose="020F0502020204030204"/>
                <a:ea typeface="宋体" panose="02010600030101010101" pitchFamily="2" charset="-122"/>
              </a:rPr>
              <a:t> www.2ppt.com/xiazai/jianli/  </a:t>
            </a:r>
          </a:p>
          <a:p>
            <a:r>
              <a:rPr lang="zh-CN" altLang="en-US" sz="100" dirty="0">
                <a:solidFill>
                  <a:srgbClr val="141C33"/>
                </a:solidFill>
                <a:latin typeface="Calibri" panose="020F0502020204030204"/>
                <a:ea typeface="宋体" panose="02010600030101010101" pitchFamily="2" charset="-122"/>
              </a:rPr>
              <a:t>毕业答辩</a:t>
            </a:r>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a:t>
            </a:r>
            <a:r>
              <a:rPr lang="en-US" altLang="zh-CN" sz="100" dirty="0">
                <a:solidFill>
                  <a:srgbClr val="141C33"/>
                </a:solidFill>
                <a:latin typeface="Calibri" panose="020F0502020204030204"/>
                <a:ea typeface="宋体" panose="02010600030101010101" pitchFamily="2" charset="-122"/>
              </a:rPr>
              <a:t> www.2ppt.com/xiazai/dabian/  </a:t>
            </a:r>
            <a:r>
              <a:rPr lang="zh-CN" altLang="en-US" sz="100" dirty="0">
                <a:solidFill>
                  <a:srgbClr val="141C33"/>
                </a:solidFill>
                <a:latin typeface="Calibri" panose="020F0502020204030204"/>
                <a:ea typeface="宋体" panose="02010600030101010101" pitchFamily="2" charset="-122"/>
              </a:rPr>
              <a:t>工作汇报</a:t>
            </a:r>
            <a:r>
              <a:rPr lang="en-US" altLang="zh-CN" sz="100" dirty="0">
                <a:solidFill>
                  <a:srgbClr val="141C33"/>
                </a:solidFill>
                <a:latin typeface="Calibri" panose="020F0502020204030204"/>
                <a:ea typeface="宋体" panose="02010600030101010101" pitchFamily="2" charset="-122"/>
              </a:rPr>
              <a:t>PPT</a:t>
            </a:r>
            <a:r>
              <a:rPr lang="zh-CN" altLang="en-US" sz="100" dirty="0">
                <a:solidFill>
                  <a:srgbClr val="141C33"/>
                </a:solidFill>
                <a:latin typeface="Calibri" panose="020F0502020204030204"/>
                <a:ea typeface="宋体" panose="02010600030101010101" pitchFamily="2" charset="-122"/>
              </a:rPr>
              <a:t>：</a:t>
            </a:r>
            <a:r>
              <a:rPr lang="en-US" altLang="zh-CN" sz="100" dirty="0">
                <a:solidFill>
                  <a:srgbClr val="141C33"/>
                </a:solidFill>
                <a:latin typeface="Calibri" panose="020F0502020204030204"/>
                <a:ea typeface="宋体" panose="02010600030101010101" pitchFamily="2" charset="-122"/>
              </a:rPr>
              <a:t> www.2ppt.com/xiazai/huibao/    </a:t>
            </a:r>
          </a:p>
          <a:p>
            <a:r>
              <a:rPr lang="en-US" altLang="zh-CN" sz="100" dirty="0">
                <a:solidFill>
                  <a:srgbClr val="141C33"/>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139C6E3-D4ED-46FF-9DF9-25E7456FBE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63F7D7-7043-4EDE-AA69-6DF4BD6F7E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9C6E3-D4ED-46FF-9DF9-25E7456FBE8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3F7D7-7043-4EDE-AA69-6DF4BD6F7E4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626096" y="2209596"/>
            <a:ext cx="5599610" cy="830997"/>
          </a:xfrm>
          <a:prstGeom prst="rect">
            <a:avLst/>
          </a:prstGeom>
          <a:noFill/>
        </p:spPr>
        <p:txBody>
          <a:bodyPr wrap="none">
            <a:spAutoFit/>
          </a:bodyPr>
          <a:lstStyle/>
          <a:p>
            <a:r>
              <a:rPr lang="zh-CN" altLang="en-US" sz="4800" dirty="0">
                <a:gradFill>
                  <a:gsLst>
                    <a:gs pos="0">
                      <a:schemeClr val="accent1">
                        <a:lumMod val="5000"/>
                        <a:lumOff val="95000"/>
                      </a:schemeClr>
                    </a:gs>
                    <a:gs pos="100000">
                      <a:srgbClr val="FDEC89"/>
                    </a:gs>
                  </a:gsLst>
                  <a:lin ang="5400000" scaled="1"/>
                </a:gradFill>
                <a:cs typeface="+mn-ea"/>
                <a:sym typeface="+mn-lt"/>
              </a:rPr>
              <a:t>七夕节活动策</a:t>
            </a:r>
            <a:r>
              <a:rPr lang="zh-CN" altLang="en-US" sz="4800" dirty="0" smtClean="0">
                <a:gradFill>
                  <a:gsLst>
                    <a:gs pos="0">
                      <a:schemeClr val="accent1">
                        <a:lumMod val="5000"/>
                        <a:lumOff val="95000"/>
                      </a:schemeClr>
                    </a:gs>
                    <a:gs pos="100000">
                      <a:srgbClr val="FDEC89"/>
                    </a:gs>
                  </a:gsLst>
                  <a:lin ang="5400000" scaled="1"/>
                </a:gradFill>
                <a:cs typeface="+mn-ea"/>
                <a:sym typeface="+mn-lt"/>
              </a:rPr>
              <a:t>划</a:t>
            </a:r>
            <a:r>
              <a:rPr lang="en-US" altLang="zh-CN" sz="4800" dirty="0" smtClean="0">
                <a:gradFill>
                  <a:gsLst>
                    <a:gs pos="0">
                      <a:schemeClr val="accent1">
                        <a:lumMod val="5000"/>
                        <a:lumOff val="95000"/>
                      </a:schemeClr>
                    </a:gs>
                    <a:gs pos="100000">
                      <a:srgbClr val="FDEC89"/>
                    </a:gs>
                  </a:gsLst>
                  <a:lin ang="5400000" scaled="1"/>
                </a:gradFill>
                <a:cs typeface="+mn-ea"/>
                <a:sym typeface="+mn-lt"/>
              </a:rPr>
              <a:t>PPT</a:t>
            </a:r>
            <a:endParaRPr lang="zh-CN" altLang="en-US" sz="4800" dirty="0">
              <a:gradFill>
                <a:gsLst>
                  <a:gs pos="0">
                    <a:schemeClr val="accent1">
                      <a:lumMod val="5000"/>
                      <a:lumOff val="95000"/>
                    </a:schemeClr>
                  </a:gs>
                  <a:gs pos="100000">
                    <a:srgbClr val="FDEC89"/>
                  </a:gs>
                </a:gsLst>
                <a:lin ang="5400000" scaled="1"/>
              </a:gradFill>
              <a:cs typeface="+mn-ea"/>
              <a:sym typeface="+mn-lt"/>
            </a:endParaRPr>
          </a:p>
        </p:txBody>
      </p:sp>
      <p:sp>
        <p:nvSpPr>
          <p:cNvPr id="3" name="矩形 2"/>
          <p:cNvSpPr/>
          <p:nvPr/>
        </p:nvSpPr>
        <p:spPr>
          <a:xfrm>
            <a:off x="5775032" y="2985445"/>
            <a:ext cx="4834528" cy="738664"/>
          </a:xfrm>
          <a:prstGeom prst="rect">
            <a:avLst/>
          </a:prstGeom>
        </p:spPr>
        <p:txBody>
          <a:bodyPr wrap="square">
            <a:spAutoFit/>
          </a:bodyPr>
          <a:lstStyle/>
          <a:p>
            <a:r>
              <a:rPr lang="zh-CN" altLang="en-US" sz="1050" dirty="0">
                <a:solidFill>
                  <a:schemeClr val="bg1"/>
                </a:solidFill>
                <a:cs typeface="+mn-ea"/>
                <a:sym typeface="+mn-lt"/>
              </a:rPr>
              <a:t>Opportunity and challenge coexist, glory and dream coexist! Through management reform, backed by excellent corporate culture, through the implementation of diversified and international development strategy, will usher in a more brilliant tomorrow!</a:t>
            </a:r>
          </a:p>
        </p:txBody>
      </p:sp>
      <p:sp>
        <p:nvSpPr>
          <p:cNvPr id="4" name="圆角矩形 3"/>
          <p:cNvSpPr/>
          <p:nvPr/>
        </p:nvSpPr>
        <p:spPr>
          <a:xfrm>
            <a:off x="5775032" y="3873010"/>
            <a:ext cx="3772353" cy="338900"/>
          </a:xfrm>
          <a:prstGeom prst="roundRect">
            <a:avLst>
              <a:gd name="adj" fmla="val 50000"/>
            </a:avLst>
          </a:prstGeom>
          <a:gradFill>
            <a:gsLst>
              <a:gs pos="100000">
                <a:srgbClr val="FFD364"/>
              </a:gs>
              <a:gs pos="0">
                <a:srgbClr val="FFECB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95000"/>
                    <a:lumOff val="5000"/>
                  </a:schemeClr>
                </a:solidFill>
                <a:cs typeface="+mn-ea"/>
                <a:sym typeface="+mn-lt"/>
              </a:rPr>
              <a:t>主办单位</a:t>
            </a:r>
            <a:r>
              <a:rPr lang="zh-CN" altLang="en-US" sz="1600" dirty="0" smtClean="0">
                <a:solidFill>
                  <a:schemeClr val="tx1">
                    <a:lumMod val="95000"/>
                    <a:lumOff val="5000"/>
                  </a:schemeClr>
                </a:solidFill>
                <a:cs typeface="+mn-ea"/>
                <a:sym typeface="+mn-lt"/>
              </a:rPr>
              <a:t>：</a:t>
            </a:r>
            <a:r>
              <a:rPr lang="en-US" sz="1600" dirty="0" smtClean="0">
                <a:solidFill>
                  <a:schemeClr val="tx1">
                    <a:lumMod val="95000"/>
                    <a:lumOff val="5000"/>
                  </a:schemeClr>
                </a:solidFill>
                <a:cs typeface="+mn-ea"/>
                <a:sym typeface="+mn-lt"/>
              </a:rPr>
              <a:t>xxx</a:t>
            </a:r>
            <a:endParaRPr lang="en-US" sz="1600" dirty="0">
              <a:solidFill>
                <a:schemeClr val="tx1">
                  <a:lumMod val="95000"/>
                  <a:lumOff val="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活动形式</a:t>
            </a:r>
            <a:endParaRPr lang="en-US" altLang="zh-CN" sz="2000" b="1" dirty="0">
              <a:solidFill>
                <a:schemeClr val="bg1"/>
              </a:solidFill>
              <a:cs typeface="+mn-ea"/>
              <a:sym typeface="+mn-lt"/>
            </a:endParaRPr>
          </a:p>
        </p:txBody>
      </p:sp>
      <p:sp>
        <p:nvSpPr>
          <p:cNvPr id="2" name="Up Arrow 64"/>
          <p:cNvSpPr/>
          <p:nvPr/>
        </p:nvSpPr>
        <p:spPr>
          <a:xfrm>
            <a:off x="5695160" y="1355148"/>
            <a:ext cx="493981" cy="5502875"/>
          </a:xfrm>
          <a:prstGeom prst="upArrow">
            <a:avLst>
              <a:gd name="adj1" fmla="val 50000"/>
              <a:gd name="adj2" fmla="val 67147"/>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dirty="0">
              <a:solidFill>
                <a:schemeClr val="bg1"/>
              </a:solidFill>
              <a:cs typeface="+mn-ea"/>
              <a:sym typeface="+mn-lt"/>
            </a:endParaRPr>
          </a:p>
        </p:txBody>
      </p:sp>
      <p:sp>
        <p:nvSpPr>
          <p:cNvPr id="3" name="Bent Arrow 65"/>
          <p:cNvSpPr/>
          <p:nvPr/>
        </p:nvSpPr>
        <p:spPr>
          <a:xfrm>
            <a:off x="5817227" y="2311402"/>
            <a:ext cx="3116263" cy="4546623"/>
          </a:xfrm>
          <a:prstGeom prst="bentArrow">
            <a:avLst>
              <a:gd name="adj1" fmla="val 8879"/>
              <a:gd name="adj2" fmla="val 9038"/>
              <a:gd name="adj3" fmla="val 15734"/>
              <a:gd name="adj4" fmla="val 19454"/>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dirty="0">
              <a:solidFill>
                <a:schemeClr val="bg1"/>
              </a:solidFill>
              <a:cs typeface="+mn-ea"/>
              <a:sym typeface="+mn-lt"/>
            </a:endParaRPr>
          </a:p>
        </p:txBody>
      </p:sp>
      <p:sp>
        <p:nvSpPr>
          <p:cNvPr id="123" name="Bent Arrow 53"/>
          <p:cNvSpPr/>
          <p:nvPr/>
        </p:nvSpPr>
        <p:spPr>
          <a:xfrm flipH="1">
            <a:off x="2979737" y="3225802"/>
            <a:ext cx="3116263" cy="3632223"/>
          </a:xfrm>
          <a:prstGeom prst="bentArrow">
            <a:avLst>
              <a:gd name="adj1" fmla="val 8879"/>
              <a:gd name="adj2" fmla="val 9038"/>
              <a:gd name="adj3" fmla="val 15734"/>
              <a:gd name="adj4" fmla="val 19454"/>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dirty="0">
              <a:solidFill>
                <a:schemeClr val="bg1"/>
              </a:solidFill>
              <a:cs typeface="+mn-ea"/>
              <a:sym typeface="+mn-lt"/>
            </a:endParaRPr>
          </a:p>
        </p:txBody>
      </p:sp>
      <p:sp>
        <p:nvSpPr>
          <p:cNvPr id="124" name="Bent Arrow 50"/>
          <p:cNvSpPr/>
          <p:nvPr/>
        </p:nvSpPr>
        <p:spPr>
          <a:xfrm>
            <a:off x="5817450" y="3788411"/>
            <a:ext cx="2764984" cy="3124224"/>
          </a:xfrm>
          <a:prstGeom prst="bentArrow">
            <a:avLst>
              <a:gd name="adj1" fmla="val 10194"/>
              <a:gd name="adj2" fmla="val 9038"/>
              <a:gd name="adj3" fmla="val 14263"/>
              <a:gd name="adj4" fmla="val 24932"/>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dirty="0">
              <a:solidFill>
                <a:schemeClr val="bg1"/>
              </a:solidFill>
              <a:cs typeface="+mn-ea"/>
              <a:sym typeface="+mn-lt"/>
            </a:endParaRPr>
          </a:p>
        </p:txBody>
      </p:sp>
      <p:sp>
        <p:nvSpPr>
          <p:cNvPr id="125" name="Bent Arrow 56"/>
          <p:cNvSpPr/>
          <p:nvPr/>
        </p:nvSpPr>
        <p:spPr>
          <a:xfrm flipH="1">
            <a:off x="3720423" y="4527672"/>
            <a:ext cx="2375579" cy="2330353"/>
          </a:xfrm>
          <a:prstGeom prst="bentArrow">
            <a:avLst>
              <a:gd name="adj1" fmla="val 13458"/>
              <a:gd name="adj2" fmla="val 12349"/>
              <a:gd name="adj3" fmla="val 17061"/>
              <a:gd name="adj4" fmla="val 30061"/>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dirty="0">
              <a:solidFill>
                <a:schemeClr val="bg1"/>
              </a:solidFill>
              <a:cs typeface="+mn-ea"/>
              <a:sym typeface="+mn-lt"/>
            </a:endParaRPr>
          </a:p>
        </p:txBody>
      </p:sp>
      <p:sp>
        <p:nvSpPr>
          <p:cNvPr id="126" name="TextBox 66"/>
          <p:cNvSpPr txBox="1"/>
          <p:nvPr/>
        </p:nvSpPr>
        <p:spPr>
          <a:xfrm>
            <a:off x="1209841" y="5189434"/>
            <a:ext cx="2296775" cy="1195909"/>
          </a:xfrm>
          <a:prstGeom prst="rect">
            <a:avLst/>
          </a:prstGeom>
          <a:noFill/>
        </p:spPr>
        <p:txBody>
          <a:bodyPr wrap="square" lIns="86683" tIns="43341" rIns="86683" bIns="43341" rtlCol="0">
            <a:spAutoFit/>
          </a:bodyPr>
          <a:lstStyle/>
          <a:p>
            <a:pPr algn="r"/>
            <a:r>
              <a:rPr lang="zh-CN" altLang="en-US" sz="1600" b="1" dirty="0">
                <a:solidFill>
                  <a:schemeClr val="bg1"/>
                </a:solidFill>
                <a:cs typeface="+mn-ea"/>
                <a:sym typeface="+mn-lt"/>
              </a:rPr>
              <a:t>文字内容</a:t>
            </a:r>
            <a:r>
              <a:rPr lang="en-US" sz="800" b="1" dirty="0">
                <a:solidFill>
                  <a:schemeClr val="bg1"/>
                </a:solidFill>
                <a:cs typeface="+mn-ea"/>
                <a:sym typeface="+mn-lt"/>
              </a:rPr>
              <a:t/>
            </a:r>
            <a:br>
              <a:rPr lang="en-US" sz="800" b="1" dirty="0">
                <a:solidFill>
                  <a:schemeClr val="bg1"/>
                </a:solidFill>
                <a:cs typeface="+mn-ea"/>
                <a:sym typeface="+mn-lt"/>
              </a:rPr>
            </a:br>
            <a:endParaRPr lang="en-US" sz="800" b="1" dirty="0">
              <a:solidFill>
                <a:schemeClr val="bg1"/>
              </a:solidFill>
              <a:cs typeface="+mn-ea"/>
              <a:sym typeface="+mn-lt"/>
            </a:endParaRPr>
          </a:p>
          <a:p>
            <a:pPr algn="r">
              <a:lnSpc>
                <a:spcPct val="150000"/>
              </a:lnSpc>
            </a:pPr>
            <a:r>
              <a:rPr lang="zh-CN" altLang="en-US" sz="1065" dirty="0">
                <a:solidFill>
                  <a:schemeClr val="bg1"/>
                </a:solidFill>
                <a:cs typeface="+mn-ea"/>
                <a:sym typeface="+mn-lt"/>
              </a:rPr>
              <a:t>点击添加相关标题文字，点击添加相关标题文字，点击添加相关标题文字，点击添加相关标题文字</a:t>
            </a:r>
          </a:p>
        </p:txBody>
      </p:sp>
      <p:sp>
        <p:nvSpPr>
          <p:cNvPr id="127" name="TextBox 68"/>
          <p:cNvSpPr txBox="1"/>
          <p:nvPr/>
        </p:nvSpPr>
        <p:spPr>
          <a:xfrm>
            <a:off x="867341" y="3788163"/>
            <a:ext cx="2266827" cy="1216556"/>
          </a:xfrm>
          <a:prstGeom prst="rect">
            <a:avLst/>
          </a:prstGeom>
          <a:noFill/>
        </p:spPr>
        <p:txBody>
          <a:bodyPr wrap="square" lIns="86683" tIns="43341" rIns="86683" bIns="43341" rtlCol="0">
            <a:spAutoFit/>
          </a:bodyPr>
          <a:lstStyle/>
          <a:p>
            <a:pPr algn="r"/>
            <a:r>
              <a:rPr lang="zh-CN" altLang="en-US" sz="1465" b="1" dirty="0">
                <a:solidFill>
                  <a:schemeClr val="bg1"/>
                </a:solidFill>
                <a:cs typeface="+mn-ea"/>
                <a:sym typeface="+mn-lt"/>
              </a:rPr>
              <a:t>换文字内容</a:t>
            </a:r>
            <a:r>
              <a:rPr lang="en-US" altLang="zh-CN" sz="800" b="1" dirty="0">
                <a:solidFill>
                  <a:schemeClr val="bg1"/>
                </a:solidFill>
                <a:cs typeface="+mn-ea"/>
                <a:sym typeface="+mn-lt"/>
              </a:rPr>
              <a:t/>
            </a:r>
            <a:br>
              <a:rPr lang="en-US" altLang="zh-CN" sz="800" b="1" dirty="0">
                <a:solidFill>
                  <a:schemeClr val="bg1"/>
                </a:solidFill>
                <a:cs typeface="+mn-ea"/>
                <a:sym typeface="+mn-lt"/>
              </a:rPr>
            </a:br>
            <a:endParaRPr lang="en-US" altLang="zh-CN" sz="1065" b="1" dirty="0">
              <a:solidFill>
                <a:schemeClr val="bg1"/>
              </a:solidFill>
              <a:cs typeface="+mn-ea"/>
              <a:sym typeface="+mn-lt"/>
            </a:endParaRPr>
          </a:p>
          <a:p>
            <a:pPr algn="r">
              <a:lnSpc>
                <a:spcPct val="150000"/>
              </a:lnSpc>
            </a:pPr>
            <a:r>
              <a:rPr lang="zh-CN" altLang="en-US" sz="1065" dirty="0">
                <a:solidFill>
                  <a:schemeClr val="bg1"/>
                </a:solidFill>
                <a:cs typeface="+mn-ea"/>
                <a:sym typeface="+mn-lt"/>
              </a:rPr>
              <a:t>点击添加相关标题文字，点击添加相关标题文字，点击添加相关标题文字，点击添加相关标题文字</a:t>
            </a:r>
          </a:p>
        </p:txBody>
      </p:sp>
      <p:sp>
        <p:nvSpPr>
          <p:cNvPr id="128" name="TextBox 69"/>
          <p:cNvSpPr txBox="1"/>
          <p:nvPr/>
        </p:nvSpPr>
        <p:spPr>
          <a:xfrm>
            <a:off x="8963439" y="3466267"/>
            <a:ext cx="2266827" cy="1442130"/>
          </a:xfrm>
          <a:prstGeom prst="rect">
            <a:avLst/>
          </a:prstGeom>
          <a:noFill/>
        </p:spPr>
        <p:txBody>
          <a:bodyPr wrap="square" lIns="86683" tIns="43341" rIns="86683" bIns="43341" rtlCol="0">
            <a:spAutoFit/>
          </a:bodyPr>
          <a:lstStyle/>
          <a:p>
            <a:r>
              <a:rPr lang="zh-CN" altLang="en-US" sz="1600" b="1" dirty="0">
                <a:solidFill>
                  <a:schemeClr val="bg1"/>
                </a:solidFill>
                <a:cs typeface="+mn-ea"/>
                <a:sym typeface="+mn-lt"/>
              </a:rPr>
              <a:t>文字内容</a:t>
            </a:r>
            <a:r>
              <a:rPr lang="en-US" altLang="zh-CN" sz="2400" b="1" dirty="0">
                <a:solidFill>
                  <a:schemeClr val="bg1"/>
                </a:solidFill>
                <a:cs typeface="+mn-ea"/>
                <a:sym typeface="+mn-lt"/>
              </a:rPr>
              <a:t/>
            </a:r>
            <a:br>
              <a:rPr lang="en-US" altLang="zh-CN" sz="2400" b="1" dirty="0">
                <a:solidFill>
                  <a:schemeClr val="bg1"/>
                </a:solidFill>
                <a:cs typeface="+mn-ea"/>
                <a:sym typeface="+mn-lt"/>
              </a:rPr>
            </a:br>
            <a:endParaRPr lang="en-US" altLang="zh-CN" sz="2400" b="1" dirty="0">
              <a:solidFill>
                <a:schemeClr val="bg1"/>
              </a:solidFill>
              <a:cs typeface="+mn-ea"/>
              <a:sym typeface="+mn-lt"/>
            </a:endParaRPr>
          </a:p>
          <a:p>
            <a:pPr>
              <a:lnSpc>
                <a:spcPct val="150000"/>
              </a:lnSpc>
            </a:pPr>
            <a:r>
              <a:rPr lang="zh-CN" altLang="en-US" sz="1065" dirty="0">
                <a:solidFill>
                  <a:schemeClr val="bg1"/>
                </a:solidFill>
                <a:cs typeface="+mn-ea"/>
                <a:sym typeface="+mn-lt"/>
              </a:rPr>
              <a:t>点击添加相关标题文字，点击添加相关标题文字，点击添加相关标题文字，点击添加相关标题文字</a:t>
            </a:r>
          </a:p>
        </p:txBody>
      </p:sp>
      <p:sp>
        <p:nvSpPr>
          <p:cNvPr id="129" name="TextBox 70"/>
          <p:cNvSpPr txBox="1"/>
          <p:nvPr/>
        </p:nvSpPr>
        <p:spPr>
          <a:xfrm>
            <a:off x="3346219" y="1475393"/>
            <a:ext cx="2266827" cy="1195909"/>
          </a:xfrm>
          <a:prstGeom prst="rect">
            <a:avLst/>
          </a:prstGeom>
          <a:noFill/>
        </p:spPr>
        <p:txBody>
          <a:bodyPr wrap="square" lIns="86683" tIns="43341" rIns="86683" bIns="43341" rtlCol="0">
            <a:spAutoFit/>
          </a:bodyPr>
          <a:lstStyle/>
          <a:p>
            <a:pPr algn="r"/>
            <a:r>
              <a:rPr lang="zh-CN" altLang="en-US" sz="1600" b="1" dirty="0">
                <a:solidFill>
                  <a:schemeClr val="bg1"/>
                </a:solidFill>
                <a:cs typeface="+mn-ea"/>
                <a:sym typeface="+mn-lt"/>
              </a:rPr>
              <a:t>文字内容</a:t>
            </a:r>
            <a:r>
              <a:rPr lang="en-US" altLang="zh-CN" sz="800" b="1" dirty="0">
                <a:solidFill>
                  <a:schemeClr val="bg1"/>
                </a:solidFill>
                <a:cs typeface="+mn-ea"/>
                <a:sym typeface="+mn-lt"/>
              </a:rPr>
              <a:t/>
            </a:r>
            <a:br>
              <a:rPr lang="en-US" altLang="zh-CN" sz="800" b="1" dirty="0">
                <a:solidFill>
                  <a:schemeClr val="bg1"/>
                </a:solidFill>
                <a:cs typeface="+mn-ea"/>
                <a:sym typeface="+mn-lt"/>
              </a:rPr>
            </a:br>
            <a:endParaRPr lang="en-US" altLang="zh-CN" sz="800" b="1" dirty="0">
              <a:solidFill>
                <a:schemeClr val="bg1"/>
              </a:solidFill>
              <a:cs typeface="+mn-ea"/>
              <a:sym typeface="+mn-lt"/>
            </a:endParaRPr>
          </a:p>
          <a:p>
            <a:pPr algn="r">
              <a:lnSpc>
                <a:spcPct val="150000"/>
              </a:lnSpc>
            </a:pPr>
            <a:r>
              <a:rPr lang="zh-CN" altLang="en-US" sz="1065" dirty="0">
                <a:solidFill>
                  <a:schemeClr val="bg1"/>
                </a:solidFill>
                <a:cs typeface="+mn-ea"/>
                <a:sym typeface="+mn-lt"/>
              </a:rPr>
              <a:t>点击添加相关标题文字，点击添加相关标题文字，点击添加相关标题文字，点击添加相关标题文字</a:t>
            </a:r>
          </a:p>
        </p:txBody>
      </p:sp>
      <p:sp>
        <p:nvSpPr>
          <p:cNvPr id="130" name="TextBox 71"/>
          <p:cNvSpPr txBox="1"/>
          <p:nvPr/>
        </p:nvSpPr>
        <p:spPr>
          <a:xfrm>
            <a:off x="8963439" y="2089955"/>
            <a:ext cx="2266827" cy="1195909"/>
          </a:xfrm>
          <a:prstGeom prst="rect">
            <a:avLst/>
          </a:prstGeom>
          <a:noFill/>
        </p:spPr>
        <p:txBody>
          <a:bodyPr wrap="square" lIns="86683" tIns="43341" rIns="86683" bIns="43341" rtlCol="0">
            <a:spAutoFit/>
          </a:bodyPr>
          <a:lstStyle/>
          <a:p>
            <a:r>
              <a:rPr lang="zh-CN" altLang="en-US" sz="1600" b="1" dirty="0">
                <a:solidFill>
                  <a:schemeClr val="bg1"/>
                </a:solidFill>
                <a:cs typeface="+mn-ea"/>
                <a:sym typeface="+mn-lt"/>
              </a:rPr>
              <a:t>文字内容</a:t>
            </a:r>
            <a:r>
              <a:rPr lang="en-US" altLang="zh-CN" sz="800" b="1" dirty="0">
                <a:solidFill>
                  <a:schemeClr val="bg1"/>
                </a:solidFill>
                <a:cs typeface="+mn-ea"/>
                <a:sym typeface="+mn-lt"/>
              </a:rPr>
              <a:t/>
            </a:r>
            <a:br>
              <a:rPr lang="en-US" altLang="zh-CN" sz="800" b="1" dirty="0">
                <a:solidFill>
                  <a:schemeClr val="bg1"/>
                </a:solidFill>
                <a:cs typeface="+mn-ea"/>
                <a:sym typeface="+mn-lt"/>
              </a:rPr>
            </a:br>
            <a:endParaRPr lang="en-US" altLang="zh-CN" sz="800" b="1" dirty="0">
              <a:solidFill>
                <a:schemeClr val="bg1"/>
              </a:solidFill>
              <a:cs typeface="+mn-ea"/>
              <a:sym typeface="+mn-lt"/>
            </a:endParaRPr>
          </a:p>
          <a:p>
            <a:pPr>
              <a:lnSpc>
                <a:spcPct val="150000"/>
              </a:lnSpc>
            </a:pPr>
            <a:r>
              <a:rPr lang="zh-CN" altLang="en-US" sz="1065" dirty="0">
                <a:solidFill>
                  <a:schemeClr val="bg1"/>
                </a:solidFill>
                <a:cs typeface="+mn-ea"/>
                <a:sym typeface="+mn-lt"/>
              </a:rPr>
              <a:t>点击添加相关标题文字，点击添加相关标题文字，点击添加相关标题文字，点击添加相关标题文字</a:t>
            </a:r>
          </a:p>
        </p:txBody>
      </p:sp>
      <p:sp>
        <p:nvSpPr>
          <p:cNvPr id="131" name="Freeform 245"/>
          <p:cNvSpPr/>
          <p:nvPr/>
        </p:nvSpPr>
        <p:spPr bwMode="auto">
          <a:xfrm>
            <a:off x="5039228" y="5135547"/>
            <a:ext cx="442125" cy="44215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gradFill>
            <a:gsLst>
              <a:gs pos="3000">
                <a:schemeClr val="bg1"/>
              </a:gs>
              <a:gs pos="71000">
                <a:schemeClr val="bg1"/>
              </a:gs>
              <a:gs pos="100000">
                <a:srgbClr val="94ABF0"/>
              </a:gs>
            </a:gsLst>
            <a:path path="circle"/>
          </a:gradFill>
          <a:ln w="9525">
            <a:noFill/>
            <a:round/>
          </a:ln>
        </p:spPr>
        <p:txBody>
          <a:bodyPr vert="horz" wrap="square" lIns="121892" tIns="60945" rIns="121892" bIns="60945" numCol="1" anchor="t" anchorCtr="0" compatLnSpc="1"/>
          <a:lstStyle/>
          <a:p>
            <a:endParaRPr lang="en-US" sz="2400" dirty="0">
              <a:solidFill>
                <a:schemeClr val="bg1"/>
              </a:solidFill>
              <a:cs typeface="+mn-ea"/>
              <a:sym typeface="+mn-lt"/>
            </a:endParaRPr>
          </a:p>
        </p:txBody>
      </p:sp>
      <p:sp>
        <p:nvSpPr>
          <p:cNvPr id="132" name="Freeform 5"/>
          <p:cNvSpPr>
            <a:spLocks noEditPoints="1"/>
          </p:cNvSpPr>
          <p:nvPr/>
        </p:nvSpPr>
        <p:spPr bwMode="auto">
          <a:xfrm>
            <a:off x="6291921" y="1662387"/>
            <a:ext cx="493800" cy="493827"/>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gradFill>
            <a:gsLst>
              <a:gs pos="3000">
                <a:schemeClr val="bg1"/>
              </a:gs>
              <a:gs pos="71000">
                <a:schemeClr val="bg1"/>
              </a:gs>
              <a:gs pos="100000">
                <a:srgbClr val="94ABF0"/>
              </a:gs>
            </a:gsLst>
            <a:path path="circle"/>
          </a:gradFill>
          <a:ln w="9525">
            <a:noFill/>
            <a:round/>
          </a:ln>
        </p:spPr>
        <p:txBody>
          <a:bodyPr vert="horz" wrap="square" lIns="121892" tIns="60945" rIns="121892" bIns="60945" numCol="1" anchor="t" anchorCtr="0" compatLnSpc="1"/>
          <a:lstStyle/>
          <a:p>
            <a:endParaRPr lang="en-US" sz="2400" dirty="0">
              <a:solidFill>
                <a:schemeClr val="bg1"/>
              </a:solidFill>
              <a:cs typeface="+mn-ea"/>
              <a:sym typeface="+mn-lt"/>
            </a:endParaRPr>
          </a:p>
        </p:txBody>
      </p:sp>
      <p:sp>
        <p:nvSpPr>
          <p:cNvPr id="133" name="Freeform 217"/>
          <p:cNvSpPr>
            <a:spLocks noEditPoints="1"/>
          </p:cNvSpPr>
          <p:nvPr/>
        </p:nvSpPr>
        <p:spPr bwMode="auto">
          <a:xfrm>
            <a:off x="5107901" y="3862920"/>
            <a:ext cx="505145" cy="378880"/>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gradFill>
            <a:gsLst>
              <a:gs pos="3000">
                <a:schemeClr val="bg1"/>
              </a:gs>
              <a:gs pos="71000">
                <a:schemeClr val="bg1"/>
              </a:gs>
              <a:gs pos="100000">
                <a:srgbClr val="94ABF0"/>
              </a:gs>
            </a:gsLst>
            <a:path path="circle"/>
          </a:gradFill>
          <a:ln w="9525">
            <a:solidFill>
              <a:schemeClr val="bg1">
                <a:lumMod val="65000"/>
              </a:schemeClr>
            </a:solidFill>
            <a:round/>
          </a:ln>
        </p:spPr>
        <p:txBody>
          <a:bodyPr vert="horz" wrap="square" lIns="121892" tIns="60945" rIns="121892" bIns="60945" numCol="1" anchor="t" anchorCtr="0" compatLnSpc="1"/>
          <a:lstStyle/>
          <a:p>
            <a:endParaRPr lang="en-US" sz="2400" dirty="0">
              <a:solidFill>
                <a:schemeClr val="bg1"/>
              </a:solidFill>
              <a:cs typeface="+mn-ea"/>
              <a:sym typeface="+mn-lt"/>
            </a:endParaRPr>
          </a:p>
        </p:txBody>
      </p:sp>
      <p:sp>
        <p:nvSpPr>
          <p:cNvPr id="134" name="Freeform 216"/>
          <p:cNvSpPr>
            <a:spLocks noEditPoints="1"/>
          </p:cNvSpPr>
          <p:nvPr/>
        </p:nvSpPr>
        <p:spPr bwMode="auto">
          <a:xfrm>
            <a:off x="6308486" y="4339788"/>
            <a:ext cx="452100" cy="4552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gradFill>
            <a:gsLst>
              <a:gs pos="3000">
                <a:schemeClr val="bg1"/>
              </a:gs>
              <a:gs pos="71000">
                <a:schemeClr val="bg1"/>
              </a:gs>
              <a:gs pos="100000">
                <a:srgbClr val="94ABF0"/>
              </a:gs>
            </a:gsLst>
            <a:path path="circle"/>
          </a:gradFill>
          <a:ln w="9525">
            <a:noFill/>
            <a:round/>
          </a:ln>
        </p:spPr>
        <p:txBody>
          <a:bodyPr vert="horz" wrap="square" lIns="121892" tIns="60945" rIns="121892" bIns="60945" numCol="1" anchor="t" anchorCtr="0" compatLnSpc="1"/>
          <a:lstStyle/>
          <a:p>
            <a:endParaRPr lang="en-US" sz="2400" dirty="0">
              <a:solidFill>
                <a:schemeClr val="bg1"/>
              </a:solidFill>
              <a:cs typeface="+mn-ea"/>
              <a:sym typeface="+mn-lt"/>
            </a:endParaRPr>
          </a:p>
        </p:txBody>
      </p:sp>
      <p:sp>
        <p:nvSpPr>
          <p:cNvPr id="135" name="Freeform 135"/>
          <p:cNvSpPr>
            <a:spLocks noEditPoints="1"/>
          </p:cNvSpPr>
          <p:nvPr/>
        </p:nvSpPr>
        <p:spPr bwMode="auto">
          <a:xfrm>
            <a:off x="6262204" y="2948520"/>
            <a:ext cx="404459" cy="37888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3000">
                <a:schemeClr val="bg1"/>
              </a:gs>
              <a:gs pos="71000">
                <a:schemeClr val="bg1"/>
              </a:gs>
              <a:gs pos="100000">
                <a:srgbClr val="94ABF0"/>
              </a:gs>
            </a:gsLst>
            <a:path path="circle"/>
          </a:gradFill>
          <a:ln w="9525">
            <a:noFill/>
            <a:round/>
          </a:ln>
        </p:spPr>
        <p:txBody>
          <a:bodyPr vert="horz" wrap="square" lIns="121892" tIns="60945" rIns="121892" bIns="60945" numCol="1" anchor="t" anchorCtr="0" compatLnSpc="1"/>
          <a:lstStyle/>
          <a:p>
            <a:endParaRPr lang="en-US"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strips(upLeft)">
                                      <p:cBhvr>
                                        <p:cTn id="7" dur="1000"/>
                                        <p:tgtEl>
                                          <p:spTgt spid="12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p:cTn id="11" dur="500" fill="hold"/>
                                        <p:tgtEl>
                                          <p:spTgt spid="131"/>
                                        </p:tgtEl>
                                        <p:attrNameLst>
                                          <p:attrName>ppt_w</p:attrName>
                                        </p:attrNameLst>
                                      </p:cBhvr>
                                      <p:tavLst>
                                        <p:tav tm="0">
                                          <p:val>
                                            <p:fltVal val="0"/>
                                          </p:val>
                                        </p:tav>
                                        <p:tav tm="100000">
                                          <p:val>
                                            <p:strVal val="#ppt_w"/>
                                          </p:val>
                                        </p:tav>
                                      </p:tavLst>
                                    </p:anim>
                                    <p:anim calcmode="lin" valueType="num">
                                      <p:cBhvr>
                                        <p:cTn id="12" dur="500" fill="hold"/>
                                        <p:tgtEl>
                                          <p:spTgt spid="131"/>
                                        </p:tgtEl>
                                        <p:attrNameLst>
                                          <p:attrName>ppt_h</p:attrName>
                                        </p:attrNameLst>
                                      </p:cBhvr>
                                      <p:tavLst>
                                        <p:tav tm="0">
                                          <p:val>
                                            <p:fltVal val="0"/>
                                          </p:val>
                                        </p:tav>
                                        <p:tav tm="100000">
                                          <p:val>
                                            <p:strVal val="#ppt_h"/>
                                          </p:val>
                                        </p:tav>
                                      </p:tavLst>
                                    </p:anim>
                                    <p:animEffect transition="in" filter="fade">
                                      <p:cBhvr>
                                        <p:cTn id="13" dur="500"/>
                                        <p:tgtEl>
                                          <p:spTgt spid="131"/>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right)">
                                      <p:cBhvr>
                                        <p:cTn id="17" dur="500"/>
                                        <p:tgtEl>
                                          <p:spTgt spid="126"/>
                                        </p:tgtEl>
                                      </p:cBhvr>
                                    </p:animEffect>
                                  </p:childTnLst>
                                </p:cTn>
                              </p:par>
                            </p:childTnLst>
                          </p:cTn>
                        </p:par>
                        <p:par>
                          <p:cTn id="18" fill="hold">
                            <p:stCondLst>
                              <p:cond delay="2000"/>
                            </p:stCondLst>
                            <p:childTnLst>
                              <p:par>
                                <p:cTn id="19" presetID="18" presetClass="entr" presetSubtype="3" fill="hold" grpId="0" nodeType="afterEffect">
                                  <p:stCondLst>
                                    <p:cond delay="0"/>
                                  </p:stCondLst>
                                  <p:childTnLst>
                                    <p:set>
                                      <p:cBhvr>
                                        <p:cTn id="20" dur="1" fill="hold">
                                          <p:stCondLst>
                                            <p:cond delay="0"/>
                                          </p:stCondLst>
                                        </p:cTn>
                                        <p:tgtEl>
                                          <p:spTgt spid="124"/>
                                        </p:tgtEl>
                                        <p:attrNameLst>
                                          <p:attrName>style.visibility</p:attrName>
                                        </p:attrNameLst>
                                      </p:cBhvr>
                                      <p:to>
                                        <p:strVal val="visible"/>
                                      </p:to>
                                    </p:set>
                                    <p:animEffect transition="in" filter="strips(upRight)">
                                      <p:cBhvr>
                                        <p:cTn id="21" dur="1000"/>
                                        <p:tgtEl>
                                          <p:spTgt spid="1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34"/>
                                        </p:tgtEl>
                                        <p:attrNameLst>
                                          <p:attrName>style.visibility</p:attrName>
                                        </p:attrNameLst>
                                      </p:cBhvr>
                                      <p:to>
                                        <p:strVal val="visible"/>
                                      </p:to>
                                    </p:set>
                                    <p:anim calcmode="lin" valueType="num">
                                      <p:cBhvr>
                                        <p:cTn id="25" dur="500" fill="hold"/>
                                        <p:tgtEl>
                                          <p:spTgt spid="134"/>
                                        </p:tgtEl>
                                        <p:attrNameLst>
                                          <p:attrName>ppt_w</p:attrName>
                                        </p:attrNameLst>
                                      </p:cBhvr>
                                      <p:tavLst>
                                        <p:tav tm="0">
                                          <p:val>
                                            <p:fltVal val="0"/>
                                          </p:val>
                                        </p:tav>
                                        <p:tav tm="100000">
                                          <p:val>
                                            <p:strVal val="#ppt_w"/>
                                          </p:val>
                                        </p:tav>
                                      </p:tavLst>
                                    </p:anim>
                                    <p:anim calcmode="lin" valueType="num">
                                      <p:cBhvr>
                                        <p:cTn id="26" dur="500" fill="hold"/>
                                        <p:tgtEl>
                                          <p:spTgt spid="134"/>
                                        </p:tgtEl>
                                        <p:attrNameLst>
                                          <p:attrName>ppt_h</p:attrName>
                                        </p:attrNameLst>
                                      </p:cBhvr>
                                      <p:tavLst>
                                        <p:tav tm="0">
                                          <p:val>
                                            <p:fltVal val="0"/>
                                          </p:val>
                                        </p:tav>
                                        <p:tav tm="100000">
                                          <p:val>
                                            <p:strVal val="#ppt_h"/>
                                          </p:val>
                                        </p:tav>
                                      </p:tavLst>
                                    </p:anim>
                                    <p:animEffect transition="in" filter="fade">
                                      <p:cBhvr>
                                        <p:cTn id="27" dur="500"/>
                                        <p:tgtEl>
                                          <p:spTgt spid="13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wipe(left)">
                                      <p:cBhvr>
                                        <p:cTn id="31" dur="500"/>
                                        <p:tgtEl>
                                          <p:spTgt spid="128"/>
                                        </p:tgtEl>
                                      </p:cBhvr>
                                    </p:animEffect>
                                  </p:childTnLst>
                                </p:cTn>
                              </p:par>
                            </p:childTnLst>
                          </p:cTn>
                        </p:par>
                        <p:par>
                          <p:cTn id="32" fill="hold">
                            <p:stCondLst>
                              <p:cond delay="4000"/>
                            </p:stCondLst>
                            <p:childTnLst>
                              <p:par>
                                <p:cTn id="33" presetID="18" presetClass="entr" presetSubtype="9" fill="hold" grpId="0" nodeType="after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strips(upLeft)">
                                      <p:cBhvr>
                                        <p:cTn id="35" dur="1000"/>
                                        <p:tgtEl>
                                          <p:spTgt spid="123"/>
                                        </p:tgtEl>
                                      </p:cBhvr>
                                    </p:animEffect>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133"/>
                                        </p:tgtEl>
                                        <p:attrNameLst>
                                          <p:attrName>style.visibility</p:attrName>
                                        </p:attrNameLst>
                                      </p:cBhvr>
                                      <p:to>
                                        <p:strVal val="visible"/>
                                      </p:to>
                                    </p:set>
                                    <p:anim calcmode="lin" valueType="num">
                                      <p:cBhvr>
                                        <p:cTn id="39" dur="500" fill="hold"/>
                                        <p:tgtEl>
                                          <p:spTgt spid="133"/>
                                        </p:tgtEl>
                                        <p:attrNameLst>
                                          <p:attrName>ppt_w</p:attrName>
                                        </p:attrNameLst>
                                      </p:cBhvr>
                                      <p:tavLst>
                                        <p:tav tm="0">
                                          <p:val>
                                            <p:fltVal val="0"/>
                                          </p:val>
                                        </p:tav>
                                        <p:tav tm="100000">
                                          <p:val>
                                            <p:strVal val="#ppt_w"/>
                                          </p:val>
                                        </p:tav>
                                      </p:tavLst>
                                    </p:anim>
                                    <p:anim calcmode="lin" valueType="num">
                                      <p:cBhvr>
                                        <p:cTn id="40" dur="500" fill="hold"/>
                                        <p:tgtEl>
                                          <p:spTgt spid="133"/>
                                        </p:tgtEl>
                                        <p:attrNameLst>
                                          <p:attrName>ppt_h</p:attrName>
                                        </p:attrNameLst>
                                      </p:cBhvr>
                                      <p:tavLst>
                                        <p:tav tm="0">
                                          <p:val>
                                            <p:fltVal val="0"/>
                                          </p:val>
                                        </p:tav>
                                        <p:tav tm="100000">
                                          <p:val>
                                            <p:strVal val="#ppt_h"/>
                                          </p:val>
                                        </p:tav>
                                      </p:tavLst>
                                    </p:anim>
                                    <p:animEffect transition="in" filter="fade">
                                      <p:cBhvr>
                                        <p:cTn id="41" dur="500"/>
                                        <p:tgtEl>
                                          <p:spTgt spid="133"/>
                                        </p:tgtEl>
                                      </p:cBhvr>
                                    </p:animEffect>
                                  </p:childTnLst>
                                </p:cTn>
                              </p:par>
                            </p:childTnLst>
                          </p:cTn>
                        </p:par>
                        <p:par>
                          <p:cTn id="42" fill="hold">
                            <p:stCondLst>
                              <p:cond delay="5500"/>
                            </p:stCondLst>
                            <p:childTnLst>
                              <p:par>
                                <p:cTn id="43" presetID="22" presetClass="entr" presetSubtype="2" fill="hold" grpId="0" nodeType="after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wipe(right)">
                                      <p:cBhvr>
                                        <p:cTn id="45" dur="500"/>
                                        <p:tgtEl>
                                          <p:spTgt spid="127"/>
                                        </p:tgtEl>
                                      </p:cBhvr>
                                    </p:animEffect>
                                  </p:childTnLst>
                                </p:cTn>
                              </p:par>
                            </p:childTnLst>
                          </p:cTn>
                        </p:par>
                        <p:par>
                          <p:cTn id="46" fill="hold">
                            <p:stCondLst>
                              <p:cond delay="6000"/>
                            </p:stCondLst>
                            <p:childTnLst>
                              <p:par>
                                <p:cTn id="47" presetID="18" presetClass="entr" presetSubtype="3"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strips(upRight)">
                                      <p:cBhvr>
                                        <p:cTn id="49" dur="1000"/>
                                        <p:tgtEl>
                                          <p:spTgt spid="3"/>
                                        </p:tgtEl>
                                      </p:cBhvr>
                                    </p:animEffect>
                                  </p:childTnLst>
                                </p:cTn>
                              </p:par>
                            </p:childTnLst>
                          </p:cTn>
                        </p:par>
                        <p:par>
                          <p:cTn id="50" fill="hold">
                            <p:stCondLst>
                              <p:cond delay="7000"/>
                            </p:stCondLst>
                            <p:childTnLst>
                              <p:par>
                                <p:cTn id="51" presetID="53" presetClass="entr" presetSubtype="16" fill="hold" grpId="0" nodeType="after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p:cTn id="53" dur="500" fill="hold"/>
                                        <p:tgtEl>
                                          <p:spTgt spid="135"/>
                                        </p:tgtEl>
                                        <p:attrNameLst>
                                          <p:attrName>ppt_w</p:attrName>
                                        </p:attrNameLst>
                                      </p:cBhvr>
                                      <p:tavLst>
                                        <p:tav tm="0">
                                          <p:val>
                                            <p:fltVal val="0"/>
                                          </p:val>
                                        </p:tav>
                                        <p:tav tm="100000">
                                          <p:val>
                                            <p:strVal val="#ppt_w"/>
                                          </p:val>
                                        </p:tav>
                                      </p:tavLst>
                                    </p:anim>
                                    <p:anim calcmode="lin" valueType="num">
                                      <p:cBhvr>
                                        <p:cTn id="54" dur="500" fill="hold"/>
                                        <p:tgtEl>
                                          <p:spTgt spid="135"/>
                                        </p:tgtEl>
                                        <p:attrNameLst>
                                          <p:attrName>ppt_h</p:attrName>
                                        </p:attrNameLst>
                                      </p:cBhvr>
                                      <p:tavLst>
                                        <p:tav tm="0">
                                          <p:val>
                                            <p:fltVal val="0"/>
                                          </p:val>
                                        </p:tav>
                                        <p:tav tm="100000">
                                          <p:val>
                                            <p:strVal val="#ppt_h"/>
                                          </p:val>
                                        </p:tav>
                                      </p:tavLst>
                                    </p:anim>
                                    <p:animEffect transition="in" filter="fade">
                                      <p:cBhvr>
                                        <p:cTn id="55" dur="500"/>
                                        <p:tgtEl>
                                          <p:spTgt spid="135"/>
                                        </p:tgtEl>
                                      </p:cBhvr>
                                    </p:animEffect>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130"/>
                                        </p:tgtEl>
                                        <p:attrNameLst>
                                          <p:attrName>style.visibility</p:attrName>
                                        </p:attrNameLst>
                                      </p:cBhvr>
                                      <p:to>
                                        <p:strVal val="visible"/>
                                      </p:to>
                                    </p:set>
                                    <p:animEffect transition="in" filter="wipe(left)">
                                      <p:cBhvr>
                                        <p:cTn id="59" dur="500"/>
                                        <p:tgtEl>
                                          <p:spTgt spid="130"/>
                                        </p:tgtEl>
                                      </p:cBhvr>
                                    </p:animEffect>
                                  </p:childTnLst>
                                </p:cTn>
                              </p:par>
                            </p:childTnLst>
                          </p:cTn>
                        </p:par>
                        <p:par>
                          <p:cTn id="60" fill="hold">
                            <p:stCondLst>
                              <p:cond delay="8000"/>
                            </p:stCondLst>
                            <p:childTnLst>
                              <p:par>
                                <p:cTn id="61" presetID="18" presetClass="entr" presetSubtype="9"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strips(upLeft)">
                                      <p:cBhvr>
                                        <p:cTn id="63" dur="1000"/>
                                        <p:tgtEl>
                                          <p:spTgt spid="2"/>
                                        </p:tgtEl>
                                      </p:cBhvr>
                                    </p:animEffect>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132"/>
                                        </p:tgtEl>
                                        <p:attrNameLst>
                                          <p:attrName>style.visibility</p:attrName>
                                        </p:attrNameLst>
                                      </p:cBhvr>
                                      <p:to>
                                        <p:strVal val="visible"/>
                                      </p:to>
                                    </p:set>
                                    <p:anim calcmode="lin" valueType="num">
                                      <p:cBhvr>
                                        <p:cTn id="67" dur="500" fill="hold"/>
                                        <p:tgtEl>
                                          <p:spTgt spid="132"/>
                                        </p:tgtEl>
                                        <p:attrNameLst>
                                          <p:attrName>ppt_w</p:attrName>
                                        </p:attrNameLst>
                                      </p:cBhvr>
                                      <p:tavLst>
                                        <p:tav tm="0">
                                          <p:val>
                                            <p:fltVal val="0"/>
                                          </p:val>
                                        </p:tav>
                                        <p:tav tm="100000">
                                          <p:val>
                                            <p:strVal val="#ppt_w"/>
                                          </p:val>
                                        </p:tav>
                                      </p:tavLst>
                                    </p:anim>
                                    <p:anim calcmode="lin" valueType="num">
                                      <p:cBhvr>
                                        <p:cTn id="68" dur="500" fill="hold"/>
                                        <p:tgtEl>
                                          <p:spTgt spid="132"/>
                                        </p:tgtEl>
                                        <p:attrNameLst>
                                          <p:attrName>ppt_h</p:attrName>
                                        </p:attrNameLst>
                                      </p:cBhvr>
                                      <p:tavLst>
                                        <p:tav tm="0">
                                          <p:val>
                                            <p:fltVal val="0"/>
                                          </p:val>
                                        </p:tav>
                                        <p:tav tm="100000">
                                          <p:val>
                                            <p:strVal val="#ppt_h"/>
                                          </p:val>
                                        </p:tav>
                                      </p:tavLst>
                                    </p:anim>
                                    <p:animEffect transition="in" filter="fade">
                                      <p:cBhvr>
                                        <p:cTn id="69" dur="500"/>
                                        <p:tgtEl>
                                          <p:spTgt spid="132"/>
                                        </p:tgtEl>
                                      </p:cBhvr>
                                    </p:animEffect>
                                  </p:childTnLst>
                                </p:cTn>
                              </p:par>
                            </p:childTnLst>
                          </p:cTn>
                        </p:par>
                        <p:par>
                          <p:cTn id="70" fill="hold">
                            <p:stCondLst>
                              <p:cond delay="9500"/>
                            </p:stCondLst>
                            <p:childTnLst>
                              <p:par>
                                <p:cTn id="71" presetID="22" presetClass="entr" presetSubtype="2" fill="hold" grpId="0" nodeType="afterEffect">
                                  <p:stCondLst>
                                    <p:cond delay="0"/>
                                  </p:stCondLst>
                                  <p:childTnLst>
                                    <p:set>
                                      <p:cBhvr>
                                        <p:cTn id="72" dur="1" fill="hold">
                                          <p:stCondLst>
                                            <p:cond delay="0"/>
                                          </p:stCondLst>
                                        </p:cTn>
                                        <p:tgtEl>
                                          <p:spTgt spid="129"/>
                                        </p:tgtEl>
                                        <p:attrNameLst>
                                          <p:attrName>style.visibility</p:attrName>
                                        </p:attrNameLst>
                                      </p:cBhvr>
                                      <p:to>
                                        <p:strVal val="visible"/>
                                      </p:to>
                                    </p:set>
                                    <p:animEffect transition="in" filter="wipe(right)">
                                      <p:cBhvr>
                                        <p:cTn id="7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123" grpId="0" bldLvl="0" animBg="1"/>
      <p:bldP spid="124" grpId="0" bldLvl="0" animBg="1"/>
      <p:bldP spid="125" grpId="0" bldLvl="0" animBg="1"/>
      <p:bldP spid="126" grpId="0"/>
      <p:bldP spid="127" grpId="0"/>
      <p:bldP spid="128" grpId="0"/>
      <p:bldP spid="129" grpId="0"/>
      <p:bldP spid="130" grpId="0"/>
      <p:bldP spid="131" grpId="0" bldLvl="0" animBg="1"/>
      <p:bldP spid="132" grpId="0" bldLvl="0" animBg="1"/>
      <p:bldP spid="133" grpId="0" bldLvl="0" animBg="1"/>
      <p:bldP spid="134" grpId="0" bldLvl="0" animBg="1"/>
      <p:bldP spid="13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活动形式</a:t>
            </a:r>
            <a:endParaRPr lang="en-US" altLang="zh-CN" sz="2000" b="1" dirty="0">
              <a:solidFill>
                <a:schemeClr val="bg1"/>
              </a:solidFill>
              <a:cs typeface="+mn-ea"/>
              <a:sym typeface="+mn-lt"/>
            </a:endParaRPr>
          </a:p>
        </p:txBody>
      </p:sp>
      <p:grpSp>
        <p:nvGrpSpPr>
          <p:cNvPr id="6" name="组合 5"/>
          <p:cNvGrpSpPr/>
          <p:nvPr/>
        </p:nvGrpSpPr>
        <p:grpSpPr>
          <a:xfrm>
            <a:off x="1503941" y="1911477"/>
            <a:ext cx="8961377" cy="2944433"/>
            <a:chOff x="1503941" y="2126677"/>
            <a:chExt cx="8961377" cy="2944433"/>
          </a:xfrm>
        </p:grpSpPr>
        <p:sp>
          <p:nvSpPr>
            <p:cNvPr id="7" name="圆角矩形 3"/>
            <p:cNvSpPr/>
            <p:nvPr/>
          </p:nvSpPr>
          <p:spPr>
            <a:xfrm>
              <a:off x="2323348" y="2244090"/>
              <a:ext cx="8141970" cy="1413510"/>
            </a:xfrm>
            <a:custGeom>
              <a:avLst/>
              <a:gdLst>
                <a:gd name="connsiteX0" fmla="*/ 0 w 8848725"/>
                <a:gd name="connsiteY0" fmla="*/ 706755 h 1413510"/>
                <a:gd name="connsiteX1" fmla="*/ 706755 w 8848725"/>
                <a:gd name="connsiteY1" fmla="*/ 0 h 1413510"/>
                <a:gd name="connsiteX2" fmla="*/ 8141970 w 8848725"/>
                <a:gd name="connsiteY2" fmla="*/ 0 h 1413510"/>
                <a:gd name="connsiteX3" fmla="*/ 8848725 w 8848725"/>
                <a:gd name="connsiteY3" fmla="*/ 706755 h 1413510"/>
                <a:gd name="connsiteX4" fmla="*/ 8848725 w 8848725"/>
                <a:gd name="connsiteY4" fmla="*/ 706755 h 1413510"/>
                <a:gd name="connsiteX5" fmla="*/ 8141970 w 8848725"/>
                <a:gd name="connsiteY5" fmla="*/ 1413510 h 1413510"/>
                <a:gd name="connsiteX6" fmla="*/ 706755 w 8848725"/>
                <a:gd name="connsiteY6" fmla="*/ 1413510 h 1413510"/>
                <a:gd name="connsiteX7" fmla="*/ 0 w 8848725"/>
                <a:gd name="connsiteY7" fmla="*/ 706755 h 1413510"/>
                <a:gd name="connsiteX0-1" fmla="*/ 0 w 8848725"/>
                <a:gd name="connsiteY0-2" fmla="*/ 706755 h 1413510"/>
                <a:gd name="connsiteX1-3" fmla="*/ 706755 w 8848725"/>
                <a:gd name="connsiteY1-4" fmla="*/ 0 h 1413510"/>
                <a:gd name="connsiteX2-5" fmla="*/ 8141970 w 8848725"/>
                <a:gd name="connsiteY2-6" fmla="*/ 0 h 1413510"/>
                <a:gd name="connsiteX3-7" fmla="*/ 8848725 w 8848725"/>
                <a:gd name="connsiteY3-8" fmla="*/ 706755 h 1413510"/>
                <a:gd name="connsiteX4-9" fmla="*/ 8848725 w 8848725"/>
                <a:gd name="connsiteY4-10" fmla="*/ 706755 h 1413510"/>
                <a:gd name="connsiteX5-11" fmla="*/ 8141970 w 8848725"/>
                <a:gd name="connsiteY5-12" fmla="*/ 1413510 h 1413510"/>
                <a:gd name="connsiteX6-13" fmla="*/ 706755 w 8848725"/>
                <a:gd name="connsiteY6-14" fmla="*/ 1413510 h 1413510"/>
                <a:gd name="connsiteX7-15" fmla="*/ 91440 w 8848725"/>
                <a:gd name="connsiteY7-16" fmla="*/ 798195 h 1413510"/>
                <a:gd name="connsiteX0-17" fmla="*/ 0 w 8848725"/>
                <a:gd name="connsiteY0-18" fmla="*/ 706755 h 1413510"/>
                <a:gd name="connsiteX1-19" fmla="*/ 706755 w 8848725"/>
                <a:gd name="connsiteY1-20" fmla="*/ 0 h 1413510"/>
                <a:gd name="connsiteX2-21" fmla="*/ 8141970 w 8848725"/>
                <a:gd name="connsiteY2-22" fmla="*/ 0 h 1413510"/>
                <a:gd name="connsiteX3-23" fmla="*/ 8848725 w 8848725"/>
                <a:gd name="connsiteY3-24" fmla="*/ 706755 h 1413510"/>
                <a:gd name="connsiteX4-25" fmla="*/ 8848725 w 8848725"/>
                <a:gd name="connsiteY4-26" fmla="*/ 706755 h 1413510"/>
                <a:gd name="connsiteX5-27" fmla="*/ 8141970 w 8848725"/>
                <a:gd name="connsiteY5-28" fmla="*/ 1413510 h 1413510"/>
                <a:gd name="connsiteX6-29" fmla="*/ 706755 w 8848725"/>
                <a:gd name="connsiteY6-30" fmla="*/ 1413510 h 1413510"/>
                <a:gd name="connsiteX0-31" fmla="*/ 0 w 8141970"/>
                <a:gd name="connsiteY0-32" fmla="*/ 0 h 1413510"/>
                <a:gd name="connsiteX1-33" fmla="*/ 7435215 w 8141970"/>
                <a:gd name="connsiteY1-34" fmla="*/ 0 h 1413510"/>
                <a:gd name="connsiteX2-35" fmla="*/ 8141970 w 8141970"/>
                <a:gd name="connsiteY2-36" fmla="*/ 706755 h 1413510"/>
                <a:gd name="connsiteX3-37" fmla="*/ 8141970 w 8141970"/>
                <a:gd name="connsiteY3-38" fmla="*/ 706755 h 1413510"/>
                <a:gd name="connsiteX4-39" fmla="*/ 7435215 w 8141970"/>
                <a:gd name="connsiteY4-40" fmla="*/ 1413510 h 1413510"/>
                <a:gd name="connsiteX5-41" fmla="*/ 0 w 8141970"/>
                <a:gd name="connsiteY5-42" fmla="*/ 1413510 h 1413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141970" h="1413510">
                  <a:moveTo>
                    <a:pt x="0" y="0"/>
                  </a:moveTo>
                  <a:lnTo>
                    <a:pt x="7435215" y="0"/>
                  </a:lnTo>
                  <a:cubicBezTo>
                    <a:pt x="7825545" y="0"/>
                    <a:pt x="8141970" y="316425"/>
                    <a:pt x="8141970" y="706755"/>
                  </a:cubicBezTo>
                  <a:lnTo>
                    <a:pt x="8141970" y="706755"/>
                  </a:lnTo>
                  <a:cubicBezTo>
                    <a:pt x="8141970" y="1097085"/>
                    <a:pt x="7825545" y="1413510"/>
                    <a:pt x="7435215" y="1413510"/>
                  </a:cubicBezTo>
                  <a:lnTo>
                    <a:pt x="0" y="141351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圆角矩形 4"/>
            <p:cNvSpPr/>
            <p:nvPr/>
          </p:nvSpPr>
          <p:spPr>
            <a:xfrm>
              <a:off x="1616592" y="3657600"/>
              <a:ext cx="8141970" cy="1413510"/>
            </a:xfrm>
            <a:custGeom>
              <a:avLst/>
              <a:gdLst>
                <a:gd name="connsiteX0" fmla="*/ 0 w 8848725"/>
                <a:gd name="connsiteY0" fmla="*/ 706755 h 1413510"/>
                <a:gd name="connsiteX1" fmla="*/ 706755 w 8848725"/>
                <a:gd name="connsiteY1" fmla="*/ 0 h 1413510"/>
                <a:gd name="connsiteX2" fmla="*/ 8141970 w 8848725"/>
                <a:gd name="connsiteY2" fmla="*/ 0 h 1413510"/>
                <a:gd name="connsiteX3" fmla="*/ 8848725 w 8848725"/>
                <a:gd name="connsiteY3" fmla="*/ 706755 h 1413510"/>
                <a:gd name="connsiteX4" fmla="*/ 8848725 w 8848725"/>
                <a:gd name="connsiteY4" fmla="*/ 706755 h 1413510"/>
                <a:gd name="connsiteX5" fmla="*/ 8141970 w 8848725"/>
                <a:gd name="connsiteY5" fmla="*/ 1413510 h 1413510"/>
                <a:gd name="connsiteX6" fmla="*/ 706755 w 8848725"/>
                <a:gd name="connsiteY6" fmla="*/ 1413510 h 1413510"/>
                <a:gd name="connsiteX7" fmla="*/ 0 w 8848725"/>
                <a:gd name="connsiteY7" fmla="*/ 706755 h 1413510"/>
                <a:gd name="connsiteX0-1" fmla="*/ 8141970 w 8848725"/>
                <a:gd name="connsiteY0-2" fmla="*/ 0 h 1413510"/>
                <a:gd name="connsiteX1-3" fmla="*/ 8848725 w 8848725"/>
                <a:gd name="connsiteY1-4" fmla="*/ 706755 h 1413510"/>
                <a:gd name="connsiteX2-5" fmla="*/ 8848725 w 8848725"/>
                <a:gd name="connsiteY2-6" fmla="*/ 706755 h 1413510"/>
                <a:gd name="connsiteX3-7" fmla="*/ 8141970 w 8848725"/>
                <a:gd name="connsiteY3-8" fmla="*/ 1413510 h 1413510"/>
                <a:gd name="connsiteX4-9" fmla="*/ 706755 w 8848725"/>
                <a:gd name="connsiteY4-10" fmla="*/ 1413510 h 1413510"/>
                <a:gd name="connsiteX5-11" fmla="*/ 0 w 8848725"/>
                <a:gd name="connsiteY5-12" fmla="*/ 706755 h 1413510"/>
                <a:gd name="connsiteX6-13" fmla="*/ 706755 w 8848725"/>
                <a:gd name="connsiteY6-14" fmla="*/ 0 h 1413510"/>
                <a:gd name="connsiteX7-15" fmla="*/ 8233410 w 8848725"/>
                <a:gd name="connsiteY7-16" fmla="*/ 91440 h 1413510"/>
                <a:gd name="connsiteX0-17" fmla="*/ 8141970 w 8848725"/>
                <a:gd name="connsiteY0-18" fmla="*/ 0 h 1413510"/>
                <a:gd name="connsiteX1-19" fmla="*/ 8848725 w 8848725"/>
                <a:gd name="connsiteY1-20" fmla="*/ 706755 h 1413510"/>
                <a:gd name="connsiteX2-21" fmla="*/ 8848725 w 8848725"/>
                <a:gd name="connsiteY2-22" fmla="*/ 706755 h 1413510"/>
                <a:gd name="connsiteX3-23" fmla="*/ 8141970 w 8848725"/>
                <a:gd name="connsiteY3-24" fmla="*/ 1413510 h 1413510"/>
                <a:gd name="connsiteX4-25" fmla="*/ 706755 w 8848725"/>
                <a:gd name="connsiteY4-26" fmla="*/ 1413510 h 1413510"/>
                <a:gd name="connsiteX5-27" fmla="*/ 0 w 8848725"/>
                <a:gd name="connsiteY5-28" fmla="*/ 706755 h 1413510"/>
                <a:gd name="connsiteX6-29" fmla="*/ 706755 w 8848725"/>
                <a:gd name="connsiteY6-30" fmla="*/ 0 h 1413510"/>
                <a:gd name="connsiteX0-31" fmla="*/ 8848725 w 8848725"/>
                <a:gd name="connsiteY0-32" fmla="*/ 706755 h 1413510"/>
                <a:gd name="connsiteX1-33" fmla="*/ 8848725 w 8848725"/>
                <a:gd name="connsiteY1-34" fmla="*/ 706755 h 1413510"/>
                <a:gd name="connsiteX2-35" fmla="*/ 8141970 w 8848725"/>
                <a:gd name="connsiteY2-36" fmla="*/ 1413510 h 1413510"/>
                <a:gd name="connsiteX3-37" fmla="*/ 706755 w 8848725"/>
                <a:gd name="connsiteY3-38" fmla="*/ 1413510 h 1413510"/>
                <a:gd name="connsiteX4-39" fmla="*/ 0 w 8848725"/>
                <a:gd name="connsiteY4-40" fmla="*/ 706755 h 1413510"/>
                <a:gd name="connsiteX5-41" fmla="*/ 706755 w 8848725"/>
                <a:gd name="connsiteY5-42" fmla="*/ 0 h 1413510"/>
                <a:gd name="connsiteX0-43" fmla="*/ 8848725 w 8848725"/>
                <a:gd name="connsiteY0-44" fmla="*/ 706755 h 1413510"/>
                <a:gd name="connsiteX1-45" fmla="*/ 8141970 w 8848725"/>
                <a:gd name="connsiteY1-46" fmla="*/ 1413510 h 1413510"/>
                <a:gd name="connsiteX2-47" fmla="*/ 706755 w 8848725"/>
                <a:gd name="connsiteY2-48" fmla="*/ 1413510 h 1413510"/>
                <a:gd name="connsiteX3-49" fmla="*/ 0 w 8848725"/>
                <a:gd name="connsiteY3-50" fmla="*/ 706755 h 1413510"/>
                <a:gd name="connsiteX4-51" fmla="*/ 706755 w 8848725"/>
                <a:gd name="connsiteY4-52" fmla="*/ 0 h 1413510"/>
                <a:gd name="connsiteX0-53" fmla="*/ 8141970 w 8141970"/>
                <a:gd name="connsiteY0-54" fmla="*/ 1413510 h 1413510"/>
                <a:gd name="connsiteX1-55" fmla="*/ 706755 w 8141970"/>
                <a:gd name="connsiteY1-56" fmla="*/ 1413510 h 1413510"/>
                <a:gd name="connsiteX2-57" fmla="*/ 0 w 8141970"/>
                <a:gd name="connsiteY2-58" fmla="*/ 706755 h 1413510"/>
                <a:gd name="connsiteX3-59" fmla="*/ 706755 w 8141970"/>
                <a:gd name="connsiteY3-60" fmla="*/ 0 h 1413510"/>
              </a:gdLst>
              <a:ahLst/>
              <a:cxnLst>
                <a:cxn ang="0">
                  <a:pos x="connsiteX0-1" y="connsiteY0-2"/>
                </a:cxn>
                <a:cxn ang="0">
                  <a:pos x="connsiteX1-3" y="connsiteY1-4"/>
                </a:cxn>
                <a:cxn ang="0">
                  <a:pos x="connsiteX2-5" y="connsiteY2-6"/>
                </a:cxn>
                <a:cxn ang="0">
                  <a:pos x="connsiteX3-7" y="connsiteY3-8"/>
                </a:cxn>
              </a:cxnLst>
              <a:rect l="l" t="t" r="r" b="b"/>
              <a:pathLst>
                <a:path w="8141970" h="1413510">
                  <a:moveTo>
                    <a:pt x="8141970" y="1413510"/>
                  </a:moveTo>
                  <a:lnTo>
                    <a:pt x="706755" y="1413510"/>
                  </a:lnTo>
                  <a:cubicBezTo>
                    <a:pt x="316425" y="1413510"/>
                    <a:pt x="0" y="1097085"/>
                    <a:pt x="0" y="706755"/>
                  </a:cubicBezTo>
                  <a:cubicBezTo>
                    <a:pt x="0" y="316425"/>
                    <a:pt x="316425" y="0"/>
                    <a:pt x="706755" y="0"/>
                  </a:cubicBez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等腰三角形 8"/>
            <p:cNvSpPr/>
            <p:nvPr/>
          </p:nvSpPr>
          <p:spPr>
            <a:xfrm rot="5400000">
              <a:off x="9641149" y="2142872"/>
              <a:ext cx="234826" cy="202436"/>
            </a:xfrm>
            <a:prstGeom prst="triangle">
              <a:avLst/>
            </a:prstGeom>
            <a:solidFill>
              <a:srgbClr val="94ABF0"/>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等腰三角形 9"/>
            <p:cNvSpPr/>
            <p:nvPr/>
          </p:nvSpPr>
          <p:spPr>
            <a:xfrm rot="16200000" flipH="1">
              <a:off x="4612875" y="3556382"/>
              <a:ext cx="234826" cy="202436"/>
            </a:xfrm>
            <a:prstGeom prst="triangle">
              <a:avLst/>
            </a:prstGeom>
            <a:solidFill>
              <a:srgbClr val="94ABF0"/>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等腰三角形 10"/>
            <p:cNvSpPr/>
            <p:nvPr/>
          </p:nvSpPr>
          <p:spPr>
            <a:xfrm rot="10800000" flipH="1">
              <a:off x="1503941" y="4270280"/>
              <a:ext cx="234826" cy="202436"/>
            </a:xfrm>
            <a:prstGeom prst="triangle">
              <a:avLst/>
            </a:prstGeom>
            <a:solidFill>
              <a:srgbClr val="94ABF0"/>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12" name="椭圆 11"/>
          <p:cNvSpPr/>
          <p:nvPr/>
        </p:nvSpPr>
        <p:spPr>
          <a:xfrm>
            <a:off x="4340380" y="1620696"/>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椭圆 12"/>
          <p:cNvSpPr/>
          <p:nvPr/>
        </p:nvSpPr>
        <p:spPr>
          <a:xfrm>
            <a:off x="6761324" y="1620696"/>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椭圆 13"/>
          <p:cNvSpPr/>
          <p:nvPr/>
        </p:nvSpPr>
        <p:spPr>
          <a:xfrm>
            <a:off x="4340380" y="4445195"/>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5" name="椭圆 14"/>
          <p:cNvSpPr/>
          <p:nvPr/>
        </p:nvSpPr>
        <p:spPr>
          <a:xfrm>
            <a:off x="6761324" y="4445195"/>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6" name="椭圆 15"/>
          <p:cNvSpPr/>
          <p:nvPr/>
        </p:nvSpPr>
        <p:spPr>
          <a:xfrm>
            <a:off x="2323348" y="3022425"/>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椭圆 16"/>
          <p:cNvSpPr/>
          <p:nvPr/>
        </p:nvSpPr>
        <p:spPr>
          <a:xfrm>
            <a:off x="5673270" y="3022425"/>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椭圆 17"/>
          <p:cNvSpPr/>
          <p:nvPr/>
        </p:nvSpPr>
        <p:spPr>
          <a:xfrm>
            <a:off x="9425086" y="3022425"/>
            <a:ext cx="798869" cy="79886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19" name="组合 18"/>
          <p:cNvGrpSpPr/>
          <p:nvPr/>
        </p:nvGrpSpPr>
        <p:grpSpPr>
          <a:xfrm>
            <a:off x="942053" y="1808839"/>
            <a:ext cx="1488928" cy="434386"/>
            <a:chOff x="942053" y="2024039"/>
            <a:chExt cx="1488928" cy="434386"/>
          </a:xfrm>
        </p:grpSpPr>
        <p:sp>
          <p:nvSpPr>
            <p:cNvPr id="20" name="圆角矩形 19"/>
            <p:cNvSpPr/>
            <p:nvPr/>
          </p:nvSpPr>
          <p:spPr>
            <a:xfrm>
              <a:off x="942053" y="2024039"/>
              <a:ext cx="1488928" cy="434386"/>
            </a:xfrm>
            <a:prstGeom prst="roundRect">
              <a:avLst>
                <a:gd name="adj" fmla="val 50000"/>
              </a:avLst>
            </a:prstGeom>
            <a:gradFill>
              <a:gsLst>
                <a:gs pos="3000">
                  <a:schemeClr val="bg1"/>
                </a:gs>
                <a:gs pos="41000">
                  <a:schemeClr val="bg1"/>
                </a:gs>
                <a:gs pos="100000">
                  <a:srgbClr val="94ABF0"/>
                </a:gs>
              </a:gsLst>
              <a:path path="circle">
                <a:fillToRect l="50000" t="50000" r="50000" b="50000"/>
              </a:path>
            </a:gra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1" name="文本框 20"/>
            <p:cNvSpPr txBox="1"/>
            <p:nvPr/>
          </p:nvSpPr>
          <p:spPr>
            <a:xfrm>
              <a:off x="1284042" y="2033539"/>
              <a:ext cx="804950" cy="400110"/>
            </a:xfrm>
            <a:prstGeom prst="rect">
              <a:avLst/>
            </a:prstGeom>
            <a:noFill/>
          </p:spPr>
          <p:txBody>
            <a:bodyPr wrap="square" rtlCol="0">
              <a:spAutoFit/>
            </a:bodyPr>
            <a:lstStyle/>
            <a:p>
              <a:pPr algn="ctr"/>
              <a:r>
                <a:rPr lang="en-US" altLang="zh-CN" sz="2000" dirty="0">
                  <a:solidFill>
                    <a:schemeClr val="accent4">
                      <a:lumMod val="50000"/>
                    </a:schemeClr>
                  </a:solidFill>
                  <a:cs typeface="+mn-ea"/>
                  <a:sym typeface="+mn-lt"/>
                </a:rPr>
                <a:t>Start</a:t>
              </a:r>
              <a:endParaRPr lang="zh-CN" altLang="en-US" sz="2000" dirty="0">
                <a:solidFill>
                  <a:schemeClr val="accent4">
                    <a:lumMod val="50000"/>
                  </a:schemeClr>
                </a:solidFill>
                <a:cs typeface="+mn-ea"/>
                <a:sym typeface="+mn-lt"/>
              </a:endParaRPr>
            </a:p>
          </p:txBody>
        </p:sp>
      </p:grpSp>
      <p:grpSp>
        <p:nvGrpSpPr>
          <p:cNvPr id="22" name="组合 21"/>
          <p:cNvGrpSpPr/>
          <p:nvPr/>
        </p:nvGrpSpPr>
        <p:grpSpPr>
          <a:xfrm>
            <a:off x="9761020" y="4627436"/>
            <a:ext cx="1488928" cy="434386"/>
            <a:chOff x="9761020" y="4842636"/>
            <a:chExt cx="1488928" cy="434386"/>
          </a:xfrm>
        </p:grpSpPr>
        <p:sp>
          <p:nvSpPr>
            <p:cNvPr id="23" name="圆角矩形 22"/>
            <p:cNvSpPr/>
            <p:nvPr/>
          </p:nvSpPr>
          <p:spPr>
            <a:xfrm>
              <a:off x="9761020" y="4842636"/>
              <a:ext cx="1488928" cy="434386"/>
            </a:xfrm>
            <a:prstGeom prst="roundRect">
              <a:avLst>
                <a:gd name="adj" fmla="val 50000"/>
              </a:avLst>
            </a:prstGeom>
            <a:gradFill>
              <a:gsLst>
                <a:gs pos="3000">
                  <a:schemeClr val="bg1"/>
                </a:gs>
                <a:gs pos="41000">
                  <a:schemeClr val="bg1"/>
                </a:gs>
                <a:gs pos="100000">
                  <a:srgbClr val="94ABF0"/>
                </a:gs>
              </a:gsLst>
              <a:path path="circle">
                <a:fillToRect l="50000" t="50000" r="50000" b="50000"/>
              </a:path>
            </a:gra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4" name="文本框 23"/>
            <p:cNvSpPr txBox="1"/>
            <p:nvPr/>
          </p:nvSpPr>
          <p:spPr>
            <a:xfrm>
              <a:off x="10007687" y="4859774"/>
              <a:ext cx="995594" cy="400110"/>
            </a:xfrm>
            <a:prstGeom prst="rect">
              <a:avLst/>
            </a:prstGeom>
            <a:noFill/>
          </p:spPr>
          <p:txBody>
            <a:bodyPr wrap="square" rtlCol="0">
              <a:spAutoFit/>
            </a:bodyPr>
            <a:lstStyle/>
            <a:p>
              <a:pPr algn="ctr"/>
              <a:r>
                <a:rPr lang="en-US" altLang="zh-CN" sz="2000" dirty="0">
                  <a:solidFill>
                    <a:schemeClr val="accent4">
                      <a:lumMod val="50000"/>
                    </a:schemeClr>
                  </a:solidFill>
                  <a:cs typeface="+mn-ea"/>
                  <a:sym typeface="+mn-lt"/>
                </a:rPr>
                <a:t>Finish</a:t>
              </a:r>
              <a:endParaRPr lang="zh-CN" altLang="en-US" sz="2000" dirty="0">
                <a:solidFill>
                  <a:schemeClr val="accent4">
                    <a:lumMod val="50000"/>
                  </a:schemeClr>
                </a:solidFill>
                <a:cs typeface="+mn-ea"/>
                <a:sym typeface="+mn-lt"/>
              </a:endParaRPr>
            </a:p>
          </p:txBody>
        </p:sp>
      </p:grpSp>
      <p:sp>
        <p:nvSpPr>
          <p:cNvPr id="25" name="文本框 24"/>
          <p:cNvSpPr txBox="1"/>
          <p:nvPr/>
        </p:nvSpPr>
        <p:spPr bwMode="auto">
          <a:xfrm>
            <a:off x="3625051" y="2465667"/>
            <a:ext cx="2229526" cy="752514"/>
          </a:xfrm>
          <a:prstGeom prst="rect">
            <a:avLst/>
          </a:prstGeom>
          <a:noFill/>
        </p:spPr>
        <p:txBody>
          <a:bodyPr wrap="square">
            <a:spAutoFit/>
          </a:bodyPr>
          <a:lstStyle/>
          <a:p>
            <a:pPr algn="ctr">
              <a:lnSpc>
                <a:spcPct val="130000"/>
              </a:lnSpc>
            </a:pPr>
            <a:r>
              <a:rPr lang="zh-CN" altLang="en-US" sz="1100" dirty="0">
                <a:solidFill>
                  <a:schemeClr val="bg1"/>
                </a:solidFill>
                <a:cs typeface="+mn-ea"/>
                <a:sym typeface="+mn-lt"/>
              </a:rPr>
              <a:t>您的内容打在这里，或者通过复制您的文本后，在此框中选择粘贴，并选择只保留文字。</a:t>
            </a:r>
          </a:p>
        </p:txBody>
      </p:sp>
      <p:sp>
        <p:nvSpPr>
          <p:cNvPr id="26" name="文本框 25"/>
          <p:cNvSpPr txBox="1"/>
          <p:nvPr/>
        </p:nvSpPr>
        <p:spPr bwMode="auto">
          <a:xfrm>
            <a:off x="6001680" y="2506402"/>
            <a:ext cx="2309200" cy="752514"/>
          </a:xfrm>
          <a:prstGeom prst="rect">
            <a:avLst/>
          </a:prstGeom>
          <a:noFill/>
        </p:spPr>
        <p:txBody>
          <a:bodyPr wrap="square">
            <a:spAutoFit/>
          </a:bodyPr>
          <a:lstStyle/>
          <a:p>
            <a:pPr algn="ctr">
              <a:lnSpc>
                <a:spcPct val="130000"/>
              </a:lnSpc>
            </a:pPr>
            <a:r>
              <a:rPr lang="zh-CN" altLang="en-US" sz="1100" dirty="0">
                <a:solidFill>
                  <a:schemeClr val="bg1"/>
                </a:solidFill>
                <a:cs typeface="+mn-ea"/>
                <a:sym typeface="+mn-lt"/>
              </a:rPr>
              <a:t>您的内容打在这里，或者通过复制您的文本后，在此框中选择粘贴，并选择只保留文字。</a:t>
            </a:r>
          </a:p>
        </p:txBody>
      </p:sp>
      <p:sp>
        <p:nvSpPr>
          <p:cNvPr id="27" name="文本框 26"/>
          <p:cNvSpPr txBox="1"/>
          <p:nvPr/>
        </p:nvSpPr>
        <p:spPr bwMode="auto">
          <a:xfrm>
            <a:off x="3585214" y="5301311"/>
            <a:ext cx="2309200" cy="752514"/>
          </a:xfrm>
          <a:prstGeom prst="rect">
            <a:avLst/>
          </a:prstGeom>
          <a:noFill/>
        </p:spPr>
        <p:txBody>
          <a:bodyPr wrap="square">
            <a:spAutoFit/>
          </a:bodyPr>
          <a:lstStyle/>
          <a:p>
            <a:pPr algn="ctr">
              <a:lnSpc>
                <a:spcPct val="130000"/>
              </a:lnSpc>
            </a:pPr>
            <a:r>
              <a:rPr lang="zh-CN" altLang="en-US" sz="1100" dirty="0">
                <a:solidFill>
                  <a:schemeClr val="bg1"/>
                </a:solidFill>
                <a:cs typeface="+mn-ea"/>
                <a:sym typeface="+mn-lt"/>
              </a:rPr>
              <a:t>您的内容打在这里，或者通过复制您的文本后，在此框中选择粘贴，并选择只保留文字。</a:t>
            </a:r>
          </a:p>
        </p:txBody>
      </p:sp>
      <p:sp>
        <p:nvSpPr>
          <p:cNvPr id="28" name="文本框 27"/>
          <p:cNvSpPr txBox="1"/>
          <p:nvPr/>
        </p:nvSpPr>
        <p:spPr bwMode="auto">
          <a:xfrm>
            <a:off x="6001680" y="5301311"/>
            <a:ext cx="2309200" cy="752514"/>
          </a:xfrm>
          <a:prstGeom prst="rect">
            <a:avLst/>
          </a:prstGeom>
          <a:noFill/>
        </p:spPr>
        <p:txBody>
          <a:bodyPr wrap="square">
            <a:spAutoFit/>
          </a:bodyPr>
          <a:lstStyle/>
          <a:p>
            <a:pPr algn="ctr">
              <a:lnSpc>
                <a:spcPct val="130000"/>
              </a:lnSpc>
            </a:pPr>
            <a:r>
              <a:rPr lang="zh-CN" altLang="en-US" sz="1100" dirty="0">
                <a:solidFill>
                  <a:schemeClr val="bg1"/>
                </a:solidFill>
                <a:cs typeface="+mn-ea"/>
                <a:sym typeface="+mn-lt"/>
              </a:rPr>
              <a:t>您的内容打在这里，或者通过复制您的文本后，在此框中选择粘贴，并选择只保留文字。</a:t>
            </a:r>
          </a:p>
        </p:txBody>
      </p:sp>
      <p:sp>
        <p:nvSpPr>
          <p:cNvPr id="29" name="文本框 28"/>
          <p:cNvSpPr txBox="1"/>
          <p:nvPr/>
        </p:nvSpPr>
        <p:spPr bwMode="auto">
          <a:xfrm>
            <a:off x="4964918" y="3900862"/>
            <a:ext cx="2211024" cy="752514"/>
          </a:xfrm>
          <a:prstGeom prst="rect">
            <a:avLst/>
          </a:prstGeom>
          <a:noFill/>
        </p:spPr>
        <p:txBody>
          <a:bodyPr wrap="square">
            <a:spAutoFit/>
          </a:bodyPr>
          <a:lstStyle/>
          <a:p>
            <a:pPr algn="ctr">
              <a:lnSpc>
                <a:spcPct val="130000"/>
              </a:lnSpc>
            </a:pPr>
            <a:r>
              <a:rPr lang="zh-CN" altLang="en-US" sz="1100" dirty="0">
                <a:solidFill>
                  <a:schemeClr val="bg1"/>
                </a:solidFill>
                <a:cs typeface="+mn-ea"/>
                <a:sym typeface="+mn-lt"/>
              </a:rPr>
              <a:t>您的内容打在这里，或者通过复制您的文本后，在此框中选择粘贴，并选择只保留文字。</a:t>
            </a:r>
          </a:p>
        </p:txBody>
      </p:sp>
      <p:sp>
        <p:nvSpPr>
          <p:cNvPr id="30" name="文本框 29"/>
          <p:cNvSpPr txBox="1"/>
          <p:nvPr/>
        </p:nvSpPr>
        <p:spPr bwMode="auto">
          <a:xfrm>
            <a:off x="8716880" y="3900862"/>
            <a:ext cx="2215280" cy="752514"/>
          </a:xfrm>
          <a:prstGeom prst="rect">
            <a:avLst/>
          </a:prstGeom>
          <a:noFill/>
        </p:spPr>
        <p:txBody>
          <a:bodyPr wrap="square">
            <a:spAutoFit/>
          </a:bodyPr>
          <a:lstStyle/>
          <a:p>
            <a:pPr algn="ctr">
              <a:lnSpc>
                <a:spcPct val="130000"/>
              </a:lnSpc>
            </a:pPr>
            <a:r>
              <a:rPr lang="zh-CN" altLang="en-US" sz="1100" dirty="0">
                <a:solidFill>
                  <a:schemeClr val="bg1"/>
                </a:solidFill>
                <a:cs typeface="+mn-ea"/>
                <a:sym typeface="+mn-lt"/>
              </a:rPr>
              <a:t>您的内容打在这里，或者通过复制您的文本后，在此框中选择粘贴，并选择只保留文字。</a:t>
            </a:r>
          </a:p>
        </p:txBody>
      </p:sp>
      <p:sp>
        <p:nvSpPr>
          <p:cNvPr id="31" name="文本框 30"/>
          <p:cNvSpPr txBox="1"/>
          <p:nvPr/>
        </p:nvSpPr>
        <p:spPr bwMode="auto">
          <a:xfrm>
            <a:off x="1737164" y="3900862"/>
            <a:ext cx="1971236" cy="972574"/>
          </a:xfrm>
          <a:prstGeom prst="rect">
            <a:avLst/>
          </a:prstGeom>
          <a:noFill/>
        </p:spPr>
        <p:txBody>
          <a:bodyPr wrap="square">
            <a:spAutoFit/>
          </a:bodyPr>
          <a:lstStyle/>
          <a:p>
            <a:pPr algn="ctr">
              <a:lnSpc>
                <a:spcPct val="130000"/>
              </a:lnSpc>
            </a:pPr>
            <a:r>
              <a:rPr lang="zh-CN" altLang="en-US" sz="1100" dirty="0">
                <a:solidFill>
                  <a:schemeClr val="bg1"/>
                </a:solidFill>
                <a:cs typeface="+mn-ea"/>
                <a:sym typeface="+mn-lt"/>
              </a:rPr>
              <a:t>您的内容打在这里，或者通过复制您的文本后，在此框中选择粘贴，并选择只保留文字。</a:t>
            </a:r>
          </a:p>
        </p:txBody>
      </p:sp>
      <p:sp>
        <p:nvSpPr>
          <p:cNvPr id="32" name="Freeform 40"/>
          <p:cNvSpPr/>
          <p:nvPr/>
        </p:nvSpPr>
        <p:spPr bwMode="auto">
          <a:xfrm>
            <a:off x="6976496" y="4680886"/>
            <a:ext cx="361699" cy="327485"/>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rgbClr val="183AA8"/>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33" name="组合 32"/>
          <p:cNvGrpSpPr/>
          <p:nvPr/>
        </p:nvGrpSpPr>
        <p:grpSpPr>
          <a:xfrm>
            <a:off x="6996722" y="1876767"/>
            <a:ext cx="329114" cy="292455"/>
            <a:chOff x="3843406" y="5497220"/>
            <a:chExt cx="438051" cy="389258"/>
          </a:xfrm>
          <a:solidFill>
            <a:srgbClr val="183AA8"/>
          </a:solidFill>
        </p:grpSpPr>
        <p:sp>
          <p:nvSpPr>
            <p:cNvPr id="34"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7"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9"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0"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1"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2"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3"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4"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5"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6"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7"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8"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9"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0"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1"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2"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3"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4"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5"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6"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7"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8"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9"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0"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1"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2"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3"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4"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5"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6"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7"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8"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9"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0"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1"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2"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3"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4"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5"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6"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7"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8"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9"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0"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1"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2"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3"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94" name="组合 93"/>
          <p:cNvGrpSpPr/>
          <p:nvPr/>
        </p:nvGrpSpPr>
        <p:grpSpPr>
          <a:xfrm>
            <a:off x="5889837" y="3270918"/>
            <a:ext cx="399987" cy="342963"/>
            <a:chOff x="5964264" y="5437584"/>
            <a:chExt cx="532384" cy="456484"/>
          </a:xfrm>
          <a:solidFill>
            <a:srgbClr val="183AA8"/>
          </a:solidFill>
        </p:grpSpPr>
        <p:sp>
          <p:nvSpPr>
            <p:cNvPr id="95"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6"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7"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8"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9"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00" name="组合 99"/>
          <p:cNvGrpSpPr/>
          <p:nvPr/>
        </p:nvGrpSpPr>
        <p:grpSpPr>
          <a:xfrm>
            <a:off x="9659590" y="3291182"/>
            <a:ext cx="323412" cy="320968"/>
            <a:chOff x="7078908" y="5461438"/>
            <a:chExt cx="430461" cy="427208"/>
          </a:xfrm>
          <a:solidFill>
            <a:srgbClr val="183AA8"/>
          </a:solidFill>
        </p:grpSpPr>
        <p:sp>
          <p:nvSpPr>
            <p:cNvPr id="101"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2"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03" name="Freeform 247"/>
          <p:cNvSpPr>
            <a:spLocks noEditPoints="1"/>
          </p:cNvSpPr>
          <p:nvPr/>
        </p:nvSpPr>
        <p:spPr bwMode="auto">
          <a:xfrm>
            <a:off x="4579987" y="1884259"/>
            <a:ext cx="300602" cy="275348"/>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rgbClr val="183AA8"/>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04" name="组合 103"/>
          <p:cNvGrpSpPr/>
          <p:nvPr/>
        </p:nvGrpSpPr>
        <p:grpSpPr>
          <a:xfrm>
            <a:off x="2533770" y="3222272"/>
            <a:ext cx="373105" cy="399173"/>
            <a:chOff x="4895160" y="5416983"/>
            <a:chExt cx="496602" cy="531299"/>
          </a:xfrm>
          <a:solidFill>
            <a:srgbClr val="183AA8"/>
          </a:solidFill>
        </p:grpSpPr>
        <p:sp>
          <p:nvSpPr>
            <p:cNvPr id="105"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6"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7"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8"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9"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0"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1"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2"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3"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4"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5"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16" name="组合 115"/>
          <p:cNvGrpSpPr/>
          <p:nvPr/>
        </p:nvGrpSpPr>
        <p:grpSpPr>
          <a:xfrm>
            <a:off x="4589117" y="4673024"/>
            <a:ext cx="371476" cy="354368"/>
            <a:chOff x="8145843" y="5425657"/>
            <a:chExt cx="494435" cy="471664"/>
          </a:xfrm>
          <a:solidFill>
            <a:srgbClr val="183AA8"/>
          </a:solidFill>
        </p:grpSpPr>
        <p:sp>
          <p:nvSpPr>
            <p:cNvPr id="117"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8"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9"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0"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1"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2"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fade">
                                      <p:cBhvr>
                                        <p:cTn id="102" dur="1000"/>
                                        <p:tgtEl>
                                          <p:spTgt spid="94"/>
                                        </p:tgtEl>
                                      </p:cBhvr>
                                    </p:animEffect>
                                    <p:anim calcmode="lin" valueType="num">
                                      <p:cBhvr>
                                        <p:cTn id="103" dur="1000" fill="hold"/>
                                        <p:tgtEl>
                                          <p:spTgt spid="94"/>
                                        </p:tgtEl>
                                        <p:attrNameLst>
                                          <p:attrName>ppt_x</p:attrName>
                                        </p:attrNameLst>
                                      </p:cBhvr>
                                      <p:tavLst>
                                        <p:tav tm="0">
                                          <p:val>
                                            <p:strVal val="#ppt_x"/>
                                          </p:val>
                                        </p:tav>
                                        <p:tav tm="100000">
                                          <p:val>
                                            <p:strVal val="#ppt_x"/>
                                          </p:val>
                                        </p:tav>
                                      </p:tavLst>
                                    </p:anim>
                                    <p:anim calcmode="lin" valueType="num">
                                      <p:cBhvr>
                                        <p:cTn id="104" dur="1000" fill="hold"/>
                                        <p:tgtEl>
                                          <p:spTgt spid="94"/>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00"/>
                                        </p:tgtEl>
                                        <p:attrNameLst>
                                          <p:attrName>style.visibility</p:attrName>
                                        </p:attrNameLst>
                                      </p:cBhvr>
                                      <p:to>
                                        <p:strVal val="visible"/>
                                      </p:to>
                                    </p:set>
                                    <p:animEffect transition="in" filter="fade">
                                      <p:cBhvr>
                                        <p:cTn id="107" dur="1000"/>
                                        <p:tgtEl>
                                          <p:spTgt spid="100"/>
                                        </p:tgtEl>
                                      </p:cBhvr>
                                    </p:animEffect>
                                    <p:anim calcmode="lin" valueType="num">
                                      <p:cBhvr>
                                        <p:cTn id="108" dur="1000" fill="hold"/>
                                        <p:tgtEl>
                                          <p:spTgt spid="100"/>
                                        </p:tgtEl>
                                        <p:attrNameLst>
                                          <p:attrName>ppt_x</p:attrName>
                                        </p:attrNameLst>
                                      </p:cBhvr>
                                      <p:tavLst>
                                        <p:tav tm="0">
                                          <p:val>
                                            <p:strVal val="#ppt_x"/>
                                          </p:val>
                                        </p:tav>
                                        <p:tav tm="100000">
                                          <p:val>
                                            <p:strVal val="#ppt_x"/>
                                          </p:val>
                                        </p:tav>
                                      </p:tavLst>
                                    </p:anim>
                                    <p:anim calcmode="lin" valueType="num">
                                      <p:cBhvr>
                                        <p:cTn id="109" dur="1000" fill="hold"/>
                                        <p:tgtEl>
                                          <p:spTgt spid="10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3"/>
                                        </p:tgtEl>
                                        <p:attrNameLst>
                                          <p:attrName>style.visibility</p:attrName>
                                        </p:attrNameLst>
                                      </p:cBhvr>
                                      <p:to>
                                        <p:strVal val="visible"/>
                                      </p:to>
                                    </p:set>
                                    <p:animEffect transition="in" filter="fade">
                                      <p:cBhvr>
                                        <p:cTn id="112" dur="1000"/>
                                        <p:tgtEl>
                                          <p:spTgt spid="103"/>
                                        </p:tgtEl>
                                      </p:cBhvr>
                                    </p:animEffect>
                                    <p:anim calcmode="lin" valueType="num">
                                      <p:cBhvr>
                                        <p:cTn id="113" dur="1000" fill="hold"/>
                                        <p:tgtEl>
                                          <p:spTgt spid="103"/>
                                        </p:tgtEl>
                                        <p:attrNameLst>
                                          <p:attrName>ppt_x</p:attrName>
                                        </p:attrNameLst>
                                      </p:cBhvr>
                                      <p:tavLst>
                                        <p:tav tm="0">
                                          <p:val>
                                            <p:strVal val="#ppt_x"/>
                                          </p:val>
                                        </p:tav>
                                        <p:tav tm="100000">
                                          <p:val>
                                            <p:strVal val="#ppt_x"/>
                                          </p:val>
                                        </p:tav>
                                      </p:tavLst>
                                    </p:anim>
                                    <p:anim calcmode="lin" valueType="num">
                                      <p:cBhvr>
                                        <p:cTn id="114" dur="1000" fill="hold"/>
                                        <p:tgtEl>
                                          <p:spTgt spid="10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fade">
                                      <p:cBhvr>
                                        <p:cTn id="117" dur="1000"/>
                                        <p:tgtEl>
                                          <p:spTgt spid="104"/>
                                        </p:tgtEl>
                                      </p:cBhvr>
                                    </p:animEffect>
                                    <p:anim calcmode="lin" valueType="num">
                                      <p:cBhvr>
                                        <p:cTn id="118" dur="1000" fill="hold"/>
                                        <p:tgtEl>
                                          <p:spTgt spid="104"/>
                                        </p:tgtEl>
                                        <p:attrNameLst>
                                          <p:attrName>ppt_x</p:attrName>
                                        </p:attrNameLst>
                                      </p:cBhvr>
                                      <p:tavLst>
                                        <p:tav tm="0">
                                          <p:val>
                                            <p:strVal val="#ppt_x"/>
                                          </p:val>
                                        </p:tav>
                                        <p:tav tm="100000">
                                          <p:val>
                                            <p:strVal val="#ppt_x"/>
                                          </p:val>
                                        </p:tav>
                                      </p:tavLst>
                                    </p:anim>
                                    <p:anim calcmode="lin" valueType="num">
                                      <p:cBhvr>
                                        <p:cTn id="119" dur="1000" fill="hold"/>
                                        <p:tgtEl>
                                          <p:spTgt spid="104"/>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16"/>
                                        </p:tgtEl>
                                        <p:attrNameLst>
                                          <p:attrName>style.visibility</p:attrName>
                                        </p:attrNameLst>
                                      </p:cBhvr>
                                      <p:to>
                                        <p:strVal val="visible"/>
                                      </p:to>
                                    </p:set>
                                    <p:animEffect transition="in" filter="fade">
                                      <p:cBhvr>
                                        <p:cTn id="122" dur="1000"/>
                                        <p:tgtEl>
                                          <p:spTgt spid="116"/>
                                        </p:tgtEl>
                                      </p:cBhvr>
                                    </p:animEffect>
                                    <p:anim calcmode="lin" valueType="num">
                                      <p:cBhvr>
                                        <p:cTn id="123" dur="1000" fill="hold"/>
                                        <p:tgtEl>
                                          <p:spTgt spid="116"/>
                                        </p:tgtEl>
                                        <p:attrNameLst>
                                          <p:attrName>ppt_x</p:attrName>
                                        </p:attrNameLst>
                                      </p:cBhvr>
                                      <p:tavLst>
                                        <p:tav tm="0">
                                          <p:val>
                                            <p:strVal val="#ppt_x"/>
                                          </p:val>
                                        </p:tav>
                                        <p:tav tm="100000">
                                          <p:val>
                                            <p:strVal val="#ppt_x"/>
                                          </p:val>
                                        </p:tav>
                                      </p:tavLst>
                                    </p:anim>
                                    <p:anim calcmode="lin" valueType="num">
                                      <p:cBhvr>
                                        <p:cTn id="12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5" grpId="0"/>
      <p:bldP spid="26" grpId="0"/>
      <p:bldP spid="27" grpId="0"/>
      <p:bldP spid="28" grpId="0"/>
      <p:bldP spid="29" grpId="0"/>
      <p:bldP spid="30" grpId="0"/>
      <p:bldP spid="31" grpId="0"/>
      <p:bldP spid="32" grpId="0" animBg="1"/>
      <p:bldP spid="1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活动形式</a:t>
            </a:r>
            <a:endParaRPr lang="en-US" altLang="zh-CN" sz="2000" b="1" dirty="0">
              <a:solidFill>
                <a:schemeClr val="bg1"/>
              </a:solidFill>
              <a:cs typeface="+mn-ea"/>
              <a:sym typeface="+mn-lt"/>
            </a:endParaRPr>
          </a:p>
        </p:txBody>
      </p:sp>
      <p:sp>
        <p:nvSpPr>
          <p:cNvPr id="7" name="ïs1iḍè"/>
          <p:cNvSpPr/>
          <p:nvPr/>
        </p:nvSpPr>
        <p:spPr>
          <a:xfrm>
            <a:off x="1123629" y="1728484"/>
            <a:ext cx="1114091" cy="1133662"/>
          </a:xfrm>
          <a:prstGeom prst="ellipse">
            <a:avLst/>
          </a:prstGeom>
          <a:gradFill>
            <a:gsLst>
              <a:gs pos="3000">
                <a:schemeClr val="bg1"/>
              </a:gs>
              <a:gs pos="41000">
                <a:schemeClr val="bg1"/>
              </a:gs>
              <a:gs pos="100000">
                <a:srgbClr val="94ABF0"/>
              </a:gs>
            </a:gsLst>
            <a:path path="circle">
              <a:fillToRect l="50000" t="50000" r="50000" b="50000"/>
            </a:path>
          </a:gra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3765">
              <a:lnSpc>
                <a:spcPct val="120000"/>
              </a:lnSpc>
            </a:pPr>
            <a:endParaRPr sz="1100">
              <a:solidFill>
                <a:schemeClr val="bg1"/>
              </a:solidFill>
              <a:cs typeface="+mn-ea"/>
              <a:sym typeface="+mn-lt"/>
            </a:endParaRPr>
          </a:p>
        </p:txBody>
      </p:sp>
      <p:sp>
        <p:nvSpPr>
          <p:cNvPr id="8" name="isļïḓê"/>
          <p:cNvSpPr/>
          <p:nvPr/>
        </p:nvSpPr>
        <p:spPr bwMode="auto">
          <a:xfrm>
            <a:off x="1514741" y="2092575"/>
            <a:ext cx="331864" cy="405478"/>
          </a:xfrm>
          <a:custGeom>
            <a:avLst/>
            <a:gdLst>
              <a:gd name="T0" fmla="*/ 50 w 151"/>
              <a:gd name="T1" fmla="*/ 105 h 185"/>
              <a:gd name="T2" fmla="*/ 59 w 151"/>
              <a:gd name="T3" fmla="*/ 105 h 185"/>
              <a:gd name="T4" fmla="*/ 75 w 151"/>
              <a:gd name="T5" fmla="*/ 118 h 185"/>
              <a:gd name="T6" fmla="*/ 75 w 151"/>
              <a:gd name="T7" fmla="*/ 135 h 185"/>
              <a:gd name="T8" fmla="*/ 75 w 151"/>
              <a:gd name="T9" fmla="*/ 118 h 185"/>
              <a:gd name="T10" fmla="*/ 33 w 151"/>
              <a:gd name="T11" fmla="*/ 143 h 185"/>
              <a:gd name="T12" fmla="*/ 50 w 151"/>
              <a:gd name="T13" fmla="*/ 143 h 185"/>
              <a:gd name="T14" fmla="*/ 118 w 151"/>
              <a:gd name="T15" fmla="*/ 67 h 185"/>
              <a:gd name="T16" fmla="*/ 126 w 151"/>
              <a:gd name="T17" fmla="*/ 25 h 185"/>
              <a:gd name="T18" fmla="*/ 135 w 151"/>
              <a:gd name="T19" fmla="*/ 8 h 185"/>
              <a:gd name="T20" fmla="*/ 25 w 151"/>
              <a:gd name="T21" fmla="*/ 0 h 185"/>
              <a:gd name="T22" fmla="*/ 16 w 151"/>
              <a:gd name="T23" fmla="*/ 17 h 185"/>
              <a:gd name="T24" fmla="*/ 33 w 151"/>
              <a:gd name="T25" fmla="*/ 25 h 185"/>
              <a:gd name="T26" fmla="*/ 0 w 151"/>
              <a:gd name="T27" fmla="*/ 131 h 185"/>
              <a:gd name="T28" fmla="*/ 128 w 151"/>
              <a:gd name="T29" fmla="*/ 185 h 185"/>
              <a:gd name="T30" fmla="*/ 118 w 151"/>
              <a:gd name="T31" fmla="*/ 67 h 185"/>
              <a:gd name="T32" fmla="*/ 25 w 151"/>
              <a:gd name="T33" fmla="*/ 8 h 185"/>
              <a:gd name="T34" fmla="*/ 126 w 151"/>
              <a:gd name="T35" fmla="*/ 17 h 185"/>
              <a:gd name="T36" fmla="*/ 109 w 151"/>
              <a:gd name="T37" fmla="*/ 25 h 185"/>
              <a:gd name="T38" fmla="*/ 78 w 151"/>
              <a:gd name="T39" fmla="*/ 46 h 185"/>
              <a:gd name="T40" fmla="*/ 42 w 151"/>
              <a:gd name="T41" fmla="*/ 25 h 185"/>
              <a:gd name="T42" fmla="*/ 124 w 151"/>
              <a:gd name="T43" fmla="*/ 177 h 185"/>
              <a:gd name="T44" fmla="*/ 8 w 151"/>
              <a:gd name="T45" fmla="*/ 131 h 185"/>
              <a:gd name="T46" fmla="*/ 42 w 151"/>
              <a:gd name="T47" fmla="*/ 67 h 185"/>
              <a:gd name="T48" fmla="*/ 59 w 151"/>
              <a:gd name="T49" fmla="*/ 59 h 185"/>
              <a:gd name="T50" fmla="*/ 109 w 151"/>
              <a:gd name="T51" fmla="*/ 46 h 185"/>
              <a:gd name="T52" fmla="*/ 113 w 151"/>
              <a:gd name="T53" fmla="*/ 74 h 185"/>
              <a:gd name="T54" fmla="*/ 124 w 151"/>
              <a:gd name="T55" fmla="*/ 177 h 185"/>
              <a:gd name="T56" fmla="*/ 109 w 151"/>
              <a:gd name="T57" fmla="*/ 139 h 185"/>
              <a:gd name="T58" fmla="*/ 118 w 151"/>
              <a:gd name="T59" fmla="*/ 139 h 185"/>
              <a:gd name="T60" fmla="*/ 88 w 151"/>
              <a:gd name="T61" fmla="*/ 76 h 185"/>
              <a:gd name="T62" fmla="*/ 88 w 151"/>
              <a:gd name="T63" fmla="*/ 101 h 185"/>
              <a:gd name="T64" fmla="*/ 88 w 151"/>
              <a:gd name="T65" fmla="*/ 76 h 185"/>
              <a:gd name="T66" fmla="*/ 84 w 151"/>
              <a:gd name="T67" fmla="*/ 88 h 185"/>
              <a:gd name="T68" fmla="*/ 92 w 151"/>
              <a:gd name="T69" fmla="*/ 88 h 185"/>
              <a:gd name="T70" fmla="*/ 88 w 151"/>
              <a:gd name="T71" fmla="*/ 152 h 185"/>
              <a:gd name="T72" fmla="*/ 88 w 151"/>
              <a:gd name="T73" fmla="*/ 160 h 185"/>
              <a:gd name="T74" fmla="*/ 88 w 151"/>
              <a:gd name="T75" fmla="*/ 15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 h="185">
                <a:moveTo>
                  <a:pt x="54" y="101"/>
                </a:moveTo>
                <a:cubicBezTo>
                  <a:pt x="52" y="101"/>
                  <a:pt x="50" y="103"/>
                  <a:pt x="50" y="105"/>
                </a:cubicBezTo>
                <a:cubicBezTo>
                  <a:pt x="50" y="108"/>
                  <a:pt x="52" y="109"/>
                  <a:pt x="54" y="109"/>
                </a:cubicBezTo>
                <a:cubicBezTo>
                  <a:pt x="57" y="109"/>
                  <a:pt x="59" y="108"/>
                  <a:pt x="59" y="105"/>
                </a:cubicBezTo>
                <a:cubicBezTo>
                  <a:pt x="59" y="103"/>
                  <a:pt x="57" y="101"/>
                  <a:pt x="54" y="101"/>
                </a:cubicBezTo>
                <a:close/>
                <a:moveTo>
                  <a:pt x="75" y="118"/>
                </a:moveTo>
                <a:cubicBezTo>
                  <a:pt x="71" y="118"/>
                  <a:pt x="67" y="122"/>
                  <a:pt x="67" y="126"/>
                </a:cubicBezTo>
                <a:cubicBezTo>
                  <a:pt x="67" y="131"/>
                  <a:pt x="71" y="135"/>
                  <a:pt x="75" y="135"/>
                </a:cubicBezTo>
                <a:cubicBezTo>
                  <a:pt x="80" y="135"/>
                  <a:pt x="84" y="131"/>
                  <a:pt x="84" y="126"/>
                </a:cubicBezTo>
                <a:cubicBezTo>
                  <a:pt x="84" y="122"/>
                  <a:pt x="80" y="118"/>
                  <a:pt x="75" y="118"/>
                </a:cubicBezTo>
                <a:close/>
                <a:moveTo>
                  <a:pt x="42" y="135"/>
                </a:moveTo>
                <a:cubicBezTo>
                  <a:pt x="37" y="135"/>
                  <a:pt x="33" y="139"/>
                  <a:pt x="33" y="143"/>
                </a:cubicBezTo>
                <a:cubicBezTo>
                  <a:pt x="33" y="148"/>
                  <a:pt x="37" y="152"/>
                  <a:pt x="42" y="152"/>
                </a:cubicBezTo>
                <a:cubicBezTo>
                  <a:pt x="46" y="152"/>
                  <a:pt x="50" y="148"/>
                  <a:pt x="50" y="143"/>
                </a:cubicBezTo>
                <a:cubicBezTo>
                  <a:pt x="50" y="139"/>
                  <a:pt x="46" y="135"/>
                  <a:pt x="42" y="135"/>
                </a:cubicBezTo>
                <a:close/>
                <a:moveTo>
                  <a:pt x="118" y="67"/>
                </a:moveTo>
                <a:cubicBezTo>
                  <a:pt x="118" y="25"/>
                  <a:pt x="118" y="25"/>
                  <a:pt x="118" y="25"/>
                </a:cubicBezTo>
                <a:cubicBezTo>
                  <a:pt x="126" y="25"/>
                  <a:pt x="126" y="25"/>
                  <a:pt x="126" y="25"/>
                </a:cubicBezTo>
                <a:cubicBezTo>
                  <a:pt x="131" y="25"/>
                  <a:pt x="135" y="21"/>
                  <a:pt x="135" y="17"/>
                </a:cubicBezTo>
                <a:cubicBezTo>
                  <a:pt x="135" y="8"/>
                  <a:pt x="135" y="8"/>
                  <a:pt x="135" y="8"/>
                </a:cubicBezTo>
                <a:cubicBezTo>
                  <a:pt x="135" y="4"/>
                  <a:pt x="131" y="0"/>
                  <a:pt x="126" y="0"/>
                </a:cubicBezTo>
                <a:cubicBezTo>
                  <a:pt x="25" y="0"/>
                  <a:pt x="25" y="0"/>
                  <a:pt x="25" y="0"/>
                </a:cubicBezTo>
                <a:cubicBezTo>
                  <a:pt x="20" y="0"/>
                  <a:pt x="16" y="4"/>
                  <a:pt x="16" y="8"/>
                </a:cubicBezTo>
                <a:cubicBezTo>
                  <a:pt x="16" y="17"/>
                  <a:pt x="16" y="17"/>
                  <a:pt x="16" y="17"/>
                </a:cubicBezTo>
                <a:cubicBezTo>
                  <a:pt x="16" y="21"/>
                  <a:pt x="20" y="25"/>
                  <a:pt x="25" y="25"/>
                </a:cubicBezTo>
                <a:cubicBezTo>
                  <a:pt x="33" y="25"/>
                  <a:pt x="33" y="25"/>
                  <a:pt x="33" y="25"/>
                </a:cubicBezTo>
                <a:cubicBezTo>
                  <a:pt x="33" y="67"/>
                  <a:pt x="33" y="67"/>
                  <a:pt x="33" y="67"/>
                </a:cubicBezTo>
                <a:cubicBezTo>
                  <a:pt x="13" y="81"/>
                  <a:pt x="0" y="104"/>
                  <a:pt x="0" y="131"/>
                </a:cubicBezTo>
                <a:cubicBezTo>
                  <a:pt x="0" y="152"/>
                  <a:pt x="9" y="172"/>
                  <a:pt x="23" y="185"/>
                </a:cubicBezTo>
                <a:cubicBezTo>
                  <a:pt x="128" y="185"/>
                  <a:pt x="128" y="185"/>
                  <a:pt x="128" y="185"/>
                </a:cubicBezTo>
                <a:cubicBezTo>
                  <a:pt x="142" y="172"/>
                  <a:pt x="151" y="152"/>
                  <a:pt x="151" y="131"/>
                </a:cubicBezTo>
                <a:cubicBezTo>
                  <a:pt x="151" y="104"/>
                  <a:pt x="138" y="81"/>
                  <a:pt x="118" y="67"/>
                </a:cubicBezTo>
                <a:close/>
                <a:moveTo>
                  <a:pt x="25" y="17"/>
                </a:moveTo>
                <a:cubicBezTo>
                  <a:pt x="25" y="8"/>
                  <a:pt x="25" y="8"/>
                  <a:pt x="25" y="8"/>
                </a:cubicBezTo>
                <a:cubicBezTo>
                  <a:pt x="126" y="8"/>
                  <a:pt x="126" y="8"/>
                  <a:pt x="126" y="8"/>
                </a:cubicBezTo>
                <a:cubicBezTo>
                  <a:pt x="126" y="17"/>
                  <a:pt x="126" y="17"/>
                  <a:pt x="126" y="17"/>
                </a:cubicBezTo>
                <a:lnTo>
                  <a:pt x="25" y="17"/>
                </a:lnTo>
                <a:close/>
                <a:moveTo>
                  <a:pt x="109" y="25"/>
                </a:moveTo>
                <a:cubicBezTo>
                  <a:pt x="109" y="37"/>
                  <a:pt x="109" y="37"/>
                  <a:pt x="109" y="37"/>
                </a:cubicBezTo>
                <a:cubicBezTo>
                  <a:pt x="101" y="37"/>
                  <a:pt x="90" y="39"/>
                  <a:pt x="78" y="46"/>
                </a:cubicBezTo>
                <a:cubicBezTo>
                  <a:pt x="64" y="54"/>
                  <a:pt x="51" y="51"/>
                  <a:pt x="42" y="47"/>
                </a:cubicBezTo>
                <a:cubicBezTo>
                  <a:pt x="42" y="25"/>
                  <a:pt x="42" y="25"/>
                  <a:pt x="42" y="25"/>
                </a:cubicBezTo>
                <a:lnTo>
                  <a:pt x="109" y="25"/>
                </a:lnTo>
                <a:close/>
                <a:moveTo>
                  <a:pt x="124" y="177"/>
                </a:moveTo>
                <a:cubicBezTo>
                  <a:pt x="27" y="177"/>
                  <a:pt x="27" y="177"/>
                  <a:pt x="27" y="177"/>
                </a:cubicBezTo>
                <a:cubicBezTo>
                  <a:pt x="15" y="164"/>
                  <a:pt x="8" y="148"/>
                  <a:pt x="8" y="131"/>
                </a:cubicBezTo>
                <a:cubicBezTo>
                  <a:pt x="8" y="108"/>
                  <a:pt x="19" y="87"/>
                  <a:pt x="38" y="74"/>
                </a:cubicBezTo>
                <a:cubicBezTo>
                  <a:pt x="40" y="73"/>
                  <a:pt x="42" y="70"/>
                  <a:pt x="42" y="67"/>
                </a:cubicBezTo>
                <a:cubicBezTo>
                  <a:pt x="42" y="56"/>
                  <a:pt x="42" y="56"/>
                  <a:pt x="42" y="56"/>
                </a:cubicBezTo>
                <a:cubicBezTo>
                  <a:pt x="47" y="58"/>
                  <a:pt x="53" y="59"/>
                  <a:pt x="59" y="59"/>
                </a:cubicBezTo>
                <a:cubicBezTo>
                  <a:pt x="66" y="59"/>
                  <a:pt x="74" y="58"/>
                  <a:pt x="82" y="53"/>
                </a:cubicBezTo>
                <a:cubicBezTo>
                  <a:pt x="93" y="47"/>
                  <a:pt x="102" y="45"/>
                  <a:pt x="109" y="46"/>
                </a:cubicBezTo>
                <a:cubicBezTo>
                  <a:pt x="109" y="67"/>
                  <a:pt x="109" y="67"/>
                  <a:pt x="109" y="67"/>
                </a:cubicBezTo>
                <a:cubicBezTo>
                  <a:pt x="109" y="70"/>
                  <a:pt x="111" y="73"/>
                  <a:pt x="113" y="74"/>
                </a:cubicBezTo>
                <a:cubicBezTo>
                  <a:pt x="132" y="87"/>
                  <a:pt x="143" y="108"/>
                  <a:pt x="143" y="131"/>
                </a:cubicBezTo>
                <a:cubicBezTo>
                  <a:pt x="143" y="148"/>
                  <a:pt x="136" y="164"/>
                  <a:pt x="124" y="177"/>
                </a:cubicBezTo>
                <a:close/>
                <a:moveTo>
                  <a:pt x="113" y="135"/>
                </a:moveTo>
                <a:cubicBezTo>
                  <a:pt x="111" y="135"/>
                  <a:pt x="109" y="137"/>
                  <a:pt x="109" y="139"/>
                </a:cubicBezTo>
                <a:cubicBezTo>
                  <a:pt x="109" y="141"/>
                  <a:pt x="111" y="143"/>
                  <a:pt x="113" y="143"/>
                </a:cubicBezTo>
                <a:cubicBezTo>
                  <a:pt x="116" y="143"/>
                  <a:pt x="118" y="141"/>
                  <a:pt x="118" y="139"/>
                </a:cubicBezTo>
                <a:cubicBezTo>
                  <a:pt x="118" y="137"/>
                  <a:pt x="116" y="135"/>
                  <a:pt x="113" y="135"/>
                </a:cubicBezTo>
                <a:close/>
                <a:moveTo>
                  <a:pt x="88" y="76"/>
                </a:moveTo>
                <a:cubicBezTo>
                  <a:pt x="81" y="76"/>
                  <a:pt x="75" y="81"/>
                  <a:pt x="75" y="88"/>
                </a:cubicBezTo>
                <a:cubicBezTo>
                  <a:pt x="75" y="95"/>
                  <a:pt x="81" y="101"/>
                  <a:pt x="88" y="101"/>
                </a:cubicBezTo>
                <a:cubicBezTo>
                  <a:pt x="95" y="101"/>
                  <a:pt x="101" y="95"/>
                  <a:pt x="101" y="88"/>
                </a:cubicBezTo>
                <a:cubicBezTo>
                  <a:pt x="101" y="81"/>
                  <a:pt x="95" y="76"/>
                  <a:pt x="88" y="76"/>
                </a:cubicBezTo>
                <a:close/>
                <a:moveTo>
                  <a:pt x="88" y="93"/>
                </a:moveTo>
                <a:cubicBezTo>
                  <a:pt x="86" y="93"/>
                  <a:pt x="84" y="91"/>
                  <a:pt x="84" y="88"/>
                </a:cubicBezTo>
                <a:cubicBezTo>
                  <a:pt x="84" y="86"/>
                  <a:pt x="86" y="84"/>
                  <a:pt x="88" y="84"/>
                </a:cubicBezTo>
                <a:cubicBezTo>
                  <a:pt x="90" y="84"/>
                  <a:pt x="92" y="86"/>
                  <a:pt x="92" y="88"/>
                </a:cubicBezTo>
                <a:cubicBezTo>
                  <a:pt x="92" y="91"/>
                  <a:pt x="90" y="93"/>
                  <a:pt x="88" y="93"/>
                </a:cubicBezTo>
                <a:close/>
                <a:moveTo>
                  <a:pt x="88" y="152"/>
                </a:moveTo>
                <a:cubicBezTo>
                  <a:pt x="86" y="152"/>
                  <a:pt x="84" y="154"/>
                  <a:pt x="84" y="156"/>
                </a:cubicBezTo>
                <a:cubicBezTo>
                  <a:pt x="84" y="158"/>
                  <a:pt x="86" y="160"/>
                  <a:pt x="88" y="160"/>
                </a:cubicBezTo>
                <a:cubicBezTo>
                  <a:pt x="90" y="160"/>
                  <a:pt x="92" y="158"/>
                  <a:pt x="92" y="156"/>
                </a:cubicBezTo>
                <a:cubicBezTo>
                  <a:pt x="92" y="154"/>
                  <a:pt x="90" y="152"/>
                  <a:pt x="88" y="152"/>
                </a:cubicBezTo>
                <a:close/>
              </a:path>
            </a:pathLst>
          </a:custGeom>
          <a:solidFill>
            <a:schemeClr val="accent1"/>
          </a:solidFill>
          <a:ln>
            <a:noFill/>
          </a:ln>
        </p:spPr>
        <p:txBody>
          <a:bodyPr anchor="ctr"/>
          <a:lstStyle/>
          <a:p>
            <a:pPr algn="ctr"/>
            <a:endParaRPr>
              <a:solidFill>
                <a:schemeClr val="bg1"/>
              </a:solidFill>
              <a:cs typeface="+mn-ea"/>
              <a:sym typeface="+mn-lt"/>
            </a:endParaRPr>
          </a:p>
        </p:txBody>
      </p:sp>
      <p:sp>
        <p:nvSpPr>
          <p:cNvPr id="10" name="íśľiḓê"/>
          <p:cNvSpPr/>
          <p:nvPr/>
        </p:nvSpPr>
        <p:spPr>
          <a:xfrm>
            <a:off x="2578335" y="3654195"/>
            <a:ext cx="1758833" cy="355904"/>
          </a:xfrm>
          <a:prstGeom prst="chevron">
            <a:avLst/>
          </a:prstGeom>
          <a:gradFill>
            <a:gsLst>
              <a:gs pos="3000">
                <a:schemeClr val="bg1"/>
              </a:gs>
              <a:gs pos="41000">
                <a:schemeClr val="bg1"/>
              </a:gs>
              <a:gs pos="100000">
                <a:srgbClr val="94ABF0"/>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accent4">
                    <a:lumMod val="50000"/>
                  </a:schemeClr>
                </a:solidFill>
                <a:cs typeface="+mn-ea"/>
                <a:sym typeface="+mn-lt"/>
              </a:rPr>
              <a:t>4:00</a:t>
            </a:r>
          </a:p>
        </p:txBody>
      </p:sp>
      <p:sp>
        <p:nvSpPr>
          <p:cNvPr id="11" name="ïš1íďe"/>
          <p:cNvSpPr/>
          <p:nvPr/>
        </p:nvSpPr>
        <p:spPr>
          <a:xfrm>
            <a:off x="4337168" y="3654195"/>
            <a:ext cx="1758833" cy="355904"/>
          </a:xfrm>
          <a:prstGeom prst="chevron">
            <a:avLst/>
          </a:prstGeom>
          <a:gradFill>
            <a:gsLst>
              <a:gs pos="3000">
                <a:schemeClr val="bg1"/>
              </a:gs>
              <a:gs pos="41000">
                <a:schemeClr val="bg1"/>
              </a:gs>
              <a:gs pos="100000">
                <a:srgbClr val="94ABF0"/>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accent4">
                    <a:lumMod val="50000"/>
                  </a:schemeClr>
                </a:solidFill>
                <a:cs typeface="+mn-ea"/>
                <a:sym typeface="+mn-lt"/>
              </a:rPr>
              <a:t>5:00</a:t>
            </a:r>
          </a:p>
        </p:txBody>
      </p:sp>
      <p:sp>
        <p:nvSpPr>
          <p:cNvPr id="12" name="isļiḍe"/>
          <p:cNvSpPr/>
          <p:nvPr/>
        </p:nvSpPr>
        <p:spPr>
          <a:xfrm>
            <a:off x="6096001" y="3654195"/>
            <a:ext cx="1758833" cy="355904"/>
          </a:xfrm>
          <a:prstGeom prst="chevron">
            <a:avLst/>
          </a:prstGeom>
          <a:gradFill>
            <a:gsLst>
              <a:gs pos="3000">
                <a:schemeClr val="bg1"/>
              </a:gs>
              <a:gs pos="41000">
                <a:schemeClr val="bg1"/>
              </a:gs>
              <a:gs pos="100000">
                <a:srgbClr val="94ABF0"/>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accent4">
                    <a:lumMod val="50000"/>
                  </a:schemeClr>
                </a:solidFill>
                <a:cs typeface="+mn-ea"/>
                <a:sym typeface="+mn-lt"/>
              </a:rPr>
              <a:t>6:00</a:t>
            </a:r>
          </a:p>
        </p:txBody>
      </p:sp>
      <p:sp>
        <p:nvSpPr>
          <p:cNvPr id="13" name="işḷïḋê"/>
          <p:cNvSpPr/>
          <p:nvPr/>
        </p:nvSpPr>
        <p:spPr>
          <a:xfrm>
            <a:off x="7854834" y="3654195"/>
            <a:ext cx="1758833" cy="355904"/>
          </a:xfrm>
          <a:prstGeom prst="chevron">
            <a:avLst/>
          </a:prstGeom>
          <a:gradFill>
            <a:gsLst>
              <a:gs pos="3000">
                <a:schemeClr val="bg1"/>
              </a:gs>
              <a:gs pos="41000">
                <a:schemeClr val="bg1"/>
              </a:gs>
              <a:gs pos="100000">
                <a:srgbClr val="94ABF0"/>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accent4">
                    <a:lumMod val="50000"/>
                  </a:schemeClr>
                </a:solidFill>
                <a:cs typeface="+mn-ea"/>
                <a:sym typeface="+mn-lt"/>
              </a:rPr>
              <a:t>7:00</a:t>
            </a:r>
          </a:p>
        </p:txBody>
      </p:sp>
      <p:sp>
        <p:nvSpPr>
          <p:cNvPr id="14" name="îṣ1íďé"/>
          <p:cNvSpPr/>
          <p:nvPr/>
        </p:nvSpPr>
        <p:spPr>
          <a:xfrm>
            <a:off x="9613665" y="3654195"/>
            <a:ext cx="1758833" cy="355904"/>
          </a:xfrm>
          <a:prstGeom prst="chevron">
            <a:avLst/>
          </a:prstGeom>
          <a:gradFill>
            <a:gsLst>
              <a:gs pos="3000">
                <a:schemeClr val="bg1"/>
              </a:gs>
              <a:gs pos="41000">
                <a:schemeClr val="bg1"/>
              </a:gs>
              <a:gs pos="100000">
                <a:srgbClr val="94ABF0"/>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accent4">
                    <a:lumMod val="50000"/>
                  </a:schemeClr>
                </a:solidFill>
                <a:cs typeface="+mn-ea"/>
                <a:sym typeface="+mn-lt"/>
              </a:rPr>
              <a:t>8:00</a:t>
            </a:r>
          </a:p>
        </p:txBody>
      </p:sp>
      <p:sp>
        <p:nvSpPr>
          <p:cNvPr id="15" name="ísḻíďè"/>
          <p:cNvSpPr/>
          <p:nvPr/>
        </p:nvSpPr>
        <p:spPr>
          <a:xfrm>
            <a:off x="819502" y="3654195"/>
            <a:ext cx="1758833" cy="355904"/>
          </a:xfrm>
          <a:prstGeom prst="chevron">
            <a:avLst/>
          </a:prstGeom>
          <a:gradFill>
            <a:gsLst>
              <a:gs pos="3000">
                <a:schemeClr val="bg1"/>
              </a:gs>
              <a:gs pos="41000">
                <a:schemeClr val="bg1"/>
              </a:gs>
              <a:gs pos="100000">
                <a:srgbClr val="94ABF0"/>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600" b="1" dirty="0">
                <a:solidFill>
                  <a:schemeClr val="accent4">
                    <a:lumMod val="50000"/>
                  </a:schemeClr>
                </a:solidFill>
                <a:cs typeface="+mn-ea"/>
                <a:sym typeface="+mn-lt"/>
              </a:rPr>
              <a:t>3:00</a:t>
            </a:r>
          </a:p>
        </p:txBody>
      </p:sp>
      <p:cxnSp>
        <p:nvCxnSpPr>
          <p:cNvPr id="16" name="Straight Connector 45"/>
          <p:cNvCxnSpPr/>
          <p:nvPr/>
        </p:nvCxnSpPr>
        <p:spPr>
          <a:xfrm flipV="1">
            <a:off x="1680673"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46"/>
          <p:cNvCxnSpPr/>
          <p:nvPr/>
        </p:nvCxnSpPr>
        <p:spPr>
          <a:xfrm flipV="1">
            <a:off x="3373823"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49"/>
          <p:cNvCxnSpPr/>
          <p:nvPr/>
        </p:nvCxnSpPr>
        <p:spPr>
          <a:xfrm flipV="1">
            <a:off x="5186133"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51"/>
          <p:cNvCxnSpPr/>
          <p:nvPr/>
        </p:nvCxnSpPr>
        <p:spPr>
          <a:xfrm flipV="1">
            <a:off x="6891489"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53"/>
          <p:cNvCxnSpPr/>
          <p:nvPr/>
        </p:nvCxnSpPr>
        <p:spPr>
          <a:xfrm flipV="1">
            <a:off x="8703798"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55"/>
          <p:cNvCxnSpPr/>
          <p:nvPr/>
        </p:nvCxnSpPr>
        <p:spPr>
          <a:xfrm flipV="1">
            <a:off x="10412155"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3" name="íṣľíďè"/>
          <p:cNvSpPr/>
          <p:nvPr/>
        </p:nvSpPr>
        <p:spPr>
          <a:xfrm>
            <a:off x="2816779" y="4716580"/>
            <a:ext cx="1114091" cy="1133662"/>
          </a:xfrm>
          <a:prstGeom prst="ellipse">
            <a:avLst/>
          </a:prstGeom>
          <a:gradFill>
            <a:gsLst>
              <a:gs pos="3000">
                <a:schemeClr val="bg1"/>
              </a:gs>
              <a:gs pos="41000">
                <a:schemeClr val="bg1"/>
              </a:gs>
              <a:gs pos="100000">
                <a:srgbClr val="94ABF0"/>
              </a:gs>
            </a:gsLst>
            <a:path path="circle">
              <a:fillToRect l="50000" t="50000" r="50000" b="50000"/>
            </a:path>
          </a:gra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3765">
              <a:lnSpc>
                <a:spcPct val="120000"/>
              </a:lnSpc>
            </a:pPr>
            <a:endParaRPr sz="1100">
              <a:solidFill>
                <a:schemeClr val="bg1"/>
              </a:solidFill>
              <a:cs typeface="+mn-ea"/>
              <a:sym typeface="+mn-lt"/>
            </a:endParaRPr>
          </a:p>
        </p:txBody>
      </p:sp>
      <p:sp>
        <p:nvSpPr>
          <p:cNvPr id="24" name="í$ḷiḍê"/>
          <p:cNvSpPr/>
          <p:nvPr/>
        </p:nvSpPr>
        <p:spPr bwMode="auto">
          <a:xfrm>
            <a:off x="3162608" y="5078930"/>
            <a:ext cx="407756" cy="408961"/>
          </a:xfrm>
          <a:custGeom>
            <a:avLst/>
            <a:gdLst>
              <a:gd name="T0" fmla="*/ 46 w 186"/>
              <a:gd name="T1" fmla="*/ 139 h 186"/>
              <a:gd name="T2" fmla="*/ 82 w 186"/>
              <a:gd name="T3" fmla="*/ 133 h 186"/>
              <a:gd name="T4" fmla="*/ 179 w 186"/>
              <a:gd name="T5" fmla="*/ 36 h 186"/>
              <a:gd name="T6" fmla="*/ 186 w 186"/>
              <a:gd name="T7" fmla="*/ 21 h 186"/>
              <a:gd name="T8" fmla="*/ 165 w 186"/>
              <a:gd name="T9" fmla="*/ 0 h 186"/>
              <a:gd name="T10" fmla="*/ 150 w 186"/>
              <a:gd name="T11" fmla="*/ 6 h 186"/>
              <a:gd name="T12" fmla="*/ 53 w 186"/>
              <a:gd name="T13" fmla="*/ 103 h 186"/>
              <a:gd name="T14" fmla="*/ 46 w 186"/>
              <a:gd name="T15" fmla="*/ 139 h 186"/>
              <a:gd name="T16" fmla="*/ 156 w 186"/>
              <a:gd name="T17" fmla="*/ 12 h 186"/>
              <a:gd name="T18" fmla="*/ 165 w 186"/>
              <a:gd name="T19" fmla="*/ 9 h 186"/>
              <a:gd name="T20" fmla="*/ 177 w 186"/>
              <a:gd name="T21" fmla="*/ 21 h 186"/>
              <a:gd name="T22" fmla="*/ 174 w 186"/>
              <a:gd name="T23" fmla="*/ 30 h 186"/>
              <a:gd name="T24" fmla="*/ 168 w 186"/>
              <a:gd name="T25" fmla="*/ 36 h 186"/>
              <a:gd name="T26" fmla="*/ 150 w 186"/>
              <a:gd name="T27" fmla="*/ 18 h 186"/>
              <a:gd name="T28" fmla="*/ 156 w 186"/>
              <a:gd name="T29" fmla="*/ 12 h 186"/>
              <a:gd name="T30" fmla="*/ 144 w 186"/>
              <a:gd name="T31" fmla="*/ 24 h 186"/>
              <a:gd name="T32" fmla="*/ 162 w 186"/>
              <a:gd name="T33" fmla="*/ 42 h 186"/>
              <a:gd name="T34" fmla="*/ 84 w 186"/>
              <a:gd name="T35" fmla="*/ 119 h 186"/>
              <a:gd name="T36" fmla="*/ 84 w 186"/>
              <a:gd name="T37" fmla="*/ 102 h 186"/>
              <a:gd name="T38" fmla="*/ 67 w 186"/>
              <a:gd name="T39" fmla="*/ 102 h 186"/>
              <a:gd name="T40" fmla="*/ 144 w 186"/>
              <a:gd name="T41" fmla="*/ 24 h 186"/>
              <a:gd name="T42" fmla="*/ 60 w 186"/>
              <a:gd name="T43" fmla="*/ 110 h 186"/>
              <a:gd name="T44" fmla="*/ 76 w 186"/>
              <a:gd name="T45" fmla="*/ 110 h 186"/>
              <a:gd name="T46" fmla="*/ 76 w 186"/>
              <a:gd name="T47" fmla="*/ 126 h 186"/>
              <a:gd name="T48" fmla="*/ 57 w 186"/>
              <a:gd name="T49" fmla="*/ 129 h 186"/>
              <a:gd name="T50" fmla="*/ 60 w 186"/>
              <a:gd name="T51" fmla="*/ 110 h 186"/>
              <a:gd name="T52" fmla="*/ 181 w 186"/>
              <a:gd name="T53" fmla="*/ 64 h 186"/>
              <a:gd name="T54" fmla="*/ 177 w 186"/>
              <a:gd name="T55" fmla="*/ 68 h 186"/>
              <a:gd name="T56" fmla="*/ 177 w 186"/>
              <a:gd name="T57" fmla="*/ 161 h 186"/>
              <a:gd name="T58" fmla="*/ 160 w 186"/>
              <a:gd name="T59" fmla="*/ 177 h 186"/>
              <a:gd name="T60" fmla="*/ 25 w 186"/>
              <a:gd name="T61" fmla="*/ 177 h 186"/>
              <a:gd name="T62" fmla="*/ 8 w 186"/>
              <a:gd name="T63" fmla="*/ 161 h 186"/>
              <a:gd name="T64" fmla="*/ 8 w 186"/>
              <a:gd name="T65" fmla="*/ 26 h 186"/>
              <a:gd name="T66" fmla="*/ 25 w 186"/>
              <a:gd name="T67" fmla="*/ 9 h 186"/>
              <a:gd name="T68" fmla="*/ 118 w 186"/>
              <a:gd name="T69" fmla="*/ 9 h 186"/>
              <a:gd name="T70" fmla="*/ 122 w 186"/>
              <a:gd name="T71" fmla="*/ 4 h 186"/>
              <a:gd name="T72" fmla="*/ 118 w 186"/>
              <a:gd name="T73" fmla="*/ 0 h 186"/>
              <a:gd name="T74" fmla="*/ 25 w 186"/>
              <a:gd name="T75" fmla="*/ 0 h 186"/>
              <a:gd name="T76" fmla="*/ 0 w 186"/>
              <a:gd name="T77" fmla="*/ 26 h 186"/>
              <a:gd name="T78" fmla="*/ 0 w 186"/>
              <a:gd name="T79" fmla="*/ 161 h 186"/>
              <a:gd name="T80" fmla="*/ 25 w 186"/>
              <a:gd name="T81" fmla="*/ 186 h 186"/>
              <a:gd name="T82" fmla="*/ 160 w 186"/>
              <a:gd name="T83" fmla="*/ 186 h 186"/>
              <a:gd name="T84" fmla="*/ 186 w 186"/>
              <a:gd name="T85" fmla="*/ 161 h 186"/>
              <a:gd name="T86" fmla="*/ 186 w 186"/>
              <a:gd name="T87" fmla="*/ 68 h 186"/>
              <a:gd name="T88" fmla="*/ 181 w 186"/>
              <a:gd name="T89" fmla="*/ 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186">
                <a:moveTo>
                  <a:pt x="46" y="139"/>
                </a:moveTo>
                <a:cubicBezTo>
                  <a:pt x="82" y="133"/>
                  <a:pt x="82" y="133"/>
                  <a:pt x="82" y="133"/>
                </a:cubicBezTo>
                <a:cubicBezTo>
                  <a:pt x="179" y="36"/>
                  <a:pt x="179" y="36"/>
                  <a:pt x="179" y="36"/>
                </a:cubicBezTo>
                <a:cubicBezTo>
                  <a:pt x="183" y="32"/>
                  <a:pt x="186" y="27"/>
                  <a:pt x="186" y="21"/>
                </a:cubicBezTo>
                <a:cubicBezTo>
                  <a:pt x="186" y="10"/>
                  <a:pt x="176" y="0"/>
                  <a:pt x="165" y="0"/>
                </a:cubicBezTo>
                <a:cubicBezTo>
                  <a:pt x="159" y="0"/>
                  <a:pt x="153" y="3"/>
                  <a:pt x="150" y="6"/>
                </a:cubicBezTo>
                <a:cubicBezTo>
                  <a:pt x="53" y="103"/>
                  <a:pt x="53" y="103"/>
                  <a:pt x="53" y="103"/>
                </a:cubicBezTo>
                <a:lnTo>
                  <a:pt x="46" y="139"/>
                </a:lnTo>
                <a:close/>
                <a:moveTo>
                  <a:pt x="156" y="12"/>
                </a:moveTo>
                <a:cubicBezTo>
                  <a:pt x="158" y="10"/>
                  <a:pt x="161" y="9"/>
                  <a:pt x="165" y="9"/>
                </a:cubicBezTo>
                <a:cubicBezTo>
                  <a:pt x="172" y="9"/>
                  <a:pt x="177" y="14"/>
                  <a:pt x="177" y="21"/>
                </a:cubicBezTo>
                <a:cubicBezTo>
                  <a:pt x="177" y="25"/>
                  <a:pt x="176" y="28"/>
                  <a:pt x="174" y="30"/>
                </a:cubicBezTo>
                <a:cubicBezTo>
                  <a:pt x="168" y="36"/>
                  <a:pt x="168" y="36"/>
                  <a:pt x="168" y="36"/>
                </a:cubicBezTo>
                <a:cubicBezTo>
                  <a:pt x="150" y="18"/>
                  <a:pt x="150" y="18"/>
                  <a:pt x="150" y="18"/>
                </a:cubicBezTo>
                <a:lnTo>
                  <a:pt x="156" y="12"/>
                </a:lnTo>
                <a:close/>
                <a:moveTo>
                  <a:pt x="144" y="24"/>
                </a:moveTo>
                <a:cubicBezTo>
                  <a:pt x="162" y="42"/>
                  <a:pt x="162" y="42"/>
                  <a:pt x="162" y="42"/>
                </a:cubicBezTo>
                <a:cubicBezTo>
                  <a:pt x="84" y="119"/>
                  <a:pt x="84" y="119"/>
                  <a:pt x="84" y="119"/>
                </a:cubicBezTo>
                <a:cubicBezTo>
                  <a:pt x="84" y="102"/>
                  <a:pt x="84" y="102"/>
                  <a:pt x="84" y="102"/>
                </a:cubicBezTo>
                <a:cubicBezTo>
                  <a:pt x="67" y="102"/>
                  <a:pt x="67" y="102"/>
                  <a:pt x="67" y="102"/>
                </a:cubicBezTo>
                <a:lnTo>
                  <a:pt x="144" y="24"/>
                </a:lnTo>
                <a:close/>
                <a:moveTo>
                  <a:pt x="60" y="110"/>
                </a:moveTo>
                <a:cubicBezTo>
                  <a:pt x="76" y="110"/>
                  <a:pt x="76" y="110"/>
                  <a:pt x="76" y="110"/>
                </a:cubicBezTo>
                <a:cubicBezTo>
                  <a:pt x="76" y="126"/>
                  <a:pt x="76" y="126"/>
                  <a:pt x="76" y="126"/>
                </a:cubicBezTo>
                <a:cubicBezTo>
                  <a:pt x="57" y="129"/>
                  <a:pt x="57" y="129"/>
                  <a:pt x="57" y="129"/>
                </a:cubicBezTo>
                <a:lnTo>
                  <a:pt x="60" y="110"/>
                </a:lnTo>
                <a:close/>
                <a:moveTo>
                  <a:pt x="181" y="64"/>
                </a:moveTo>
                <a:cubicBezTo>
                  <a:pt x="179" y="64"/>
                  <a:pt x="177" y="65"/>
                  <a:pt x="177" y="68"/>
                </a:cubicBezTo>
                <a:cubicBezTo>
                  <a:pt x="177" y="161"/>
                  <a:pt x="177" y="161"/>
                  <a:pt x="177" y="161"/>
                </a:cubicBezTo>
                <a:cubicBezTo>
                  <a:pt x="177" y="170"/>
                  <a:pt x="170" y="177"/>
                  <a:pt x="160" y="177"/>
                </a:cubicBezTo>
                <a:cubicBezTo>
                  <a:pt x="25" y="177"/>
                  <a:pt x="25" y="177"/>
                  <a:pt x="25" y="177"/>
                </a:cubicBezTo>
                <a:cubicBezTo>
                  <a:pt x="16" y="177"/>
                  <a:pt x="8" y="170"/>
                  <a:pt x="8" y="161"/>
                </a:cubicBezTo>
                <a:cubicBezTo>
                  <a:pt x="8" y="26"/>
                  <a:pt x="8" y="26"/>
                  <a:pt x="8" y="26"/>
                </a:cubicBezTo>
                <a:cubicBezTo>
                  <a:pt x="8" y="16"/>
                  <a:pt x="16" y="9"/>
                  <a:pt x="25" y="9"/>
                </a:cubicBezTo>
                <a:cubicBezTo>
                  <a:pt x="118" y="9"/>
                  <a:pt x="118" y="9"/>
                  <a:pt x="118" y="9"/>
                </a:cubicBezTo>
                <a:cubicBezTo>
                  <a:pt x="120" y="9"/>
                  <a:pt x="122" y="7"/>
                  <a:pt x="122" y="4"/>
                </a:cubicBezTo>
                <a:cubicBezTo>
                  <a:pt x="122" y="2"/>
                  <a:pt x="120" y="0"/>
                  <a:pt x="118" y="0"/>
                </a:cubicBezTo>
                <a:cubicBezTo>
                  <a:pt x="25" y="0"/>
                  <a:pt x="25" y="0"/>
                  <a:pt x="25" y="0"/>
                </a:cubicBezTo>
                <a:cubicBezTo>
                  <a:pt x="11" y="0"/>
                  <a:pt x="0" y="12"/>
                  <a:pt x="0" y="26"/>
                </a:cubicBezTo>
                <a:cubicBezTo>
                  <a:pt x="0" y="161"/>
                  <a:pt x="0" y="161"/>
                  <a:pt x="0" y="161"/>
                </a:cubicBezTo>
                <a:cubicBezTo>
                  <a:pt x="0" y="175"/>
                  <a:pt x="11" y="186"/>
                  <a:pt x="25" y="186"/>
                </a:cubicBezTo>
                <a:cubicBezTo>
                  <a:pt x="160" y="186"/>
                  <a:pt x="160" y="186"/>
                  <a:pt x="160" y="186"/>
                </a:cubicBezTo>
                <a:cubicBezTo>
                  <a:pt x="174" y="186"/>
                  <a:pt x="186" y="175"/>
                  <a:pt x="186" y="161"/>
                </a:cubicBezTo>
                <a:cubicBezTo>
                  <a:pt x="186" y="68"/>
                  <a:pt x="186" y="68"/>
                  <a:pt x="186" y="68"/>
                </a:cubicBezTo>
                <a:cubicBezTo>
                  <a:pt x="186" y="65"/>
                  <a:pt x="184" y="64"/>
                  <a:pt x="181" y="64"/>
                </a:cubicBezTo>
                <a:close/>
              </a:path>
            </a:pathLst>
          </a:custGeom>
          <a:solidFill>
            <a:schemeClr val="accent1"/>
          </a:solidFill>
          <a:ln>
            <a:noFill/>
          </a:ln>
        </p:spPr>
        <p:txBody>
          <a:bodyPr anchor="ctr"/>
          <a:lstStyle/>
          <a:p>
            <a:pPr algn="ctr"/>
            <a:endParaRPr>
              <a:solidFill>
                <a:schemeClr val="bg1"/>
              </a:solidFill>
              <a:cs typeface="+mn-ea"/>
              <a:sym typeface="+mn-lt"/>
            </a:endParaRPr>
          </a:p>
        </p:txBody>
      </p:sp>
      <p:sp>
        <p:nvSpPr>
          <p:cNvPr id="26" name="íṣlíḋè"/>
          <p:cNvSpPr/>
          <p:nvPr/>
        </p:nvSpPr>
        <p:spPr>
          <a:xfrm>
            <a:off x="4629088" y="1728484"/>
            <a:ext cx="1114091" cy="1133662"/>
          </a:xfrm>
          <a:prstGeom prst="ellipse">
            <a:avLst/>
          </a:prstGeom>
          <a:gradFill>
            <a:gsLst>
              <a:gs pos="3000">
                <a:schemeClr val="bg1"/>
              </a:gs>
              <a:gs pos="41000">
                <a:schemeClr val="bg1"/>
              </a:gs>
              <a:gs pos="100000">
                <a:srgbClr val="94ABF0"/>
              </a:gs>
            </a:gsLst>
            <a:path path="circle">
              <a:fillToRect l="50000" t="50000" r="50000" b="50000"/>
            </a:path>
          </a:gra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3765">
              <a:lnSpc>
                <a:spcPct val="120000"/>
              </a:lnSpc>
            </a:pPr>
            <a:endParaRPr sz="1100">
              <a:solidFill>
                <a:schemeClr val="bg1"/>
              </a:solidFill>
              <a:cs typeface="+mn-ea"/>
              <a:sym typeface="+mn-lt"/>
            </a:endParaRPr>
          </a:p>
        </p:txBody>
      </p:sp>
      <p:sp>
        <p:nvSpPr>
          <p:cNvPr id="27" name="íŝ1ïḑe"/>
          <p:cNvSpPr/>
          <p:nvPr/>
        </p:nvSpPr>
        <p:spPr bwMode="auto">
          <a:xfrm>
            <a:off x="4984110" y="2106117"/>
            <a:ext cx="406549" cy="369151"/>
          </a:xfrm>
          <a:custGeom>
            <a:avLst/>
            <a:gdLst>
              <a:gd name="T0" fmla="*/ 93 w 185"/>
              <a:gd name="T1" fmla="*/ 0 h 168"/>
              <a:gd name="T2" fmla="*/ 0 w 185"/>
              <a:gd name="T3" fmla="*/ 76 h 168"/>
              <a:gd name="T4" fmla="*/ 26 w 185"/>
              <a:gd name="T5" fmla="*/ 128 h 168"/>
              <a:gd name="T6" fmla="*/ 17 w 185"/>
              <a:gd name="T7" fmla="*/ 168 h 168"/>
              <a:gd name="T8" fmla="*/ 67 w 185"/>
              <a:gd name="T9" fmla="*/ 148 h 168"/>
              <a:gd name="T10" fmla="*/ 93 w 185"/>
              <a:gd name="T11" fmla="*/ 152 h 168"/>
              <a:gd name="T12" fmla="*/ 185 w 185"/>
              <a:gd name="T13" fmla="*/ 76 h 168"/>
              <a:gd name="T14" fmla="*/ 93 w 185"/>
              <a:gd name="T15" fmla="*/ 0 h 168"/>
              <a:gd name="T16" fmla="*/ 93 w 185"/>
              <a:gd name="T17" fmla="*/ 143 h 168"/>
              <a:gd name="T18" fmla="*/ 69 w 185"/>
              <a:gd name="T19" fmla="*/ 140 h 168"/>
              <a:gd name="T20" fmla="*/ 67 w 185"/>
              <a:gd name="T21" fmla="*/ 140 h 168"/>
              <a:gd name="T22" fmla="*/ 63 w 185"/>
              <a:gd name="T23" fmla="*/ 141 h 168"/>
              <a:gd name="T24" fmla="*/ 29 w 185"/>
              <a:gd name="T25" fmla="*/ 155 h 168"/>
              <a:gd name="T26" fmla="*/ 34 w 185"/>
              <a:gd name="T27" fmla="*/ 130 h 168"/>
              <a:gd name="T28" fmla="*/ 31 w 185"/>
              <a:gd name="T29" fmla="*/ 122 h 168"/>
              <a:gd name="T30" fmla="*/ 8 w 185"/>
              <a:gd name="T31" fmla="*/ 76 h 168"/>
              <a:gd name="T32" fmla="*/ 93 w 185"/>
              <a:gd name="T33" fmla="*/ 8 h 168"/>
              <a:gd name="T34" fmla="*/ 177 w 185"/>
              <a:gd name="T35" fmla="*/ 76 h 168"/>
              <a:gd name="T36" fmla="*/ 93 w 185"/>
              <a:gd name="T37" fmla="*/ 14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68">
                <a:moveTo>
                  <a:pt x="93" y="0"/>
                </a:moveTo>
                <a:cubicBezTo>
                  <a:pt x="41" y="0"/>
                  <a:pt x="0" y="34"/>
                  <a:pt x="0" y="76"/>
                </a:cubicBezTo>
                <a:cubicBezTo>
                  <a:pt x="0" y="96"/>
                  <a:pt x="10" y="115"/>
                  <a:pt x="26" y="128"/>
                </a:cubicBezTo>
                <a:cubicBezTo>
                  <a:pt x="17" y="168"/>
                  <a:pt x="17" y="168"/>
                  <a:pt x="17" y="168"/>
                </a:cubicBezTo>
                <a:cubicBezTo>
                  <a:pt x="67" y="148"/>
                  <a:pt x="67" y="148"/>
                  <a:pt x="67" y="148"/>
                </a:cubicBezTo>
                <a:cubicBezTo>
                  <a:pt x="75" y="150"/>
                  <a:pt x="84" y="152"/>
                  <a:pt x="93" y="152"/>
                </a:cubicBezTo>
                <a:cubicBezTo>
                  <a:pt x="144" y="152"/>
                  <a:pt x="185" y="118"/>
                  <a:pt x="185" y="76"/>
                </a:cubicBezTo>
                <a:cubicBezTo>
                  <a:pt x="185" y="34"/>
                  <a:pt x="144" y="0"/>
                  <a:pt x="93" y="0"/>
                </a:cubicBezTo>
                <a:close/>
                <a:moveTo>
                  <a:pt x="93" y="143"/>
                </a:moveTo>
                <a:cubicBezTo>
                  <a:pt x="85" y="143"/>
                  <a:pt x="76" y="142"/>
                  <a:pt x="69" y="140"/>
                </a:cubicBezTo>
                <a:cubicBezTo>
                  <a:pt x="68" y="140"/>
                  <a:pt x="67" y="140"/>
                  <a:pt x="67" y="140"/>
                </a:cubicBezTo>
                <a:cubicBezTo>
                  <a:pt x="65" y="140"/>
                  <a:pt x="64" y="140"/>
                  <a:pt x="63" y="141"/>
                </a:cubicBezTo>
                <a:cubicBezTo>
                  <a:pt x="29" y="155"/>
                  <a:pt x="29" y="155"/>
                  <a:pt x="29" y="155"/>
                </a:cubicBezTo>
                <a:cubicBezTo>
                  <a:pt x="34" y="130"/>
                  <a:pt x="34" y="130"/>
                  <a:pt x="34" y="130"/>
                </a:cubicBezTo>
                <a:cubicBezTo>
                  <a:pt x="35" y="127"/>
                  <a:pt x="34" y="124"/>
                  <a:pt x="31" y="122"/>
                </a:cubicBezTo>
                <a:cubicBezTo>
                  <a:pt x="16" y="109"/>
                  <a:pt x="8" y="93"/>
                  <a:pt x="8" y="76"/>
                </a:cubicBezTo>
                <a:cubicBezTo>
                  <a:pt x="8" y="38"/>
                  <a:pt x="46" y="8"/>
                  <a:pt x="93" y="8"/>
                </a:cubicBezTo>
                <a:cubicBezTo>
                  <a:pt x="139" y="8"/>
                  <a:pt x="177" y="38"/>
                  <a:pt x="177" y="76"/>
                </a:cubicBezTo>
                <a:cubicBezTo>
                  <a:pt x="177" y="113"/>
                  <a:pt x="139" y="143"/>
                  <a:pt x="93" y="143"/>
                </a:cubicBezTo>
                <a:close/>
              </a:path>
            </a:pathLst>
          </a:custGeom>
          <a:solidFill>
            <a:schemeClr val="accent1"/>
          </a:solidFill>
          <a:ln>
            <a:noFill/>
          </a:ln>
        </p:spPr>
        <p:txBody>
          <a:bodyPr anchor="ctr"/>
          <a:lstStyle/>
          <a:p>
            <a:pPr algn="ctr"/>
            <a:endParaRPr>
              <a:solidFill>
                <a:schemeClr val="bg1"/>
              </a:solidFill>
              <a:cs typeface="+mn-ea"/>
              <a:sym typeface="+mn-lt"/>
            </a:endParaRPr>
          </a:p>
        </p:txBody>
      </p:sp>
      <p:sp>
        <p:nvSpPr>
          <p:cNvPr id="29" name="iṧlîďé"/>
          <p:cNvSpPr/>
          <p:nvPr/>
        </p:nvSpPr>
        <p:spPr>
          <a:xfrm>
            <a:off x="9855110" y="4716580"/>
            <a:ext cx="1114091" cy="1133662"/>
          </a:xfrm>
          <a:prstGeom prst="ellipse">
            <a:avLst/>
          </a:prstGeom>
          <a:gradFill>
            <a:gsLst>
              <a:gs pos="3000">
                <a:schemeClr val="bg1"/>
              </a:gs>
              <a:gs pos="41000">
                <a:schemeClr val="bg1"/>
              </a:gs>
              <a:gs pos="100000">
                <a:srgbClr val="94ABF0"/>
              </a:gs>
            </a:gsLst>
            <a:path path="circle">
              <a:fillToRect l="50000" t="50000" r="50000" b="50000"/>
            </a:path>
          </a:gra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3765">
              <a:lnSpc>
                <a:spcPct val="120000"/>
              </a:lnSpc>
            </a:pPr>
            <a:endParaRPr sz="1100">
              <a:solidFill>
                <a:schemeClr val="bg1"/>
              </a:solidFill>
              <a:cs typeface="+mn-ea"/>
              <a:sym typeface="+mn-lt"/>
            </a:endParaRPr>
          </a:p>
        </p:txBody>
      </p:sp>
      <p:sp>
        <p:nvSpPr>
          <p:cNvPr id="30" name="îsľiḍe"/>
          <p:cNvSpPr/>
          <p:nvPr/>
        </p:nvSpPr>
        <p:spPr bwMode="auto">
          <a:xfrm>
            <a:off x="10293832" y="5082861"/>
            <a:ext cx="221973" cy="408961"/>
          </a:xfrm>
          <a:custGeom>
            <a:avLst/>
            <a:gdLst>
              <a:gd name="T0" fmla="*/ 101 w 101"/>
              <a:gd name="T1" fmla="*/ 72 h 186"/>
              <a:gd name="T2" fmla="*/ 97 w 101"/>
              <a:gd name="T3" fmla="*/ 68 h 186"/>
              <a:gd name="T4" fmla="*/ 64 w 101"/>
              <a:gd name="T5" fmla="*/ 68 h 186"/>
              <a:gd name="T6" fmla="*/ 84 w 101"/>
              <a:gd name="T7" fmla="*/ 6 h 186"/>
              <a:gd name="T8" fmla="*/ 84 w 101"/>
              <a:gd name="T9" fmla="*/ 6 h 186"/>
              <a:gd name="T10" fmla="*/ 85 w 101"/>
              <a:gd name="T11" fmla="*/ 4 h 186"/>
              <a:gd name="T12" fmla="*/ 80 w 101"/>
              <a:gd name="T13" fmla="*/ 0 h 186"/>
              <a:gd name="T14" fmla="*/ 38 w 101"/>
              <a:gd name="T15" fmla="*/ 0 h 186"/>
              <a:gd name="T16" fmla="*/ 34 w 101"/>
              <a:gd name="T17" fmla="*/ 3 h 186"/>
              <a:gd name="T18" fmla="*/ 34 w 101"/>
              <a:gd name="T19" fmla="*/ 3 h 186"/>
              <a:gd name="T20" fmla="*/ 0 w 101"/>
              <a:gd name="T21" fmla="*/ 104 h 186"/>
              <a:gd name="T22" fmla="*/ 0 w 101"/>
              <a:gd name="T23" fmla="*/ 104 h 186"/>
              <a:gd name="T24" fmla="*/ 0 w 101"/>
              <a:gd name="T25" fmla="*/ 106 h 186"/>
              <a:gd name="T26" fmla="*/ 4 w 101"/>
              <a:gd name="T27" fmla="*/ 110 h 186"/>
              <a:gd name="T28" fmla="*/ 42 w 101"/>
              <a:gd name="T29" fmla="*/ 110 h 186"/>
              <a:gd name="T30" fmla="*/ 34 w 101"/>
              <a:gd name="T31" fmla="*/ 181 h 186"/>
              <a:gd name="T32" fmla="*/ 34 w 101"/>
              <a:gd name="T33" fmla="*/ 181 h 186"/>
              <a:gd name="T34" fmla="*/ 34 w 101"/>
              <a:gd name="T35" fmla="*/ 182 h 186"/>
              <a:gd name="T36" fmla="*/ 38 w 101"/>
              <a:gd name="T37" fmla="*/ 186 h 186"/>
              <a:gd name="T38" fmla="*/ 42 w 101"/>
              <a:gd name="T39" fmla="*/ 183 h 186"/>
              <a:gd name="T40" fmla="*/ 42 w 101"/>
              <a:gd name="T41" fmla="*/ 183 h 186"/>
              <a:gd name="T42" fmla="*/ 101 w 101"/>
              <a:gd name="T43" fmla="*/ 74 h 186"/>
              <a:gd name="T44" fmla="*/ 101 w 101"/>
              <a:gd name="T45" fmla="*/ 74 h 186"/>
              <a:gd name="T46" fmla="*/ 101 w 101"/>
              <a:gd name="T47" fmla="*/ 72 h 186"/>
              <a:gd name="T48" fmla="*/ 45 w 101"/>
              <a:gd name="T49" fmla="*/ 160 h 186"/>
              <a:gd name="T50" fmla="*/ 51 w 101"/>
              <a:gd name="T51" fmla="*/ 106 h 186"/>
              <a:gd name="T52" fmla="*/ 51 w 101"/>
              <a:gd name="T53" fmla="*/ 106 h 186"/>
              <a:gd name="T54" fmla="*/ 51 w 101"/>
              <a:gd name="T55" fmla="*/ 106 h 186"/>
              <a:gd name="T56" fmla="*/ 47 w 101"/>
              <a:gd name="T57" fmla="*/ 101 h 186"/>
              <a:gd name="T58" fmla="*/ 10 w 101"/>
              <a:gd name="T59" fmla="*/ 101 h 186"/>
              <a:gd name="T60" fmla="*/ 41 w 101"/>
              <a:gd name="T61" fmla="*/ 9 h 186"/>
              <a:gd name="T62" fmla="*/ 75 w 101"/>
              <a:gd name="T63" fmla="*/ 9 h 186"/>
              <a:gd name="T64" fmla="*/ 54 w 101"/>
              <a:gd name="T65" fmla="*/ 71 h 186"/>
              <a:gd name="T66" fmla="*/ 54 w 101"/>
              <a:gd name="T67" fmla="*/ 71 h 186"/>
              <a:gd name="T68" fmla="*/ 54 w 101"/>
              <a:gd name="T69" fmla="*/ 72 h 186"/>
              <a:gd name="T70" fmla="*/ 58 w 101"/>
              <a:gd name="T71" fmla="*/ 76 h 186"/>
              <a:gd name="T72" fmla="*/ 90 w 101"/>
              <a:gd name="T73" fmla="*/ 76 h 186"/>
              <a:gd name="T74" fmla="*/ 45 w 101"/>
              <a:gd name="T75"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86">
                <a:moveTo>
                  <a:pt x="101" y="72"/>
                </a:moveTo>
                <a:cubicBezTo>
                  <a:pt x="101" y="70"/>
                  <a:pt x="100" y="68"/>
                  <a:pt x="97" y="68"/>
                </a:cubicBezTo>
                <a:cubicBezTo>
                  <a:pt x="64" y="68"/>
                  <a:pt x="64" y="68"/>
                  <a:pt x="64" y="68"/>
                </a:cubicBezTo>
                <a:cubicBezTo>
                  <a:pt x="84" y="6"/>
                  <a:pt x="84" y="6"/>
                  <a:pt x="84" y="6"/>
                </a:cubicBezTo>
                <a:cubicBezTo>
                  <a:pt x="84" y="6"/>
                  <a:pt x="84" y="6"/>
                  <a:pt x="84" y="6"/>
                </a:cubicBezTo>
                <a:cubicBezTo>
                  <a:pt x="84" y="5"/>
                  <a:pt x="85" y="5"/>
                  <a:pt x="85" y="4"/>
                </a:cubicBezTo>
                <a:cubicBezTo>
                  <a:pt x="85" y="2"/>
                  <a:pt x="83" y="0"/>
                  <a:pt x="80" y="0"/>
                </a:cubicBezTo>
                <a:cubicBezTo>
                  <a:pt x="38" y="0"/>
                  <a:pt x="38" y="0"/>
                  <a:pt x="38" y="0"/>
                </a:cubicBezTo>
                <a:cubicBezTo>
                  <a:pt x="36" y="0"/>
                  <a:pt x="35" y="1"/>
                  <a:pt x="34" y="3"/>
                </a:cubicBezTo>
                <a:cubicBezTo>
                  <a:pt x="34" y="3"/>
                  <a:pt x="34" y="3"/>
                  <a:pt x="34" y="3"/>
                </a:cubicBezTo>
                <a:cubicBezTo>
                  <a:pt x="0" y="104"/>
                  <a:pt x="0" y="104"/>
                  <a:pt x="0" y="104"/>
                </a:cubicBezTo>
                <a:cubicBezTo>
                  <a:pt x="0" y="104"/>
                  <a:pt x="0" y="104"/>
                  <a:pt x="0" y="104"/>
                </a:cubicBezTo>
                <a:cubicBezTo>
                  <a:pt x="0" y="105"/>
                  <a:pt x="0" y="105"/>
                  <a:pt x="0" y="106"/>
                </a:cubicBezTo>
                <a:cubicBezTo>
                  <a:pt x="0" y="108"/>
                  <a:pt x="2" y="110"/>
                  <a:pt x="4" y="110"/>
                </a:cubicBezTo>
                <a:cubicBezTo>
                  <a:pt x="42" y="110"/>
                  <a:pt x="42" y="110"/>
                  <a:pt x="42" y="110"/>
                </a:cubicBezTo>
                <a:cubicBezTo>
                  <a:pt x="34" y="181"/>
                  <a:pt x="34" y="181"/>
                  <a:pt x="34" y="181"/>
                </a:cubicBezTo>
                <a:cubicBezTo>
                  <a:pt x="34" y="181"/>
                  <a:pt x="34" y="181"/>
                  <a:pt x="34" y="181"/>
                </a:cubicBezTo>
                <a:cubicBezTo>
                  <a:pt x="34" y="181"/>
                  <a:pt x="34" y="181"/>
                  <a:pt x="34" y="182"/>
                </a:cubicBezTo>
                <a:cubicBezTo>
                  <a:pt x="34" y="184"/>
                  <a:pt x="36" y="186"/>
                  <a:pt x="38" y="186"/>
                </a:cubicBezTo>
                <a:cubicBezTo>
                  <a:pt x="40" y="186"/>
                  <a:pt x="41" y="185"/>
                  <a:pt x="42" y="183"/>
                </a:cubicBezTo>
                <a:cubicBezTo>
                  <a:pt x="42" y="183"/>
                  <a:pt x="42" y="183"/>
                  <a:pt x="42" y="183"/>
                </a:cubicBezTo>
                <a:cubicBezTo>
                  <a:pt x="101" y="74"/>
                  <a:pt x="101" y="74"/>
                  <a:pt x="101" y="74"/>
                </a:cubicBezTo>
                <a:cubicBezTo>
                  <a:pt x="101" y="74"/>
                  <a:pt x="101" y="74"/>
                  <a:pt x="101" y="74"/>
                </a:cubicBezTo>
                <a:cubicBezTo>
                  <a:pt x="101" y="73"/>
                  <a:pt x="101" y="73"/>
                  <a:pt x="101" y="72"/>
                </a:cubicBezTo>
                <a:close/>
                <a:moveTo>
                  <a:pt x="45" y="160"/>
                </a:moveTo>
                <a:cubicBezTo>
                  <a:pt x="51" y="106"/>
                  <a:pt x="51" y="106"/>
                  <a:pt x="51" y="106"/>
                </a:cubicBezTo>
                <a:cubicBezTo>
                  <a:pt x="51" y="106"/>
                  <a:pt x="51" y="106"/>
                  <a:pt x="51" y="106"/>
                </a:cubicBezTo>
                <a:cubicBezTo>
                  <a:pt x="51" y="106"/>
                  <a:pt x="51" y="106"/>
                  <a:pt x="51" y="106"/>
                </a:cubicBezTo>
                <a:cubicBezTo>
                  <a:pt x="51" y="103"/>
                  <a:pt x="49" y="101"/>
                  <a:pt x="47" y="101"/>
                </a:cubicBezTo>
                <a:cubicBezTo>
                  <a:pt x="10" y="101"/>
                  <a:pt x="10" y="101"/>
                  <a:pt x="10" y="101"/>
                </a:cubicBezTo>
                <a:cubicBezTo>
                  <a:pt x="41" y="9"/>
                  <a:pt x="41" y="9"/>
                  <a:pt x="41" y="9"/>
                </a:cubicBezTo>
                <a:cubicBezTo>
                  <a:pt x="75" y="9"/>
                  <a:pt x="75" y="9"/>
                  <a:pt x="75" y="9"/>
                </a:cubicBezTo>
                <a:cubicBezTo>
                  <a:pt x="54" y="71"/>
                  <a:pt x="54" y="71"/>
                  <a:pt x="54" y="71"/>
                </a:cubicBezTo>
                <a:cubicBezTo>
                  <a:pt x="54" y="71"/>
                  <a:pt x="54" y="71"/>
                  <a:pt x="54" y="71"/>
                </a:cubicBezTo>
                <a:cubicBezTo>
                  <a:pt x="54" y="71"/>
                  <a:pt x="54" y="71"/>
                  <a:pt x="54" y="72"/>
                </a:cubicBezTo>
                <a:cubicBezTo>
                  <a:pt x="54" y="74"/>
                  <a:pt x="56" y="76"/>
                  <a:pt x="58" y="76"/>
                </a:cubicBezTo>
                <a:cubicBezTo>
                  <a:pt x="90" y="76"/>
                  <a:pt x="90" y="76"/>
                  <a:pt x="90" y="76"/>
                </a:cubicBezTo>
                <a:lnTo>
                  <a:pt x="45" y="160"/>
                </a:lnTo>
                <a:close/>
              </a:path>
            </a:pathLst>
          </a:custGeom>
          <a:solidFill>
            <a:schemeClr val="accent1"/>
          </a:solidFill>
          <a:ln>
            <a:noFill/>
          </a:ln>
        </p:spPr>
        <p:txBody>
          <a:bodyPr anchor="ctr"/>
          <a:lstStyle/>
          <a:p>
            <a:pPr algn="ctr"/>
            <a:endParaRPr>
              <a:solidFill>
                <a:schemeClr val="bg1"/>
              </a:solidFill>
              <a:cs typeface="+mn-ea"/>
              <a:sym typeface="+mn-lt"/>
            </a:endParaRPr>
          </a:p>
        </p:txBody>
      </p:sp>
      <p:sp>
        <p:nvSpPr>
          <p:cNvPr id="32" name="işľíďe"/>
          <p:cNvSpPr/>
          <p:nvPr/>
        </p:nvSpPr>
        <p:spPr>
          <a:xfrm>
            <a:off x="6334444" y="4716580"/>
            <a:ext cx="1114091" cy="1133662"/>
          </a:xfrm>
          <a:prstGeom prst="ellipse">
            <a:avLst/>
          </a:prstGeom>
          <a:gradFill>
            <a:gsLst>
              <a:gs pos="3000">
                <a:schemeClr val="bg1"/>
              </a:gs>
              <a:gs pos="41000">
                <a:schemeClr val="bg1"/>
              </a:gs>
              <a:gs pos="100000">
                <a:srgbClr val="94ABF0"/>
              </a:gs>
            </a:gsLst>
            <a:path path="circle">
              <a:fillToRect l="50000" t="50000" r="50000" b="50000"/>
            </a:path>
          </a:gra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3765">
              <a:lnSpc>
                <a:spcPct val="120000"/>
              </a:lnSpc>
            </a:pPr>
            <a:endParaRPr sz="1100">
              <a:solidFill>
                <a:schemeClr val="bg1"/>
              </a:solidFill>
              <a:cs typeface="+mn-ea"/>
              <a:sym typeface="+mn-lt"/>
            </a:endParaRPr>
          </a:p>
        </p:txBody>
      </p:sp>
      <p:sp>
        <p:nvSpPr>
          <p:cNvPr id="33" name="ïSľïḍé"/>
          <p:cNvSpPr/>
          <p:nvPr/>
        </p:nvSpPr>
        <p:spPr bwMode="auto">
          <a:xfrm>
            <a:off x="6717068" y="5066867"/>
            <a:ext cx="334166" cy="408961"/>
          </a:xfrm>
          <a:custGeom>
            <a:avLst/>
            <a:gdLst>
              <a:gd name="T0" fmla="*/ 152 w 152"/>
              <a:gd name="T1" fmla="*/ 131 h 186"/>
              <a:gd name="T2" fmla="*/ 118 w 152"/>
              <a:gd name="T3" fmla="*/ 59 h 186"/>
              <a:gd name="T4" fmla="*/ 92 w 152"/>
              <a:gd name="T5" fmla="*/ 20 h 186"/>
              <a:gd name="T6" fmla="*/ 92 w 152"/>
              <a:gd name="T7" fmla="*/ 17 h 186"/>
              <a:gd name="T8" fmla="*/ 76 w 152"/>
              <a:gd name="T9" fmla="*/ 0 h 186"/>
              <a:gd name="T10" fmla="*/ 59 w 152"/>
              <a:gd name="T11" fmla="*/ 17 h 186"/>
              <a:gd name="T12" fmla="*/ 59 w 152"/>
              <a:gd name="T13" fmla="*/ 20 h 186"/>
              <a:gd name="T14" fmla="*/ 33 w 152"/>
              <a:gd name="T15" fmla="*/ 59 h 186"/>
              <a:gd name="T16" fmla="*/ 0 w 152"/>
              <a:gd name="T17" fmla="*/ 131 h 186"/>
              <a:gd name="T18" fmla="*/ 50 w 152"/>
              <a:gd name="T19" fmla="*/ 159 h 186"/>
              <a:gd name="T20" fmla="*/ 50 w 152"/>
              <a:gd name="T21" fmla="*/ 161 h 186"/>
              <a:gd name="T22" fmla="*/ 76 w 152"/>
              <a:gd name="T23" fmla="*/ 186 h 186"/>
              <a:gd name="T24" fmla="*/ 101 w 152"/>
              <a:gd name="T25" fmla="*/ 161 h 186"/>
              <a:gd name="T26" fmla="*/ 101 w 152"/>
              <a:gd name="T27" fmla="*/ 159 h 186"/>
              <a:gd name="T28" fmla="*/ 152 w 152"/>
              <a:gd name="T29" fmla="*/ 131 h 186"/>
              <a:gd name="T30" fmla="*/ 76 w 152"/>
              <a:gd name="T31" fmla="*/ 9 h 186"/>
              <a:gd name="T32" fmla="*/ 84 w 152"/>
              <a:gd name="T33" fmla="*/ 17 h 186"/>
              <a:gd name="T34" fmla="*/ 76 w 152"/>
              <a:gd name="T35" fmla="*/ 26 h 186"/>
              <a:gd name="T36" fmla="*/ 67 w 152"/>
              <a:gd name="T37" fmla="*/ 17 h 186"/>
              <a:gd name="T38" fmla="*/ 76 w 152"/>
              <a:gd name="T39" fmla="*/ 9 h 186"/>
              <a:gd name="T40" fmla="*/ 20 w 152"/>
              <a:gd name="T41" fmla="*/ 108 h 186"/>
              <a:gd name="T42" fmla="*/ 42 w 152"/>
              <a:gd name="T43" fmla="*/ 59 h 186"/>
              <a:gd name="T44" fmla="*/ 63 w 152"/>
              <a:gd name="T45" fmla="*/ 28 h 186"/>
              <a:gd name="T46" fmla="*/ 76 w 152"/>
              <a:gd name="T47" fmla="*/ 34 h 186"/>
              <a:gd name="T48" fmla="*/ 88 w 152"/>
              <a:gd name="T49" fmla="*/ 28 h 186"/>
              <a:gd name="T50" fmla="*/ 109 w 152"/>
              <a:gd name="T51" fmla="*/ 59 h 186"/>
              <a:gd name="T52" fmla="*/ 131 w 152"/>
              <a:gd name="T53" fmla="*/ 108 h 186"/>
              <a:gd name="T54" fmla="*/ 136 w 152"/>
              <a:gd name="T55" fmla="*/ 113 h 186"/>
              <a:gd name="T56" fmla="*/ 76 w 152"/>
              <a:gd name="T57" fmla="*/ 127 h 186"/>
              <a:gd name="T58" fmla="*/ 15 w 152"/>
              <a:gd name="T59" fmla="*/ 114 h 186"/>
              <a:gd name="T60" fmla="*/ 20 w 152"/>
              <a:gd name="T61" fmla="*/ 108 h 186"/>
              <a:gd name="T62" fmla="*/ 76 w 152"/>
              <a:gd name="T63" fmla="*/ 177 h 186"/>
              <a:gd name="T64" fmla="*/ 59 w 152"/>
              <a:gd name="T65" fmla="*/ 161 h 186"/>
              <a:gd name="T66" fmla="*/ 59 w 152"/>
              <a:gd name="T67" fmla="*/ 160 h 186"/>
              <a:gd name="T68" fmla="*/ 76 w 152"/>
              <a:gd name="T69" fmla="*/ 161 h 186"/>
              <a:gd name="T70" fmla="*/ 92 w 152"/>
              <a:gd name="T71" fmla="*/ 160 h 186"/>
              <a:gd name="T72" fmla="*/ 92 w 152"/>
              <a:gd name="T73" fmla="*/ 161 h 186"/>
              <a:gd name="T74" fmla="*/ 76 w 152"/>
              <a:gd name="T75" fmla="*/ 177 h 186"/>
              <a:gd name="T76" fmla="*/ 76 w 152"/>
              <a:gd name="T77" fmla="*/ 152 h 186"/>
              <a:gd name="T78" fmla="*/ 8 w 152"/>
              <a:gd name="T79" fmla="*/ 131 h 186"/>
              <a:gd name="T80" fmla="*/ 11 w 152"/>
              <a:gd name="T81" fmla="*/ 120 h 186"/>
              <a:gd name="T82" fmla="*/ 76 w 152"/>
              <a:gd name="T83" fmla="*/ 135 h 186"/>
              <a:gd name="T84" fmla="*/ 140 w 152"/>
              <a:gd name="T85" fmla="*/ 120 h 186"/>
              <a:gd name="T86" fmla="*/ 143 w 152"/>
              <a:gd name="T87" fmla="*/ 131 h 186"/>
              <a:gd name="T88" fmla="*/ 76 w 152"/>
              <a:gd name="T89"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 h="186">
                <a:moveTo>
                  <a:pt x="152" y="131"/>
                </a:moveTo>
                <a:cubicBezTo>
                  <a:pt x="152" y="101"/>
                  <a:pt x="118" y="101"/>
                  <a:pt x="118" y="59"/>
                </a:cubicBezTo>
                <a:cubicBezTo>
                  <a:pt x="118" y="42"/>
                  <a:pt x="107" y="27"/>
                  <a:pt x="92" y="20"/>
                </a:cubicBezTo>
                <a:cubicBezTo>
                  <a:pt x="92" y="19"/>
                  <a:pt x="92" y="18"/>
                  <a:pt x="92" y="17"/>
                </a:cubicBezTo>
                <a:cubicBezTo>
                  <a:pt x="92" y="8"/>
                  <a:pt x="85" y="0"/>
                  <a:pt x="76" y="0"/>
                </a:cubicBezTo>
                <a:cubicBezTo>
                  <a:pt x="66" y="0"/>
                  <a:pt x="59" y="8"/>
                  <a:pt x="59" y="17"/>
                </a:cubicBezTo>
                <a:cubicBezTo>
                  <a:pt x="59" y="18"/>
                  <a:pt x="59" y="19"/>
                  <a:pt x="59" y="20"/>
                </a:cubicBezTo>
                <a:cubicBezTo>
                  <a:pt x="44" y="27"/>
                  <a:pt x="33" y="42"/>
                  <a:pt x="33" y="59"/>
                </a:cubicBezTo>
                <a:cubicBezTo>
                  <a:pt x="33" y="101"/>
                  <a:pt x="0" y="101"/>
                  <a:pt x="0" y="131"/>
                </a:cubicBezTo>
                <a:cubicBezTo>
                  <a:pt x="0" y="144"/>
                  <a:pt x="21" y="155"/>
                  <a:pt x="50" y="159"/>
                </a:cubicBezTo>
                <a:cubicBezTo>
                  <a:pt x="50" y="159"/>
                  <a:pt x="50" y="160"/>
                  <a:pt x="50" y="161"/>
                </a:cubicBezTo>
                <a:cubicBezTo>
                  <a:pt x="50" y="174"/>
                  <a:pt x="62" y="186"/>
                  <a:pt x="76" y="186"/>
                </a:cubicBezTo>
                <a:cubicBezTo>
                  <a:pt x="90" y="186"/>
                  <a:pt x="101" y="174"/>
                  <a:pt x="101" y="161"/>
                </a:cubicBezTo>
                <a:cubicBezTo>
                  <a:pt x="101" y="160"/>
                  <a:pt x="101" y="159"/>
                  <a:pt x="101" y="159"/>
                </a:cubicBezTo>
                <a:cubicBezTo>
                  <a:pt x="130" y="155"/>
                  <a:pt x="152" y="144"/>
                  <a:pt x="152" y="131"/>
                </a:cubicBezTo>
                <a:close/>
                <a:moveTo>
                  <a:pt x="76" y="9"/>
                </a:moveTo>
                <a:cubicBezTo>
                  <a:pt x="80" y="9"/>
                  <a:pt x="84" y="12"/>
                  <a:pt x="84" y="17"/>
                </a:cubicBezTo>
                <a:cubicBezTo>
                  <a:pt x="84" y="22"/>
                  <a:pt x="80" y="26"/>
                  <a:pt x="76" y="26"/>
                </a:cubicBezTo>
                <a:cubicBezTo>
                  <a:pt x="71" y="26"/>
                  <a:pt x="67" y="22"/>
                  <a:pt x="67" y="17"/>
                </a:cubicBezTo>
                <a:cubicBezTo>
                  <a:pt x="67" y="12"/>
                  <a:pt x="71" y="9"/>
                  <a:pt x="76" y="9"/>
                </a:cubicBezTo>
                <a:close/>
                <a:moveTo>
                  <a:pt x="20" y="108"/>
                </a:moveTo>
                <a:cubicBezTo>
                  <a:pt x="30" y="98"/>
                  <a:pt x="42" y="86"/>
                  <a:pt x="42" y="59"/>
                </a:cubicBezTo>
                <a:cubicBezTo>
                  <a:pt x="42" y="45"/>
                  <a:pt x="51" y="33"/>
                  <a:pt x="63" y="28"/>
                </a:cubicBezTo>
                <a:cubicBezTo>
                  <a:pt x="66" y="32"/>
                  <a:pt x="70" y="34"/>
                  <a:pt x="76" y="34"/>
                </a:cubicBezTo>
                <a:cubicBezTo>
                  <a:pt x="81" y="34"/>
                  <a:pt x="85" y="32"/>
                  <a:pt x="88" y="28"/>
                </a:cubicBezTo>
                <a:cubicBezTo>
                  <a:pt x="101" y="33"/>
                  <a:pt x="109" y="45"/>
                  <a:pt x="109" y="59"/>
                </a:cubicBezTo>
                <a:cubicBezTo>
                  <a:pt x="109" y="86"/>
                  <a:pt x="121" y="98"/>
                  <a:pt x="131" y="108"/>
                </a:cubicBezTo>
                <a:cubicBezTo>
                  <a:pt x="133" y="110"/>
                  <a:pt x="134" y="112"/>
                  <a:pt x="136" y="113"/>
                </a:cubicBezTo>
                <a:cubicBezTo>
                  <a:pt x="128" y="121"/>
                  <a:pt x="104" y="127"/>
                  <a:pt x="76" y="127"/>
                </a:cubicBezTo>
                <a:cubicBezTo>
                  <a:pt x="47" y="127"/>
                  <a:pt x="23" y="121"/>
                  <a:pt x="15" y="114"/>
                </a:cubicBezTo>
                <a:cubicBezTo>
                  <a:pt x="17" y="112"/>
                  <a:pt x="19" y="110"/>
                  <a:pt x="20" y="108"/>
                </a:cubicBezTo>
                <a:close/>
                <a:moveTo>
                  <a:pt x="76" y="177"/>
                </a:moveTo>
                <a:cubicBezTo>
                  <a:pt x="66" y="177"/>
                  <a:pt x="59" y="170"/>
                  <a:pt x="59" y="161"/>
                </a:cubicBezTo>
                <a:cubicBezTo>
                  <a:pt x="59" y="160"/>
                  <a:pt x="59" y="160"/>
                  <a:pt x="59" y="160"/>
                </a:cubicBezTo>
                <a:cubicBezTo>
                  <a:pt x="64" y="160"/>
                  <a:pt x="70" y="161"/>
                  <a:pt x="76" y="161"/>
                </a:cubicBezTo>
                <a:cubicBezTo>
                  <a:pt x="81" y="161"/>
                  <a:pt x="87" y="160"/>
                  <a:pt x="92" y="160"/>
                </a:cubicBezTo>
                <a:cubicBezTo>
                  <a:pt x="92" y="160"/>
                  <a:pt x="92" y="160"/>
                  <a:pt x="92" y="161"/>
                </a:cubicBezTo>
                <a:cubicBezTo>
                  <a:pt x="92" y="170"/>
                  <a:pt x="85" y="177"/>
                  <a:pt x="76" y="177"/>
                </a:cubicBezTo>
                <a:close/>
                <a:moveTo>
                  <a:pt x="76" y="152"/>
                </a:moveTo>
                <a:cubicBezTo>
                  <a:pt x="32" y="152"/>
                  <a:pt x="8" y="138"/>
                  <a:pt x="8" y="131"/>
                </a:cubicBezTo>
                <a:cubicBezTo>
                  <a:pt x="8" y="126"/>
                  <a:pt x="9" y="123"/>
                  <a:pt x="11" y="120"/>
                </a:cubicBezTo>
                <a:cubicBezTo>
                  <a:pt x="23" y="129"/>
                  <a:pt x="47" y="135"/>
                  <a:pt x="76" y="135"/>
                </a:cubicBezTo>
                <a:cubicBezTo>
                  <a:pt x="104" y="135"/>
                  <a:pt x="129" y="129"/>
                  <a:pt x="140" y="120"/>
                </a:cubicBezTo>
                <a:cubicBezTo>
                  <a:pt x="142" y="123"/>
                  <a:pt x="143" y="126"/>
                  <a:pt x="143" y="131"/>
                </a:cubicBezTo>
                <a:cubicBezTo>
                  <a:pt x="143" y="138"/>
                  <a:pt x="119" y="152"/>
                  <a:pt x="76" y="152"/>
                </a:cubicBezTo>
                <a:close/>
              </a:path>
            </a:pathLst>
          </a:custGeom>
          <a:solidFill>
            <a:schemeClr val="accent1"/>
          </a:solidFill>
          <a:ln>
            <a:noFill/>
          </a:ln>
        </p:spPr>
        <p:txBody>
          <a:bodyPr anchor="ctr"/>
          <a:lstStyle/>
          <a:p>
            <a:pPr algn="ctr"/>
            <a:endParaRPr>
              <a:solidFill>
                <a:schemeClr val="bg1"/>
              </a:solidFill>
              <a:cs typeface="+mn-ea"/>
              <a:sym typeface="+mn-lt"/>
            </a:endParaRPr>
          </a:p>
        </p:txBody>
      </p:sp>
      <p:sp>
        <p:nvSpPr>
          <p:cNvPr id="35" name="iṧḻidè"/>
          <p:cNvSpPr/>
          <p:nvPr/>
        </p:nvSpPr>
        <p:spPr>
          <a:xfrm>
            <a:off x="8146754" y="1728484"/>
            <a:ext cx="1114091" cy="1133662"/>
          </a:xfrm>
          <a:prstGeom prst="ellipse">
            <a:avLst/>
          </a:prstGeom>
          <a:gradFill>
            <a:gsLst>
              <a:gs pos="3000">
                <a:schemeClr val="bg1"/>
              </a:gs>
              <a:gs pos="41000">
                <a:schemeClr val="bg1"/>
              </a:gs>
              <a:gs pos="100000">
                <a:srgbClr val="94ABF0"/>
              </a:gs>
            </a:gsLst>
            <a:path path="circle">
              <a:fillToRect l="50000" t="50000" r="50000" b="50000"/>
            </a:path>
          </a:gra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3765">
              <a:lnSpc>
                <a:spcPct val="120000"/>
              </a:lnSpc>
            </a:pPr>
            <a:endParaRPr sz="1100">
              <a:solidFill>
                <a:schemeClr val="bg1"/>
              </a:solidFill>
              <a:cs typeface="+mn-ea"/>
              <a:sym typeface="+mn-lt"/>
            </a:endParaRPr>
          </a:p>
        </p:txBody>
      </p:sp>
      <p:sp>
        <p:nvSpPr>
          <p:cNvPr id="36" name="íṣľîde"/>
          <p:cNvSpPr/>
          <p:nvPr/>
        </p:nvSpPr>
        <p:spPr bwMode="auto">
          <a:xfrm>
            <a:off x="8499919" y="2106117"/>
            <a:ext cx="407756" cy="408961"/>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accent1"/>
          </a:solidFill>
          <a:ln>
            <a:noFill/>
          </a:ln>
        </p:spPr>
        <p:txBody>
          <a:bodyPr anchor="ctr"/>
          <a:lstStyle/>
          <a:p>
            <a:pPr algn="ctr"/>
            <a:endParaRPr>
              <a:solidFill>
                <a:schemeClr val="bg1"/>
              </a:solidFill>
              <a:cs typeface="+mn-ea"/>
              <a:sym typeface="+mn-lt"/>
            </a:endParaRPr>
          </a:p>
        </p:txBody>
      </p:sp>
      <p:sp>
        <p:nvSpPr>
          <p:cNvPr id="38" name="文本框 37"/>
          <p:cNvSpPr txBox="1"/>
          <p:nvPr/>
        </p:nvSpPr>
        <p:spPr>
          <a:xfrm>
            <a:off x="2378160" y="181150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p>
        </p:txBody>
      </p:sp>
      <p:sp>
        <p:nvSpPr>
          <p:cNvPr id="39" name="文本框 38"/>
          <p:cNvSpPr txBox="1"/>
          <p:nvPr/>
        </p:nvSpPr>
        <p:spPr>
          <a:xfrm>
            <a:off x="2378160" y="2150063"/>
            <a:ext cx="2042476" cy="64498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cs typeface="+mn-ea"/>
                <a:sym typeface="+mn-lt"/>
              </a:rPr>
              <a:t>The user can demonstrate on a projector or computer, or presentation wider field</a:t>
            </a:r>
          </a:p>
        </p:txBody>
      </p:sp>
      <p:sp>
        <p:nvSpPr>
          <p:cNvPr id="41" name="文本框 40"/>
          <p:cNvSpPr txBox="1"/>
          <p:nvPr/>
        </p:nvSpPr>
        <p:spPr>
          <a:xfrm>
            <a:off x="5924376" y="181150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p>
        </p:txBody>
      </p:sp>
      <p:sp>
        <p:nvSpPr>
          <p:cNvPr id="42" name="文本框 41"/>
          <p:cNvSpPr txBox="1"/>
          <p:nvPr/>
        </p:nvSpPr>
        <p:spPr>
          <a:xfrm>
            <a:off x="5924376" y="2150063"/>
            <a:ext cx="2042476" cy="64498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cs typeface="+mn-ea"/>
                <a:sym typeface="+mn-lt"/>
              </a:rPr>
              <a:t>The user can demonstrate on a projector or computer, or presentation wider field</a:t>
            </a:r>
          </a:p>
        </p:txBody>
      </p:sp>
      <p:sp>
        <p:nvSpPr>
          <p:cNvPr id="44" name="文本框 43"/>
          <p:cNvSpPr txBox="1"/>
          <p:nvPr/>
        </p:nvSpPr>
        <p:spPr>
          <a:xfrm>
            <a:off x="9401427" y="181150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p>
        </p:txBody>
      </p:sp>
      <p:sp>
        <p:nvSpPr>
          <p:cNvPr id="45" name="文本框 44"/>
          <p:cNvSpPr txBox="1"/>
          <p:nvPr/>
        </p:nvSpPr>
        <p:spPr>
          <a:xfrm>
            <a:off x="9401427" y="2150063"/>
            <a:ext cx="2042476" cy="64498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cs typeface="+mn-ea"/>
                <a:sym typeface="+mn-lt"/>
              </a:rPr>
              <a:t>The user can demonstrate on a projector or computer, or presentation wider field</a:t>
            </a:r>
          </a:p>
        </p:txBody>
      </p:sp>
      <p:sp>
        <p:nvSpPr>
          <p:cNvPr id="47" name="文本框 46"/>
          <p:cNvSpPr txBox="1"/>
          <p:nvPr/>
        </p:nvSpPr>
        <p:spPr>
          <a:xfrm>
            <a:off x="7597632" y="4774865"/>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solidFill>
                <a:cs typeface="+mn-ea"/>
                <a:sym typeface="+mn-lt"/>
              </a:rPr>
              <a:t>标题文字添加</a:t>
            </a:r>
          </a:p>
        </p:txBody>
      </p:sp>
      <p:sp>
        <p:nvSpPr>
          <p:cNvPr id="48" name="文本框 47"/>
          <p:cNvSpPr txBox="1"/>
          <p:nvPr/>
        </p:nvSpPr>
        <p:spPr>
          <a:xfrm>
            <a:off x="7688937" y="5113419"/>
            <a:ext cx="2042476" cy="644985"/>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50" dirty="0">
                <a:solidFill>
                  <a:schemeClr val="bg1"/>
                </a:solidFill>
                <a:cs typeface="+mn-ea"/>
                <a:sym typeface="+mn-lt"/>
              </a:rPr>
              <a:t>The user can demonstrate on a projector or computer, or presentation wider field</a:t>
            </a:r>
          </a:p>
        </p:txBody>
      </p:sp>
      <p:sp>
        <p:nvSpPr>
          <p:cNvPr id="50" name="文本框 49"/>
          <p:cNvSpPr txBox="1"/>
          <p:nvPr/>
        </p:nvSpPr>
        <p:spPr>
          <a:xfrm>
            <a:off x="4100367" y="4774865"/>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solidFill>
                <a:cs typeface="+mn-ea"/>
                <a:sym typeface="+mn-lt"/>
              </a:rPr>
              <a:t>标题文字添加</a:t>
            </a:r>
          </a:p>
        </p:txBody>
      </p:sp>
      <p:sp>
        <p:nvSpPr>
          <p:cNvPr id="51" name="文本框 50"/>
          <p:cNvSpPr txBox="1"/>
          <p:nvPr/>
        </p:nvSpPr>
        <p:spPr>
          <a:xfrm>
            <a:off x="4191672" y="5113419"/>
            <a:ext cx="2042476" cy="644985"/>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50" dirty="0">
                <a:solidFill>
                  <a:schemeClr val="bg1"/>
                </a:solidFill>
                <a:cs typeface="+mn-ea"/>
                <a:sym typeface="+mn-lt"/>
              </a:rPr>
              <a:t>The user can demonstrate on a projector or computer, or presentation wider field</a:t>
            </a:r>
          </a:p>
        </p:txBody>
      </p:sp>
      <p:grpSp>
        <p:nvGrpSpPr>
          <p:cNvPr id="52" name="组合 51"/>
          <p:cNvGrpSpPr/>
          <p:nvPr/>
        </p:nvGrpSpPr>
        <p:grpSpPr>
          <a:xfrm>
            <a:off x="619498" y="4774865"/>
            <a:ext cx="2133781" cy="983539"/>
            <a:chOff x="1541720" y="2349127"/>
            <a:chExt cx="2133781" cy="983539"/>
          </a:xfrm>
        </p:grpSpPr>
        <p:sp>
          <p:nvSpPr>
            <p:cNvPr id="53" name="文本框 52"/>
            <p:cNvSpPr txBox="1"/>
            <p:nvPr/>
          </p:nvSpPr>
          <p:spPr>
            <a:xfrm>
              <a:off x="1541720"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solidFill>
                  <a:cs typeface="+mn-ea"/>
                  <a:sym typeface="+mn-lt"/>
                </a:rPr>
                <a:t>标题文字添加</a:t>
              </a:r>
            </a:p>
          </p:txBody>
        </p:sp>
        <p:sp>
          <p:nvSpPr>
            <p:cNvPr id="54" name="文本框 53"/>
            <p:cNvSpPr txBox="1"/>
            <p:nvPr/>
          </p:nvSpPr>
          <p:spPr>
            <a:xfrm>
              <a:off x="1633025" y="2687681"/>
              <a:ext cx="2042476" cy="644985"/>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50" dirty="0">
                  <a:solidFill>
                    <a:schemeClr val="bg1"/>
                  </a:solidFill>
                  <a:cs typeface="+mn-ea"/>
                  <a:sym typeface="+mn-lt"/>
                </a:rPr>
                <a:t>The user can demonstrate on a projector or computer, or presentation wider field</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1000" fill="hold"/>
                                        <p:tgtEl>
                                          <p:spTgt spid="2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1000"/>
                                        <p:tgtEl>
                                          <p:spTgt spid="27"/>
                                        </p:tgtEl>
                                      </p:cBhvr>
                                    </p:animEffect>
                                    <p:anim calcmode="lin" valueType="num">
                                      <p:cBhvr>
                                        <p:cTn id="93" dur="1000" fill="hold"/>
                                        <p:tgtEl>
                                          <p:spTgt spid="27"/>
                                        </p:tgtEl>
                                        <p:attrNameLst>
                                          <p:attrName>ppt_x</p:attrName>
                                        </p:attrNameLst>
                                      </p:cBhvr>
                                      <p:tavLst>
                                        <p:tav tm="0">
                                          <p:val>
                                            <p:strVal val="#ppt_x"/>
                                          </p:val>
                                        </p:tav>
                                        <p:tav tm="100000">
                                          <p:val>
                                            <p:strVal val="#ppt_x"/>
                                          </p:val>
                                        </p:tav>
                                      </p:tavLst>
                                    </p:anim>
                                    <p:anim calcmode="lin" valueType="num">
                                      <p:cBhvr>
                                        <p:cTn id="94" dur="10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1000" fill="hold"/>
                                        <p:tgtEl>
                                          <p:spTgt spid="2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1000"/>
                                        <p:tgtEl>
                                          <p:spTgt spid="30"/>
                                        </p:tgtEl>
                                      </p:cBhvr>
                                    </p:animEffect>
                                    <p:anim calcmode="lin" valueType="num">
                                      <p:cBhvr>
                                        <p:cTn id="103" dur="1000" fill="hold"/>
                                        <p:tgtEl>
                                          <p:spTgt spid="30"/>
                                        </p:tgtEl>
                                        <p:attrNameLst>
                                          <p:attrName>ppt_x</p:attrName>
                                        </p:attrNameLst>
                                      </p:cBhvr>
                                      <p:tavLst>
                                        <p:tav tm="0">
                                          <p:val>
                                            <p:strVal val="#ppt_x"/>
                                          </p:val>
                                        </p:tav>
                                        <p:tav tm="100000">
                                          <p:val>
                                            <p:strVal val="#ppt_x"/>
                                          </p:val>
                                        </p:tav>
                                      </p:tavLst>
                                    </p:anim>
                                    <p:anim calcmode="lin" valueType="num">
                                      <p:cBhvr>
                                        <p:cTn id="104" dur="1000" fill="hold"/>
                                        <p:tgtEl>
                                          <p:spTgt spid="3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1000"/>
                                        <p:tgtEl>
                                          <p:spTgt spid="33"/>
                                        </p:tgtEl>
                                      </p:cBhvr>
                                    </p:animEffect>
                                    <p:anim calcmode="lin" valueType="num">
                                      <p:cBhvr>
                                        <p:cTn id="113" dur="1000" fill="hold"/>
                                        <p:tgtEl>
                                          <p:spTgt spid="33"/>
                                        </p:tgtEl>
                                        <p:attrNameLst>
                                          <p:attrName>ppt_x</p:attrName>
                                        </p:attrNameLst>
                                      </p:cBhvr>
                                      <p:tavLst>
                                        <p:tav tm="0">
                                          <p:val>
                                            <p:strVal val="#ppt_x"/>
                                          </p:val>
                                        </p:tav>
                                        <p:tav tm="100000">
                                          <p:val>
                                            <p:strVal val="#ppt_x"/>
                                          </p:val>
                                        </p:tav>
                                      </p:tavLst>
                                    </p:anim>
                                    <p:anim calcmode="lin" valueType="num">
                                      <p:cBhvr>
                                        <p:cTn id="114" dur="1000" fill="hold"/>
                                        <p:tgtEl>
                                          <p:spTgt spid="3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1000"/>
                                        <p:tgtEl>
                                          <p:spTgt spid="35"/>
                                        </p:tgtEl>
                                      </p:cBhvr>
                                    </p:animEffect>
                                    <p:anim calcmode="lin" valueType="num">
                                      <p:cBhvr>
                                        <p:cTn id="118" dur="1000" fill="hold"/>
                                        <p:tgtEl>
                                          <p:spTgt spid="35"/>
                                        </p:tgtEl>
                                        <p:attrNameLst>
                                          <p:attrName>ppt_x</p:attrName>
                                        </p:attrNameLst>
                                      </p:cBhvr>
                                      <p:tavLst>
                                        <p:tav tm="0">
                                          <p:val>
                                            <p:strVal val="#ppt_x"/>
                                          </p:val>
                                        </p:tav>
                                        <p:tav tm="100000">
                                          <p:val>
                                            <p:strVal val="#ppt_x"/>
                                          </p:val>
                                        </p:tav>
                                      </p:tavLst>
                                    </p:anim>
                                    <p:anim calcmode="lin" valueType="num">
                                      <p:cBhvr>
                                        <p:cTn id="119" dur="1000" fill="hold"/>
                                        <p:tgtEl>
                                          <p:spTgt spid="3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fade">
                                      <p:cBhvr>
                                        <p:cTn id="122" dur="1000"/>
                                        <p:tgtEl>
                                          <p:spTgt spid="36"/>
                                        </p:tgtEl>
                                      </p:cBhvr>
                                    </p:animEffect>
                                    <p:anim calcmode="lin" valueType="num">
                                      <p:cBhvr>
                                        <p:cTn id="123" dur="1000" fill="hold"/>
                                        <p:tgtEl>
                                          <p:spTgt spid="36"/>
                                        </p:tgtEl>
                                        <p:attrNameLst>
                                          <p:attrName>ppt_x</p:attrName>
                                        </p:attrNameLst>
                                      </p:cBhvr>
                                      <p:tavLst>
                                        <p:tav tm="0">
                                          <p:val>
                                            <p:strVal val="#ppt_x"/>
                                          </p:val>
                                        </p:tav>
                                        <p:tav tm="100000">
                                          <p:val>
                                            <p:strVal val="#ppt_x"/>
                                          </p:val>
                                        </p:tav>
                                      </p:tavLst>
                                    </p:anim>
                                    <p:anim calcmode="lin" valueType="num">
                                      <p:cBhvr>
                                        <p:cTn id="124" dur="1000" fill="hold"/>
                                        <p:tgtEl>
                                          <p:spTgt spid="36"/>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fade">
                                      <p:cBhvr>
                                        <p:cTn id="132" dur="1000"/>
                                        <p:tgtEl>
                                          <p:spTgt spid="39"/>
                                        </p:tgtEl>
                                      </p:cBhvr>
                                    </p:animEffect>
                                    <p:anim calcmode="lin" valueType="num">
                                      <p:cBhvr>
                                        <p:cTn id="133" dur="1000" fill="hold"/>
                                        <p:tgtEl>
                                          <p:spTgt spid="39"/>
                                        </p:tgtEl>
                                        <p:attrNameLst>
                                          <p:attrName>ppt_x</p:attrName>
                                        </p:attrNameLst>
                                      </p:cBhvr>
                                      <p:tavLst>
                                        <p:tav tm="0">
                                          <p:val>
                                            <p:strVal val="#ppt_x"/>
                                          </p:val>
                                        </p:tav>
                                        <p:tav tm="100000">
                                          <p:val>
                                            <p:strVal val="#ppt_x"/>
                                          </p:val>
                                        </p:tav>
                                      </p:tavLst>
                                    </p:anim>
                                    <p:anim calcmode="lin" valueType="num">
                                      <p:cBhvr>
                                        <p:cTn id="134" dur="1000" fill="hold"/>
                                        <p:tgtEl>
                                          <p:spTgt spid="39"/>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1000"/>
                                        <p:tgtEl>
                                          <p:spTgt spid="41"/>
                                        </p:tgtEl>
                                      </p:cBhvr>
                                    </p:animEffect>
                                    <p:anim calcmode="lin" valueType="num">
                                      <p:cBhvr>
                                        <p:cTn id="138" dur="1000" fill="hold"/>
                                        <p:tgtEl>
                                          <p:spTgt spid="41"/>
                                        </p:tgtEl>
                                        <p:attrNameLst>
                                          <p:attrName>ppt_x</p:attrName>
                                        </p:attrNameLst>
                                      </p:cBhvr>
                                      <p:tavLst>
                                        <p:tav tm="0">
                                          <p:val>
                                            <p:strVal val="#ppt_x"/>
                                          </p:val>
                                        </p:tav>
                                        <p:tav tm="100000">
                                          <p:val>
                                            <p:strVal val="#ppt_x"/>
                                          </p:val>
                                        </p:tav>
                                      </p:tavLst>
                                    </p:anim>
                                    <p:anim calcmode="lin" valueType="num">
                                      <p:cBhvr>
                                        <p:cTn id="139" dur="1000" fill="hold"/>
                                        <p:tgtEl>
                                          <p:spTgt spid="41"/>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fade">
                                      <p:cBhvr>
                                        <p:cTn id="142" dur="1000"/>
                                        <p:tgtEl>
                                          <p:spTgt spid="42"/>
                                        </p:tgtEl>
                                      </p:cBhvr>
                                    </p:animEffect>
                                    <p:anim calcmode="lin" valueType="num">
                                      <p:cBhvr>
                                        <p:cTn id="143" dur="1000" fill="hold"/>
                                        <p:tgtEl>
                                          <p:spTgt spid="42"/>
                                        </p:tgtEl>
                                        <p:attrNameLst>
                                          <p:attrName>ppt_x</p:attrName>
                                        </p:attrNameLst>
                                      </p:cBhvr>
                                      <p:tavLst>
                                        <p:tav tm="0">
                                          <p:val>
                                            <p:strVal val="#ppt_x"/>
                                          </p:val>
                                        </p:tav>
                                        <p:tav tm="100000">
                                          <p:val>
                                            <p:strVal val="#ppt_x"/>
                                          </p:val>
                                        </p:tav>
                                      </p:tavLst>
                                    </p:anim>
                                    <p:anim calcmode="lin" valueType="num">
                                      <p:cBhvr>
                                        <p:cTn id="144" dur="1000" fill="hold"/>
                                        <p:tgtEl>
                                          <p:spTgt spid="42"/>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fade">
                                      <p:cBhvr>
                                        <p:cTn id="147" dur="1000"/>
                                        <p:tgtEl>
                                          <p:spTgt spid="44"/>
                                        </p:tgtEl>
                                      </p:cBhvr>
                                    </p:animEffect>
                                    <p:anim calcmode="lin" valueType="num">
                                      <p:cBhvr>
                                        <p:cTn id="148" dur="1000" fill="hold"/>
                                        <p:tgtEl>
                                          <p:spTgt spid="44"/>
                                        </p:tgtEl>
                                        <p:attrNameLst>
                                          <p:attrName>ppt_x</p:attrName>
                                        </p:attrNameLst>
                                      </p:cBhvr>
                                      <p:tavLst>
                                        <p:tav tm="0">
                                          <p:val>
                                            <p:strVal val="#ppt_x"/>
                                          </p:val>
                                        </p:tav>
                                        <p:tav tm="100000">
                                          <p:val>
                                            <p:strVal val="#ppt_x"/>
                                          </p:val>
                                        </p:tav>
                                      </p:tavLst>
                                    </p:anim>
                                    <p:anim calcmode="lin" valueType="num">
                                      <p:cBhvr>
                                        <p:cTn id="149" dur="1000" fill="hold"/>
                                        <p:tgtEl>
                                          <p:spTgt spid="4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fade">
                                      <p:cBhvr>
                                        <p:cTn id="152" dur="1000"/>
                                        <p:tgtEl>
                                          <p:spTgt spid="45"/>
                                        </p:tgtEl>
                                      </p:cBhvr>
                                    </p:animEffect>
                                    <p:anim calcmode="lin" valueType="num">
                                      <p:cBhvr>
                                        <p:cTn id="153" dur="1000" fill="hold"/>
                                        <p:tgtEl>
                                          <p:spTgt spid="45"/>
                                        </p:tgtEl>
                                        <p:attrNameLst>
                                          <p:attrName>ppt_x</p:attrName>
                                        </p:attrNameLst>
                                      </p:cBhvr>
                                      <p:tavLst>
                                        <p:tav tm="0">
                                          <p:val>
                                            <p:strVal val="#ppt_x"/>
                                          </p:val>
                                        </p:tav>
                                        <p:tav tm="100000">
                                          <p:val>
                                            <p:strVal val="#ppt_x"/>
                                          </p:val>
                                        </p:tav>
                                      </p:tavLst>
                                    </p:anim>
                                    <p:anim calcmode="lin" valueType="num">
                                      <p:cBhvr>
                                        <p:cTn id="154" dur="1000" fill="hold"/>
                                        <p:tgtEl>
                                          <p:spTgt spid="4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fade">
                                      <p:cBhvr>
                                        <p:cTn id="157" dur="1000"/>
                                        <p:tgtEl>
                                          <p:spTgt spid="47"/>
                                        </p:tgtEl>
                                      </p:cBhvr>
                                    </p:animEffect>
                                    <p:anim calcmode="lin" valueType="num">
                                      <p:cBhvr>
                                        <p:cTn id="158" dur="1000" fill="hold"/>
                                        <p:tgtEl>
                                          <p:spTgt spid="47"/>
                                        </p:tgtEl>
                                        <p:attrNameLst>
                                          <p:attrName>ppt_x</p:attrName>
                                        </p:attrNameLst>
                                      </p:cBhvr>
                                      <p:tavLst>
                                        <p:tav tm="0">
                                          <p:val>
                                            <p:strVal val="#ppt_x"/>
                                          </p:val>
                                        </p:tav>
                                        <p:tav tm="100000">
                                          <p:val>
                                            <p:strVal val="#ppt_x"/>
                                          </p:val>
                                        </p:tav>
                                      </p:tavLst>
                                    </p:anim>
                                    <p:anim calcmode="lin" valueType="num">
                                      <p:cBhvr>
                                        <p:cTn id="159" dur="1000" fill="hold"/>
                                        <p:tgtEl>
                                          <p:spTgt spid="47"/>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fade">
                                      <p:cBhvr>
                                        <p:cTn id="162" dur="1000"/>
                                        <p:tgtEl>
                                          <p:spTgt spid="48"/>
                                        </p:tgtEl>
                                      </p:cBhvr>
                                    </p:animEffect>
                                    <p:anim calcmode="lin" valueType="num">
                                      <p:cBhvr>
                                        <p:cTn id="163" dur="1000" fill="hold"/>
                                        <p:tgtEl>
                                          <p:spTgt spid="48"/>
                                        </p:tgtEl>
                                        <p:attrNameLst>
                                          <p:attrName>ppt_x</p:attrName>
                                        </p:attrNameLst>
                                      </p:cBhvr>
                                      <p:tavLst>
                                        <p:tav tm="0">
                                          <p:val>
                                            <p:strVal val="#ppt_x"/>
                                          </p:val>
                                        </p:tav>
                                        <p:tav tm="100000">
                                          <p:val>
                                            <p:strVal val="#ppt_x"/>
                                          </p:val>
                                        </p:tav>
                                      </p:tavLst>
                                    </p:anim>
                                    <p:anim calcmode="lin" valueType="num">
                                      <p:cBhvr>
                                        <p:cTn id="164" dur="1000" fill="hold"/>
                                        <p:tgtEl>
                                          <p:spTgt spid="48"/>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fade">
                                      <p:cBhvr>
                                        <p:cTn id="167" dur="1000"/>
                                        <p:tgtEl>
                                          <p:spTgt spid="50"/>
                                        </p:tgtEl>
                                      </p:cBhvr>
                                    </p:animEffect>
                                    <p:anim calcmode="lin" valueType="num">
                                      <p:cBhvr>
                                        <p:cTn id="168" dur="1000" fill="hold"/>
                                        <p:tgtEl>
                                          <p:spTgt spid="50"/>
                                        </p:tgtEl>
                                        <p:attrNameLst>
                                          <p:attrName>ppt_x</p:attrName>
                                        </p:attrNameLst>
                                      </p:cBhvr>
                                      <p:tavLst>
                                        <p:tav tm="0">
                                          <p:val>
                                            <p:strVal val="#ppt_x"/>
                                          </p:val>
                                        </p:tav>
                                        <p:tav tm="100000">
                                          <p:val>
                                            <p:strVal val="#ppt_x"/>
                                          </p:val>
                                        </p:tav>
                                      </p:tavLst>
                                    </p:anim>
                                    <p:anim calcmode="lin" valueType="num">
                                      <p:cBhvr>
                                        <p:cTn id="169" dur="1000" fill="hold"/>
                                        <p:tgtEl>
                                          <p:spTgt spid="5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fade">
                                      <p:cBhvr>
                                        <p:cTn id="172" dur="1000"/>
                                        <p:tgtEl>
                                          <p:spTgt spid="51"/>
                                        </p:tgtEl>
                                      </p:cBhvr>
                                    </p:animEffect>
                                    <p:anim calcmode="lin" valueType="num">
                                      <p:cBhvr>
                                        <p:cTn id="173" dur="1000" fill="hold"/>
                                        <p:tgtEl>
                                          <p:spTgt spid="51"/>
                                        </p:tgtEl>
                                        <p:attrNameLst>
                                          <p:attrName>ppt_x</p:attrName>
                                        </p:attrNameLst>
                                      </p:cBhvr>
                                      <p:tavLst>
                                        <p:tav tm="0">
                                          <p:val>
                                            <p:strVal val="#ppt_x"/>
                                          </p:val>
                                        </p:tav>
                                        <p:tav tm="100000">
                                          <p:val>
                                            <p:strVal val="#ppt_x"/>
                                          </p:val>
                                        </p:tav>
                                      </p:tavLst>
                                    </p:anim>
                                    <p:anim calcmode="lin" valueType="num">
                                      <p:cBhvr>
                                        <p:cTn id="174" dur="1000" fill="hold"/>
                                        <p:tgtEl>
                                          <p:spTgt spid="51"/>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52"/>
                                        </p:tgtEl>
                                        <p:attrNameLst>
                                          <p:attrName>style.visibility</p:attrName>
                                        </p:attrNameLst>
                                      </p:cBhvr>
                                      <p:to>
                                        <p:strVal val="visible"/>
                                      </p:to>
                                    </p:set>
                                    <p:animEffect transition="in" filter="fade">
                                      <p:cBhvr>
                                        <p:cTn id="177" dur="1000"/>
                                        <p:tgtEl>
                                          <p:spTgt spid="52"/>
                                        </p:tgtEl>
                                      </p:cBhvr>
                                    </p:animEffect>
                                    <p:anim calcmode="lin" valueType="num">
                                      <p:cBhvr>
                                        <p:cTn id="178" dur="1000" fill="hold"/>
                                        <p:tgtEl>
                                          <p:spTgt spid="52"/>
                                        </p:tgtEl>
                                        <p:attrNameLst>
                                          <p:attrName>ppt_x</p:attrName>
                                        </p:attrNameLst>
                                      </p:cBhvr>
                                      <p:tavLst>
                                        <p:tav tm="0">
                                          <p:val>
                                            <p:strVal val="#ppt_x"/>
                                          </p:val>
                                        </p:tav>
                                        <p:tav tm="100000">
                                          <p:val>
                                            <p:strVal val="#ppt_x"/>
                                          </p:val>
                                        </p:tav>
                                      </p:tavLst>
                                    </p:anim>
                                    <p:anim calcmode="lin" valueType="num">
                                      <p:cBhvr>
                                        <p:cTn id="17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23" grpId="0" animBg="1"/>
      <p:bldP spid="24" grpId="0" animBg="1"/>
      <p:bldP spid="26" grpId="0" animBg="1"/>
      <p:bldP spid="27" grpId="0" animBg="1"/>
      <p:bldP spid="29" grpId="0" animBg="1"/>
      <p:bldP spid="30" grpId="0" animBg="1"/>
      <p:bldP spid="32" grpId="0" animBg="1"/>
      <p:bldP spid="33" grpId="0" animBg="1"/>
      <p:bldP spid="35" grpId="0" animBg="1"/>
      <p:bldP spid="36" grpId="0" animBg="1"/>
      <p:bldP spid="38" grpId="0"/>
      <p:bldP spid="39" grpId="0"/>
      <p:bldP spid="41" grpId="0"/>
      <p:bldP spid="42" grpId="0"/>
      <p:bldP spid="44" grpId="0"/>
      <p:bldP spid="45" grpId="0"/>
      <p:bldP spid="47" grpId="0"/>
      <p:bldP spid="48"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6157623" y="930436"/>
            <a:ext cx="1499880" cy="1487055"/>
            <a:chOff x="6696364" y="1348509"/>
            <a:chExt cx="1499880" cy="1487055"/>
          </a:xfrm>
        </p:grpSpPr>
        <p:sp>
          <p:nvSpPr>
            <p:cNvPr id="6" name="矩形 5"/>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7" name="直接连接符 6"/>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859235" y="1012243"/>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参</a:t>
            </a:r>
          </a:p>
        </p:txBody>
      </p:sp>
      <p:grpSp>
        <p:nvGrpSpPr>
          <p:cNvPr id="10" name="组合 9"/>
          <p:cNvGrpSpPr/>
          <p:nvPr/>
        </p:nvGrpSpPr>
        <p:grpSpPr>
          <a:xfrm>
            <a:off x="7367590" y="1697057"/>
            <a:ext cx="1499880" cy="1487055"/>
            <a:chOff x="6696364" y="1348509"/>
            <a:chExt cx="1499880" cy="1487055"/>
          </a:xfrm>
        </p:grpSpPr>
        <p:sp>
          <p:nvSpPr>
            <p:cNvPr id="11" name="矩形 10"/>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2" name="直接连接符 11"/>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7069202" y="1778864"/>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与</a:t>
            </a:r>
          </a:p>
        </p:txBody>
      </p:sp>
      <p:grpSp>
        <p:nvGrpSpPr>
          <p:cNvPr id="15" name="组合 14"/>
          <p:cNvGrpSpPr/>
          <p:nvPr/>
        </p:nvGrpSpPr>
        <p:grpSpPr>
          <a:xfrm>
            <a:off x="6154034" y="2885259"/>
            <a:ext cx="1499880" cy="1487055"/>
            <a:chOff x="6696364" y="1348509"/>
            <a:chExt cx="1499880" cy="1487055"/>
          </a:xfrm>
        </p:grpSpPr>
        <p:sp>
          <p:nvSpPr>
            <p:cNvPr id="16" name="矩形 15"/>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7" name="直接连接符 16"/>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5855646" y="2967066"/>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方</a:t>
            </a:r>
          </a:p>
        </p:txBody>
      </p:sp>
      <p:grpSp>
        <p:nvGrpSpPr>
          <p:cNvPr id="20" name="组合 19"/>
          <p:cNvGrpSpPr/>
          <p:nvPr/>
        </p:nvGrpSpPr>
        <p:grpSpPr>
          <a:xfrm>
            <a:off x="7364001" y="3651880"/>
            <a:ext cx="1499880" cy="1487055"/>
            <a:chOff x="6696364" y="1348509"/>
            <a:chExt cx="1499880" cy="1487055"/>
          </a:xfrm>
        </p:grpSpPr>
        <p:sp>
          <p:nvSpPr>
            <p:cNvPr id="21" name="矩形 20"/>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22" name="直接连接符 21"/>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7065613" y="3733687"/>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式</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参与方式</a:t>
            </a:r>
            <a:endParaRPr lang="en-US" altLang="zh-CN" sz="2000" b="1" dirty="0">
              <a:solidFill>
                <a:schemeClr val="bg1"/>
              </a:solidFill>
              <a:cs typeface="+mn-ea"/>
              <a:sym typeface="+mn-lt"/>
            </a:endParaRPr>
          </a:p>
        </p:txBody>
      </p:sp>
      <p:cxnSp>
        <p:nvCxnSpPr>
          <p:cNvPr id="6" name="32"/>
          <p:cNvCxnSpPr/>
          <p:nvPr/>
        </p:nvCxnSpPr>
        <p:spPr>
          <a:xfrm flipH="1">
            <a:off x="6096000" y="3467285"/>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7" name="31"/>
          <p:cNvCxnSpPr/>
          <p:nvPr/>
        </p:nvCxnSpPr>
        <p:spPr>
          <a:xfrm flipH="1">
            <a:off x="6096000" y="1844726"/>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 name="ия 8"/>
          <p:cNvCxnSpPr/>
          <p:nvPr/>
        </p:nvCxnSpPr>
        <p:spPr>
          <a:xfrm flipH="1">
            <a:off x="6096000" y="0"/>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9" name="Текст 11"/>
          <p:cNvSpPr txBox="1"/>
          <p:nvPr/>
        </p:nvSpPr>
        <p:spPr>
          <a:xfrm>
            <a:off x="7144929" y="1226986"/>
            <a:ext cx="3141421"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bg1"/>
                </a:solidFill>
                <a:cs typeface="+mn-ea"/>
                <a:sym typeface="+mn-lt"/>
              </a:rPr>
              <a:t>OFFER THAT WE PROVIDE</a:t>
            </a:r>
          </a:p>
          <a:p>
            <a:pPr marL="0" indent="0">
              <a:lnSpc>
                <a:spcPts val="1800"/>
              </a:lnSpc>
              <a:buFont typeface="Arial" panose="020B0604020202020204" pitchFamily="34" charset="0"/>
              <a:buNone/>
            </a:pPr>
            <a:r>
              <a:rPr lang="en-US" sz="1100" dirty="0">
                <a:solidFill>
                  <a:schemeClr val="bg1"/>
                </a:solidFill>
                <a:cs typeface="+mn-ea"/>
                <a:sym typeface="+mn-lt"/>
              </a:rPr>
              <a:t>Ut et pulvinar odio. Nam condimentum nisl at ante euismod else.</a:t>
            </a:r>
            <a:endParaRPr lang="en-US" sz="1100" b="1" dirty="0">
              <a:solidFill>
                <a:schemeClr val="bg1"/>
              </a:solidFill>
              <a:cs typeface="+mn-ea"/>
              <a:sym typeface="+mn-lt"/>
            </a:endParaRPr>
          </a:p>
        </p:txBody>
      </p:sp>
      <p:sp>
        <p:nvSpPr>
          <p:cNvPr id="11" name="Овал 4"/>
          <p:cNvSpPr/>
          <p:nvPr/>
        </p:nvSpPr>
        <p:spPr>
          <a:xfrm>
            <a:off x="5684045" y="1201739"/>
            <a:ext cx="823910" cy="823910"/>
          </a:xfrm>
          <a:prstGeom prst="ellipse">
            <a:avLst/>
          </a:prstGeom>
          <a:gradFill flip="none" rotWithShape="1">
            <a:gsLst>
              <a:gs pos="3000">
                <a:schemeClr val="bg1"/>
              </a:gs>
              <a:gs pos="41000">
                <a:schemeClr val="bg1"/>
              </a:gs>
              <a:gs pos="100000">
                <a:srgbClr val="94ABF0"/>
              </a:gs>
            </a:gsLst>
            <a:path path="circle">
              <a:fillToRect l="50000" t="50000" r="50000" b="50000"/>
            </a:path>
            <a:tileRect/>
          </a:gra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cs typeface="+mn-ea"/>
              <a:sym typeface="+mn-lt"/>
            </a:endParaRPr>
          </a:p>
        </p:txBody>
      </p:sp>
      <p:sp>
        <p:nvSpPr>
          <p:cNvPr id="12" name="Прямоугольник 7"/>
          <p:cNvSpPr/>
          <p:nvPr/>
        </p:nvSpPr>
        <p:spPr>
          <a:xfrm>
            <a:off x="5787476" y="1467968"/>
            <a:ext cx="651140" cy="308161"/>
          </a:xfrm>
          <a:prstGeom prst="rect">
            <a:avLst/>
          </a:prstGeom>
        </p:spPr>
        <p:txBody>
          <a:bodyPr wrap="none">
            <a:spAutoFit/>
          </a:bodyPr>
          <a:lstStyle/>
          <a:p>
            <a:pPr>
              <a:lnSpc>
                <a:spcPts val="1800"/>
              </a:lnSpc>
            </a:pPr>
            <a:r>
              <a:rPr lang="en-US" sz="1400" dirty="0">
                <a:cs typeface="+mn-ea"/>
                <a:sym typeface="+mn-lt"/>
              </a:rPr>
              <a:t>15:30</a:t>
            </a:r>
          </a:p>
        </p:txBody>
      </p:sp>
      <p:sp>
        <p:nvSpPr>
          <p:cNvPr id="14" name="Овал 9"/>
          <p:cNvSpPr/>
          <p:nvPr/>
        </p:nvSpPr>
        <p:spPr>
          <a:xfrm>
            <a:off x="5684045" y="3046465"/>
            <a:ext cx="823910" cy="823910"/>
          </a:xfrm>
          <a:prstGeom prst="ellipse">
            <a:avLst/>
          </a:prstGeom>
          <a:gradFill flip="none" rotWithShape="1">
            <a:gsLst>
              <a:gs pos="3000">
                <a:schemeClr val="bg1"/>
              </a:gs>
              <a:gs pos="41000">
                <a:schemeClr val="bg1"/>
              </a:gs>
              <a:gs pos="100000">
                <a:srgbClr val="94ABF0"/>
              </a:gs>
            </a:gsLst>
            <a:path path="circle">
              <a:fillToRect l="50000" t="50000" r="50000" b="50000"/>
            </a:path>
            <a:tileRect/>
          </a:gra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cs typeface="+mn-ea"/>
              <a:sym typeface="+mn-lt"/>
            </a:endParaRPr>
          </a:p>
        </p:txBody>
      </p:sp>
      <p:sp>
        <p:nvSpPr>
          <p:cNvPr id="15" name="Прямоугольник 10"/>
          <p:cNvSpPr/>
          <p:nvPr/>
        </p:nvSpPr>
        <p:spPr>
          <a:xfrm>
            <a:off x="5787476" y="3323327"/>
            <a:ext cx="651140" cy="308161"/>
          </a:xfrm>
          <a:prstGeom prst="rect">
            <a:avLst/>
          </a:prstGeom>
        </p:spPr>
        <p:txBody>
          <a:bodyPr wrap="none">
            <a:spAutoFit/>
          </a:bodyPr>
          <a:lstStyle/>
          <a:p>
            <a:pPr>
              <a:lnSpc>
                <a:spcPts val="1800"/>
              </a:lnSpc>
            </a:pPr>
            <a:r>
              <a:rPr lang="en-US" sz="1400" dirty="0">
                <a:cs typeface="+mn-ea"/>
                <a:sym typeface="+mn-lt"/>
              </a:rPr>
              <a:t>16:15</a:t>
            </a:r>
          </a:p>
        </p:txBody>
      </p:sp>
      <p:sp>
        <p:nvSpPr>
          <p:cNvPr id="16" name="Текст 11"/>
          <p:cNvSpPr txBox="1"/>
          <p:nvPr/>
        </p:nvSpPr>
        <p:spPr>
          <a:xfrm>
            <a:off x="1970002" y="3101586"/>
            <a:ext cx="3096466"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a:solidFill>
                  <a:schemeClr val="bg1"/>
                </a:solidFill>
                <a:cs typeface="+mn-ea"/>
                <a:sym typeface="+mn-lt"/>
              </a:rPr>
              <a:t>SPECIFICATION</a:t>
            </a:r>
          </a:p>
          <a:p>
            <a:pPr marL="0" indent="0" algn="r">
              <a:lnSpc>
                <a:spcPts val="1800"/>
              </a:lnSpc>
              <a:buFont typeface="Arial" panose="020B0604020202020204" pitchFamily="34" charset="0"/>
              <a:buNone/>
            </a:pPr>
            <a:r>
              <a:rPr lang="en-US" sz="1100" dirty="0">
                <a:solidFill>
                  <a:schemeClr val="bg1"/>
                </a:solidFill>
                <a:cs typeface="+mn-ea"/>
                <a:sym typeface="+mn-lt"/>
              </a:rPr>
              <a:t>Ut et pulvinar odio. Nam condimentum nisl at ante euismod else.</a:t>
            </a:r>
            <a:endParaRPr lang="en-US" sz="1100" b="1" dirty="0">
              <a:solidFill>
                <a:schemeClr val="bg1"/>
              </a:solidFill>
              <a:cs typeface="+mn-ea"/>
              <a:sym typeface="+mn-lt"/>
            </a:endParaRPr>
          </a:p>
        </p:txBody>
      </p:sp>
      <p:sp>
        <p:nvSpPr>
          <p:cNvPr id="18" name="Овал 13"/>
          <p:cNvSpPr/>
          <p:nvPr/>
        </p:nvSpPr>
        <p:spPr>
          <a:xfrm>
            <a:off x="5684045" y="4904838"/>
            <a:ext cx="823910" cy="823910"/>
          </a:xfrm>
          <a:prstGeom prst="ellipse">
            <a:avLst/>
          </a:prstGeom>
          <a:gradFill flip="none" rotWithShape="1">
            <a:gsLst>
              <a:gs pos="3000">
                <a:schemeClr val="bg1"/>
              </a:gs>
              <a:gs pos="41000">
                <a:schemeClr val="bg1"/>
              </a:gs>
              <a:gs pos="100000">
                <a:srgbClr val="94ABF0"/>
              </a:gs>
            </a:gsLst>
            <a:path path="circle">
              <a:fillToRect l="50000" t="50000" r="50000" b="50000"/>
            </a:path>
            <a:tileRect/>
          </a:gra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cs typeface="+mn-ea"/>
              <a:sym typeface="+mn-lt"/>
            </a:endParaRPr>
          </a:p>
        </p:txBody>
      </p:sp>
      <p:sp>
        <p:nvSpPr>
          <p:cNvPr id="19" name="Прямоугольник 14"/>
          <p:cNvSpPr/>
          <p:nvPr/>
        </p:nvSpPr>
        <p:spPr>
          <a:xfrm>
            <a:off x="5688677" y="5171252"/>
            <a:ext cx="814647" cy="308161"/>
          </a:xfrm>
          <a:prstGeom prst="rect">
            <a:avLst/>
          </a:prstGeom>
        </p:spPr>
        <p:txBody>
          <a:bodyPr wrap="none">
            <a:spAutoFit/>
          </a:bodyPr>
          <a:lstStyle/>
          <a:p>
            <a:pPr algn="ctr">
              <a:lnSpc>
                <a:spcPts val="1800"/>
              </a:lnSpc>
            </a:pPr>
            <a:r>
              <a:rPr lang="en-US" sz="1400" b="1" dirty="0">
                <a:cs typeface="+mn-ea"/>
                <a:sym typeface="+mn-lt"/>
              </a:rPr>
              <a:t>FINISH</a:t>
            </a:r>
          </a:p>
        </p:txBody>
      </p:sp>
      <p:sp>
        <p:nvSpPr>
          <p:cNvPr id="20" name="Текст 11"/>
          <p:cNvSpPr txBox="1"/>
          <p:nvPr/>
        </p:nvSpPr>
        <p:spPr>
          <a:xfrm>
            <a:off x="7143193" y="4917057"/>
            <a:ext cx="3026195"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bg1"/>
                </a:solidFill>
                <a:cs typeface="+mn-ea"/>
                <a:sym typeface="+mn-lt"/>
              </a:rPr>
              <a:t>CONCLUSION</a:t>
            </a:r>
          </a:p>
          <a:p>
            <a:pPr marL="0" indent="0">
              <a:lnSpc>
                <a:spcPts val="1800"/>
              </a:lnSpc>
              <a:buFont typeface="Arial" panose="020B0604020202020204" pitchFamily="34" charset="0"/>
              <a:buNone/>
            </a:pPr>
            <a:r>
              <a:rPr lang="en-US" sz="1100" dirty="0">
                <a:solidFill>
                  <a:schemeClr val="bg1"/>
                </a:solidFill>
                <a:cs typeface="+mn-ea"/>
                <a:sym typeface="+mn-lt"/>
              </a:rPr>
              <a:t>Ut et pulvinar odio. Nam condimentum nisl at ante euismod else.</a:t>
            </a:r>
            <a:endParaRPr lang="en-US" sz="11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544830" y="1739265"/>
            <a:ext cx="5527040" cy="3766185"/>
          </a:xfrm>
          <a:prstGeom prst="rect">
            <a:avLst/>
          </a:prstGeom>
        </p:spPr>
      </p:pic>
      <p:pic>
        <p:nvPicPr>
          <p:cNvPr id="4" name="图片 3"/>
          <p:cNvPicPr>
            <a:picLocks noChangeAspect="1"/>
          </p:cNvPicPr>
          <p:nvPr/>
        </p:nvPicPr>
        <p:blipFill rotWithShape="1">
          <a:blip r:embed="rId4"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参与方式</a:t>
            </a:r>
            <a:endParaRPr lang="en-US" altLang="zh-CN" sz="2000" b="1" dirty="0">
              <a:solidFill>
                <a:schemeClr val="bg1"/>
              </a:solidFill>
              <a:cs typeface="+mn-ea"/>
              <a:sym typeface="+mn-lt"/>
            </a:endParaRPr>
          </a:p>
        </p:txBody>
      </p:sp>
      <p:sp>
        <p:nvSpPr>
          <p:cNvPr id="2" name="矩形 1"/>
          <p:cNvSpPr/>
          <p:nvPr/>
        </p:nvSpPr>
        <p:spPr>
          <a:xfrm>
            <a:off x="5713815" y="2211818"/>
            <a:ext cx="491320" cy="491320"/>
          </a:xfrm>
          <a:prstGeom prst="rect">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6382556" y="3999675"/>
            <a:ext cx="1505804" cy="1505804"/>
          </a:xfrm>
          <a:prstGeom prst="ellipse">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7708393" y="3999675"/>
            <a:ext cx="1505804" cy="1505804"/>
          </a:xfrm>
          <a:prstGeom prst="ellipse">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9034229" y="3999675"/>
            <a:ext cx="1505804" cy="1505804"/>
          </a:xfrm>
          <a:prstGeom prst="ellipse">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6382555" y="2038248"/>
            <a:ext cx="4342543" cy="2131122"/>
            <a:chOff x="1136194" y="2091953"/>
            <a:chExt cx="4342543" cy="2131122"/>
          </a:xfrm>
        </p:grpSpPr>
        <p:sp>
          <p:nvSpPr>
            <p:cNvPr id="33" name="文本框 32"/>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bg1"/>
                  </a:solidFill>
                  <a:cs typeface="+mn-ea"/>
                  <a:sym typeface="+mn-lt"/>
                </a:rPr>
                <a:t>标题添加此处</a:t>
              </a:r>
            </a:p>
          </p:txBody>
        </p:sp>
        <p:sp>
          <p:nvSpPr>
            <p:cNvPr id="34" name="文本框 33"/>
            <p:cNvSpPr txBox="1"/>
            <p:nvPr/>
          </p:nvSpPr>
          <p:spPr>
            <a:xfrm>
              <a:off x="1136194" y="2407193"/>
              <a:ext cx="4342543" cy="181588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dirty="0">
                  <a:solidFill>
                    <a:schemeClr val="bg1"/>
                  </a:solidFill>
                  <a:cs typeface="+mn-ea"/>
                  <a:sym typeface="+mn-lt"/>
                </a:rPr>
                <a:t>The user can demonstrate on a projector or computer, or print the presentation and make it </a:t>
              </a:r>
              <a:r>
                <a:rPr lang="en-US" altLang="zh-CN" sz="1400" dirty="0" err="1">
                  <a:solidFill>
                    <a:schemeClr val="bg1"/>
                  </a:solidFill>
                  <a:cs typeface="+mn-ea"/>
                  <a:sym typeface="+mn-lt"/>
                </a:rPr>
                <a:t>intoThe</a:t>
              </a:r>
              <a:r>
                <a:rPr lang="en-US" altLang="zh-CN" sz="1400" dirty="0">
                  <a:solidFill>
                    <a:schemeClr val="bg1"/>
                  </a:solidFill>
                  <a:cs typeface="+mn-ea"/>
                  <a:sym typeface="+mn-lt"/>
                </a:rPr>
                <a:t> user can demonstrate on a projector or computer, or print the presentation and make it into</a:t>
              </a:r>
            </a:p>
            <a:p>
              <a:pPr lvl="0"/>
              <a:r>
                <a:rPr lang="en-US" altLang="zh-CN" sz="1400" dirty="0">
                  <a:solidFill>
                    <a:schemeClr val="bg1"/>
                  </a:solidFill>
                  <a:cs typeface="+mn-ea"/>
                  <a:sym typeface="+mn-lt"/>
                </a:rPr>
                <a:t>The user can demonstrate on a projector or computer, or print the presentation and make it into</a:t>
              </a:r>
            </a:p>
          </p:txBody>
        </p:sp>
      </p:grpSp>
      <p:sp>
        <p:nvSpPr>
          <p:cNvPr id="35" name="文本框 34"/>
          <p:cNvSpPr txBox="1"/>
          <p:nvPr/>
        </p:nvSpPr>
        <p:spPr>
          <a:xfrm>
            <a:off x="6784710" y="4398634"/>
            <a:ext cx="697627" cy="707886"/>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tx1">
                    <a:lumMod val="65000"/>
                    <a:lumOff val="35000"/>
                  </a:schemeClr>
                </a:solidFill>
                <a:cs typeface="+mn-ea"/>
                <a:sym typeface="+mn-lt"/>
              </a:rPr>
              <a:t>标题</a:t>
            </a:r>
            <a:endParaRPr lang="en-US" altLang="zh-CN" sz="2000" b="1" dirty="0">
              <a:solidFill>
                <a:schemeClr val="tx1">
                  <a:lumMod val="65000"/>
                  <a:lumOff val="35000"/>
                </a:schemeClr>
              </a:solidFill>
              <a:cs typeface="+mn-ea"/>
              <a:sym typeface="+mn-lt"/>
            </a:endParaRPr>
          </a:p>
          <a:p>
            <a:pPr algn="ctr"/>
            <a:r>
              <a:rPr lang="zh-CN" altLang="en-US" sz="2000" b="1" dirty="0">
                <a:solidFill>
                  <a:schemeClr val="tx1">
                    <a:lumMod val="65000"/>
                    <a:lumOff val="35000"/>
                  </a:schemeClr>
                </a:solidFill>
                <a:cs typeface="+mn-ea"/>
                <a:sym typeface="+mn-lt"/>
              </a:rPr>
              <a:t>添加</a:t>
            </a:r>
          </a:p>
        </p:txBody>
      </p:sp>
      <p:sp>
        <p:nvSpPr>
          <p:cNvPr id="36" name="文本框 35"/>
          <p:cNvSpPr txBox="1"/>
          <p:nvPr/>
        </p:nvSpPr>
        <p:spPr>
          <a:xfrm>
            <a:off x="8112481" y="4398634"/>
            <a:ext cx="697627" cy="707886"/>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tx1">
                    <a:lumMod val="65000"/>
                    <a:lumOff val="35000"/>
                  </a:schemeClr>
                </a:solidFill>
                <a:cs typeface="+mn-ea"/>
                <a:sym typeface="+mn-lt"/>
              </a:rPr>
              <a:t>标题</a:t>
            </a:r>
            <a:endParaRPr lang="en-US" altLang="zh-CN" sz="2000" b="1" dirty="0">
              <a:solidFill>
                <a:schemeClr val="tx1">
                  <a:lumMod val="65000"/>
                  <a:lumOff val="35000"/>
                </a:schemeClr>
              </a:solidFill>
              <a:cs typeface="+mn-ea"/>
              <a:sym typeface="+mn-lt"/>
            </a:endParaRPr>
          </a:p>
          <a:p>
            <a:pPr algn="ctr"/>
            <a:r>
              <a:rPr lang="zh-CN" altLang="en-US" sz="2000" b="1" dirty="0">
                <a:solidFill>
                  <a:schemeClr val="tx1">
                    <a:lumMod val="65000"/>
                    <a:lumOff val="35000"/>
                  </a:schemeClr>
                </a:solidFill>
                <a:cs typeface="+mn-ea"/>
                <a:sym typeface="+mn-lt"/>
              </a:rPr>
              <a:t>添加</a:t>
            </a:r>
          </a:p>
        </p:txBody>
      </p:sp>
      <p:sp>
        <p:nvSpPr>
          <p:cNvPr id="37" name="文本框 36"/>
          <p:cNvSpPr txBox="1"/>
          <p:nvPr/>
        </p:nvSpPr>
        <p:spPr>
          <a:xfrm>
            <a:off x="9438318" y="4398634"/>
            <a:ext cx="697627" cy="707886"/>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tx1">
                    <a:lumMod val="65000"/>
                    <a:lumOff val="35000"/>
                  </a:schemeClr>
                </a:solidFill>
                <a:cs typeface="+mn-ea"/>
                <a:sym typeface="+mn-lt"/>
              </a:rPr>
              <a:t>标题</a:t>
            </a:r>
            <a:endParaRPr lang="en-US" altLang="zh-CN" sz="2000" b="1" dirty="0">
              <a:solidFill>
                <a:schemeClr val="tx1">
                  <a:lumMod val="65000"/>
                  <a:lumOff val="35000"/>
                </a:schemeClr>
              </a:solidFill>
              <a:cs typeface="+mn-ea"/>
              <a:sym typeface="+mn-lt"/>
            </a:endParaRPr>
          </a:p>
          <a:p>
            <a:pPr algn="ctr"/>
            <a:r>
              <a:rPr lang="zh-CN" altLang="en-US" sz="2000" b="1" dirty="0">
                <a:solidFill>
                  <a:schemeClr val="tx1">
                    <a:lumMod val="65000"/>
                    <a:lumOff val="35000"/>
                  </a:schemeClr>
                </a:solidFill>
                <a:cs typeface="+mn-ea"/>
                <a:sym typeface="+mn-lt"/>
              </a:rPr>
              <a:t>添加</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9" grpId="0" bldLvl="0" animBg="1"/>
      <p:bldP spid="30" grpId="0" bldLvl="0" animBg="1"/>
      <p:bldP spid="31" grpId="0" bldLvl="0" animBg="1"/>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参与方式</a:t>
            </a:r>
            <a:endParaRPr lang="en-US" altLang="zh-CN" sz="2000" b="1" dirty="0">
              <a:solidFill>
                <a:schemeClr val="bg1"/>
              </a:solidFill>
              <a:cs typeface="+mn-ea"/>
              <a:sym typeface="+mn-lt"/>
            </a:endParaRPr>
          </a:p>
        </p:txBody>
      </p:sp>
      <p:sp>
        <p:nvSpPr>
          <p:cNvPr id="19" name="箭头3"/>
          <p:cNvSpPr>
            <a:spLocks noChangeArrowheads="1"/>
          </p:cNvSpPr>
          <p:nvPr/>
        </p:nvSpPr>
        <p:spPr bwMode="auto">
          <a:xfrm flipV="1">
            <a:off x="2057824" y="3578014"/>
            <a:ext cx="1092200" cy="152188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a:gsLst>
              <a:gs pos="3000">
                <a:schemeClr val="bg1"/>
              </a:gs>
              <a:gs pos="71000">
                <a:schemeClr val="bg1"/>
              </a:gs>
              <a:gs pos="100000">
                <a:srgbClr val="94ABF0"/>
              </a:gs>
            </a:gsLst>
            <a:path path="circle"/>
          </a:gra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1200">
              <a:solidFill>
                <a:schemeClr val="tx1">
                  <a:lumMod val="65000"/>
                  <a:lumOff val="35000"/>
                </a:schemeClr>
              </a:solidFill>
              <a:cs typeface="+mn-ea"/>
              <a:sym typeface="+mn-lt"/>
            </a:endParaRPr>
          </a:p>
        </p:txBody>
      </p:sp>
      <p:sp>
        <p:nvSpPr>
          <p:cNvPr id="20" name="箭头2"/>
          <p:cNvSpPr>
            <a:spLocks noChangeArrowheads="1"/>
          </p:cNvSpPr>
          <p:nvPr/>
        </p:nvSpPr>
        <p:spPr bwMode="auto">
          <a:xfrm rot="-5400000">
            <a:off x="2345691" y="2945132"/>
            <a:ext cx="325967" cy="129963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a:gsLst>
              <a:gs pos="3000">
                <a:schemeClr val="bg1"/>
              </a:gs>
              <a:gs pos="71000">
                <a:schemeClr val="bg1"/>
              </a:gs>
              <a:gs pos="100000">
                <a:srgbClr val="94ABF0"/>
              </a:gs>
            </a:gsLst>
            <a:path path="circle"/>
          </a:gra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1200">
              <a:solidFill>
                <a:schemeClr val="tx1">
                  <a:lumMod val="65000"/>
                  <a:lumOff val="35000"/>
                </a:schemeClr>
              </a:solidFill>
              <a:cs typeface="+mn-ea"/>
              <a:sym typeface="+mn-lt"/>
            </a:endParaRPr>
          </a:p>
        </p:txBody>
      </p:sp>
      <p:sp>
        <p:nvSpPr>
          <p:cNvPr id="21" name="箭头1"/>
          <p:cNvSpPr>
            <a:spLocks noChangeArrowheads="1"/>
          </p:cNvSpPr>
          <p:nvPr/>
        </p:nvSpPr>
        <p:spPr bwMode="auto">
          <a:xfrm>
            <a:off x="2051473" y="1916431"/>
            <a:ext cx="1092200" cy="176318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a:gsLst>
              <a:gs pos="3000">
                <a:schemeClr val="bg1"/>
              </a:gs>
              <a:gs pos="71000">
                <a:schemeClr val="bg1"/>
              </a:gs>
              <a:gs pos="100000">
                <a:srgbClr val="94ABF0"/>
              </a:gs>
            </a:gsLst>
            <a:path path="circle"/>
          </a:gra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1200">
              <a:solidFill>
                <a:schemeClr val="tx1">
                  <a:lumMod val="65000"/>
                  <a:lumOff val="35000"/>
                </a:schemeClr>
              </a:solidFill>
              <a:cs typeface="+mn-ea"/>
              <a:sym typeface="+mn-lt"/>
            </a:endParaRPr>
          </a:p>
        </p:txBody>
      </p:sp>
      <p:sp>
        <p:nvSpPr>
          <p:cNvPr id="22" name="文本1"/>
          <p:cNvSpPr>
            <a:spLocks noChangeArrowheads="1"/>
          </p:cNvSpPr>
          <p:nvPr/>
        </p:nvSpPr>
        <p:spPr bwMode="auto">
          <a:xfrm>
            <a:off x="4519507" y="1529080"/>
            <a:ext cx="5911851" cy="1195917"/>
          </a:xfrm>
          <a:prstGeom prst="roundRect">
            <a:avLst>
              <a:gd name="adj" fmla="val 11505"/>
            </a:avLst>
          </a:prstGeom>
          <a:noFill/>
          <a:ln w="15875">
            <a:solidFill>
              <a:schemeClr val="bg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a:lnSpc>
                <a:spcPct val="120000"/>
              </a:lnSpc>
            </a:pPr>
            <a:r>
              <a:rPr lang="zh-CN" altLang="en-US" sz="1600">
                <a:solidFill>
                  <a:schemeClr val="bg1"/>
                </a:solidFill>
                <a:cs typeface="+mn-ea"/>
                <a:sym typeface="+mn-lt"/>
              </a:rPr>
              <a:t>您的内容打在这里，或者通过复制您的文本后，在此框中选择粘贴，并选择只保留文字。在此录入上述图表的综合描述说明。</a:t>
            </a:r>
          </a:p>
        </p:txBody>
      </p:sp>
      <p:sp>
        <p:nvSpPr>
          <p:cNvPr id="23" name="标题1"/>
          <p:cNvSpPr>
            <a:spLocks noChangeArrowheads="1"/>
          </p:cNvSpPr>
          <p:nvPr/>
        </p:nvSpPr>
        <p:spPr bwMode="auto">
          <a:xfrm>
            <a:off x="3276389" y="1522731"/>
            <a:ext cx="1242483" cy="1202267"/>
          </a:xfrm>
          <a:prstGeom prst="roundRect">
            <a:avLst>
              <a:gd name="adj" fmla="val 11921"/>
            </a:avLst>
          </a:prstGeom>
          <a:gradFill>
            <a:gsLst>
              <a:gs pos="3000">
                <a:schemeClr val="bg1"/>
              </a:gs>
              <a:gs pos="71000">
                <a:schemeClr val="bg1"/>
              </a:gs>
              <a:gs pos="100000">
                <a:srgbClr val="94ABF0"/>
              </a:gs>
            </a:gsLst>
            <a:path path="circle"/>
          </a:gradFill>
          <a:ln>
            <a:noFill/>
          </a:ln>
          <a:extLst>
            <a:ext uri="{91240B29-F687-4F45-9708-019B960494DF}">
              <a14:hiddenLine xmlns:a14="http://schemas.microsoft.com/office/drawing/2010/main" w="25400">
                <a:solidFill>
                  <a:srgbClr val="000000"/>
                </a:solidFill>
                <a:round/>
              </a14:hiddenLine>
            </a:ext>
          </a:extLst>
        </p:spPr>
        <p:txBody>
          <a:bodyPr lIns="82824" tIns="41411" rIns="82824" bIns="41411" anchor="ctr"/>
          <a:lstStyle/>
          <a:p>
            <a:pPr algn="ctr">
              <a:lnSpc>
                <a:spcPct val="120000"/>
              </a:lnSpc>
            </a:pPr>
            <a:r>
              <a:rPr lang="zh-CN" altLang="en-US" sz="1865" b="1">
                <a:solidFill>
                  <a:schemeClr val="tx1">
                    <a:lumMod val="65000"/>
                    <a:lumOff val="35000"/>
                  </a:schemeClr>
                </a:solidFill>
                <a:cs typeface="+mn-ea"/>
                <a:sym typeface="+mn-lt"/>
              </a:rPr>
              <a:t>添加标题</a:t>
            </a:r>
          </a:p>
        </p:txBody>
      </p:sp>
      <p:sp>
        <p:nvSpPr>
          <p:cNvPr id="24" name="文本2"/>
          <p:cNvSpPr>
            <a:spLocks noChangeArrowheads="1"/>
          </p:cNvSpPr>
          <p:nvPr/>
        </p:nvSpPr>
        <p:spPr bwMode="auto">
          <a:xfrm>
            <a:off x="4519507" y="2981113"/>
            <a:ext cx="5911851" cy="1193800"/>
          </a:xfrm>
          <a:prstGeom prst="roundRect">
            <a:avLst>
              <a:gd name="adj" fmla="val 11505"/>
            </a:avLst>
          </a:prstGeom>
          <a:noFill/>
          <a:ln w="15875">
            <a:solidFill>
              <a:schemeClr val="bg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a:lnSpc>
                <a:spcPct val="120000"/>
              </a:lnSpc>
            </a:pPr>
            <a:r>
              <a:rPr lang="zh-CN" altLang="en-US" sz="1600">
                <a:solidFill>
                  <a:schemeClr val="bg1"/>
                </a:solidFill>
                <a:cs typeface="+mn-ea"/>
                <a:sym typeface="+mn-lt"/>
              </a:rPr>
              <a:t>您的内容打在这里，或者通过复制您的文本后，在此框中选择粘贴，并选择只保留文字。</a:t>
            </a:r>
          </a:p>
        </p:txBody>
      </p:sp>
      <p:sp>
        <p:nvSpPr>
          <p:cNvPr id="25" name="标题2"/>
          <p:cNvSpPr>
            <a:spLocks noChangeArrowheads="1"/>
          </p:cNvSpPr>
          <p:nvPr/>
        </p:nvSpPr>
        <p:spPr bwMode="auto">
          <a:xfrm>
            <a:off x="3277024" y="2981113"/>
            <a:ext cx="1242483" cy="1193800"/>
          </a:xfrm>
          <a:prstGeom prst="roundRect">
            <a:avLst>
              <a:gd name="adj" fmla="val 11921"/>
            </a:avLst>
          </a:prstGeom>
          <a:gradFill>
            <a:gsLst>
              <a:gs pos="3000">
                <a:schemeClr val="bg1"/>
              </a:gs>
              <a:gs pos="71000">
                <a:schemeClr val="bg1"/>
              </a:gs>
              <a:gs pos="100000">
                <a:srgbClr val="94ABF0"/>
              </a:gs>
            </a:gsLst>
            <a:path path="circle"/>
          </a:gradFill>
          <a:ln>
            <a:noFill/>
          </a:ln>
          <a:extLst>
            <a:ext uri="{91240B29-F687-4F45-9708-019B960494DF}">
              <a14:hiddenLine xmlns:a14="http://schemas.microsoft.com/office/drawing/2010/main" w="25400">
                <a:solidFill>
                  <a:srgbClr val="000000"/>
                </a:solidFill>
                <a:round/>
              </a14:hiddenLine>
            </a:ext>
          </a:extLst>
        </p:spPr>
        <p:txBody>
          <a:bodyPr lIns="82824" tIns="41411" rIns="82824" bIns="41411" anchor="ctr"/>
          <a:lstStyle/>
          <a:p>
            <a:pPr algn="ctr">
              <a:lnSpc>
                <a:spcPct val="120000"/>
              </a:lnSpc>
            </a:pPr>
            <a:r>
              <a:rPr lang="zh-CN" altLang="en-US" sz="1865" b="1">
                <a:solidFill>
                  <a:schemeClr val="tx1">
                    <a:lumMod val="65000"/>
                    <a:lumOff val="35000"/>
                  </a:schemeClr>
                </a:solidFill>
                <a:cs typeface="+mn-ea"/>
                <a:sym typeface="+mn-lt"/>
              </a:rPr>
              <a:t>添加标题</a:t>
            </a:r>
          </a:p>
        </p:txBody>
      </p:sp>
      <p:sp>
        <p:nvSpPr>
          <p:cNvPr id="26" name="文本3"/>
          <p:cNvSpPr>
            <a:spLocks noChangeArrowheads="1"/>
          </p:cNvSpPr>
          <p:nvPr/>
        </p:nvSpPr>
        <p:spPr bwMode="auto">
          <a:xfrm>
            <a:off x="4519507" y="4422565"/>
            <a:ext cx="5911851" cy="1181100"/>
          </a:xfrm>
          <a:prstGeom prst="roundRect">
            <a:avLst>
              <a:gd name="adj" fmla="val 11505"/>
            </a:avLst>
          </a:prstGeom>
          <a:noFill/>
          <a:ln w="15875">
            <a:solidFill>
              <a:schemeClr val="bg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a:lnSpc>
                <a:spcPct val="120000"/>
              </a:lnSpc>
            </a:pPr>
            <a:r>
              <a:rPr lang="zh-CN" altLang="en-US" sz="1600">
                <a:solidFill>
                  <a:schemeClr val="bg1"/>
                </a:solidFill>
                <a:cs typeface="+mn-ea"/>
                <a:sym typeface="+mn-lt"/>
              </a:rPr>
              <a:t>您的内容打在这里，或者通过复制您的文本后，在此框中选择粘贴，并选择只保留文字。在此录入上述图表的综合描述说明。</a:t>
            </a:r>
          </a:p>
        </p:txBody>
      </p:sp>
      <p:sp>
        <p:nvSpPr>
          <p:cNvPr id="27" name="标题3"/>
          <p:cNvSpPr>
            <a:spLocks noChangeArrowheads="1"/>
          </p:cNvSpPr>
          <p:nvPr/>
        </p:nvSpPr>
        <p:spPr bwMode="auto">
          <a:xfrm>
            <a:off x="3277024" y="4422565"/>
            <a:ext cx="1242483" cy="1181100"/>
          </a:xfrm>
          <a:prstGeom prst="roundRect">
            <a:avLst>
              <a:gd name="adj" fmla="val 11921"/>
            </a:avLst>
          </a:prstGeom>
          <a:gradFill>
            <a:gsLst>
              <a:gs pos="3000">
                <a:schemeClr val="bg1"/>
              </a:gs>
              <a:gs pos="71000">
                <a:schemeClr val="bg1"/>
              </a:gs>
              <a:gs pos="100000">
                <a:srgbClr val="94ABF0"/>
              </a:gs>
            </a:gsLst>
            <a:path path="circle"/>
          </a:gradFill>
          <a:ln>
            <a:noFill/>
          </a:ln>
          <a:extLst>
            <a:ext uri="{91240B29-F687-4F45-9708-019B960494DF}">
              <a14:hiddenLine xmlns:a14="http://schemas.microsoft.com/office/drawing/2010/main" w="25400">
                <a:solidFill>
                  <a:srgbClr val="000000"/>
                </a:solidFill>
                <a:round/>
              </a14:hiddenLine>
            </a:ext>
          </a:extLst>
        </p:spPr>
        <p:txBody>
          <a:bodyPr lIns="82824" tIns="41411" rIns="82824" bIns="41411" anchor="ctr"/>
          <a:lstStyle/>
          <a:p>
            <a:pPr algn="ctr">
              <a:lnSpc>
                <a:spcPct val="120000"/>
              </a:lnSpc>
            </a:pPr>
            <a:r>
              <a:rPr lang="zh-CN" altLang="en-US" sz="1865" b="1">
                <a:solidFill>
                  <a:schemeClr val="tx1">
                    <a:lumMod val="65000"/>
                    <a:lumOff val="35000"/>
                  </a:schemeClr>
                </a:solidFill>
                <a:cs typeface="+mn-ea"/>
                <a:sym typeface="+mn-lt"/>
              </a:rPr>
              <a:t>添加标题</a:t>
            </a:r>
          </a:p>
        </p:txBody>
      </p:sp>
      <p:sp>
        <p:nvSpPr>
          <p:cNvPr id="28" name="Oval 19"/>
          <p:cNvSpPr>
            <a:spLocks noChangeArrowheads="1"/>
          </p:cNvSpPr>
          <p:nvPr/>
        </p:nvSpPr>
        <p:spPr bwMode="auto">
          <a:xfrm>
            <a:off x="1496907" y="2981113"/>
            <a:ext cx="1191684" cy="1193800"/>
          </a:xfrm>
          <a:prstGeom prst="ellipse">
            <a:avLst/>
          </a:prstGeom>
          <a:gradFill>
            <a:gsLst>
              <a:gs pos="3000">
                <a:schemeClr val="bg1"/>
              </a:gs>
              <a:gs pos="71000">
                <a:schemeClr val="bg1"/>
              </a:gs>
              <a:gs pos="100000">
                <a:srgbClr val="94ABF0"/>
              </a:gs>
            </a:gsLst>
            <a:path path="circle"/>
          </a:gra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nchor="ctr"/>
          <a:lstStyle/>
          <a:p>
            <a:pPr algn="ctr">
              <a:lnSpc>
                <a:spcPct val="120000"/>
              </a:lnSpc>
            </a:pPr>
            <a:r>
              <a:rPr lang="zh-CN" altLang="en-US" sz="2535" b="1">
                <a:solidFill>
                  <a:schemeClr val="tx1">
                    <a:lumMod val="65000"/>
                    <a:lumOff val="35000"/>
                  </a:schemeClr>
                </a:solidFill>
                <a:cs typeface="+mn-ea"/>
                <a:sym typeface="+mn-lt"/>
              </a:rPr>
              <a:t>工作</a:t>
            </a:r>
            <a:endParaRPr lang="en-US" altLang="zh-CN" sz="2535" b="1">
              <a:solidFill>
                <a:schemeClr val="tx1">
                  <a:lumMod val="65000"/>
                  <a:lumOff val="35000"/>
                </a:schemeClr>
              </a:solidFill>
              <a:cs typeface="+mn-ea"/>
              <a:sym typeface="+mn-lt"/>
            </a:endParaRPr>
          </a:p>
          <a:p>
            <a:pPr algn="ctr">
              <a:lnSpc>
                <a:spcPct val="120000"/>
              </a:lnSpc>
            </a:pPr>
            <a:r>
              <a:rPr lang="zh-CN" altLang="en-US" sz="2535" b="1">
                <a:solidFill>
                  <a:schemeClr val="tx1">
                    <a:lumMod val="65000"/>
                    <a:lumOff val="35000"/>
                  </a:schemeClr>
                </a:solidFill>
                <a:cs typeface="+mn-ea"/>
                <a:sym typeface="+mn-lt"/>
              </a:rPr>
              <a:t>概述</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参与方式</a:t>
            </a:r>
            <a:endParaRPr lang="en-US" altLang="zh-CN" sz="2000" b="1" dirty="0">
              <a:solidFill>
                <a:schemeClr val="bg1"/>
              </a:solidFill>
              <a:cs typeface="+mn-ea"/>
              <a:sym typeface="+mn-lt"/>
            </a:endParaRPr>
          </a:p>
        </p:txBody>
      </p:sp>
      <p:sp>
        <p:nvSpPr>
          <p:cNvPr id="6" name="Прямоугольник 25"/>
          <p:cNvSpPr/>
          <p:nvPr/>
        </p:nvSpPr>
        <p:spPr>
          <a:xfrm>
            <a:off x="1585162" y="1908409"/>
            <a:ext cx="2095500" cy="1981200"/>
          </a:xfrm>
          <a:prstGeom prst="rect">
            <a:avLst/>
          </a:prstGeom>
          <a:noFill/>
          <a:ln w="38100">
            <a:solidFill>
              <a:srgbClr val="94A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cs typeface="+mn-ea"/>
              <a:sym typeface="+mn-lt"/>
            </a:endParaRPr>
          </a:p>
        </p:txBody>
      </p:sp>
      <p:sp>
        <p:nvSpPr>
          <p:cNvPr id="7" name="Прямоугольник 26"/>
          <p:cNvSpPr/>
          <p:nvPr/>
        </p:nvSpPr>
        <p:spPr>
          <a:xfrm>
            <a:off x="4996695" y="1908409"/>
            <a:ext cx="2095500" cy="1981200"/>
          </a:xfrm>
          <a:prstGeom prst="rect">
            <a:avLst/>
          </a:prstGeom>
          <a:noFill/>
          <a:ln w="38100">
            <a:solidFill>
              <a:srgbClr val="94A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cs typeface="+mn-ea"/>
              <a:sym typeface="+mn-lt"/>
            </a:endParaRPr>
          </a:p>
        </p:txBody>
      </p:sp>
      <p:sp>
        <p:nvSpPr>
          <p:cNvPr id="8" name="Прямоугольник 27"/>
          <p:cNvSpPr/>
          <p:nvPr/>
        </p:nvSpPr>
        <p:spPr>
          <a:xfrm>
            <a:off x="8390151" y="1927459"/>
            <a:ext cx="2095500" cy="1981200"/>
          </a:xfrm>
          <a:prstGeom prst="rect">
            <a:avLst/>
          </a:prstGeom>
          <a:noFill/>
          <a:ln w="38100">
            <a:solidFill>
              <a:srgbClr val="94A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cs typeface="+mn-ea"/>
              <a:sym typeface="+mn-lt"/>
            </a:endParaRPr>
          </a:p>
        </p:txBody>
      </p:sp>
      <p:sp>
        <p:nvSpPr>
          <p:cNvPr id="9" name="Подзаголовок 2"/>
          <p:cNvSpPr txBox="1"/>
          <p:nvPr/>
        </p:nvSpPr>
        <p:spPr>
          <a:xfrm>
            <a:off x="1474903" y="4267273"/>
            <a:ext cx="2893827"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1"/>
                </a:solidFill>
                <a:cs typeface="+mn-ea"/>
                <a:sym typeface="+mn-lt"/>
              </a:rPr>
              <a:t>#</a:t>
            </a:r>
            <a:r>
              <a:rPr lang="en-US" sz="1800" i="1" dirty="0">
                <a:solidFill>
                  <a:schemeClr val="bg1"/>
                </a:solidFill>
                <a:cs typeface="+mn-ea"/>
                <a:sym typeface="+mn-lt"/>
              </a:rPr>
              <a:t> </a:t>
            </a:r>
            <a:r>
              <a:rPr lang="en-US" sz="1400" i="1" dirty="0">
                <a:solidFill>
                  <a:schemeClr val="bg1"/>
                </a:solidFill>
                <a:cs typeface="+mn-ea"/>
                <a:sym typeface="+mn-lt"/>
              </a:rPr>
              <a:t>Web Designer</a:t>
            </a:r>
          </a:p>
          <a:p>
            <a:pPr marL="0" indent="0">
              <a:lnSpc>
                <a:spcPts val="700"/>
              </a:lnSpc>
              <a:spcBef>
                <a:spcPts val="1200"/>
              </a:spcBef>
              <a:buNone/>
            </a:pPr>
            <a:r>
              <a:rPr lang="en-US" sz="1100" b="1" dirty="0">
                <a:solidFill>
                  <a:schemeClr val="bg1"/>
                </a:solidFill>
                <a:cs typeface="+mn-ea"/>
                <a:sym typeface="+mn-lt"/>
              </a:rPr>
              <a:t>MARCUS ROBBINSON</a:t>
            </a:r>
          </a:p>
        </p:txBody>
      </p:sp>
      <p:sp>
        <p:nvSpPr>
          <p:cNvPr id="10" name="Подзаголовок 2"/>
          <p:cNvSpPr txBox="1"/>
          <p:nvPr/>
        </p:nvSpPr>
        <p:spPr>
          <a:xfrm>
            <a:off x="4790184" y="4267272"/>
            <a:ext cx="2893828"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1"/>
                </a:solidFill>
                <a:cs typeface="+mn-ea"/>
                <a:sym typeface="+mn-lt"/>
              </a:rPr>
              <a:t>#</a:t>
            </a:r>
            <a:r>
              <a:rPr lang="en-US" sz="1800" i="1" dirty="0">
                <a:solidFill>
                  <a:schemeClr val="bg1"/>
                </a:solidFill>
                <a:cs typeface="+mn-ea"/>
                <a:sym typeface="+mn-lt"/>
              </a:rPr>
              <a:t> </a:t>
            </a:r>
            <a:r>
              <a:rPr lang="en-US" sz="1400" i="1" dirty="0">
                <a:solidFill>
                  <a:schemeClr val="bg1"/>
                </a:solidFill>
                <a:cs typeface="+mn-ea"/>
                <a:sym typeface="+mn-lt"/>
              </a:rPr>
              <a:t>SMM Manager</a:t>
            </a:r>
          </a:p>
          <a:p>
            <a:pPr marL="0" indent="0">
              <a:lnSpc>
                <a:spcPts val="700"/>
              </a:lnSpc>
              <a:spcBef>
                <a:spcPts val="1200"/>
              </a:spcBef>
              <a:buNone/>
            </a:pPr>
            <a:r>
              <a:rPr lang="en-US" sz="1100" b="1" dirty="0">
                <a:solidFill>
                  <a:schemeClr val="bg1"/>
                </a:solidFill>
                <a:cs typeface="+mn-ea"/>
                <a:sym typeface="+mn-lt"/>
              </a:rPr>
              <a:t>ALISSIA BURTON</a:t>
            </a:r>
          </a:p>
          <a:p>
            <a:pPr marL="0" indent="0">
              <a:lnSpc>
                <a:spcPts val="1800"/>
              </a:lnSpc>
              <a:spcBef>
                <a:spcPts val="1200"/>
              </a:spcBef>
              <a:buFont typeface="Arial" panose="020B0604020202020204" pitchFamily="34" charset="0"/>
              <a:buNone/>
            </a:pPr>
            <a:endParaRPr lang="en-US" sz="1100" dirty="0">
              <a:solidFill>
                <a:schemeClr val="bg1"/>
              </a:solidFill>
              <a:cs typeface="+mn-ea"/>
              <a:sym typeface="+mn-lt"/>
            </a:endParaRPr>
          </a:p>
        </p:txBody>
      </p:sp>
      <p:sp>
        <p:nvSpPr>
          <p:cNvPr id="11" name="Подзаголовок 2"/>
          <p:cNvSpPr txBox="1"/>
          <p:nvPr/>
        </p:nvSpPr>
        <p:spPr>
          <a:xfrm>
            <a:off x="8183640" y="4343981"/>
            <a:ext cx="2893829"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1"/>
                </a:solidFill>
                <a:cs typeface="+mn-ea"/>
                <a:sym typeface="+mn-lt"/>
              </a:rPr>
              <a:t>#</a:t>
            </a:r>
            <a:r>
              <a:rPr lang="en-US" sz="1800" i="1" dirty="0">
                <a:solidFill>
                  <a:schemeClr val="bg1"/>
                </a:solidFill>
                <a:cs typeface="+mn-ea"/>
                <a:sym typeface="+mn-lt"/>
              </a:rPr>
              <a:t> </a:t>
            </a:r>
            <a:r>
              <a:rPr lang="en-US" sz="1400" i="1" dirty="0">
                <a:solidFill>
                  <a:schemeClr val="bg1"/>
                </a:solidFill>
                <a:cs typeface="+mn-ea"/>
                <a:sym typeface="+mn-lt"/>
              </a:rPr>
              <a:t>Assistant Director</a:t>
            </a:r>
          </a:p>
          <a:p>
            <a:pPr marL="0" indent="0">
              <a:lnSpc>
                <a:spcPts val="700"/>
              </a:lnSpc>
              <a:spcBef>
                <a:spcPts val="1200"/>
              </a:spcBef>
              <a:buNone/>
            </a:pPr>
            <a:r>
              <a:rPr lang="en-US" sz="1100" b="1" dirty="0">
                <a:solidFill>
                  <a:schemeClr val="bg1"/>
                </a:solidFill>
                <a:cs typeface="+mn-ea"/>
                <a:sym typeface="+mn-lt"/>
              </a:rPr>
              <a:t>VERONICA CATBERTH</a:t>
            </a:r>
          </a:p>
          <a:p>
            <a:pPr marL="0" indent="0">
              <a:lnSpc>
                <a:spcPts val="1800"/>
              </a:lnSpc>
              <a:spcBef>
                <a:spcPts val="1200"/>
              </a:spcBef>
              <a:buFont typeface="Arial" panose="020B0604020202020204" pitchFamily="34" charset="0"/>
              <a:buNone/>
            </a:pPr>
            <a:endParaRPr lang="en-US" sz="1100" dirty="0">
              <a:solidFill>
                <a:schemeClr val="bg1"/>
              </a:solidFill>
              <a:cs typeface="+mn-ea"/>
              <a:sym typeface="+mn-lt"/>
            </a:endParaRPr>
          </a:p>
        </p:txBody>
      </p:sp>
      <p:pic>
        <p:nvPicPr>
          <p:cNvPr id="12" name="图片占位符 4"/>
          <p:cNvPicPr>
            <a:picLocks noChangeAspect="1"/>
          </p:cNvPicPr>
          <p:nvPr/>
        </p:nvPicPr>
        <p:blipFill>
          <a:blip r:embed="rId4" cstate="screen"/>
          <a:srcRect/>
          <a:stretch>
            <a:fillRect/>
          </a:stretch>
        </p:blipFill>
        <p:spPr>
          <a:xfrm>
            <a:off x="1474903" y="2021694"/>
            <a:ext cx="2068204" cy="1979207"/>
          </a:xfrm>
          <a:prstGeom prst="rect">
            <a:avLst/>
          </a:prstGeom>
        </p:spPr>
      </p:pic>
      <p:pic>
        <p:nvPicPr>
          <p:cNvPr id="13" name="图片占位符 5"/>
          <p:cNvPicPr>
            <a:picLocks noChangeAspect="1"/>
          </p:cNvPicPr>
          <p:nvPr/>
        </p:nvPicPr>
        <p:blipFill>
          <a:blip r:embed="rId5" cstate="screen"/>
          <a:srcRect/>
          <a:stretch>
            <a:fillRect/>
          </a:stretch>
        </p:blipFill>
        <p:spPr>
          <a:xfrm>
            <a:off x="4893440" y="2021694"/>
            <a:ext cx="2068204" cy="1979207"/>
          </a:xfrm>
          <a:prstGeom prst="rect">
            <a:avLst/>
          </a:prstGeom>
        </p:spPr>
      </p:pic>
      <p:pic>
        <p:nvPicPr>
          <p:cNvPr id="14" name="图片占位符 6"/>
          <p:cNvPicPr>
            <a:picLocks noChangeAspect="1"/>
          </p:cNvPicPr>
          <p:nvPr/>
        </p:nvPicPr>
        <p:blipFill>
          <a:blip r:embed="rId6" cstate="screen"/>
          <a:srcRect/>
          <a:stretch>
            <a:fillRect/>
          </a:stretch>
        </p:blipFill>
        <p:spPr>
          <a:xfrm>
            <a:off x="8311976" y="2040744"/>
            <a:ext cx="2068204" cy="1979207"/>
          </a:xfrm>
          <a:prstGeom prst="rect">
            <a:avLst/>
          </a:prstGeom>
        </p:spPr>
      </p:pic>
      <p:sp>
        <p:nvSpPr>
          <p:cNvPr id="15" name="矩形 14"/>
          <p:cNvSpPr/>
          <p:nvPr/>
        </p:nvSpPr>
        <p:spPr>
          <a:xfrm>
            <a:off x="1441839" y="4774534"/>
            <a:ext cx="2299044" cy="769441"/>
          </a:xfrm>
          <a:prstGeom prst="rect">
            <a:avLst/>
          </a:prstGeom>
        </p:spPr>
        <p:txBody>
          <a:bodyPr wrap="square">
            <a:spAutoFit/>
          </a:bodyPr>
          <a:lstStyle/>
          <a:p>
            <a:r>
              <a:rPr lang="zh-CN" altLang="en-US" sz="1100" dirty="0">
                <a:solidFill>
                  <a:schemeClr val="bg1"/>
                </a:solidFill>
                <a:cs typeface="+mn-ea"/>
                <a:sym typeface="+mn-lt"/>
              </a:rPr>
              <a:t>您的内容打在这里，或者通过复制您的文本后，在此框中选择粘贴，并选择只保留文字。在此录入上述图表的综合描述说明</a:t>
            </a:r>
            <a:r>
              <a:rPr lang="en-US" altLang="zh-CN" sz="1100" dirty="0">
                <a:solidFill>
                  <a:schemeClr val="bg1"/>
                </a:solidFill>
                <a:cs typeface="+mn-ea"/>
                <a:sym typeface="+mn-lt"/>
              </a:rPr>
              <a:t>.</a:t>
            </a:r>
            <a:endParaRPr lang="zh-CN" altLang="en-US" sz="1100" dirty="0">
              <a:solidFill>
                <a:schemeClr val="bg1"/>
              </a:solidFill>
              <a:cs typeface="+mn-ea"/>
              <a:sym typeface="+mn-lt"/>
            </a:endParaRPr>
          </a:p>
        </p:txBody>
      </p:sp>
      <p:sp>
        <p:nvSpPr>
          <p:cNvPr id="16" name="矩形 15"/>
          <p:cNvSpPr/>
          <p:nvPr/>
        </p:nvSpPr>
        <p:spPr>
          <a:xfrm>
            <a:off x="4778020" y="4774534"/>
            <a:ext cx="2299044" cy="769441"/>
          </a:xfrm>
          <a:prstGeom prst="rect">
            <a:avLst/>
          </a:prstGeom>
        </p:spPr>
        <p:txBody>
          <a:bodyPr wrap="square">
            <a:spAutoFit/>
          </a:bodyPr>
          <a:lstStyle/>
          <a:p>
            <a:r>
              <a:rPr lang="zh-CN" altLang="en-US" sz="1100" dirty="0">
                <a:solidFill>
                  <a:schemeClr val="bg1"/>
                </a:solidFill>
                <a:cs typeface="+mn-ea"/>
                <a:sym typeface="+mn-lt"/>
              </a:rPr>
              <a:t>您的内容打在这里，或者通过复制您的文本后，在此框中选择粘贴，并选择只保留文字。在此录入上述图表的综合描述说明</a:t>
            </a:r>
            <a:r>
              <a:rPr lang="en-US" altLang="zh-CN" sz="1100" dirty="0">
                <a:solidFill>
                  <a:schemeClr val="bg1"/>
                </a:solidFill>
                <a:cs typeface="+mn-ea"/>
                <a:sym typeface="+mn-lt"/>
              </a:rPr>
              <a:t>.</a:t>
            </a:r>
            <a:endParaRPr lang="zh-CN" altLang="en-US" sz="1100" dirty="0">
              <a:solidFill>
                <a:schemeClr val="bg1"/>
              </a:solidFill>
              <a:cs typeface="+mn-ea"/>
              <a:sym typeface="+mn-lt"/>
            </a:endParaRPr>
          </a:p>
        </p:txBody>
      </p:sp>
      <p:sp>
        <p:nvSpPr>
          <p:cNvPr id="17" name="矩形 16"/>
          <p:cNvSpPr/>
          <p:nvPr/>
        </p:nvSpPr>
        <p:spPr>
          <a:xfrm>
            <a:off x="8196556" y="4774533"/>
            <a:ext cx="2299044" cy="769441"/>
          </a:xfrm>
          <a:prstGeom prst="rect">
            <a:avLst/>
          </a:prstGeom>
        </p:spPr>
        <p:txBody>
          <a:bodyPr wrap="square">
            <a:spAutoFit/>
          </a:bodyPr>
          <a:lstStyle/>
          <a:p>
            <a:r>
              <a:rPr lang="zh-CN" altLang="en-US" sz="1100" dirty="0">
                <a:solidFill>
                  <a:schemeClr val="bg1"/>
                </a:solidFill>
                <a:cs typeface="+mn-ea"/>
                <a:sym typeface="+mn-lt"/>
              </a:rPr>
              <a:t>您的内容打在这里，或者通过复制您的文本后，在此框中选择粘贴，并选择只保留文字。在此录入上述图表的综合描述说明</a:t>
            </a:r>
            <a:r>
              <a:rPr lang="en-US" altLang="zh-CN" sz="1100" dirty="0">
                <a:solidFill>
                  <a:schemeClr val="bg1"/>
                </a:solidFill>
                <a:cs typeface="+mn-ea"/>
                <a:sym typeface="+mn-lt"/>
              </a:rPr>
              <a:t>.</a:t>
            </a:r>
            <a:endParaRPr lang="zh-CN" altLang="en-US" sz="11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参与方式</a:t>
            </a:r>
            <a:endParaRPr lang="en-US" altLang="zh-CN" sz="2000" b="1" dirty="0">
              <a:solidFill>
                <a:schemeClr val="bg1"/>
              </a:solidFill>
              <a:cs typeface="+mn-ea"/>
              <a:sym typeface="+mn-lt"/>
            </a:endParaRPr>
          </a:p>
        </p:txBody>
      </p:sp>
      <p:sp>
        <p:nvSpPr>
          <p:cNvPr id="131" name="Line 10"/>
          <p:cNvSpPr>
            <a:spLocks noChangeShapeType="1"/>
          </p:cNvSpPr>
          <p:nvPr/>
        </p:nvSpPr>
        <p:spPr bwMode="auto">
          <a:xfrm>
            <a:off x="4818919" y="2465690"/>
            <a:ext cx="2703332" cy="2702653"/>
          </a:xfrm>
          <a:prstGeom prst="line">
            <a:avLst/>
          </a:prstGeom>
          <a:noFill/>
          <a:ln w="12700" cap="flat">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pPr defTabSz="913765"/>
            <a:endParaRPr lang="en-US">
              <a:solidFill>
                <a:schemeClr val="bg1"/>
              </a:solidFill>
              <a:cs typeface="+mn-ea"/>
              <a:sym typeface="+mn-lt"/>
            </a:endParaRPr>
          </a:p>
        </p:txBody>
      </p:sp>
      <p:sp>
        <p:nvSpPr>
          <p:cNvPr id="132" name="Oval 11"/>
          <p:cNvSpPr>
            <a:spLocks noChangeArrowheads="1"/>
          </p:cNvSpPr>
          <p:nvPr/>
        </p:nvSpPr>
        <p:spPr bwMode="auto">
          <a:xfrm>
            <a:off x="7081085" y="4727176"/>
            <a:ext cx="881655" cy="882333"/>
          </a:xfrm>
          <a:prstGeom prst="ellipse">
            <a:avLst/>
          </a:prstGeom>
          <a:gradFill flip="none" rotWithShape="1">
            <a:gsLst>
              <a:gs pos="55000">
                <a:schemeClr val="bg1"/>
              </a:gs>
              <a:gs pos="0">
                <a:schemeClr val="bg1"/>
              </a:gs>
              <a:gs pos="99000">
                <a:srgbClr val="94ABF0"/>
              </a:gs>
            </a:gsLst>
            <a:path path="circle">
              <a:fillToRect l="50000" t="50000" r="50000" b="50000"/>
            </a:path>
            <a:tileRect/>
          </a:gradFill>
          <a:ln>
            <a:noFill/>
          </a:ln>
        </p:spPr>
        <p:txBody>
          <a:bodyPr vert="horz" wrap="square" lIns="45720" tIns="22860" rIns="45720" bIns="22860" numCol="1" anchor="t" anchorCtr="0" compatLnSpc="1"/>
          <a:lstStyle/>
          <a:p>
            <a:pPr defTabSz="913765"/>
            <a:endParaRPr lang="en-US">
              <a:solidFill>
                <a:schemeClr val="bg1"/>
              </a:solidFill>
              <a:cs typeface="+mn-ea"/>
              <a:sym typeface="+mn-lt"/>
            </a:endParaRPr>
          </a:p>
        </p:txBody>
      </p:sp>
      <p:sp>
        <p:nvSpPr>
          <p:cNvPr id="133" name="Oval 12"/>
          <p:cNvSpPr>
            <a:spLocks noChangeArrowheads="1"/>
          </p:cNvSpPr>
          <p:nvPr/>
        </p:nvSpPr>
        <p:spPr bwMode="auto">
          <a:xfrm>
            <a:off x="4368251" y="2013664"/>
            <a:ext cx="883012" cy="883690"/>
          </a:xfrm>
          <a:prstGeom prst="ellipse">
            <a:avLst/>
          </a:prstGeom>
          <a:gradFill flip="none" rotWithShape="1">
            <a:gsLst>
              <a:gs pos="55000">
                <a:schemeClr val="bg1"/>
              </a:gs>
              <a:gs pos="0">
                <a:schemeClr val="bg1"/>
              </a:gs>
              <a:gs pos="99000">
                <a:srgbClr val="94ABF0"/>
              </a:gs>
            </a:gsLst>
            <a:path path="circle">
              <a:fillToRect l="50000" t="50000" r="50000" b="50000"/>
            </a:path>
            <a:tileRect/>
          </a:gradFill>
          <a:ln>
            <a:solidFill>
              <a:schemeClr val="bg1">
                <a:lumMod val="95000"/>
              </a:schemeClr>
            </a:solidFill>
          </a:ln>
        </p:spPr>
        <p:txBody>
          <a:bodyPr vert="horz" wrap="square" lIns="45720" tIns="22860" rIns="45720" bIns="22860" numCol="1" anchor="t" anchorCtr="0" compatLnSpc="1"/>
          <a:lstStyle/>
          <a:p>
            <a:pPr defTabSz="913765"/>
            <a:endParaRPr lang="en-US">
              <a:solidFill>
                <a:schemeClr val="bg1"/>
              </a:solidFill>
              <a:cs typeface="+mn-ea"/>
              <a:sym typeface="+mn-lt"/>
            </a:endParaRPr>
          </a:p>
        </p:txBody>
      </p:sp>
      <p:sp>
        <p:nvSpPr>
          <p:cNvPr id="134" name="Line 13"/>
          <p:cNvSpPr>
            <a:spLocks noChangeShapeType="1"/>
          </p:cNvSpPr>
          <p:nvPr/>
        </p:nvSpPr>
        <p:spPr bwMode="auto">
          <a:xfrm>
            <a:off x="4261014" y="3812265"/>
            <a:ext cx="3822536" cy="0"/>
          </a:xfrm>
          <a:prstGeom prst="line">
            <a:avLst/>
          </a:prstGeom>
          <a:noFill/>
          <a:ln w="12700" cap="flat">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pPr defTabSz="913765"/>
            <a:endParaRPr lang="en-US">
              <a:solidFill>
                <a:schemeClr val="bg1"/>
              </a:solidFill>
              <a:cs typeface="+mn-ea"/>
              <a:sym typeface="+mn-lt"/>
            </a:endParaRPr>
          </a:p>
        </p:txBody>
      </p:sp>
      <p:sp>
        <p:nvSpPr>
          <p:cNvPr id="135" name="Freeform 14"/>
          <p:cNvSpPr/>
          <p:nvPr/>
        </p:nvSpPr>
        <p:spPr bwMode="auto">
          <a:xfrm>
            <a:off x="7598946" y="3327661"/>
            <a:ext cx="969208" cy="969208"/>
          </a:xfrm>
          <a:custGeom>
            <a:avLst/>
            <a:gdLst>
              <a:gd name="T0" fmla="*/ 587 w 714"/>
              <a:gd name="T1" fmla="*/ 127 h 714"/>
              <a:gd name="T2" fmla="*/ 587 w 714"/>
              <a:gd name="T3" fmla="*/ 587 h 714"/>
              <a:gd name="T4" fmla="*/ 127 w 714"/>
              <a:gd name="T5" fmla="*/ 587 h 714"/>
              <a:gd name="T6" fmla="*/ 127 w 714"/>
              <a:gd name="T7" fmla="*/ 127 h 714"/>
              <a:gd name="T8" fmla="*/ 587 w 714"/>
              <a:gd name="T9" fmla="*/ 127 h 714"/>
            </a:gdLst>
            <a:ahLst/>
            <a:cxnLst>
              <a:cxn ang="0">
                <a:pos x="T0" y="T1"/>
              </a:cxn>
              <a:cxn ang="0">
                <a:pos x="T2" y="T3"/>
              </a:cxn>
              <a:cxn ang="0">
                <a:pos x="T4" y="T5"/>
              </a:cxn>
              <a:cxn ang="0">
                <a:pos x="T6" y="T7"/>
              </a:cxn>
              <a:cxn ang="0">
                <a:pos x="T8" y="T9"/>
              </a:cxn>
            </a:cxnLst>
            <a:rect l="0" t="0" r="r" b="b"/>
            <a:pathLst>
              <a:path w="714" h="714">
                <a:moveTo>
                  <a:pt x="587" y="127"/>
                </a:moveTo>
                <a:cubicBezTo>
                  <a:pt x="714" y="254"/>
                  <a:pt x="714" y="460"/>
                  <a:pt x="587" y="587"/>
                </a:cubicBezTo>
                <a:cubicBezTo>
                  <a:pt x="460" y="714"/>
                  <a:pt x="254" y="714"/>
                  <a:pt x="127" y="587"/>
                </a:cubicBezTo>
                <a:cubicBezTo>
                  <a:pt x="0" y="460"/>
                  <a:pt x="0" y="254"/>
                  <a:pt x="127" y="127"/>
                </a:cubicBezTo>
                <a:cubicBezTo>
                  <a:pt x="254" y="0"/>
                  <a:pt x="460" y="0"/>
                  <a:pt x="587" y="127"/>
                </a:cubicBezTo>
                <a:close/>
              </a:path>
            </a:pathLst>
          </a:custGeom>
          <a:gradFill flip="none" rotWithShape="1">
            <a:gsLst>
              <a:gs pos="55000">
                <a:schemeClr val="bg1"/>
              </a:gs>
              <a:gs pos="0">
                <a:schemeClr val="bg1"/>
              </a:gs>
              <a:gs pos="99000">
                <a:srgbClr val="94ABF0"/>
              </a:gs>
            </a:gsLst>
            <a:path path="circle">
              <a:fillToRect l="50000" t="50000" r="50000" b="50000"/>
            </a:path>
            <a:tileRect/>
          </a:gradFill>
          <a:ln>
            <a:solidFill>
              <a:schemeClr val="bg1">
                <a:lumMod val="95000"/>
              </a:schemeClr>
            </a:solidFill>
          </a:ln>
        </p:spPr>
        <p:txBody>
          <a:bodyPr vert="horz" wrap="square" lIns="45720" tIns="22860" rIns="45720" bIns="22860" numCol="1" anchor="t" anchorCtr="0" compatLnSpc="1"/>
          <a:lstStyle/>
          <a:p>
            <a:pPr defTabSz="913765"/>
            <a:endParaRPr lang="en-US" dirty="0">
              <a:solidFill>
                <a:schemeClr val="bg1"/>
              </a:solidFill>
              <a:cs typeface="+mn-ea"/>
              <a:sym typeface="+mn-lt"/>
            </a:endParaRPr>
          </a:p>
        </p:txBody>
      </p:sp>
      <p:sp>
        <p:nvSpPr>
          <p:cNvPr id="136" name="Freeform 15"/>
          <p:cNvSpPr/>
          <p:nvPr/>
        </p:nvSpPr>
        <p:spPr bwMode="auto">
          <a:xfrm>
            <a:off x="3762835" y="3327661"/>
            <a:ext cx="970566" cy="969208"/>
          </a:xfrm>
          <a:custGeom>
            <a:avLst/>
            <a:gdLst>
              <a:gd name="T0" fmla="*/ 587 w 715"/>
              <a:gd name="T1" fmla="*/ 127 h 714"/>
              <a:gd name="T2" fmla="*/ 587 w 715"/>
              <a:gd name="T3" fmla="*/ 587 h 714"/>
              <a:gd name="T4" fmla="*/ 127 w 715"/>
              <a:gd name="T5" fmla="*/ 587 h 714"/>
              <a:gd name="T6" fmla="*/ 127 w 715"/>
              <a:gd name="T7" fmla="*/ 127 h 714"/>
              <a:gd name="T8" fmla="*/ 587 w 715"/>
              <a:gd name="T9" fmla="*/ 127 h 714"/>
            </a:gdLst>
            <a:ahLst/>
            <a:cxnLst>
              <a:cxn ang="0">
                <a:pos x="T0" y="T1"/>
              </a:cxn>
              <a:cxn ang="0">
                <a:pos x="T2" y="T3"/>
              </a:cxn>
              <a:cxn ang="0">
                <a:pos x="T4" y="T5"/>
              </a:cxn>
              <a:cxn ang="0">
                <a:pos x="T6" y="T7"/>
              </a:cxn>
              <a:cxn ang="0">
                <a:pos x="T8" y="T9"/>
              </a:cxn>
            </a:cxnLst>
            <a:rect l="0" t="0" r="r" b="b"/>
            <a:pathLst>
              <a:path w="715" h="714">
                <a:moveTo>
                  <a:pt x="587" y="127"/>
                </a:moveTo>
                <a:cubicBezTo>
                  <a:pt x="715" y="254"/>
                  <a:pt x="715" y="460"/>
                  <a:pt x="587" y="587"/>
                </a:cubicBezTo>
                <a:cubicBezTo>
                  <a:pt x="460" y="714"/>
                  <a:pt x="254" y="714"/>
                  <a:pt x="127" y="587"/>
                </a:cubicBezTo>
                <a:cubicBezTo>
                  <a:pt x="0" y="460"/>
                  <a:pt x="0" y="254"/>
                  <a:pt x="127" y="127"/>
                </a:cubicBezTo>
                <a:cubicBezTo>
                  <a:pt x="254" y="0"/>
                  <a:pt x="460" y="0"/>
                  <a:pt x="587" y="127"/>
                </a:cubicBezTo>
                <a:close/>
              </a:path>
            </a:pathLst>
          </a:custGeom>
          <a:gradFill flip="none" rotWithShape="1">
            <a:gsLst>
              <a:gs pos="55000">
                <a:schemeClr val="bg1"/>
              </a:gs>
              <a:gs pos="0">
                <a:schemeClr val="bg1"/>
              </a:gs>
              <a:gs pos="99000">
                <a:srgbClr val="94ABF0"/>
              </a:gs>
            </a:gsLst>
            <a:path path="circle">
              <a:fillToRect l="50000" t="50000" r="50000" b="50000"/>
            </a:path>
            <a:tileRect/>
          </a:gradFill>
          <a:ln>
            <a:noFill/>
          </a:ln>
        </p:spPr>
        <p:txBody>
          <a:bodyPr vert="horz" wrap="square" lIns="45720" tIns="22860" rIns="45720" bIns="22860" numCol="1" anchor="t" anchorCtr="0" compatLnSpc="1"/>
          <a:lstStyle/>
          <a:p>
            <a:pPr defTabSz="913765"/>
            <a:endParaRPr lang="en-US">
              <a:solidFill>
                <a:schemeClr val="bg1"/>
              </a:solidFill>
              <a:cs typeface="+mn-ea"/>
              <a:sym typeface="+mn-lt"/>
            </a:endParaRPr>
          </a:p>
        </p:txBody>
      </p:sp>
      <p:sp>
        <p:nvSpPr>
          <p:cNvPr id="137" name="Line 16"/>
          <p:cNvSpPr>
            <a:spLocks noChangeShapeType="1"/>
          </p:cNvSpPr>
          <p:nvPr/>
        </p:nvSpPr>
        <p:spPr bwMode="auto">
          <a:xfrm flipV="1">
            <a:off x="4818919" y="2454831"/>
            <a:ext cx="2703332" cy="2704010"/>
          </a:xfrm>
          <a:prstGeom prst="line">
            <a:avLst/>
          </a:prstGeom>
          <a:noFill/>
          <a:ln w="12700" cap="flat">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vert="horz" wrap="square" lIns="45720" tIns="22860" rIns="45720" bIns="22860" numCol="1" anchor="t" anchorCtr="0" compatLnSpc="1"/>
          <a:lstStyle/>
          <a:p>
            <a:pPr defTabSz="913765"/>
            <a:endParaRPr lang="en-US">
              <a:solidFill>
                <a:schemeClr val="bg1"/>
              </a:solidFill>
              <a:cs typeface="+mn-ea"/>
              <a:sym typeface="+mn-lt"/>
            </a:endParaRPr>
          </a:p>
        </p:txBody>
      </p:sp>
      <p:sp>
        <p:nvSpPr>
          <p:cNvPr id="138" name="Oval 17"/>
          <p:cNvSpPr>
            <a:spLocks noChangeArrowheads="1"/>
          </p:cNvSpPr>
          <p:nvPr/>
        </p:nvSpPr>
        <p:spPr bwMode="auto">
          <a:xfrm>
            <a:off x="7081085" y="2013664"/>
            <a:ext cx="881655" cy="883690"/>
          </a:xfrm>
          <a:prstGeom prst="ellipse">
            <a:avLst/>
          </a:prstGeom>
          <a:gradFill flip="none" rotWithShape="1">
            <a:gsLst>
              <a:gs pos="55000">
                <a:schemeClr val="bg1"/>
              </a:gs>
              <a:gs pos="0">
                <a:schemeClr val="bg1"/>
              </a:gs>
              <a:gs pos="99000">
                <a:srgbClr val="94ABF0"/>
              </a:gs>
            </a:gsLst>
            <a:path path="circle">
              <a:fillToRect l="50000" t="50000" r="50000" b="50000"/>
            </a:path>
            <a:tileRect/>
          </a:gradFill>
          <a:ln>
            <a:noFill/>
          </a:ln>
        </p:spPr>
        <p:txBody>
          <a:bodyPr vert="horz" wrap="square" lIns="45720" tIns="22860" rIns="45720" bIns="22860" numCol="1" anchor="t" anchorCtr="0" compatLnSpc="1"/>
          <a:lstStyle/>
          <a:p>
            <a:pPr defTabSz="913765"/>
            <a:endParaRPr lang="en-US">
              <a:solidFill>
                <a:schemeClr val="bg1"/>
              </a:solidFill>
              <a:cs typeface="+mn-ea"/>
              <a:sym typeface="+mn-lt"/>
            </a:endParaRPr>
          </a:p>
        </p:txBody>
      </p:sp>
      <p:sp>
        <p:nvSpPr>
          <p:cNvPr id="139" name="Oval 18"/>
          <p:cNvSpPr>
            <a:spLocks noChangeArrowheads="1"/>
          </p:cNvSpPr>
          <p:nvPr/>
        </p:nvSpPr>
        <p:spPr bwMode="auto">
          <a:xfrm>
            <a:off x="4368251" y="4727176"/>
            <a:ext cx="883012" cy="882333"/>
          </a:xfrm>
          <a:prstGeom prst="ellipse">
            <a:avLst/>
          </a:prstGeom>
          <a:gradFill flip="none" rotWithShape="1">
            <a:gsLst>
              <a:gs pos="55000">
                <a:schemeClr val="bg1"/>
              </a:gs>
              <a:gs pos="0">
                <a:schemeClr val="bg1"/>
              </a:gs>
              <a:gs pos="99000">
                <a:srgbClr val="94ABF0"/>
              </a:gs>
            </a:gsLst>
            <a:path path="circle">
              <a:fillToRect l="50000" t="50000" r="50000" b="50000"/>
            </a:path>
            <a:tileRect/>
          </a:gradFill>
          <a:ln>
            <a:solidFill>
              <a:schemeClr val="bg1">
                <a:lumMod val="95000"/>
              </a:schemeClr>
            </a:solidFill>
          </a:ln>
        </p:spPr>
        <p:txBody>
          <a:bodyPr vert="horz" wrap="square" lIns="45720" tIns="22860" rIns="45720" bIns="22860" numCol="1" anchor="t" anchorCtr="0" compatLnSpc="1"/>
          <a:lstStyle/>
          <a:p>
            <a:pPr defTabSz="913765"/>
            <a:endParaRPr lang="en-US">
              <a:solidFill>
                <a:schemeClr val="bg1"/>
              </a:solidFill>
              <a:cs typeface="+mn-ea"/>
              <a:sym typeface="+mn-lt"/>
            </a:endParaRPr>
          </a:p>
        </p:txBody>
      </p:sp>
      <p:sp>
        <p:nvSpPr>
          <p:cNvPr id="140" name="Oval 19"/>
          <p:cNvSpPr>
            <a:spLocks noChangeArrowheads="1"/>
          </p:cNvSpPr>
          <p:nvPr/>
        </p:nvSpPr>
        <p:spPr bwMode="auto">
          <a:xfrm>
            <a:off x="5353070" y="3000519"/>
            <a:ext cx="1624850" cy="1623492"/>
          </a:xfrm>
          <a:prstGeom prst="ellipse">
            <a:avLst/>
          </a:prstGeom>
          <a:blipFill>
            <a:blip r:embed="rId4" cstate="screen"/>
            <a:srcRect/>
            <a:stretch>
              <a:fillRect/>
            </a:stretch>
          </a:blipFill>
          <a:ln>
            <a:noFill/>
          </a:ln>
        </p:spPr>
        <p:txBody>
          <a:bodyPr vert="horz" wrap="square" lIns="45720" tIns="22860" rIns="45720" bIns="22860" numCol="1" anchor="t" anchorCtr="0" compatLnSpc="1"/>
          <a:lstStyle/>
          <a:p>
            <a:pPr defTabSz="913765"/>
            <a:endParaRPr lang="en-US">
              <a:solidFill>
                <a:schemeClr val="bg1"/>
              </a:solidFill>
              <a:cs typeface="+mn-ea"/>
              <a:sym typeface="+mn-lt"/>
            </a:endParaRPr>
          </a:p>
        </p:txBody>
      </p:sp>
      <p:sp>
        <p:nvSpPr>
          <p:cNvPr id="141" name="Oval 39"/>
          <p:cNvSpPr>
            <a:spLocks noChangeArrowheads="1"/>
          </p:cNvSpPr>
          <p:nvPr/>
        </p:nvSpPr>
        <p:spPr bwMode="auto">
          <a:xfrm>
            <a:off x="5467094" y="3106399"/>
            <a:ext cx="1410375" cy="1410375"/>
          </a:xfrm>
          <a:prstGeom prst="ellipse">
            <a:avLst/>
          </a:prstGeom>
          <a:noFill/>
          <a:ln w="9525" cap="flat">
            <a:solidFill>
              <a:schemeClr val="bg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lstStyle/>
          <a:p>
            <a:pPr defTabSz="913765"/>
            <a:endParaRPr lang="en-US">
              <a:solidFill>
                <a:schemeClr val="bg1"/>
              </a:solidFill>
              <a:cs typeface="+mn-ea"/>
              <a:sym typeface="+mn-lt"/>
            </a:endParaRPr>
          </a:p>
        </p:txBody>
      </p:sp>
      <p:sp>
        <p:nvSpPr>
          <p:cNvPr id="142" name="Oval 11"/>
          <p:cNvSpPr>
            <a:spLocks noChangeArrowheads="1"/>
          </p:cNvSpPr>
          <p:nvPr/>
        </p:nvSpPr>
        <p:spPr bwMode="auto">
          <a:xfrm>
            <a:off x="7341635" y="4933397"/>
            <a:ext cx="360554" cy="469892"/>
          </a:xfrm>
          <a:custGeom>
            <a:avLst/>
            <a:gdLst>
              <a:gd name="connsiteX0" fmla="*/ 192241 w 462838"/>
              <a:gd name="connsiteY0" fmla="*/ 447667 h 603193"/>
              <a:gd name="connsiteX1" fmla="*/ 350547 w 462838"/>
              <a:gd name="connsiteY1" fmla="*/ 447667 h 603193"/>
              <a:gd name="connsiteX2" fmla="*/ 368351 w 462838"/>
              <a:gd name="connsiteY2" fmla="*/ 465414 h 603193"/>
              <a:gd name="connsiteX3" fmla="*/ 350547 w 462838"/>
              <a:gd name="connsiteY3" fmla="*/ 483161 h 603193"/>
              <a:gd name="connsiteX4" fmla="*/ 192241 w 462838"/>
              <a:gd name="connsiteY4" fmla="*/ 483161 h 603193"/>
              <a:gd name="connsiteX5" fmla="*/ 174437 w 462838"/>
              <a:gd name="connsiteY5" fmla="*/ 465414 h 603193"/>
              <a:gd name="connsiteX6" fmla="*/ 192241 w 462838"/>
              <a:gd name="connsiteY6" fmla="*/ 447667 h 603193"/>
              <a:gd name="connsiteX7" fmla="*/ 130898 w 462838"/>
              <a:gd name="connsiteY7" fmla="*/ 446891 h 603193"/>
              <a:gd name="connsiteX8" fmla="*/ 149527 w 462838"/>
              <a:gd name="connsiteY8" fmla="*/ 465485 h 603193"/>
              <a:gd name="connsiteX9" fmla="*/ 130898 w 462838"/>
              <a:gd name="connsiteY9" fmla="*/ 484079 h 603193"/>
              <a:gd name="connsiteX10" fmla="*/ 112269 w 462838"/>
              <a:gd name="connsiteY10" fmla="*/ 465485 h 603193"/>
              <a:gd name="connsiteX11" fmla="*/ 130898 w 462838"/>
              <a:gd name="connsiteY11" fmla="*/ 446891 h 603193"/>
              <a:gd name="connsiteX12" fmla="*/ 192241 w 462838"/>
              <a:gd name="connsiteY12" fmla="*/ 350922 h 603193"/>
              <a:gd name="connsiteX13" fmla="*/ 350547 w 462838"/>
              <a:gd name="connsiteY13" fmla="*/ 350922 h 603193"/>
              <a:gd name="connsiteX14" fmla="*/ 368351 w 462838"/>
              <a:gd name="connsiteY14" fmla="*/ 368705 h 603193"/>
              <a:gd name="connsiteX15" fmla="*/ 350547 w 462838"/>
              <a:gd name="connsiteY15" fmla="*/ 386487 h 603193"/>
              <a:gd name="connsiteX16" fmla="*/ 192241 w 462838"/>
              <a:gd name="connsiteY16" fmla="*/ 386487 h 603193"/>
              <a:gd name="connsiteX17" fmla="*/ 174437 w 462838"/>
              <a:gd name="connsiteY17" fmla="*/ 368705 h 603193"/>
              <a:gd name="connsiteX18" fmla="*/ 192241 w 462838"/>
              <a:gd name="connsiteY18" fmla="*/ 350922 h 603193"/>
              <a:gd name="connsiteX19" fmla="*/ 130898 w 462838"/>
              <a:gd name="connsiteY19" fmla="*/ 350145 h 603193"/>
              <a:gd name="connsiteX20" fmla="*/ 149527 w 462838"/>
              <a:gd name="connsiteY20" fmla="*/ 368669 h 603193"/>
              <a:gd name="connsiteX21" fmla="*/ 130898 w 462838"/>
              <a:gd name="connsiteY21" fmla="*/ 387193 h 603193"/>
              <a:gd name="connsiteX22" fmla="*/ 112269 w 462838"/>
              <a:gd name="connsiteY22" fmla="*/ 368669 h 603193"/>
              <a:gd name="connsiteX23" fmla="*/ 130898 w 462838"/>
              <a:gd name="connsiteY23" fmla="*/ 350145 h 603193"/>
              <a:gd name="connsiteX24" fmla="*/ 192241 w 462838"/>
              <a:gd name="connsiteY24" fmla="*/ 254177 h 603193"/>
              <a:gd name="connsiteX25" fmla="*/ 350547 w 462838"/>
              <a:gd name="connsiteY25" fmla="*/ 254177 h 603193"/>
              <a:gd name="connsiteX26" fmla="*/ 368351 w 462838"/>
              <a:gd name="connsiteY26" fmla="*/ 271960 h 603193"/>
              <a:gd name="connsiteX27" fmla="*/ 350547 w 462838"/>
              <a:gd name="connsiteY27" fmla="*/ 289742 h 603193"/>
              <a:gd name="connsiteX28" fmla="*/ 192241 w 462838"/>
              <a:gd name="connsiteY28" fmla="*/ 289742 h 603193"/>
              <a:gd name="connsiteX29" fmla="*/ 174437 w 462838"/>
              <a:gd name="connsiteY29" fmla="*/ 271960 h 603193"/>
              <a:gd name="connsiteX30" fmla="*/ 192241 w 462838"/>
              <a:gd name="connsiteY30" fmla="*/ 254177 h 603193"/>
              <a:gd name="connsiteX31" fmla="*/ 130898 w 462838"/>
              <a:gd name="connsiteY31" fmla="*/ 253471 h 603193"/>
              <a:gd name="connsiteX32" fmla="*/ 149527 w 462838"/>
              <a:gd name="connsiteY32" fmla="*/ 271959 h 603193"/>
              <a:gd name="connsiteX33" fmla="*/ 130898 w 462838"/>
              <a:gd name="connsiteY33" fmla="*/ 290447 h 603193"/>
              <a:gd name="connsiteX34" fmla="*/ 112269 w 462838"/>
              <a:gd name="connsiteY34" fmla="*/ 271959 h 603193"/>
              <a:gd name="connsiteX35" fmla="*/ 130898 w 462838"/>
              <a:gd name="connsiteY35" fmla="*/ 253471 h 603193"/>
              <a:gd name="connsiteX36" fmla="*/ 324432 w 462838"/>
              <a:gd name="connsiteY36" fmla="*/ 56735 h 603193"/>
              <a:gd name="connsiteX37" fmla="*/ 324432 w 462838"/>
              <a:gd name="connsiteY37" fmla="*/ 138207 h 603193"/>
              <a:gd name="connsiteX38" fmla="*/ 406022 w 462838"/>
              <a:gd name="connsiteY38" fmla="*/ 138207 h 603193"/>
              <a:gd name="connsiteX39" fmla="*/ 35603 w 462838"/>
              <a:gd name="connsiteY39" fmla="*/ 35552 h 603193"/>
              <a:gd name="connsiteX40" fmla="*/ 35603 w 462838"/>
              <a:gd name="connsiteY40" fmla="*/ 567642 h 603193"/>
              <a:gd name="connsiteX41" fmla="*/ 427235 w 462838"/>
              <a:gd name="connsiteY41" fmla="*/ 567642 h 603193"/>
              <a:gd name="connsiteX42" fmla="*/ 427235 w 462838"/>
              <a:gd name="connsiteY42" fmla="*/ 173759 h 603193"/>
              <a:gd name="connsiteX43" fmla="*/ 306630 w 462838"/>
              <a:gd name="connsiteY43" fmla="*/ 173759 h 603193"/>
              <a:gd name="connsiteX44" fmla="*/ 288829 w 462838"/>
              <a:gd name="connsiteY44" fmla="*/ 155983 h 603193"/>
              <a:gd name="connsiteX45" fmla="*/ 288829 w 462838"/>
              <a:gd name="connsiteY45" fmla="*/ 35552 h 603193"/>
              <a:gd name="connsiteX46" fmla="*/ 17802 w 462838"/>
              <a:gd name="connsiteY46" fmla="*/ 0 h 603193"/>
              <a:gd name="connsiteX47" fmla="*/ 310636 w 462838"/>
              <a:gd name="connsiteY47" fmla="*/ 0 h 603193"/>
              <a:gd name="connsiteX48" fmla="*/ 323245 w 462838"/>
              <a:gd name="connsiteY48" fmla="*/ 5185 h 603193"/>
              <a:gd name="connsiteX49" fmla="*/ 457646 w 462838"/>
              <a:gd name="connsiteY49" fmla="*/ 139540 h 603193"/>
              <a:gd name="connsiteX50" fmla="*/ 462838 w 462838"/>
              <a:gd name="connsiteY50" fmla="*/ 151984 h 603193"/>
              <a:gd name="connsiteX51" fmla="*/ 462838 w 462838"/>
              <a:gd name="connsiteY51" fmla="*/ 585417 h 603193"/>
              <a:gd name="connsiteX52" fmla="*/ 445037 w 462838"/>
              <a:gd name="connsiteY52" fmla="*/ 603193 h 603193"/>
              <a:gd name="connsiteX53" fmla="*/ 17802 w 462838"/>
              <a:gd name="connsiteY53" fmla="*/ 603193 h 603193"/>
              <a:gd name="connsiteX54" fmla="*/ 0 w 462838"/>
              <a:gd name="connsiteY54" fmla="*/ 585417 h 603193"/>
              <a:gd name="connsiteX55" fmla="*/ 0 w 462838"/>
              <a:gd name="connsiteY55" fmla="*/ 17776 h 603193"/>
              <a:gd name="connsiteX56" fmla="*/ 17802 w 462838"/>
              <a:gd name="connsiteY56" fmla="*/ 0 h 60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62838" h="603193">
                <a:moveTo>
                  <a:pt x="192241" y="447667"/>
                </a:moveTo>
                <a:lnTo>
                  <a:pt x="350547" y="447667"/>
                </a:lnTo>
                <a:cubicBezTo>
                  <a:pt x="360339" y="447667"/>
                  <a:pt x="368351" y="455653"/>
                  <a:pt x="368351" y="465414"/>
                </a:cubicBezTo>
                <a:cubicBezTo>
                  <a:pt x="368351" y="475323"/>
                  <a:pt x="360339" y="483161"/>
                  <a:pt x="350547" y="483161"/>
                </a:cubicBezTo>
                <a:lnTo>
                  <a:pt x="192241" y="483161"/>
                </a:lnTo>
                <a:cubicBezTo>
                  <a:pt x="182449" y="483161"/>
                  <a:pt x="174437" y="475323"/>
                  <a:pt x="174437" y="465414"/>
                </a:cubicBezTo>
                <a:cubicBezTo>
                  <a:pt x="174437" y="455653"/>
                  <a:pt x="182449" y="447667"/>
                  <a:pt x="192241" y="447667"/>
                </a:cubicBezTo>
                <a:close/>
                <a:moveTo>
                  <a:pt x="130898" y="446891"/>
                </a:moveTo>
                <a:cubicBezTo>
                  <a:pt x="141187" y="446891"/>
                  <a:pt x="149527" y="455216"/>
                  <a:pt x="149527" y="465485"/>
                </a:cubicBezTo>
                <a:cubicBezTo>
                  <a:pt x="149527" y="475754"/>
                  <a:pt x="141187" y="484079"/>
                  <a:pt x="130898" y="484079"/>
                </a:cubicBezTo>
                <a:cubicBezTo>
                  <a:pt x="120609" y="484079"/>
                  <a:pt x="112269" y="475754"/>
                  <a:pt x="112269" y="465485"/>
                </a:cubicBezTo>
                <a:cubicBezTo>
                  <a:pt x="112269" y="455216"/>
                  <a:pt x="120609" y="446891"/>
                  <a:pt x="130898" y="446891"/>
                </a:cubicBezTo>
                <a:close/>
                <a:moveTo>
                  <a:pt x="192241" y="350922"/>
                </a:moveTo>
                <a:lnTo>
                  <a:pt x="350547" y="350922"/>
                </a:lnTo>
                <a:cubicBezTo>
                  <a:pt x="360339" y="350922"/>
                  <a:pt x="368351" y="358924"/>
                  <a:pt x="368351" y="368705"/>
                </a:cubicBezTo>
                <a:cubicBezTo>
                  <a:pt x="368351" y="378485"/>
                  <a:pt x="360339" y="386487"/>
                  <a:pt x="350547" y="386487"/>
                </a:cubicBezTo>
                <a:lnTo>
                  <a:pt x="192241" y="386487"/>
                </a:lnTo>
                <a:cubicBezTo>
                  <a:pt x="182449" y="386487"/>
                  <a:pt x="174437" y="378485"/>
                  <a:pt x="174437" y="368705"/>
                </a:cubicBezTo>
                <a:cubicBezTo>
                  <a:pt x="174437" y="358924"/>
                  <a:pt x="182449" y="350922"/>
                  <a:pt x="192241" y="350922"/>
                </a:cubicBezTo>
                <a:close/>
                <a:moveTo>
                  <a:pt x="130898" y="350145"/>
                </a:moveTo>
                <a:cubicBezTo>
                  <a:pt x="141187" y="350145"/>
                  <a:pt x="149527" y="358438"/>
                  <a:pt x="149527" y="368669"/>
                </a:cubicBezTo>
                <a:cubicBezTo>
                  <a:pt x="149527" y="378900"/>
                  <a:pt x="141187" y="387193"/>
                  <a:pt x="130898" y="387193"/>
                </a:cubicBezTo>
                <a:cubicBezTo>
                  <a:pt x="120609" y="387193"/>
                  <a:pt x="112269" y="378900"/>
                  <a:pt x="112269" y="368669"/>
                </a:cubicBezTo>
                <a:cubicBezTo>
                  <a:pt x="112269" y="358438"/>
                  <a:pt x="120609" y="350145"/>
                  <a:pt x="130898" y="350145"/>
                </a:cubicBezTo>
                <a:close/>
                <a:moveTo>
                  <a:pt x="192241" y="254177"/>
                </a:moveTo>
                <a:lnTo>
                  <a:pt x="350547" y="254177"/>
                </a:lnTo>
                <a:cubicBezTo>
                  <a:pt x="360339" y="254177"/>
                  <a:pt x="368351" y="262179"/>
                  <a:pt x="368351" y="271960"/>
                </a:cubicBezTo>
                <a:cubicBezTo>
                  <a:pt x="368351" y="281740"/>
                  <a:pt x="360339" y="289742"/>
                  <a:pt x="350547" y="289742"/>
                </a:cubicBezTo>
                <a:lnTo>
                  <a:pt x="192241" y="289742"/>
                </a:lnTo>
                <a:cubicBezTo>
                  <a:pt x="182449" y="289742"/>
                  <a:pt x="174437" y="281740"/>
                  <a:pt x="174437" y="271960"/>
                </a:cubicBezTo>
                <a:cubicBezTo>
                  <a:pt x="174437" y="262179"/>
                  <a:pt x="182449" y="254177"/>
                  <a:pt x="192241" y="254177"/>
                </a:cubicBezTo>
                <a:close/>
                <a:moveTo>
                  <a:pt x="130898" y="253471"/>
                </a:moveTo>
                <a:cubicBezTo>
                  <a:pt x="141187" y="253471"/>
                  <a:pt x="149527" y="261748"/>
                  <a:pt x="149527" y="271959"/>
                </a:cubicBezTo>
                <a:cubicBezTo>
                  <a:pt x="149527" y="282170"/>
                  <a:pt x="141187" y="290447"/>
                  <a:pt x="130898" y="290447"/>
                </a:cubicBezTo>
                <a:cubicBezTo>
                  <a:pt x="120609" y="290447"/>
                  <a:pt x="112269" y="282170"/>
                  <a:pt x="112269" y="271959"/>
                </a:cubicBezTo>
                <a:cubicBezTo>
                  <a:pt x="112269" y="261748"/>
                  <a:pt x="120609" y="253471"/>
                  <a:pt x="130898" y="253471"/>
                </a:cubicBezTo>
                <a:close/>
                <a:moveTo>
                  <a:pt x="324432" y="56735"/>
                </a:moveTo>
                <a:lnTo>
                  <a:pt x="324432" y="138207"/>
                </a:lnTo>
                <a:lnTo>
                  <a:pt x="406022" y="138207"/>
                </a:lnTo>
                <a:close/>
                <a:moveTo>
                  <a:pt x="35603" y="35552"/>
                </a:moveTo>
                <a:lnTo>
                  <a:pt x="35603" y="567642"/>
                </a:lnTo>
                <a:lnTo>
                  <a:pt x="427235" y="567642"/>
                </a:lnTo>
                <a:lnTo>
                  <a:pt x="427235" y="173759"/>
                </a:lnTo>
                <a:lnTo>
                  <a:pt x="306630" y="173759"/>
                </a:lnTo>
                <a:cubicBezTo>
                  <a:pt x="296840" y="173759"/>
                  <a:pt x="288829" y="165760"/>
                  <a:pt x="288829" y="155983"/>
                </a:cubicBezTo>
                <a:lnTo>
                  <a:pt x="288829" y="35552"/>
                </a:lnTo>
                <a:close/>
                <a:moveTo>
                  <a:pt x="17802" y="0"/>
                </a:moveTo>
                <a:lnTo>
                  <a:pt x="310636" y="0"/>
                </a:lnTo>
                <a:cubicBezTo>
                  <a:pt x="315383" y="0"/>
                  <a:pt x="319833" y="1926"/>
                  <a:pt x="323245" y="5185"/>
                </a:cubicBezTo>
                <a:lnTo>
                  <a:pt x="457646" y="139540"/>
                </a:lnTo>
                <a:cubicBezTo>
                  <a:pt x="460910" y="142799"/>
                  <a:pt x="462838" y="147391"/>
                  <a:pt x="462838" y="151984"/>
                </a:cubicBezTo>
                <a:lnTo>
                  <a:pt x="462838" y="585417"/>
                </a:lnTo>
                <a:cubicBezTo>
                  <a:pt x="462838" y="595194"/>
                  <a:pt x="454827" y="603193"/>
                  <a:pt x="445037" y="603193"/>
                </a:cubicBezTo>
                <a:lnTo>
                  <a:pt x="17802" y="603193"/>
                </a:lnTo>
                <a:cubicBezTo>
                  <a:pt x="8011" y="603193"/>
                  <a:pt x="0" y="595194"/>
                  <a:pt x="0" y="585417"/>
                </a:cubicBezTo>
                <a:lnTo>
                  <a:pt x="0" y="17776"/>
                </a:lnTo>
                <a:cubicBezTo>
                  <a:pt x="0" y="7999"/>
                  <a:pt x="8011" y="0"/>
                  <a:pt x="17802" y="0"/>
                </a:cubicBezTo>
                <a:close/>
              </a:path>
            </a:pathLst>
          </a:custGeom>
          <a:solidFill>
            <a:schemeClr val="accent4">
              <a:lumMod val="50000"/>
            </a:schemeClr>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endParaRPr lang="en-US">
              <a:solidFill>
                <a:schemeClr val="bg1"/>
              </a:solidFill>
              <a:cs typeface="+mn-ea"/>
              <a:sym typeface="+mn-lt"/>
            </a:endParaRPr>
          </a:p>
        </p:txBody>
      </p:sp>
      <p:sp>
        <p:nvSpPr>
          <p:cNvPr id="143" name="Oval 12"/>
          <p:cNvSpPr>
            <a:spLocks noChangeArrowheads="1"/>
          </p:cNvSpPr>
          <p:nvPr/>
        </p:nvSpPr>
        <p:spPr bwMode="auto">
          <a:xfrm>
            <a:off x="4574449" y="2230884"/>
            <a:ext cx="470616" cy="449250"/>
          </a:xfrm>
          <a:custGeom>
            <a:avLst/>
            <a:gdLst>
              <a:gd name="connsiteX0" fmla="*/ 442231 w 602715"/>
              <a:gd name="connsiteY0" fmla="*/ 415741 h 575353"/>
              <a:gd name="connsiteX1" fmla="*/ 479375 w 602715"/>
              <a:gd name="connsiteY1" fmla="*/ 514894 h 575353"/>
              <a:gd name="connsiteX2" fmla="*/ 500369 w 602715"/>
              <a:gd name="connsiteY2" fmla="*/ 472976 h 575353"/>
              <a:gd name="connsiteX3" fmla="*/ 542357 w 602715"/>
              <a:gd name="connsiteY3" fmla="*/ 452017 h 575353"/>
              <a:gd name="connsiteX4" fmla="*/ 405895 w 602715"/>
              <a:gd name="connsiteY4" fmla="*/ 379466 h 575353"/>
              <a:gd name="connsiteX5" fmla="*/ 596458 w 602715"/>
              <a:gd name="connsiteY5" fmla="*/ 449598 h 575353"/>
              <a:gd name="connsiteX6" fmla="*/ 526208 w 602715"/>
              <a:gd name="connsiteY6" fmla="*/ 484262 h 575353"/>
              <a:gd name="connsiteX7" fmla="*/ 599688 w 602715"/>
              <a:gd name="connsiteY7" fmla="*/ 557618 h 575353"/>
              <a:gd name="connsiteX8" fmla="*/ 599688 w 602715"/>
              <a:gd name="connsiteY8" fmla="*/ 572129 h 575353"/>
              <a:gd name="connsiteX9" fmla="*/ 591613 w 602715"/>
              <a:gd name="connsiteY9" fmla="*/ 575353 h 575353"/>
              <a:gd name="connsiteX10" fmla="*/ 584346 w 602715"/>
              <a:gd name="connsiteY10" fmla="*/ 572129 h 575353"/>
              <a:gd name="connsiteX11" fmla="*/ 510866 w 602715"/>
              <a:gd name="connsiteY11" fmla="*/ 499578 h 575353"/>
              <a:gd name="connsiteX12" fmla="*/ 476145 w 602715"/>
              <a:gd name="connsiteY12" fmla="*/ 568904 h 575353"/>
              <a:gd name="connsiteX13" fmla="*/ 280047 w 602715"/>
              <a:gd name="connsiteY13" fmla="*/ 64374 h 575353"/>
              <a:gd name="connsiteX14" fmla="*/ 258242 w 602715"/>
              <a:gd name="connsiteY14" fmla="*/ 86154 h 575353"/>
              <a:gd name="connsiteX15" fmla="*/ 280047 w 602715"/>
              <a:gd name="connsiteY15" fmla="*/ 107934 h 575353"/>
              <a:gd name="connsiteX16" fmla="*/ 301045 w 602715"/>
              <a:gd name="connsiteY16" fmla="*/ 86154 h 575353"/>
              <a:gd name="connsiteX17" fmla="*/ 280047 w 602715"/>
              <a:gd name="connsiteY17" fmla="*/ 64374 h 575353"/>
              <a:gd name="connsiteX18" fmla="*/ 183205 w 602715"/>
              <a:gd name="connsiteY18" fmla="*/ 64374 h 575353"/>
              <a:gd name="connsiteX19" fmla="*/ 161432 w 602715"/>
              <a:gd name="connsiteY19" fmla="*/ 86154 h 575353"/>
              <a:gd name="connsiteX20" fmla="*/ 183205 w 602715"/>
              <a:gd name="connsiteY20" fmla="*/ 107934 h 575353"/>
              <a:gd name="connsiteX21" fmla="*/ 204171 w 602715"/>
              <a:gd name="connsiteY21" fmla="*/ 86154 h 575353"/>
              <a:gd name="connsiteX22" fmla="*/ 183205 w 602715"/>
              <a:gd name="connsiteY22" fmla="*/ 64374 h 575353"/>
              <a:gd name="connsiteX23" fmla="*/ 86363 w 602715"/>
              <a:gd name="connsiteY23" fmla="*/ 64374 h 575353"/>
              <a:gd name="connsiteX24" fmla="*/ 64558 w 602715"/>
              <a:gd name="connsiteY24" fmla="*/ 86154 h 575353"/>
              <a:gd name="connsiteX25" fmla="*/ 86363 w 602715"/>
              <a:gd name="connsiteY25" fmla="*/ 107934 h 575353"/>
              <a:gd name="connsiteX26" fmla="*/ 107361 w 602715"/>
              <a:gd name="connsiteY26" fmla="*/ 86154 h 575353"/>
              <a:gd name="connsiteX27" fmla="*/ 86363 w 602715"/>
              <a:gd name="connsiteY27" fmla="*/ 64374 h 575353"/>
              <a:gd name="connsiteX28" fmla="*/ 280047 w 602715"/>
              <a:gd name="connsiteY28" fmla="*/ 43401 h 575353"/>
              <a:gd name="connsiteX29" fmla="*/ 322850 w 602715"/>
              <a:gd name="connsiteY29" fmla="*/ 86154 h 575353"/>
              <a:gd name="connsiteX30" fmla="*/ 280047 w 602715"/>
              <a:gd name="connsiteY30" fmla="*/ 128907 h 575353"/>
              <a:gd name="connsiteX31" fmla="*/ 236437 w 602715"/>
              <a:gd name="connsiteY31" fmla="*/ 86154 h 575353"/>
              <a:gd name="connsiteX32" fmla="*/ 280047 w 602715"/>
              <a:gd name="connsiteY32" fmla="*/ 43401 h 575353"/>
              <a:gd name="connsiteX33" fmla="*/ 183205 w 602715"/>
              <a:gd name="connsiteY33" fmla="*/ 43401 h 575353"/>
              <a:gd name="connsiteX34" fmla="*/ 225943 w 602715"/>
              <a:gd name="connsiteY34" fmla="*/ 86154 h 575353"/>
              <a:gd name="connsiteX35" fmla="*/ 183205 w 602715"/>
              <a:gd name="connsiteY35" fmla="*/ 128907 h 575353"/>
              <a:gd name="connsiteX36" fmla="*/ 139660 w 602715"/>
              <a:gd name="connsiteY36" fmla="*/ 86154 h 575353"/>
              <a:gd name="connsiteX37" fmla="*/ 183205 w 602715"/>
              <a:gd name="connsiteY37" fmla="*/ 43401 h 575353"/>
              <a:gd name="connsiteX38" fmla="*/ 86363 w 602715"/>
              <a:gd name="connsiteY38" fmla="*/ 43401 h 575353"/>
              <a:gd name="connsiteX39" fmla="*/ 129166 w 602715"/>
              <a:gd name="connsiteY39" fmla="*/ 86154 h 575353"/>
              <a:gd name="connsiteX40" fmla="*/ 86363 w 602715"/>
              <a:gd name="connsiteY40" fmla="*/ 128907 h 575353"/>
              <a:gd name="connsiteX41" fmla="*/ 42753 w 602715"/>
              <a:gd name="connsiteY41" fmla="*/ 86154 h 575353"/>
              <a:gd name="connsiteX42" fmla="*/ 86363 w 602715"/>
              <a:gd name="connsiteY42" fmla="*/ 43401 h 575353"/>
              <a:gd name="connsiteX43" fmla="*/ 21790 w 602715"/>
              <a:gd name="connsiteY43" fmla="*/ 21754 h 575353"/>
              <a:gd name="connsiteX44" fmla="*/ 21790 w 602715"/>
              <a:gd name="connsiteY44" fmla="*/ 150669 h 575353"/>
              <a:gd name="connsiteX45" fmla="*/ 538305 w 602715"/>
              <a:gd name="connsiteY45" fmla="*/ 150669 h 575353"/>
              <a:gd name="connsiteX46" fmla="*/ 538305 w 602715"/>
              <a:gd name="connsiteY46" fmla="*/ 21754 h 575353"/>
              <a:gd name="connsiteX47" fmla="*/ 10492 w 602715"/>
              <a:gd name="connsiteY47" fmla="*/ 0 h 575353"/>
              <a:gd name="connsiteX48" fmla="*/ 548796 w 602715"/>
              <a:gd name="connsiteY48" fmla="*/ 0 h 575353"/>
              <a:gd name="connsiteX49" fmla="*/ 559288 w 602715"/>
              <a:gd name="connsiteY49" fmla="*/ 11280 h 575353"/>
              <a:gd name="connsiteX50" fmla="*/ 559288 w 602715"/>
              <a:gd name="connsiteY50" fmla="*/ 161143 h 575353"/>
              <a:gd name="connsiteX51" fmla="*/ 559288 w 602715"/>
              <a:gd name="connsiteY51" fmla="*/ 365795 h 575353"/>
              <a:gd name="connsiteX52" fmla="*/ 548796 w 602715"/>
              <a:gd name="connsiteY52" fmla="*/ 376269 h 575353"/>
              <a:gd name="connsiteX53" fmla="*/ 538305 w 602715"/>
              <a:gd name="connsiteY53" fmla="*/ 365795 h 575353"/>
              <a:gd name="connsiteX54" fmla="*/ 538305 w 602715"/>
              <a:gd name="connsiteY54" fmla="*/ 172423 h 575353"/>
              <a:gd name="connsiteX55" fmla="*/ 21790 w 602715"/>
              <a:gd name="connsiteY55" fmla="*/ 172423 h 575353"/>
              <a:gd name="connsiteX56" fmla="*/ 21790 w 602715"/>
              <a:gd name="connsiteY56" fmla="*/ 526938 h 575353"/>
              <a:gd name="connsiteX57" fmla="*/ 376894 w 602715"/>
              <a:gd name="connsiteY57" fmla="*/ 526938 h 575353"/>
              <a:gd name="connsiteX58" fmla="*/ 387386 w 602715"/>
              <a:gd name="connsiteY58" fmla="*/ 537413 h 575353"/>
              <a:gd name="connsiteX59" fmla="*/ 376894 w 602715"/>
              <a:gd name="connsiteY59" fmla="*/ 547887 h 575353"/>
              <a:gd name="connsiteX60" fmla="*/ 10492 w 602715"/>
              <a:gd name="connsiteY60" fmla="*/ 547887 h 575353"/>
              <a:gd name="connsiteX61" fmla="*/ 0 w 602715"/>
              <a:gd name="connsiteY61" fmla="*/ 537413 h 575353"/>
              <a:gd name="connsiteX62" fmla="*/ 0 w 602715"/>
              <a:gd name="connsiteY62" fmla="*/ 161143 h 575353"/>
              <a:gd name="connsiteX63" fmla="*/ 0 w 602715"/>
              <a:gd name="connsiteY63" fmla="*/ 11280 h 575353"/>
              <a:gd name="connsiteX64" fmla="*/ 10492 w 602715"/>
              <a:gd name="connsiteY64" fmla="*/ 0 h 57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2715" h="575353">
                <a:moveTo>
                  <a:pt x="442231" y="415741"/>
                </a:moveTo>
                <a:lnTo>
                  <a:pt x="479375" y="514894"/>
                </a:lnTo>
                <a:lnTo>
                  <a:pt x="500369" y="472976"/>
                </a:lnTo>
                <a:lnTo>
                  <a:pt x="542357" y="452017"/>
                </a:lnTo>
                <a:close/>
                <a:moveTo>
                  <a:pt x="405895" y="379466"/>
                </a:moveTo>
                <a:lnTo>
                  <a:pt x="596458" y="449598"/>
                </a:lnTo>
                <a:lnTo>
                  <a:pt x="526208" y="484262"/>
                </a:lnTo>
                <a:lnTo>
                  <a:pt x="599688" y="557618"/>
                </a:lnTo>
                <a:cubicBezTo>
                  <a:pt x="603725" y="561649"/>
                  <a:pt x="603725" y="568098"/>
                  <a:pt x="599688" y="572129"/>
                </a:cubicBezTo>
                <a:cubicBezTo>
                  <a:pt x="597265" y="574547"/>
                  <a:pt x="594843" y="575353"/>
                  <a:pt x="591613" y="575353"/>
                </a:cubicBezTo>
                <a:cubicBezTo>
                  <a:pt x="589191" y="575353"/>
                  <a:pt x="586768" y="574547"/>
                  <a:pt x="584346" y="572129"/>
                </a:cubicBezTo>
                <a:lnTo>
                  <a:pt x="510866" y="499578"/>
                </a:lnTo>
                <a:lnTo>
                  <a:pt x="476145" y="568904"/>
                </a:lnTo>
                <a:close/>
                <a:moveTo>
                  <a:pt x="280047" y="64374"/>
                </a:moveTo>
                <a:cubicBezTo>
                  <a:pt x="267933" y="64374"/>
                  <a:pt x="258242" y="74054"/>
                  <a:pt x="258242" y="86154"/>
                </a:cubicBezTo>
                <a:cubicBezTo>
                  <a:pt x="258242" y="98254"/>
                  <a:pt x="267933" y="107934"/>
                  <a:pt x="280047" y="107934"/>
                </a:cubicBezTo>
                <a:cubicBezTo>
                  <a:pt x="291354" y="107934"/>
                  <a:pt x="301045" y="98254"/>
                  <a:pt x="301045" y="86154"/>
                </a:cubicBezTo>
                <a:cubicBezTo>
                  <a:pt x="301045" y="74054"/>
                  <a:pt x="291354" y="64374"/>
                  <a:pt x="280047" y="64374"/>
                </a:cubicBezTo>
                <a:close/>
                <a:moveTo>
                  <a:pt x="183205" y="64374"/>
                </a:moveTo>
                <a:cubicBezTo>
                  <a:pt x="171109" y="64374"/>
                  <a:pt x="161432" y="74054"/>
                  <a:pt x="161432" y="86154"/>
                </a:cubicBezTo>
                <a:cubicBezTo>
                  <a:pt x="161432" y="98254"/>
                  <a:pt x="171109" y="107934"/>
                  <a:pt x="183205" y="107934"/>
                </a:cubicBezTo>
                <a:cubicBezTo>
                  <a:pt x="194494" y="107934"/>
                  <a:pt x="204171" y="98254"/>
                  <a:pt x="204171" y="86154"/>
                </a:cubicBezTo>
                <a:cubicBezTo>
                  <a:pt x="204171" y="74054"/>
                  <a:pt x="194494" y="64374"/>
                  <a:pt x="183205" y="64374"/>
                </a:cubicBezTo>
                <a:close/>
                <a:moveTo>
                  <a:pt x="86363" y="64374"/>
                </a:moveTo>
                <a:cubicBezTo>
                  <a:pt x="74249" y="64374"/>
                  <a:pt x="64558" y="74054"/>
                  <a:pt x="64558" y="86154"/>
                </a:cubicBezTo>
                <a:cubicBezTo>
                  <a:pt x="64558" y="98254"/>
                  <a:pt x="74249" y="107934"/>
                  <a:pt x="86363" y="107934"/>
                </a:cubicBezTo>
                <a:cubicBezTo>
                  <a:pt x="97670" y="107934"/>
                  <a:pt x="107361" y="98254"/>
                  <a:pt x="107361" y="86154"/>
                </a:cubicBezTo>
                <a:cubicBezTo>
                  <a:pt x="107361" y="74054"/>
                  <a:pt x="97670" y="64374"/>
                  <a:pt x="86363" y="64374"/>
                </a:cubicBezTo>
                <a:close/>
                <a:moveTo>
                  <a:pt x="280047" y="43401"/>
                </a:moveTo>
                <a:cubicBezTo>
                  <a:pt x="303468" y="43401"/>
                  <a:pt x="322850" y="62761"/>
                  <a:pt x="322850" y="86154"/>
                </a:cubicBezTo>
                <a:cubicBezTo>
                  <a:pt x="322850" y="109547"/>
                  <a:pt x="303468" y="128907"/>
                  <a:pt x="280047" y="128907"/>
                </a:cubicBezTo>
                <a:cubicBezTo>
                  <a:pt x="255819" y="128907"/>
                  <a:pt x="236437" y="109547"/>
                  <a:pt x="236437" y="86154"/>
                </a:cubicBezTo>
                <a:cubicBezTo>
                  <a:pt x="236437" y="62761"/>
                  <a:pt x="255819" y="43401"/>
                  <a:pt x="280047" y="43401"/>
                </a:cubicBezTo>
                <a:close/>
                <a:moveTo>
                  <a:pt x="183205" y="43401"/>
                </a:moveTo>
                <a:cubicBezTo>
                  <a:pt x="206590" y="43401"/>
                  <a:pt x="225943" y="62761"/>
                  <a:pt x="225943" y="86154"/>
                </a:cubicBezTo>
                <a:cubicBezTo>
                  <a:pt x="225943" y="109547"/>
                  <a:pt x="206590" y="128907"/>
                  <a:pt x="183205" y="128907"/>
                </a:cubicBezTo>
                <a:cubicBezTo>
                  <a:pt x="159013" y="128907"/>
                  <a:pt x="139660" y="109547"/>
                  <a:pt x="139660" y="86154"/>
                </a:cubicBezTo>
                <a:cubicBezTo>
                  <a:pt x="139660" y="62761"/>
                  <a:pt x="159013" y="43401"/>
                  <a:pt x="183205" y="43401"/>
                </a:cubicBezTo>
                <a:close/>
                <a:moveTo>
                  <a:pt x="86363" y="43401"/>
                </a:moveTo>
                <a:cubicBezTo>
                  <a:pt x="109784" y="43401"/>
                  <a:pt x="129166" y="62761"/>
                  <a:pt x="129166" y="86154"/>
                </a:cubicBezTo>
                <a:cubicBezTo>
                  <a:pt x="129166" y="109547"/>
                  <a:pt x="109784" y="128907"/>
                  <a:pt x="86363" y="128907"/>
                </a:cubicBezTo>
                <a:cubicBezTo>
                  <a:pt x="62135" y="128907"/>
                  <a:pt x="42753" y="109547"/>
                  <a:pt x="42753" y="86154"/>
                </a:cubicBezTo>
                <a:cubicBezTo>
                  <a:pt x="42753" y="62761"/>
                  <a:pt x="62135" y="43401"/>
                  <a:pt x="86363" y="43401"/>
                </a:cubicBezTo>
                <a:close/>
                <a:moveTo>
                  <a:pt x="21790" y="21754"/>
                </a:moveTo>
                <a:lnTo>
                  <a:pt x="21790" y="150669"/>
                </a:lnTo>
                <a:lnTo>
                  <a:pt x="538305" y="150669"/>
                </a:lnTo>
                <a:lnTo>
                  <a:pt x="538305" y="21754"/>
                </a:lnTo>
                <a:close/>
                <a:moveTo>
                  <a:pt x="10492" y="0"/>
                </a:moveTo>
                <a:lnTo>
                  <a:pt x="548796" y="0"/>
                </a:lnTo>
                <a:cubicBezTo>
                  <a:pt x="554446" y="0"/>
                  <a:pt x="559288" y="4834"/>
                  <a:pt x="559288" y="11280"/>
                </a:cubicBezTo>
                <a:lnTo>
                  <a:pt x="559288" y="161143"/>
                </a:lnTo>
                <a:lnTo>
                  <a:pt x="559288" y="365795"/>
                </a:lnTo>
                <a:cubicBezTo>
                  <a:pt x="559288" y="371435"/>
                  <a:pt x="554446" y="376269"/>
                  <a:pt x="548796" y="376269"/>
                </a:cubicBezTo>
                <a:cubicBezTo>
                  <a:pt x="543147" y="376269"/>
                  <a:pt x="538305" y="371435"/>
                  <a:pt x="538305" y="365795"/>
                </a:cubicBezTo>
                <a:lnTo>
                  <a:pt x="538305" y="172423"/>
                </a:lnTo>
                <a:lnTo>
                  <a:pt x="21790" y="172423"/>
                </a:lnTo>
                <a:lnTo>
                  <a:pt x="21790" y="526938"/>
                </a:lnTo>
                <a:lnTo>
                  <a:pt x="376894" y="526938"/>
                </a:lnTo>
                <a:cubicBezTo>
                  <a:pt x="382543" y="526938"/>
                  <a:pt x="387386" y="531773"/>
                  <a:pt x="387386" y="537413"/>
                </a:cubicBezTo>
                <a:cubicBezTo>
                  <a:pt x="387386" y="543053"/>
                  <a:pt x="382543" y="547887"/>
                  <a:pt x="376894" y="547887"/>
                </a:cubicBezTo>
                <a:lnTo>
                  <a:pt x="10492" y="547887"/>
                </a:lnTo>
                <a:cubicBezTo>
                  <a:pt x="4842" y="547887"/>
                  <a:pt x="0" y="543053"/>
                  <a:pt x="0" y="537413"/>
                </a:cubicBezTo>
                <a:lnTo>
                  <a:pt x="0" y="161143"/>
                </a:lnTo>
                <a:lnTo>
                  <a:pt x="0" y="11280"/>
                </a:lnTo>
                <a:cubicBezTo>
                  <a:pt x="0" y="4834"/>
                  <a:pt x="4842" y="0"/>
                  <a:pt x="10492" y="0"/>
                </a:cubicBezTo>
                <a:close/>
              </a:path>
            </a:pathLst>
          </a:custGeom>
          <a:solidFill>
            <a:schemeClr val="accent4">
              <a:lumMod val="50000"/>
            </a:schemeClr>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endParaRPr lang="en-US">
              <a:solidFill>
                <a:schemeClr val="bg1"/>
              </a:solidFill>
              <a:cs typeface="+mn-ea"/>
              <a:sym typeface="+mn-lt"/>
            </a:endParaRPr>
          </a:p>
        </p:txBody>
      </p:sp>
      <p:sp>
        <p:nvSpPr>
          <p:cNvPr id="144" name="Freeform 14"/>
          <p:cNvSpPr/>
          <p:nvPr/>
        </p:nvSpPr>
        <p:spPr bwMode="auto">
          <a:xfrm>
            <a:off x="7825470" y="3554548"/>
            <a:ext cx="516160" cy="515435"/>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chemeClr val="accent4">
              <a:lumMod val="50000"/>
            </a:schemeClr>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endParaRPr lang="en-US" dirty="0">
              <a:solidFill>
                <a:schemeClr val="bg1"/>
              </a:solidFill>
              <a:cs typeface="+mn-ea"/>
              <a:sym typeface="+mn-lt"/>
            </a:endParaRPr>
          </a:p>
        </p:txBody>
      </p:sp>
      <p:sp>
        <p:nvSpPr>
          <p:cNvPr id="145" name="Freeform 15"/>
          <p:cNvSpPr/>
          <p:nvPr/>
        </p:nvSpPr>
        <p:spPr bwMode="auto">
          <a:xfrm>
            <a:off x="3989678" y="3554214"/>
            <a:ext cx="516882" cy="516101"/>
          </a:xfrm>
          <a:custGeom>
            <a:avLst/>
            <a:gdLst>
              <a:gd name="connsiteX0" fmla="*/ 486022 w 607639"/>
              <a:gd name="connsiteY0" fmla="*/ 444891 h 606722"/>
              <a:gd name="connsiteX1" fmla="*/ 445525 w 607639"/>
              <a:gd name="connsiteY1" fmla="*/ 485331 h 606722"/>
              <a:gd name="connsiteX2" fmla="*/ 486022 w 607639"/>
              <a:gd name="connsiteY2" fmla="*/ 525771 h 606722"/>
              <a:gd name="connsiteX3" fmla="*/ 526519 w 607639"/>
              <a:gd name="connsiteY3" fmla="*/ 485331 h 606722"/>
              <a:gd name="connsiteX4" fmla="*/ 486022 w 607639"/>
              <a:gd name="connsiteY4" fmla="*/ 444891 h 606722"/>
              <a:gd name="connsiteX5" fmla="*/ 303740 w 607639"/>
              <a:gd name="connsiteY5" fmla="*/ 444891 h 606722"/>
              <a:gd name="connsiteX6" fmla="*/ 263243 w 607639"/>
              <a:gd name="connsiteY6" fmla="*/ 485331 h 606722"/>
              <a:gd name="connsiteX7" fmla="*/ 303740 w 607639"/>
              <a:gd name="connsiteY7" fmla="*/ 525771 h 606722"/>
              <a:gd name="connsiteX8" fmla="*/ 344237 w 607639"/>
              <a:gd name="connsiteY8" fmla="*/ 485331 h 606722"/>
              <a:gd name="connsiteX9" fmla="*/ 303740 w 607639"/>
              <a:gd name="connsiteY9" fmla="*/ 444891 h 606722"/>
              <a:gd name="connsiteX10" fmla="*/ 121458 w 607639"/>
              <a:gd name="connsiteY10" fmla="*/ 444891 h 606722"/>
              <a:gd name="connsiteX11" fmla="*/ 80961 w 607639"/>
              <a:gd name="connsiteY11" fmla="*/ 485331 h 606722"/>
              <a:gd name="connsiteX12" fmla="*/ 121458 w 607639"/>
              <a:gd name="connsiteY12" fmla="*/ 525771 h 606722"/>
              <a:gd name="connsiteX13" fmla="*/ 161956 w 607639"/>
              <a:gd name="connsiteY13" fmla="*/ 485331 h 606722"/>
              <a:gd name="connsiteX14" fmla="*/ 121458 w 607639"/>
              <a:gd name="connsiteY14" fmla="*/ 444891 h 606722"/>
              <a:gd name="connsiteX15" fmla="*/ 303740 w 607639"/>
              <a:gd name="connsiteY15" fmla="*/ 202252 h 606722"/>
              <a:gd name="connsiteX16" fmla="*/ 263243 w 607639"/>
              <a:gd name="connsiteY16" fmla="*/ 242692 h 606722"/>
              <a:gd name="connsiteX17" fmla="*/ 303740 w 607639"/>
              <a:gd name="connsiteY17" fmla="*/ 283132 h 606722"/>
              <a:gd name="connsiteX18" fmla="*/ 344237 w 607639"/>
              <a:gd name="connsiteY18" fmla="*/ 242692 h 606722"/>
              <a:gd name="connsiteX19" fmla="*/ 303740 w 607639"/>
              <a:gd name="connsiteY19" fmla="*/ 202252 h 606722"/>
              <a:gd name="connsiteX20" fmla="*/ 303740 w 607639"/>
              <a:gd name="connsiteY20" fmla="*/ 181988 h 606722"/>
              <a:gd name="connsiteX21" fmla="*/ 364530 w 607639"/>
              <a:gd name="connsiteY21" fmla="*/ 242692 h 606722"/>
              <a:gd name="connsiteX22" fmla="*/ 313887 w 607639"/>
              <a:gd name="connsiteY22" fmla="*/ 302507 h 606722"/>
              <a:gd name="connsiteX23" fmla="*/ 313887 w 607639"/>
              <a:gd name="connsiteY23" fmla="*/ 343747 h 606722"/>
              <a:gd name="connsiteX24" fmla="*/ 496169 w 607639"/>
              <a:gd name="connsiteY24" fmla="*/ 343747 h 606722"/>
              <a:gd name="connsiteX25" fmla="*/ 496169 w 607639"/>
              <a:gd name="connsiteY25" fmla="*/ 425516 h 606722"/>
              <a:gd name="connsiteX26" fmla="*/ 546812 w 607639"/>
              <a:gd name="connsiteY26" fmla="*/ 485331 h 606722"/>
              <a:gd name="connsiteX27" fmla="*/ 486022 w 607639"/>
              <a:gd name="connsiteY27" fmla="*/ 546035 h 606722"/>
              <a:gd name="connsiteX28" fmla="*/ 425321 w 607639"/>
              <a:gd name="connsiteY28" fmla="*/ 485331 h 606722"/>
              <a:gd name="connsiteX29" fmla="*/ 475964 w 607639"/>
              <a:gd name="connsiteY29" fmla="*/ 425516 h 606722"/>
              <a:gd name="connsiteX30" fmla="*/ 475964 w 607639"/>
              <a:gd name="connsiteY30" fmla="*/ 364012 h 606722"/>
              <a:gd name="connsiteX31" fmla="*/ 313887 w 607639"/>
              <a:gd name="connsiteY31" fmla="*/ 364012 h 606722"/>
              <a:gd name="connsiteX32" fmla="*/ 313887 w 607639"/>
              <a:gd name="connsiteY32" fmla="*/ 425516 h 606722"/>
              <a:gd name="connsiteX33" fmla="*/ 364530 w 607639"/>
              <a:gd name="connsiteY33" fmla="*/ 485331 h 606722"/>
              <a:gd name="connsiteX34" fmla="*/ 303740 w 607639"/>
              <a:gd name="connsiteY34" fmla="*/ 546035 h 606722"/>
              <a:gd name="connsiteX35" fmla="*/ 243039 w 607639"/>
              <a:gd name="connsiteY35" fmla="*/ 485331 h 606722"/>
              <a:gd name="connsiteX36" fmla="*/ 293683 w 607639"/>
              <a:gd name="connsiteY36" fmla="*/ 425516 h 606722"/>
              <a:gd name="connsiteX37" fmla="*/ 293683 w 607639"/>
              <a:gd name="connsiteY37" fmla="*/ 364012 h 606722"/>
              <a:gd name="connsiteX38" fmla="*/ 131605 w 607639"/>
              <a:gd name="connsiteY38" fmla="*/ 364012 h 606722"/>
              <a:gd name="connsiteX39" fmla="*/ 131605 w 607639"/>
              <a:gd name="connsiteY39" fmla="*/ 425516 h 606722"/>
              <a:gd name="connsiteX40" fmla="*/ 182249 w 607639"/>
              <a:gd name="connsiteY40" fmla="*/ 485331 h 606722"/>
              <a:gd name="connsiteX41" fmla="*/ 121458 w 607639"/>
              <a:gd name="connsiteY41" fmla="*/ 546035 h 606722"/>
              <a:gd name="connsiteX42" fmla="*/ 60757 w 607639"/>
              <a:gd name="connsiteY42" fmla="*/ 485331 h 606722"/>
              <a:gd name="connsiteX43" fmla="*/ 111401 w 607639"/>
              <a:gd name="connsiteY43" fmla="*/ 425516 h 606722"/>
              <a:gd name="connsiteX44" fmla="*/ 111401 w 607639"/>
              <a:gd name="connsiteY44" fmla="*/ 343747 h 606722"/>
              <a:gd name="connsiteX45" fmla="*/ 293683 w 607639"/>
              <a:gd name="connsiteY45" fmla="*/ 343747 h 606722"/>
              <a:gd name="connsiteX46" fmla="*/ 293683 w 607639"/>
              <a:gd name="connsiteY46" fmla="*/ 302507 h 606722"/>
              <a:gd name="connsiteX47" fmla="*/ 243039 w 607639"/>
              <a:gd name="connsiteY47" fmla="*/ 242692 h 606722"/>
              <a:gd name="connsiteX48" fmla="*/ 303740 w 607639"/>
              <a:gd name="connsiteY48" fmla="*/ 181988 h 606722"/>
              <a:gd name="connsiteX49" fmla="*/ 20293 w 607639"/>
              <a:gd name="connsiteY49" fmla="*/ 141571 h 606722"/>
              <a:gd name="connsiteX50" fmla="*/ 20293 w 607639"/>
              <a:gd name="connsiteY50" fmla="*/ 574373 h 606722"/>
              <a:gd name="connsiteX51" fmla="*/ 32398 w 607639"/>
              <a:gd name="connsiteY51" fmla="*/ 586459 h 606722"/>
              <a:gd name="connsiteX52" fmla="*/ 575241 w 607639"/>
              <a:gd name="connsiteY52" fmla="*/ 586459 h 606722"/>
              <a:gd name="connsiteX53" fmla="*/ 587346 w 607639"/>
              <a:gd name="connsiteY53" fmla="*/ 574373 h 606722"/>
              <a:gd name="connsiteX54" fmla="*/ 587346 w 607639"/>
              <a:gd name="connsiteY54" fmla="*/ 141571 h 606722"/>
              <a:gd name="connsiteX55" fmla="*/ 70839 w 607639"/>
              <a:gd name="connsiteY55" fmla="*/ 50600 h 606722"/>
              <a:gd name="connsiteX56" fmla="*/ 50635 w 607639"/>
              <a:gd name="connsiteY56" fmla="*/ 70768 h 606722"/>
              <a:gd name="connsiteX57" fmla="*/ 70839 w 607639"/>
              <a:gd name="connsiteY57" fmla="*/ 91025 h 606722"/>
              <a:gd name="connsiteX58" fmla="*/ 91131 w 607639"/>
              <a:gd name="connsiteY58" fmla="*/ 70768 h 606722"/>
              <a:gd name="connsiteX59" fmla="*/ 70839 w 607639"/>
              <a:gd name="connsiteY59" fmla="*/ 50600 h 606722"/>
              <a:gd name="connsiteX60" fmla="*/ 253110 w 607639"/>
              <a:gd name="connsiteY60" fmla="*/ 50547 h 606722"/>
              <a:gd name="connsiteX61" fmla="*/ 232906 w 607639"/>
              <a:gd name="connsiteY61" fmla="*/ 70733 h 606722"/>
              <a:gd name="connsiteX62" fmla="*/ 253110 w 607639"/>
              <a:gd name="connsiteY62" fmla="*/ 91008 h 606722"/>
              <a:gd name="connsiteX63" fmla="*/ 273402 w 607639"/>
              <a:gd name="connsiteY63" fmla="*/ 70733 h 606722"/>
              <a:gd name="connsiteX64" fmla="*/ 253110 w 607639"/>
              <a:gd name="connsiteY64" fmla="*/ 50547 h 606722"/>
              <a:gd name="connsiteX65" fmla="*/ 162010 w 607639"/>
              <a:gd name="connsiteY65" fmla="*/ 50547 h 606722"/>
              <a:gd name="connsiteX66" fmla="*/ 141806 w 607639"/>
              <a:gd name="connsiteY66" fmla="*/ 70733 h 606722"/>
              <a:gd name="connsiteX67" fmla="*/ 162010 w 607639"/>
              <a:gd name="connsiteY67" fmla="*/ 91008 h 606722"/>
              <a:gd name="connsiteX68" fmla="*/ 182302 w 607639"/>
              <a:gd name="connsiteY68" fmla="*/ 70733 h 606722"/>
              <a:gd name="connsiteX69" fmla="*/ 162010 w 607639"/>
              <a:gd name="connsiteY69" fmla="*/ 50547 h 606722"/>
              <a:gd name="connsiteX70" fmla="*/ 70839 w 607639"/>
              <a:gd name="connsiteY70" fmla="*/ 30343 h 606722"/>
              <a:gd name="connsiteX71" fmla="*/ 111423 w 607639"/>
              <a:gd name="connsiteY71" fmla="*/ 70768 h 606722"/>
              <a:gd name="connsiteX72" fmla="*/ 70839 w 607639"/>
              <a:gd name="connsiteY72" fmla="*/ 111282 h 606722"/>
              <a:gd name="connsiteX73" fmla="*/ 30343 w 607639"/>
              <a:gd name="connsiteY73" fmla="*/ 70768 h 606722"/>
              <a:gd name="connsiteX74" fmla="*/ 70839 w 607639"/>
              <a:gd name="connsiteY74" fmla="*/ 30343 h 606722"/>
              <a:gd name="connsiteX75" fmla="*/ 253110 w 607639"/>
              <a:gd name="connsiteY75" fmla="*/ 30273 h 606722"/>
              <a:gd name="connsiteX76" fmla="*/ 293694 w 607639"/>
              <a:gd name="connsiteY76" fmla="*/ 70733 h 606722"/>
              <a:gd name="connsiteX77" fmla="*/ 253110 w 607639"/>
              <a:gd name="connsiteY77" fmla="*/ 111282 h 606722"/>
              <a:gd name="connsiteX78" fmla="*/ 212614 w 607639"/>
              <a:gd name="connsiteY78" fmla="*/ 70733 h 606722"/>
              <a:gd name="connsiteX79" fmla="*/ 253110 w 607639"/>
              <a:gd name="connsiteY79" fmla="*/ 30273 h 606722"/>
              <a:gd name="connsiteX80" fmla="*/ 162010 w 607639"/>
              <a:gd name="connsiteY80" fmla="*/ 30273 h 606722"/>
              <a:gd name="connsiteX81" fmla="*/ 202594 w 607639"/>
              <a:gd name="connsiteY81" fmla="*/ 70733 h 606722"/>
              <a:gd name="connsiteX82" fmla="*/ 162010 w 607639"/>
              <a:gd name="connsiteY82" fmla="*/ 111282 h 606722"/>
              <a:gd name="connsiteX83" fmla="*/ 121514 w 607639"/>
              <a:gd name="connsiteY83" fmla="*/ 70733 h 606722"/>
              <a:gd name="connsiteX84" fmla="*/ 162010 w 607639"/>
              <a:gd name="connsiteY84" fmla="*/ 30273 h 606722"/>
              <a:gd name="connsiteX85" fmla="*/ 29371 w 607639"/>
              <a:gd name="connsiteY85" fmla="*/ 20263 h 606722"/>
              <a:gd name="connsiteX86" fmla="*/ 20293 w 607639"/>
              <a:gd name="connsiteY86" fmla="*/ 29327 h 606722"/>
              <a:gd name="connsiteX87" fmla="*/ 20293 w 607639"/>
              <a:gd name="connsiteY87" fmla="*/ 121309 h 606722"/>
              <a:gd name="connsiteX88" fmla="*/ 587346 w 607639"/>
              <a:gd name="connsiteY88" fmla="*/ 121309 h 606722"/>
              <a:gd name="connsiteX89" fmla="*/ 587346 w 607639"/>
              <a:gd name="connsiteY89" fmla="*/ 29327 h 606722"/>
              <a:gd name="connsiteX90" fmla="*/ 578267 w 607639"/>
              <a:gd name="connsiteY90" fmla="*/ 20263 h 606722"/>
              <a:gd name="connsiteX91" fmla="*/ 29371 w 607639"/>
              <a:gd name="connsiteY91" fmla="*/ 0 h 606722"/>
              <a:gd name="connsiteX92" fmla="*/ 579247 w 607639"/>
              <a:gd name="connsiteY92" fmla="*/ 0 h 606722"/>
              <a:gd name="connsiteX93" fmla="*/ 607639 w 607639"/>
              <a:gd name="connsiteY93" fmla="*/ 29327 h 606722"/>
              <a:gd name="connsiteX94" fmla="*/ 607639 w 607639"/>
              <a:gd name="connsiteY94" fmla="*/ 121309 h 606722"/>
              <a:gd name="connsiteX95" fmla="*/ 607639 w 607639"/>
              <a:gd name="connsiteY95" fmla="*/ 141571 h 606722"/>
              <a:gd name="connsiteX96" fmla="*/ 607639 w 607639"/>
              <a:gd name="connsiteY96" fmla="*/ 574373 h 606722"/>
              <a:gd name="connsiteX97" fmla="*/ 575241 w 607639"/>
              <a:gd name="connsiteY97" fmla="*/ 606722 h 606722"/>
              <a:gd name="connsiteX98" fmla="*/ 32398 w 607639"/>
              <a:gd name="connsiteY98" fmla="*/ 606722 h 606722"/>
              <a:gd name="connsiteX99" fmla="*/ 0 w 607639"/>
              <a:gd name="connsiteY99" fmla="*/ 574373 h 606722"/>
              <a:gd name="connsiteX100" fmla="*/ 0 w 607639"/>
              <a:gd name="connsiteY100" fmla="*/ 141571 h 606722"/>
              <a:gd name="connsiteX101" fmla="*/ 0 w 607639"/>
              <a:gd name="connsiteY101" fmla="*/ 121309 h 606722"/>
              <a:gd name="connsiteX102" fmla="*/ 0 w 607639"/>
              <a:gd name="connsiteY102" fmla="*/ 29327 h 606722"/>
              <a:gd name="connsiteX103" fmla="*/ 29371 w 607639"/>
              <a:gd name="connsiteY10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606722">
                <a:moveTo>
                  <a:pt x="486022" y="444891"/>
                </a:moveTo>
                <a:cubicBezTo>
                  <a:pt x="463771" y="444891"/>
                  <a:pt x="445525" y="463111"/>
                  <a:pt x="445525" y="485331"/>
                </a:cubicBezTo>
                <a:cubicBezTo>
                  <a:pt x="445525" y="507639"/>
                  <a:pt x="463771" y="525771"/>
                  <a:pt x="486022" y="525771"/>
                </a:cubicBezTo>
                <a:cubicBezTo>
                  <a:pt x="508362" y="525771"/>
                  <a:pt x="526519" y="507639"/>
                  <a:pt x="526519" y="485331"/>
                </a:cubicBezTo>
                <a:cubicBezTo>
                  <a:pt x="526519" y="463111"/>
                  <a:pt x="508362" y="444891"/>
                  <a:pt x="486022" y="444891"/>
                </a:cubicBezTo>
                <a:close/>
                <a:moveTo>
                  <a:pt x="303740" y="444891"/>
                </a:moveTo>
                <a:cubicBezTo>
                  <a:pt x="281489" y="444891"/>
                  <a:pt x="263243" y="463111"/>
                  <a:pt x="263243" y="485331"/>
                </a:cubicBezTo>
                <a:cubicBezTo>
                  <a:pt x="263243" y="507639"/>
                  <a:pt x="281489" y="525771"/>
                  <a:pt x="303740" y="525771"/>
                </a:cubicBezTo>
                <a:cubicBezTo>
                  <a:pt x="326080" y="525771"/>
                  <a:pt x="344237" y="507639"/>
                  <a:pt x="344237" y="485331"/>
                </a:cubicBezTo>
                <a:cubicBezTo>
                  <a:pt x="344237" y="463111"/>
                  <a:pt x="326080" y="444891"/>
                  <a:pt x="303740" y="444891"/>
                </a:cubicBezTo>
                <a:close/>
                <a:moveTo>
                  <a:pt x="121458" y="444891"/>
                </a:moveTo>
                <a:cubicBezTo>
                  <a:pt x="99207" y="444891"/>
                  <a:pt x="80961" y="463111"/>
                  <a:pt x="80961" y="485331"/>
                </a:cubicBezTo>
                <a:cubicBezTo>
                  <a:pt x="80961" y="507639"/>
                  <a:pt x="99207" y="525771"/>
                  <a:pt x="121458" y="525771"/>
                </a:cubicBezTo>
                <a:cubicBezTo>
                  <a:pt x="143799" y="525771"/>
                  <a:pt x="161956" y="507639"/>
                  <a:pt x="161956" y="485331"/>
                </a:cubicBezTo>
                <a:cubicBezTo>
                  <a:pt x="161956" y="463111"/>
                  <a:pt x="143799" y="444891"/>
                  <a:pt x="121458" y="444891"/>
                </a:cubicBezTo>
                <a:close/>
                <a:moveTo>
                  <a:pt x="303740" y="202252"/>
                </a:moveTo>
                <a:cubicBezTo>
                  <a:pt x="281489" y="202252"/>
                  <a:pt x="263243" y="220384"/>
                  <a:pt x="263243" y="242692"/>
                </a:cubicBezTo>
                <a:cubicBezTo>
                  <a:pt x="263243" y="264912"/>
                  <a:pt x="281489" y="283132"/>
                  <a:pt x="303740" y="283132"/>
                </a:cubicBezTo>
                <a:cubicBezTo>
                  <a:pt x="326080" y="283132"/>
                  <a:pt x="344237" y="264912"/>
                  <a:pt x="344237" y="242692"/>
                </a:cubicBezTo>
                <a:cubicBezTo>
                  <a:pt x="344237" y="220384"/>
                  <a:pt x="326080" y="202252"/>
                  <a:pt x="303740" y="202252"/>
                </a:cubicBezTo>
                <a:close/>
                <a:moveTo>
                  <a:pt x="303740" y="181988"/>
                </a:moveTo>
                <a:cubicBezTo>
                  <a:pt x="337206" y="181988"/>
                  <a:pt x="364530" y="209274"/>
                  <a:pt x="364530" y="242692"/>
                </a:cubicBezTo>
                <a:cubicBezTo>
                  <a:pt x="364530" y="272555"/>
                  <a:pt x="342546" y="297619"/>
                  <a:pt x="313887" y="302507"/>
                </a:cubicBezTo>
                <a:lnTo>
                  <a:pt x="313887" y="343747"/>
                </a:lnTo>
                <a:lnTo>
                  <a:pt x="496169" y="343747"/>
                </a:lnTo>
                <a:lnTo>
                  <a:pt x="496169" y="425516"/>
                </a:lnTo>
                <a:cubicBezTo>
                  <a:pt x="524828" y="430404"/>
                  <a:pt x="546812" y="455468"/>
                  <a:pt x="546812" y="485331"/>
                </a:cubicBezTo>
                <a:cubicBezTo>
                  <a:pt x="546812" y="518749"/>
                  <a:pt x="519488" y="546035"/>
                  <a:pt x="486022" y="546035"/>
                </a:cubicBezTo>
                <a:cubicBezTo>
                  <a:pt x="452645" y="546035"/>
                  <a:pt x="425321" y="518749"/>
                  <a:pt x="425321" y="485331"/>
                </a:cubicBezTo>
                <a:cubicBezTo>
                  <a:pt x="425321" y="455468"/>
                  <a:pt x="447305" y="430404"/>
                  <a:pt x="475964" y="425516"/>
                </a:cubicBezTo>
                <a:lnTo>
                  <a:pt x="475964" y="364012"/>
                </a:lnTo>
                <a:lnTo>
                  <a:pt x="313887" y="364012"/>
                </a:lnTo>
                <a:lnTo>
                  <a:pt x="313887" y="425516"/>
                </a:lnTo>
                <a:cubicBezTo>
                  <a:pt x="342546" y="430404"/>
                  <a:pt x="364530" y="455468"/>
                  <a:pt x="364530" y="485331"/>
                </a:cubicBezTo>
                <a:cubicBezTo>
                  <a:pt x="364530" y="518749"/>
                  <a:pt x="337206" y="546035"/>
                  <a:pt x="303740" y="546035"/>
                </a:cubicBezTo>
                <a:cubicBezTo>
                  <a:pt x="270363" y="546035"/>
                  <a:pt x="243039" y="518749"/>
                  <a:pt x="243039" y="485331"/>
                </a:cubicBezTo>
                <a:cubicBezTo>
                  <a:pt x="243039" y="455468"/>
                  <a:pt x="265023" y="430404"/>
                  <a:pt x="293683" y="425516"/>
                </a:cubicBezTo>
                <a:lnTo>
                  <a:pt x="293683" y="364012"/>
                </a:lnTo>
                <a:lnTo>
                  <a:pt x="131605" y="364012"/>
                </a:lnTo>
                <a:lnTo>
                  <a:pt x="131605" y="425516"/>
                </a:lnTo>
                <a:cubicBezTo>
                  <a:pt x="160265" y="430404"/>
                  <a:pt x="182249" y="455468"/>
                  <a:pt x="182249" y="485331"/>
                </a:cubicBezTo>
                <a:cubicBezTo>
                  <a:pt x="182249" y="518749"/>
                  <a:pt x="154924" y="546035"/>
                  <a:pt x="121458" y="546035"/>
                </a:cubicBezTo>
                <a:cubicBezTo>
                  <a:pt x="88082" y="546035"/>
                  <a:pt x="60757" y="518749"/>
                  <a:pt x="60757" y="485331"/>
                </a:cubicBezTo>
                <a:cubicBezTo>
                  <a:pt x="60757" y="455468"/>
                  <a:pt x="82741" y="430404"/>
                  <a:pt x="111401" y="425516"/>
                </a:cubicBezTo>
                <a:lnTo>
                  <a:pt x="111401" y="343747"/>
                </a:lnTo>
                <a:lnTo>
                  <a:pt x="293683" y="343747"/>
                </a:lnTo>
                <a:lnTo>
                  <a:pt x="293683" y="302507"/>
                </a:lnTo>
                <a:cubicBezTo>
                  <a:pt x="265023" y="297619"/>
                  <a:pt x="243039" y="272555"/>
                  <a:pt x="243039" y="242692"/>
                </a:cubicBezTo>
                <a:cubicBezTo>
                  <a:pt x="243039" y="209274"/>
                  <a:pt x="270363" y="181988"/>
                  <a:pt x="303740" y="181988"/>
                </a:cubicBezTo>
                <a:close/>
                <a:moveTo>
                  <a:pt x="20293" y="141571"/>
                </a:moveTo>
                <a:lnTo>
                  <a:pt x="20293" y="574373"/>
                </a:lnTo>
                <a:cubicBezTo>
                  <a:pt x="20293" y="581394"/>
                  <a:pt x="25277" y="586459"/>
                  <a:pt x="32398" y="586459"/>
                </a:cubicBezTo>
                <a:lnTo>
                  <a:pt x="575241" y="586459"/>
                </a:lnTo>
                <a:cubicBezTo>
                  <a:pt x="582273" y="586459"/>
                  <a:pt x="587346" y="581394"/>
                  <a:pt x="587346" y="574373"/>
                </a:cubicBezTo>
                <a:lnTo>
                  <a:pt x="587346" y="141571"/>
                </a:lnTo>
                <a:close/>
                <a:moveTo>
                  <a:pt x="70839" y="50600"/>
                </a:moveTo>
                <a:cubicBezTo>
                  <a:pt x="59713" y="50600"/>
                  <a:pt x="50635" y="59662"/>
                  <a:pt x="50635" y="70768"/>
                </a:cubicBezTo>
                <a:cubicBezTo>
                  <a:pt x="50635" y="81963"/>
                  <a:pt x="59713" y="91025"/>
                  <a:pt x="70839" y="91025"/>
                </a:cubicBezTo>
                <a:cubicBezTo>
                  <a:pt x="82053" y="91025"/>
                  <a:pt x="91131" y="81963"/>
                  <a:pt x="91131" y="70768"/>
                </a:cubicBezTo>
                <a:cubicBezTo>
                  <a:pt x="91131" y="59662"/>
                  <a:pt x="82053" y="50600"/>
                  <a:pt x="70839" y="50600"/>
                </a:cubicBezTo>
                <a:close/>
                <a:moveTo>
                  <a:pt x="253110" y="50547"/>
                </a:moveTo>
                <a:cubicBezTo>
                  <a:pt x="241985" y="50547"/>
                  <a:pt x="232906" y="59618"/>
                  <a:pt x="232906" y="70733"/>
                </a:cubicBezTo>
                <a:cubicBezTo>
                  <a:pt x="232906" y="81937"/>
                  <a:pt x="241985" y="91008"/>
                  <a:pt x="253110" y="91008"/>
                </a:cubicBezTo>
                <a:cubicBezTo>
                  <a:pt x="264324" y="91008"/>
                  <a:pt x="273402" y="81937"/>
                  <a:pt x="273402" y="70733"/>
                </a:cubicBezTo>
                <a:cubicBezTo>
                  <a:pt x="273402" y="59618"/>
                  <a:pt x="264324" y="50547"/>
                  <a:pt x="253110" y="50547"/>
                </a:cubicBezTo>
                <a:close/>
                <a:moveTo>
                  <a:pt x="162010" y="50547"/>
                </a:moveTo>
                <a:cubicBezTo>
                  <a:pt x="150885" y="50547"/>
                  <a:pt x="141806" y="59618"/>
                  <a:pt x="141806" y="70733"/>
                </a:cubicBezTo>
                <a:cubicBezTo>
                  <a:pt x="141806" y="81937"/>
                  <a:pt x="150885" y="91008"/>
                  <a:pt x="162010" y="91008"/>
                </a:cubicBezTo>
                <a:cubicBezTo>
                  <a:pt x="173224" y="91008"/>
                  <a:pt x="182302" y="81937"/>
                  <a:pt x="182302" y="70733"/>
                </a:cubicBezTo>
                <a:cubicBezTo>
                  <a:pt x="182302" y="59618"/>
                  <a:pt x="173224" y="50547"/>
                  <a:pt x="162010" y="50547"/>
                </a:cubicBezTo>
                <a:close/>
                <a:moveTo>
                  <a:pt x="70839" y="30343"/>
                </a:moveTo>
                <a:cubicBezTo>
                  <a:pt x="93178" y="30343"/>
                  <a:pt x="111423" y="48556"/>
                  <a:pt x="111423" y="70768"/>
                </a:cubicBezTo>
                <a:cubicBezTo>
                  <a:pt x="111423" y="93069"/>
                  <a:pt x="93178" y="111282"/>
                  <a:pt x="70839" y="111282"/>
                </a:cubicBezTo>
                <a:cubicBezTo>
                  <a:pt x="48588" y="111282"/>
                  <a:pt x="30343" y="93069"/>
                  <a:pt x="30343" y="70768"/>
                </a:cubicBezTo>
                <a:cubicBezTo>
                  <a:pt x="30343" y="48556"/>
                  <a:pt x="48588" y="30343"/>
                  <a:pt x="70839" y="30343"/>
                </a:cubicBezTo>
                <a:close/>
                <a:moveTo>
                  <a:pt x="253110" y="30273"/>
                </a:moveTo>
                <a:cubicBezTo>
                  <a:pt x="275449" y="30273"/>
                  <a:pt x="293694" y="48502"/>
                  <a:pt x="293694" y="70733"/>
                </a:cubicBezTo>
                <a:cubicBezTo>
                  <a:pt x="293694" y="93053"/>
                  <a:pt x="275449" y="111282"/>
                  <a:pt x="253110" y="111282"/>
                </a:cubicBezTo>
                <a:cubicBezTo>
                  <a:pt x="230859" y="111282"/>
                  <a:pt x="212614" y="93053"/>
                  <a:pt x="212614" y="70733"/>
                </a:cubicBezTo>
                <a:cubicBezTo>
                  <a:pt x="212614" y="48502"/>
                  <a:pt x="230859" y="30273"/>
                  <a:pt x="253110" y="30273"/>
                </a:cubicBezTo>
                <a:close/>
                <a:moveTo>
                  <a:pt x="162010" y="30273"/>
                </a:moveTo>
                <a:cubicBezTo>
                  <a:pt x="184349" y="30273"/>
                  <a:pt x="202594" y="48502"/>
                  <a:pt x="202594" y="70733"/>
                </a:cubicBezTo>
                <a:cubicBezTo>
                  <a:pt x="202594" y="93053"/>
                  <a:pt x="184349" y="111282"/>
                  <a:pt x="162010" y="111282"/>
                </a:cubicBezTo>
                <a:cubicBezTo>
                  <a:pt x="139759" y="111282"/>
                  <a:pt x="121514" y="93053"/>
                  <a:pt x="121514" y="70733"/>
                </a:cubicBezTo>
                <a:cubicBezTo>
                  <a:pt x="121514" y="48502"/>
                  <a:pt x="139759" y="30273"/>
                  <a:pt x="162010" y="30273"/>
                </a:cubicBezTo>
                <a:close/>
                <a:moveTo>
                  <a:pt x="29371" y="20263"/>
                </a:moveTo>
                <a:cubicBezTo>
                  <a:pt x="24298" y="20263"/>
                  <a:pt x="20293" y="24262"/>
                  <a:pt x="20293" y="29327"/>
                </a:cubicBezTo>
                <a:lnTo>
                  <a:pt x="20293" y="121309"/>
                </a:lnTo>
                <a:lnTo>
                  <a:pt x="587346" y="121309"/>
                </a:lnTo>
                <a:lnTo>
                  <a:pt x="587346" y="29327"/>
                </a:lnTo>
                <a:cubicBezTo>
                  <a:pt x="587346" y="24262"/>
                  <a:pt x="583341" y="20263"/>
                  <a:pt x="578267" y="20263"/>
                </a:cubicBezTo>
                <a:close/>
                <a:moveTo>
                  <a:pt x="29371" y="0"/>
                </a:moveTo>
                <a:lnTo>
                  <a:pt x="579247" y="0"/>
                </a:lnTo>
                <a:cubicBezTo>
                  <a:pt x="594466" y="0"/>
                  <a:pt x="607639" y="13153"/>
                  <a:pt x="607639" y="29327"/>
                </a:cubicBezTo>
                <a:lnTo>
                  <a:pt x="607639" y="121309"/>
                </a:lnTo>
                <a:lnTo>
                  <a:pt x="607639" y="141571"/>
                </a:lnTo>
                <a:lnTo>
                  <a:pt x="607639" y="574373"/>
                </a:lnTo>
                <a:cubicBezTo>
                  <a:pt x="607639" y="592503"/>
                  <a:pt x="593398" y="606722"/>
                  <a:pt x="575241" y="606722"/>
                </a:cubicBezTo>
                <a:lnTo>
                  <a:pt x="32398" y="606722"/>
                </a:lnTo>
                <a:cubicBezTo>
                  <a:pt x="14152" y="606722"/>
                  <a:pt x="0" y="592503"/>
                  <a:pt x="0" y="574373"/>
                </a:cubicBezTo>
                <a:lnTo>
                  <a:pt x="0" y="141571"/>
                </a:lnTo>
                <a:lnTo>
                  <a:pt x="0" y="121309"/>
                </a:lnTo>
                <a:lnTo>
                  <a:pt x="0" y="29327"/>
                </a:lnTo>
                <a:cubicBezTo>
                  <a:pt x="0" y="13153"/>
                  <a:pt x="13173" y="0"/>
                  <a:pt x="29371" y="0"/>
                </a:cubicBezTo>
                <a:close/>
              </a:path>
            </a:pathLst>
          </a:custGeom>
          <a:solidFill>
            <a:schemeClr val="accent4">
              <a:lumMod val="50000"/>
            </a:schemeClr>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endParaRPr lang="en-US">
              <a:solidFill>
                <a:schemeClr val="bg1"/>
              </a:solidFill>
              <a:cs typeface="+mn-ea"/>
              <a:sym typeface="+mn-lt"/>
            </a:endParaRPr>
          </a:p>
        </p:txBody>
      </p:sp>
      <p:sp>
        <p:nvSpPr>
          <p:cNvPr id="146" name="Oval 17"/>
          <p:cNvSpPr>
            <a:spLocks noChangeArrowheads="1"/>
          </p:cNvSpPr>
          <p:nvPr/>
        </p:nvSpPr>
        <p:spPr bwMode="auto">
          <a:xfrm>
            <a:off x="7286605" y="2270805"/>
            <a:ext cx="470616" cy="369410"/>
          </a:xfrm>
          <a:custGeom>
            <a:avLst/>
            <a:gdLst>
              <a:gd name="connsiteX0" fmla="*/ 315239 w 606721"/>
              <a:gd name="connsiteY0" fmla="*/ 351824 h 476246"/>
              <a:gd name="connsiteX1" fmla="*/ 315239 w 606721"/>
              <a:gd name="connsiteY1" fmla="*/ 369957 h 476246"/>
              <a:gd name="connsiteX2" fmla="*/ 533394 w 606721"/>
              <a:gd name="connsiteY2" fmla="*/ 369957 h 476246"/>
              <a:gd name="connsiteX3" fmla="*/ 533394 w 606721"/>
              <a:gd name="connsiteY3" fmla="*/ 351824 h 476246"/>
              <a:gd name="connsiteX4" fmla="*/ 88066 w 606721"/>
              <a:gd name="connsiteY4" fmla="*/ 264832 h 476246"/>
              <a:gd name="connsiteX5" fmla="*/ 183188 w 606721"/>
              <a:gd name="connsiteY5" fmla="*/ 264832 h 476246"/>
              <a:gd name="connsiteX6" fmla="*/ 183188 w 606721"/>
              <a:gd name="connsiteY6" fmla="*/ 359813 h 476246"/>
              <a:gd name="connsiteX7" fmla="*/ 88066 w 606721"/>
              <a:gd name="connsiteY7" fmla="*/ 359813 h 476246"/>
              <a:gd name="connsiteX8" fmla="*/ 315239 w 606721"/>
              <a:gd name="connsiteY8" fmla="*/ 261160 h 476246"/>
              <a:gd name="connsiteX9" fmla="*/ 315239 w 606721"/>
              <a:gd name="connsiteY9" fmla="*/ 279293 h 476246"/>
              <a:gd name="connsiteX10" fmla="*/ 533394 w 606721"/>
              <a:gd name="connsiteY10" fmla="*/ 279293 h 476246"/>
              <a:gd name="connsiteX11" fmla="*/ 533394 w 606721"/>
              <a:gd name="connsiteY11" fmla="*/ 261160 h 476246"/>
              <a:gd name="connsiteX12" fmla="*/ 69901 w 606721"/>
              <a:gd name="connsiteY12" fmla="*/ 246676 h 476246"/>
              <a:gd name="connsiteX13" fmla="*/ 69901 w 606721"/>
              <a:gd name="connsiteY13" fmla="*/ 377940 h 476246"/>
              <a:gd name="connsiteX14" fmla="*/ 201365 w 606721"/>
              <a:gd name="connsiteY14" fmla="*/ 377940 h 476246"/>
              <a:gd name="connsiteX15" fmla="*/ 201365 w 606721"/>
              <a:gd name="connsiteY15" fmla="*/ 246676 h 476246"/>
              <a:gd name="connsiteX16" fmla="*/ 315239 w 606721"/>
              <a:gd name="connsiteY16" fmla="*/ 170381 h 476246"/>
              <a:gd name="connsiteX17" fmla="*/ 315239 w 606721"/>
              <a:gd name="connsiteY17" fmla="*/ 188514 h 476246"/>
              <a:gd name="connsiteX18" fmla="*/ 533394 w 606721"/>
              <a:gd name="connsiteY18" fmla="*/ 188514 h 476246"/>
              <a:gd name="connsiteX19" fmla="*/ 533394 w 606721"/>
              <a:gd name="connsiteY19" fmla="*/ 170381 h 476246"/>
              <a:gd name="connsiteX20" fmla="*/ 135627 w 606721"/>
              <a:gd name="connsiteY20" fmla="*/ 97874 h 476246"/>
              <a:gd name="connsiteX21" fmla="*/ 183188 w 606721"/>
              <a:gd name="connsiteY21" fmla="*/ 145294 h 476246"/>
              <a:gd name="connsiteX22" fmla="*/ 135627 w 606721"/>
              <a:gd name="connsiteY22" fmla="*/ 192714 h 476246"/>
              <a:gd name="connsiteX23" fmla="*/ 88066 w 606721"/>
              <a:gd name="connsiteY23" fmla="*/ 145294 h 476246"/>
              <a:gd name="connsiteX24" fmla="*/ 135627 w 606721"/>
              <a:gd name="connsiteY24" fmla="*/ 97874 h 476246"/>
              <a:gd name="connsiteX25" fmla="*/ 315239 w 606721"/>
              <a:gd name="connsiteY25" fmla="*/ 79716 h 476246"/>
              <a:gd name="connsiteX26" fmla="*/ 315239 w 606721"/>
              <a:gd name="connsiteY26" fmla="*/ 97849 h 476246"/>
              <a:gd name="connsiteX27" fmla="*/ 533394 w 606721"/>
              <a:gd name="connsiteY27" fmla="*/ 97849 h 476246"/>
              <a:gd name="connsiteX28" fmla="*/ 533394 w 606721"/>
              <a:gd name="connsiteY28" fmla="*/ 79716 h 476246"/>
              <a:gd name="connsiteX29" fmla="*/ 135690 w 606721"/>
              <a:gd name="connsiteY29" fmla="*/ 79602 h 476246"/>
              <a:gd name="connsiteX30" fmla="*/ 69901 w 606721"/>
              <a:gd name="connsiteY30" fmla="*/ 145292 h 476246"/>
              <a:gd name="connsiteX31" fmla="*/ 135690 w 606721"/>
              <a:gd name="connsiteY31" fmla="*/ 210867 h 476246"/>
              <a:gd name="connsiteX32" fmla="*/ 201365 w 606721"/>
              <a:gd name="connsiteY32" fmla="*/ 145292 h 476246"/>
              <a:gd name="connsiteX33" fmla="*/ 135690 w 606721"/>
              <a:gd name="connsiteY33" fmla="*/ 79602 h 476246"/>
              <a:gd name="connsiteX34" fmla="*/ 0 w 606721"/>
              <a:gd name="connsiteY34" fmla="*/ 0 h 476246"/>
              <a:gd name="connsiteX35" fmla="*/ 606721 w 606721"/>
              <a:gd name="connsiteY35" fmla="*/ 0 h 476246"/>
              <a:gd name="connsiteX36" fmla="*/ 606721 w 606721"/>
              <a:gd name="connsiteY36" fmla="*/ 476246 h 476246"/>
              <a:gd name="connsiteX37" fmla="*/ 0 w 606721"/>
              <a:gd name="connsiteY37" fmla="*/ 476246 h 47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721" h="476246">
                <a:moveTo>
                  <a:pt x="315239" y="351824"/>
                </a:moveTo>
                <a:lnTo>
                  <a:pt x="315239" y="369957"/>
                </a:lnTo>
                <a:lnTo>
                  <a:pt x="533394" y="369957"/>
                </a:lnTo>
                <a:lnTo>
                  <a:pt x="533394" y="351824"/>
                </a:lnTo>
                <a:close/>
                <a:moveTo>
                  <a:pt x="88066" y="264832"/>
                </a:moveTo>
                <a:lnTo>
                  <a:pt x="183188" y="264832"/>
                </a:lnTo>
                <a:lnTo>
                  <a:pt x="183188" y="359813"/>
                </a:lnTo>
                <a:lnTo>
                  <a:pt x="88066" y="359813"/>
                </a:lnTo>
                <a:close/>
                <a:moveTo>
                  <a:pt x="315239" y="261160"/>
                </a:moveTo>
                <a:lnTo>
                  <a:pt x="315239" y="279293"/>
                </a:lnTo>
                <a:lnTo>
                  <a:pt x="533394" y="279293"/>
                </a:lnTo>
                <a:lnTo>
                  <a:pt x="533394" y="261160"/>
                </a:lnTo>
                <a:close/>
                <a:moveTo>
                  <a:pt x="69901" y="246676"/>
                </a:moveTo>
                <a:lnTo>
                  <a:pt x="69901" y="377940"/>
                </a:lnTo>
                <a:lnTo>
                  <a:pt x="201365" y="377940"/>
                </a:lnTo>
                <a:lnTo>
                  <a:pt x="201365" y="246676"/>
                </a:lnTo>
                <a:close/>
                <a:moveTo>
                  <a:pt x="315239" y="170381"/>
                </a:moveTo>
                <a:lnTo>
                  <a:pt x="315239" y="188514"/>
                </a:lnTo>
                <a:lnTo>
                  <a:pt x="533394" y="188514"/>
                </a:lnTo>
                <a:lnTo>
                  <a:pt x="533394" y="170381"/>
                </a:lnTo>
                <a:close/>
                <a:moveTo>
                  <a:pt x="135627" y="97874"/>
                </a:moveTo>
                <a:cubicBezTo>
                  <a:pt x="161894" y="97874"/>
                  <a:pt x="183188" y="119105"/>
                  <a:pt x="183188" y="145294"/>
                </a:cubicBezTo>
                <a:cubicBezTo>
                  <a:pt x="183188" y="171483"/>
                  <a:pt x="161894" y="192714"/>
                  <a:pt x="135627" y="192714"/>
                </a:cubicBezTo>
                <a:cubicBezTo>
                  <a:pt x="109360" y="192714"/>
                  <a:pt x="88066" y="171483"/>
                  <a:pt x="88066" y="145294"/>
                </a:cubicBezTo>
                <a:cubicBezTo>
                  <a:pt x="88066" y="119105"/>
                  <a:pt x="109360" y="97874"/>
                  <a:pt x="135627" y="97874"/>
                </a:cubicBezTo>
                <a:close/>
                <a:moveTo>
                  <a:pt x="315239" y="79716"/>
                </a:moveTo>
                <a:lnTo>
                  <a:pt x="315239" y="97849"/>
                </a:lnTo>
                <a:lnTo>
                  <a:pt x="533394" y="97849"/>
                </a:lnTo>
                <a:lnTo>
                  <a:pt x="533394" y="79716"/>
                </a:lnTo>
                <a:close/>
                <a:moveTo>
                  <a:pt x="135690" y="79602"/>
                </a:moveTo>
                <a:cubicBezTo>
                  <a:pt x="99369" y="79602"/>
                  <a:pt x="69901" y="109140"/>
                  <a:pt x="69901" y="145292"/>
                </a:cubicBezTo>
                <a:cubicBezTo>
                  <a:pt x="69901" y="181443"/>
                  <a:pt x="99369" y="210867"/>
                  <a:pt x="135690" y="210867"/>
                </a:cubicBezTo>
                <a:cubicBezTo>
                  <a:pt x="171897" y="210867"/>
                  <a:pt x="201365" y="181443"/>
                  <a:pt x="201365" y="145292"/>
                </a:cubicBezTo>
                <a:cubicBezTo>
                  <a:pt x="201365" y="109140"/>
                  <a:pt x="171897" y="79602"/>
                  <a:pt x="135690" y="79602"/>
                </a:cubicBezTo>
                <a:close/>
                <a:moveTo>
                  <a:pt x="0" y="0"/>
                </a:moveTo>
                <a:lnTo>
                  <a:pt x="606721" y="0"/>
                </a:lnTo>
                <a:lnTo>
                  <a:pt x="606721" y="476246"/>
                </a:lnTo>
                <a:lnTo>
                  <a:pt x="0" y="476246"/>
                </a:lnTo>
                <a:close/>
              </a:path>
            </a:pathLst>
          </a:custGeom>
          <a:solidFill>
            <a:schemeClr val="accent4">
              <a:lumMod val="50000"/>
            </a:schemeClr>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endParaRPr lang="en-US">
              <a:solidFill>
                <a:schemeClr val="bg1"/>
              </a:solidFill>
              <a:cs typeface="+mn-ea"/>
              <a:sym typeface="+mn-lt"/>
            </a:endParaRPr>
          </a:p>
        </p:txBody>
      </p:sp>
      <p:sp>
        <p:nvSpPr>
          <p:cNvPr id="147" name="Oval 18"/>
          <p:cNvSpPr>
            <a:spLocks noChangeArrowheads="1"/>
          </p:cNvSpPr>
          <p:nvPr/>
        </p:nvSpPr>
        <p:spPr bwMode="auto">
          <a:xfrm>
            <a:off x="4574630" y="4953149"/>
            <a:ext cx="470255" cy="430388"/>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 name="T20" fmla="*/ 325000 h 606722"/>
              <a:gd name="T21" fmla="*/ 325000 h 606722"/>
              <a:gd name="T22" fmla="*/ 325000 h 606722"/>
              <a:gd name="T23" fmla="*/ 325000 h 606722"/>
              <a:gd name="T24" fmla="*/ 325000 h 606722"/>
              <a:gd name="T25" fmla="*/ 325000 h 606722"/>
              <a:gd name="T26" fmla="*/ 325000 h 606722"/>
              <a:gd name="T27" fmla="*/ 325000 h 606722"/>
              <a:gd name="T28" fmla="*/ 325000 h 606722"/>
              <a:gd name="T29" fmla="*/ 325000 h 606722"/>
              <a:gd name="T30" fmla="*/ 325000 h 606722"/>
              <a:gd name="T31" fmla="*/ 325000 h 606722"/>
              <a:gd name="T32" fmla="*/ 325000 h 606722"/>
              <a:gd name="T33" fmla="*/ 325000 h 606722"/>
              <a:gd name="T34" fmla="*/ 325000 h 606722"/>
              <a:gd name="T35" fmla="*/ 325000 h 606722"/>
              <a:gd name="T36" fmla="*/ 325000 h 606722"/>
              <a:gd name="T37" fmla="*/ 325000 h 606722"/>
              <a:gd name="T38" fmla="*/ 325000 h 606722"/>
              <a:gd name="T39" fmla="*/ 325000 h 606722"/>
              <a:gd name="T40" fmla="*/ 325000 h 606722"/>
              <a:gd name="T41" fmla="*/ 325000 h 606722"/>
              <a:gd name="T42" fmla="*/ 325000 h 606722"/>
              <a:gd name="T43" fmla="*/ 325000 h 606722"/>
              <a:gd name="T44" fmla="*/ 325000 h 606722"/>
              <a:gd name="T45" fmla="*/ 325000 h 606722"/>
              <a:gd name="T46" fmla="*/ 325000 h 606722"/>
              <a:gd name="T47"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27" h="6258">
                <a:moveTo>
                  <a:pt x="6684" y="0"/>
                </a:moveTo>
                <a:lnTo>
                  <a:pt x="142" y="0"/>
                </a:lnTo>
                <a:cubicBezTo>
                  <a:pt x="64" y="0"/>
                  <a:pt x="0" y="64"/>
                  <a:pt x="0" y="143"/>
                </a:cubicBezTo>
                <a:lnTo>
                  <a:pt x="0" y="4694"/>
                </a:lnTo>
                <a:cubicBezTo>
                  <a:pt x="0" y="4772"/>
                  <a:pt x="64" y="4836"/>
                  <a:pt x="142" y="4836"/>
                </a:cubicBezTo>
                <a:lnTo>
                  <a:pt x="2344" y="4836"/>
                </a:lnTo>
                <a:lnTo>
                  <a:pt x="3297" y="6198"/>
                </a:lnTo>
                <a:cubicBezTo>
                  <a:pt x="3323" y="6235"/>
                  <a:pt x="3367" y="6258"/>
                  <a:pt x="3413" y="6258"/>
                </a:cubicBezTo>
                <a:cubicBezTo>
                  <a:pt x="3460" y="6258"/>
                  <a:pt x="3503" y="6235"/>
                  <a:pt x="3530" y="6198"/>
                </a:cubicBezTo>
                <a:lnTo>
                  <a:pt x="4483" y="4836"/>
                </a:lnTo>
                <a:lnTo>
                  <a:pt x="6684" y="4836"/>
                </a:lnTo>
                <a:cubicBezTo>
                  <a:pt x="6763" y="4836"/>
                  <a:pt x="6827" y="4772"/>
                  <a:pt x="6827" y="4694"/>
                </a:cubicBezTo>
                <a:lnTo>
                  <a:pt x="6827" y="143"/>
                </a:lnTo>
                <a:cubicBezTo>
                  <a:pt x="6827" y="64"/>
                  <a:pt x="6763" y="0"/>
                  <a:pt x="6684" y="0"/>
                </a:cubicBezTo>
                <a:close/>
                <a:moveTo>
                  <a:pt x="6542" y="4552"/>
                </a:moveTo>
                <a:lnTo>
                  <a:pt x="4409" y="4552"/>
                </a:lnTo>
                <a:cubicBezTo>
                  <a:pt x="4363" y="4552"/>
                  <a:pt x="4319" y="4574"/>
                  <a:pt x="4292" y="4612"/>
                </a:cubicBezTo>
                <a:lnTo>
                  <a:pt x="3413" y="5868"/>
                </a:lnTo>
                <a:lnTo>
                  <a:pt x="2534" y="4612"/>
                </a:lnTo>
                <a:cubicBezTo>
                  <a:pt x="2508" y="4574"/>
                  <a:pt x="2464" y="4552"/>
                  <a:pt x="2418" y="4552"/>
                </a:cubicBezTo>
                <a:lnTo>
                  <a:pt x="284" y="4552"/>
                </a:lnTo>
                <a:lnTo>
                  <a:pt x="284" y="285"/>
                </a:lnTo>
                <a:lnTo>
                  <a:pt x="6542" y="285"/>
                </a:lnTo>
                <a:lnTo>
                  <a:pt x="6542" y="4552"/>
                </a:lnTo>
                <a:close/>
              </a:path>
            </a:pathLst>
          </a:custGeom>
          <a:solidFill>
            <a:schemeClr val="accent4">
              <a:lumMod val="50000"/>
            </a:schemeClr>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endParaRPr lang="en-US">
              <a:solidFill>
                <a:schemeClr val="bg1"/>
              </a:solidFill>
              <a:cs typeface="+mn-ea"/>
              <a:sym typeface="+mn-lt"/>
            </a:endParaRPr>
          </a:p>
        </p:txBody>
      </p:sp>
      <p:grpSp>
        <p:nvGrpSpPr>
          <p:cNvPr id="148" name="组合 147"/>
          <p:cNvGrpSpPr/>
          <p:nvPr/>
        </p:nvGrpSpPr>
        <p:grpSpPr>
          <a:xfrm>
            <a:off x="8807742" y="1949797"/>
            <a:ext cx="2422746" cy="823200"/>
            <a:chOff x="7523108" y="3331677"/>
            <a:chExt cx="2422746" cy="823200"/>
          </a:xfrm>
        </p:grpSpPr>
        <p:sp>
          <p:nvSpPr>
            <p:cNvPr id="149" name="矩形 148"/>
            <p:cNvSpPr/>
            <p:nvPr/>
          </p:nvSpPr>
          <p:spPr>
            <a:xfrm>
              <a:off x="7523108" y="3331677"/>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cs typeface="+mn-ea"/>
                  <a:sym typeface="+mn-lt"/>
                </a:rPr>
                <a:t>标题文字添加</a:t>
              </a:r>
            </a:p>
          </p:txBody>
        </p:sp>
        <p:sp>
          <p:nvSpPr>
            <p:cNvPr id="150" name="文本框 149"/>
            <p:cNvSpPr txBox="1"/>
            <p:nvPr/>
          </p:nvSpPr>
          <p:spPr>
            <a:xfrm>
              <a:off x="7523108" y="3641467"/>
              <a:ext cx="2422746"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bg1"/>
                  </a:solidFill>
                  <a:cs typeface="+mn-ea"/>
                  <a:sym typeface="+mn-lt"/>
                </a:rPr>
                <a:t>The user can demonstrate on a projector or computer, or print the presentation and make it into a film to be used in a wider field.</a:t>
              </a:r>
            </a:p>
          </p:txBody>
        </p:sp>
      </p:grpSp>
      <p:grpSp>
        <p:nvGrpSpPr>
          <p:cNvPr id="151" name="组合 150"/>
          <p:cNvGrpSpPr/>
          <p:nvPr/>
        </p:nvGrpSpPr>
        <p:grpSpPr>
          <a:xfrm>
            <a:off x="8807742" y="3409280"/>
            <a:ext cx="2422746" cy="823200"/>
            <a:chOff x="7523108" y="3331677"/>
            <a:chExt cx="2422746" cy="823200"/>
          </a:xfrm>
        </p:grpSpPr>
        <p:sp>
          <p:nvSpPr>
            <p:cNvPr id="152" name="矩形 151"/>
            <p:cNvSpPr/>
            <p:nvPr/>
          </p:nvSpPr>
          <p:spPr>
            <a:xfrm>
              <a:off x="7523108" y="3331677"/>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cs typeface="+mn-ea"/>
                  <a:sym typeface="+mn-lt"/>
                </a:rPr>
                <a:t>标题文字添加</a:t>
              </a:r>
            </a:p>
          </p:txBody>
        </p:sp>
        <p:sp>
          <p:nvSpPr>
            <p:cNvPr id="153" name="文本框 152"/>
            <p:cNvSpPr txBox="1"/>
            <p:nvPr/>
          </p:nvSpPr>
          <p:spPr>
            <a:xfrm>
              <a:off x="7523108" y="3641467"/>
              <a:ext cx="2422746"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bg1"/>
                  </a:solidFill>
                  <a:cs typeface="+mn-ea"/>
                  <a:sym typeface="+mn-lt"/>
                </a:rPr>
                <a:t>The user can demonstrate on a projector or computer, or print the presentation and make it into a film to be used in a wider field.</a:t>
              </a:r>
            </a:p>
          </p:txBody>
        </p:sp>
      </p:grpSp>
      <p:grpSp>
        <p:nvGrpSpPr>
          <p:cNvPr id="154" name="组合 153"/>
          <p:cNvGrpSpPr/>
          <p:nvPr/>
        </p:nvGrpSpPr>
        <p:grpSpPr>
          <a:xfrm>
            <a:off x="8807742" y="4868763"/>
            <a:ext cx="2422746" cy="823200"/>
            <a:chOff x="7523108" y="3331677"/>
            <a:chExt cx="2422746" cy="823200"/>
          </a:xfrm>
        </p:grpSpPr>
        <p:sp>
          <p:nvSpPr>
            <p:cNvPr id="155" name="矩形 154"/>
            <p:cNvSpPr/>
            <p:nvPr/>
          </p:nvSpPr>
          <p:spPr>
            <a:xfrm>
              <a:off x="7523108" y="3331677"/>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cs typeface="+mn-ea"/>
                  <a:sym typeface="+mn-lt"/>
                </a:rPr>
                <a:t>标题文字添加</a:t>
              </a:r>
            </a:p>
          </p:txBody>
        </p:sp>
        <p:sp>
          <p:nvSpPr>
            <p:cNvPr id="156" name="文本框 155"/>
            <p:cNvSpPr txBox="1"/>
            <p:nvPr/>
          </p:nvSpPr>
          <p:spPr>
            <a:xfrm>
              <a:off x="7523108" y="3641467"/>
              <a:ext cx="2422746"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bg1"/>
                  </a:solidFill>
                  <a:cs typeface="+mn-ea"/>
                  <a:sym typeface="+mn-lt"/>
                </a:rPr>
                <a:t>The user can demonstrate on a projector or computer, or print the presentation and make it into a film to be used in a wider field.</a:t>
              </a:r>
            </a:p>
          </p:txBody>
        </p:sp>
      </p:grpSp>
      <p:grpSp>
        <p:nvGrpSpPr>
          <p:cNvPr id="157" name="组合 156"/>
          <p:cNvGrpSpPr/>
          <p:nvPr/>
        </p:nvGrpSpPr>
        <p:grpSpPr>
          <a:xfrm>
            <a:off x="1112573" y="1949797"/>
            <a:ext cx="2422746" cy="823200"/>
            <a:chOff x="7523108" y="3331677"/>
            <a:chExt cx="2422746" cy="823200"/>
          </a:xfrm>
        </p:grpSpPr>
        <p:sp>
          <p:nvSpPr>
            <p:cNvPr id="158" name="矩形 157"/>
            <p:cNvSpPr/>
            <p:nvPr/>
          </p:nvSpPr>
          <p:spPr>
            <a:xfrm>
              <a:off x="7703880" y="3331677"/>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bg1"/>
                  </a:solidFill>
                  <a:cs typeface="+mn-ea"/>
                  <a:sym typeface="+mn-lt"/>
                </a:rPr>
                <a:t>标题文字添加</a:t>
              </a:r>
            </a:p>
          </p:txBody>
        </p:sp>
        <p:sp>
          <p:nvSpPr>
            <p:cNvPr id="159" name="文本框 158"/>
            <p:cNvSpPr txBox="1"/>
            <p:nvPr/>
          </p:nvSpPr>
          <p:spPr>
            <a:xfrm>
              <a:off x="7523108" y="3641467"/>
              <a:ext cx="2422746" cy="51341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800" dirty="0">
                  <a:solidFill>
                    <a:schemeClr val="bg1"/>
                  </a:solidFill>
                  <a:cs typeface="+mn-ea"/>
                  <a:sym typeface="+mn-lt"/>
                </a:rPr>
                <a:t>The user can demonstrate on a projector or computer, or print the presentation and make it into a film to be used in a wider field.</a:t>
              </a:r>
            </a:p>
          </p:txBody>
        </p:sp>
      </p:grpSp>
      <p:grpSp>
        <p:nvGrpSpPr>
          <p:cNvPr id="160" name="组合 159"/>
          <p:cNvGrpSpPr/>
          <p:nvPr/>
        </p:nvGrpSpPr>
        <p:grpSpPr>
          <a:xfrm>
            <a:off x="1112573" y="3409280"/>
            <a:ext cx="2422746" cy="823200"/>
            <a:chOff x="7523108" y="3331677"/>
            <a:chExt cx="2422746" cy="823200"/>
          </a:xfrm>
        </p:grpSpPr>
        <p:sp>
          <p:nvSpPr>
            <p:cNvPr id="161" name="矩形 160"/>
            <p:cNvSpPr/>
            <p:nvPr/>
          </p:nvSpPr>
          <p:spPr>
            <a:xfrm>
              <a:off x="7703880" y="3331677"/>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bg1"/>
                  </a:solidFill>
                  <a:cs typeface="+mn-ea"/>
                  <a:sym typeface="+mn-lt"/>
                </a:rPr>
                <a:t>标题文字添加</a:t>
              </a:r>
            </a:p>
          </p:txBody>
        </p:sp>
        <p:sp>
          <p:nvSpPr>
            <p:cNvPr id="162" name="文本框 161"/>
            <p:cNvSpPr txBox="1"/>
            <p:nvPr/>
          </p:nvSpPr>
          <p:spPr>
            <a:xfrm>
              <a:off x="7523108" y="3641467"/>
              <a:ext cx="2422746" cy="51341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800" dirty="0">
                  <a:solidFill>
                    <a:schemeClr val="bg1"/>
                  </a:solidFill>
                  <a:cs typeface="+mn-ea"/>
                  <a:sym typeface="+mn-lt"/>
                </a:rPr>
                <a:t>The user can demonstrate on a projector or computer, or print the presentation and make it into a film to be used in a wider field.</a:t>
              </a:r>
            </a:p>
          </p:txBody>
        </p:sp>
      </p:grpSp>
      <p:grpSp>
        <p:nvGrpSpPr>
          <p:cNvPr id="163" name="组合 162"/>
          <p:cNvGrpSpPr/>
          <p:nvPr/>
        </p:nvGrpSpPr>
        <p:grpSpPr>
          <a:xfrm>
            <a:off x="1112573" y="4868763"/>
            <a:ext cx="2422746" cy="823200"/>
            <a:chOff x="7523108" y="3331677"/>
            <a:chExt cx="2422746" cy="823200"/>
          </a:xfrm>
        </p:grpSpPr>
        <p:sp>
          <p:nvSpPr>
            <p:cNvPr id="164" name="矩形 163"/>
            <p:cNvSpPr/>
            <p:nvPr/>
          </p:nvSpPr>
          <p:spPr>
            <a:xfrm>
              <a:off x="7703880" y="3331677"/>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bg1"/>
                  </a:solidFill>
                  <a:cs typeface="+mn-ea"/>
                  <a:sym typeface="+mn-lt"/>
                </a:rPr>
                <a:t>标题文字添加</a:t>
              </a:r>
            </a:p>
          </p:txBody>
        </p:sp>
        <p:sp>
          <p:nvSpPr>
            <p:cNvPr id="165" name="文本框 164"/>
            <p:cNvSpPr txBox="1"/>
            <p:nvPr/>
          </p:nvSpPr>
          <p:spPr>
            <a:xfrm>
              <a:off x="7523108" y="3641467"/>
              <a:ext cx="2422746" cy="51341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800" dirty="0">
                  <a:solidFill>
                    <a:schemeClr val="bg1"/>
                  </a:solidFill>
                  <a:cs typeface="+mn-ea"/>
                  <a:sym typeface="+mn-lt"/>
                </a:rPr>
                <a:t>The user can demonstrate on a projector or computer, or 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6157623" y="930436"/>
            <a:ext cx="1499880" cy="1487055"/>
            <a:chOff x="6696364" y="1348509"/>
            <a:chExt cx="1499880" cy="1487055"/>
          </a:xfrm>
        </p:grpSpPr>
        <p:sp>
          <p:nvSpPr>
            <p:cNvPr id="6" name="矩形 5"/>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7" name="直接连接符 6"/>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859235" y="1012243"/>
            <a:ext cx="2105891" cy="1322070"/>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经</a:t>
            </a:r>
          </a:p>
        </p:txBody>
      </p:sp>
      <p:grpSp>
        <p:nvGrpSpPr>
          <p:cNvPr id="10" name="组合 9"/>
          <p:cNvGrpSpPr/>
          <p:nvPr/>
        </p:nvGrpSpPr>
        <p:grpSpPr>
          <a:xfrm>
            <a:off x="7367590" y="1697057"/>
            <a:ext cx="1499880" cy="1487055"/>
            <a:chOff x="6696364" y="1348509"/>
            <a:chExt cx="1499880" cy="1487055"/>
          </a:xfrm>
        </p:grpSpPr>
        <p:sp>
          <p:nvSpPr>
            <p:cNvPr id="11" name="矩形 10"/>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2" name="直接连接符 11"/>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7069202" y="1778864"/>
            <a:ext cx="2105891" cy="1322070"/>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费</a:t>
            </a:r>
          </a:p>
        </p:txBody>
      </p:sp>
      <p:grpSp>
        <p:nvGrpSpPr>
          <p:cNvPr id="15" name="组合 14"/>
          <p:cNvGrpSpPr/>
          <p:nvPr/>
        </p:nvGrpSpPr>
        <p:grpSpPr>
          <a:xfrm>
            <a:off x="6154034" y="2885259"/>
            <a:ext cx="1499880" cy="1487055"/>
            <a:chOff x="6696364" y="1348509"/>
            <a:chExt cx="1499880" cy="1487055"/>
          </a:xfrm>
        </p:grpSpPr>
        <p:sp>
          <p:nvSpPr>
            <p:cNvPr id="16" name="矩形 15"/>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7" name="直接连接符 16"/>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5855646" y="2967066"/>
            <a:ext cx="2105891" cy="1322070"/>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预</a:t>
            </a:r>
          </a:p>
        </p:txBody>
      </p:sp>
      <p:grpSp>
        <p:nvGrpSpPr>
          <p:cNvPr id="20" name="组合 19"/>
          <p:cNvGrpSpPr/>
          <p:nvPr/>
        </p:nvGrpSpPr>
        <p:grpSpPr>
          <a:xfrm>
            <a:off x="7364001" y="3651880"/>
            <a:ext cx="1499880" cy="1487055"/>
            <a:chOff x="6696364" y="1348509"/>
            <a:chExt cx="1499880" cy="1487055"/>
          </a:xfrm>
        </p:grpSpPr>
        <p:sp>
          <p:nvSpPr>
            <p:cNvPr id="21" name="矩形 20"/>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22" name="直接连接符 21"/>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7065613" y="3733687"/>
            <a:ext cx="2105891" cy="1322070"/>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算</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810502" y="1265615"/>
            <a:ext cx="619125" cy="619125"/>
          </a:xfrm>
          <a:prstGeom prst="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n>
                  <a:solidFill>
                    <a:srgbClr val="94ABF0"/>
                  </a:solidFill>
                </a:ln>
                <a:solidFill>
                  <a:schemeClr val="bg1"/>
                </a:solidFill>
                <a:cs typeface="+mn-ea"/>
                <a:sym typeface="+mn-lt"/>
              </a:rPr>
              <a:t>1</a:t>
            </a:r>
            <a:endParaRPr lang="zh-CN" altLang="en-US" sz="2800" dirty="0">
              <a:ln>
                <a:solidFill>
                  <a:srgbClr val="94ABF0"/>
                </a:solidFill>
              </a:ln>
              <a:solidFill>
                <a:schemeClr val="bg1"/>
              </a:solidFill>
              <a:cs typeface="+mn-ea"/>
              <a:sym typeface="+mn-lt"/>
            </a:endParaRPr>
          </a:p>
        </p:txBody>
      </p:sp>
      <p:sp>
        <p:nvSpPr>
          <p:cNvPr id="13" name="矩形 12"/>
          <p:cNvSpPr/>
          <p:nvPr/>
        </p:nvSpPr>
        <p:spPr>
          <a:xfrm>
            <a:off x="5810502" y="2449801"/>
            <a:ext cx="619125" cy="619125"/>
          </a:xfrm>
          <a:prstGeom prst="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n>
                  <a:solidFill>
                    <a:srgbClr val="94ABF0"/>
                  </a:solidFill>
                </a:ln>
                <a:solidFill>
                  <a:schemeClr val="bg1"/>
                </a:solidFill>
                <a:cs typeface="+mn-ea"/>
                <a:sym typeface="+mn-lt"/>
              </a:rPr>
              <a:t>2</a:t>
            </a:r>
            <a:endParaRPr lang="zh-CN" altLang="en-US" sz="2800" dirty="0">
              <a:ln>
                <a:solidFill>
                  <a:srgbClr val="94ABF0"/>
                </a:solidFill>
              </a:ln>
              <a:solidFill>
                <a:schemeClr val="bg1"/>
              </a:solidFill>
              <a:cs typeface="+mn-ea"/>
              <a:sym typeface="+mn-lt"/>
            </a:endParaRPr>
          </a:p>
        </p:txBody>
      </p:sp>
      <p:sp>
        <p:nvSpPr>
          <p:cNvPr id="14" name="矩形 13"/>
          <p:cNvSpPr/>
          <p:nvPr/>
        </p:nvSpPr>
        <p:spPr>
          <a:xfrm>
            <a:off x="5801612" y="3548897"/>
            <a:ext cx="619125" cy="619125"/>
          </a:xfrm>
          <a:prstGeom prst="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n>
                  <a:solidFill>
                    <a:srgbClr val="94ABF0"/>
                  </a:solidFill>
                </a:ln>
                <a:solidFill>
                  <a:schemeClr val="bg1"/>
                </a:solidFill>
                <a:cs typeface="+mn-ea"/>
                <a:sym typeface="+mn-lt"/>
              </a:rPr>
              <a:t>3</a:t>
            </a:r>
            <a:endParaRPr lang="zh-CN" altLang="en-US" sz="2800" dirty="0">
              <a:ln>
                <a:solidFill>
                  <a:srgbClr val="94ABF0"/>
                </a:solidFill>
              </a:ln>
              <a:solidFill>
                <a:schemeClr val="bg1"/>
              </a:solidFill>
              <a:cs typeface="+mn-ea"/>
              <a:sym typeface="+mn-lt"/>
            </a:endParaRPr>
          </a:p>
        </p:txBody>
      </p:sp>
      <p:grpSp>
        <p:nvGrpSpPr>
          <p:cNvPr id="24" name="组合 23"/>
          <p:cNvGrpSpPr/>
          <p:nvPr/>
        </p:nvGrpSpPr>
        <p:grpSpPr>
          <a:xfrm>
            <a:off x="1515284" y="2302036"/>
            <a:ext cx="1499880" cy="1487055"/>
            <a:chOff x="6696364" y="1348509"/>
            <a:chExt cx="1499880" cy="1487055"/>
          </a:xfrm>
        </p:grpSpPr>
        <p:sp>
          <p:nvSpPr>
            <p:cNvPr id="25" name="矩形 24"/>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26" name="直接连接符 25"/>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1216896" y="2383843"/>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目</a:t>
            </a:r>
          </a:p>
        </p:txBody>
      </p:sp>
      <p:grpSp>
        <p:nvGrpSpPr>
          <p:cNvPr id="29" name="组合 28"/>
          <p:cNvGrpSpPr/>
          <p:nvPr/>
        </p:nvGrpSpPr>
        <p:grpSpPr>
          <a:xfrm>
            <a:off x="2725251" y="3068657"/>
            <a:ext cx="1499880" cy="1487055"/>
            <a:chOff x="6696364" y="1348509"/>
            <a:chExt cx="1499880" cy="1487055"/>
          </a:xfrm>
        </p:grpSpPr>
        <p:sp>
          <p:nvSpPr>
            <p:cNvPr id="30" name="矩形 29"/>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31" name="直接连接符 30"/>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2426863" y="3150464"/>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录</a:t>
            </a:r>
          </a:p>
        </p:txBody>
      </p:sp>
      <p:sp>
        <p:nvSpPr>
          <p:cNvPr id="41" name="矩形 40"/>
          <p:cNvSpPr/>
          <p:nvPr/>
        </p:nvSpPr>
        <p:spPr>
          <a:xfrm>
            <a:off x="7372482" y="1207651"/>
            <a:ext cx="1415772" cy="461665"/>
          </a:xfrm>
          <a:prstGeom prst="rect">
            <a:avLst/>
          </a:prstGeom>
        </p:spPr>
        <p:txBody>
          <a:bodyPr wrap="none">
            <a:spAutoFit/>
          </a:bodyPr>
          <a:lstStyle/>
          <a:p>
            <a:r>
              <a:rPr lang="zh-CN" altLang="en-US" sz="2400" b="1" dirty="0">
                <a:solidFill>
                  <a:schemeClr val="bg1"/>
                </a:solidFill>
                <a:cs typeface="+mn-ea"/>
                <a:sym typeface="+mn-lt"/>
              </a:rPr>
              <a:t>活动概要</a:t>
            </a:r>
          </a:p>
        </p:txBody>
      </p:sp>
      <p:sp>
        <p:nvSpPr>
          <p:cNvPr id="42" name="矩形 41"/>
          <p:cNvSpPr/>
          <p:nvPr/>
        </p:nvSpPr>
        <p:spPr>
          <a:xfrm>
            <a:off x="7372482" y="2415040"/>
            <a:ext cx="1415772" cy="461665"/>
          </a:xfrm>
          <a:prstGeom prst="rect">
            <a:avLst/>
          </a:prstGeom>
        </p:spPr>
        <p:txBody>
          <a:bodyPr wrap="none">
            <a:spAutoFit/>
          </a:bodyPr>
          <a:lstStyle/>
          <a:p>
            <a:r>
              <a:rPr lang="zh-CN" altLang="en-US" sz="2400" b="1" dirty="0">
                <a:solidFill>
                  <a:schemeClr val="bg1"/>
                </a:solidFill>
                <a:cs typeface="+mn-ea"/>
                <a:sym typeface="+mn-lt"/>
              </a:rPr>
              <a:t>活动形式</a:t>
            </a:r>
          </a:p>
        </p:txBody>
      </p:sp>
      <p:sp>
        <p:nvSpPr>
          <p:cNvPr id="43" name="矩形 42"/>
          <p:cNvSpPr/>
          <p:nvPr/>
        </p:nvSpPr>
        <p:spPr>
          <a:xfrm>
            <a:off x="7363592" y="3534632"/>
            <a:ext cx="1415772" cy="461665"/>
          </a:xfrm>
          <a:prstGeom prst="rect">
            <a:avLst/>
          </a:prstGeom>
        </p:spPr>
        <p:txBody>
          <a:bodyPr wrap="none">
            <a:spAutoFit/>
          </a:bodyPr>
          <a:lstStyle/>
          <a:p>
            <a:r>
              <a:rPr lang="zh-CN" altLang="en-US" sz="2400" b="1" dirty="0">
                <a:solidFill>
                  <a:schemeClr val="bg1"/>
                </a:solidFill>
                <a:cs typeface="+mn-ea"/>
                <a:sym typeface="+mn-lt"/>
              </a:rPr>
              <a:t>参与方式</a:t>
            </a:r>
          </a:p>
        </p:txBody>
      </p:sp>
      <p:sp>
        <p:nvSpPr>
          <p:cNvPr id="44" name="矩形 43"/>
          <p:cNvSpPr/>
          <p:nvPr/>
        </p:nvSpPr>
        <p:spPr>
          <a:xfrm>
            <a:off x="7372482" y="1609364"/>
            <a:ext cx="1248675" cy="276999"/>
          </a:xfrm>
          <a:prstGeom prst="rect">
            <a:avLst/>
          </a:prstGeom>
        </p:spPr>
        <p:txBody>
          <a:bodyPr wrap="none">
            <a:spAutoFit/>
          </a:bodyPr>
          <a:lstStyle/>
          <a:p>
            <a:r>
              <a:rPr lang="en-US" altLang="zh-CN" sz="1200" dirty="0">
                <a:solidFill>
                  <a:schemeClr val="bg1"/>
                </a:solidFill>
                <a:cs typeface="+mn-ea"/>
                <a:sym typeface="+mn-lt"/>
              </a:rPr>
              <a:t>Activity profile</a:t>
            </a:r>
            <a:endParaRPr lang="zh-CN" altLang="en-US" sz="1200" dirty="0">
              <a:solidFill>
                <a:schemeClr val="bg1"/>
              </a:solidFill>
              <a:cs typeface="+mn-ea"/>
              <a:sym typeface="+mn-lt"/>
            </a:endParaRPr>
          </a:p>
        </p:txBody>
      </p:sp>
      <p:sp>
        <p:nvSpPr>
          <p:cNvPr id="45" name="矩形 44"/>
          <p:cNvSpPr/>
          <p:nvPr/>
        </p:nvSpPr>
        <p:spPr>
          <a:xfrm>
            <a:off x="7372482" y="2816935"/>
            <a:ext cx="2542812" cy="276999"/>
          </a:xfrm>
          <a:prstGeom prst="rect">
            <a:avLst/>
          </a:prstGeom>
        </p:spPr>
        <p:txBody>
          <a:bodyPr wrap="none">
            <a:spAutoFit/>
          </a:bodyPr>
          <a:lstStyle/>
          <a:p>
            <a:r>
              <a:rPr lang="en-US" altLang="zh-CN" sz="1200" dirty="0">
                <a:solidFill>
                  <a:schemeClr val="bg1"/>
                </a:solidFill>
                <a:cs typeface="+mn-ea"/>
                <a:sym typeface="+mn-lt"/>
              </a:rPr>
              <a:t>Activity forms and requirements</a:t>
            </a:r>
            <a:endParaRPr lang="zh-CN" altLang="en-US" sz="1200" dirty="0">
              <a:solidFill>
                <a:schemeClr val="bg1"/>
              </a:solidFill>
              <a:cs typeface="+mn-ea"/>
              <a:sym typeface="+mn-lt"/>
            </a:endParaRPr>
          </a:p>
        </p:txBody>
      </p:sp>
      <p:sp>
        <p:nvSpPr>
          <p:cNvPr id="46" name="矩形 45"/>
          <p:cNvSpPr/>
          <p:nvPr/>
        </p:nvSpPr>
        <p:spPr>
          <a:xfrm>
            <a:off x="7363592" y="3951961"/>
            <a:ext cx="2182457" cy="276999"/>
          </a:xfrm>
          <a:prstGeom prst="rect">
            <a:avLst/>
          </a:prstGeom>
        </p:spPr>
        <p:txBody>
          <a:bodyPr wrap="none">
            <a:spAutoFit/>
          </a:bodyPr>
          <a:lstStyle/>
          <a:p>
            <a:r>
              <a:rPr lang="en-US" altLang="zh-CN" sz="1200" dirty="0">
                <a:solidFill>
                  <a:schemeClr val="bg1"/>
                </a:solidFill>
                <a:cs typeface="+mn-ea"/>
                <a:sym typeface="+mn-lt"/>
              </a:rPr>
              <a:t>Activity participation mode</a:t>
            </a:r>
            <a:endParaRPr lang="zh-CN" altLang="en-US" sz="1200" dirty="0">
              <a:solidFill>
                <a:schemeClr val="bg1"/>
              </a:solidFill>
              <a:cs typeface="+mn-ea"/>
              <a:sym typeface="+mn-lt"/>
            </a:endParaRPr>
          </a:p>
        </p:txBody>
      </p:sp>
      <p:sp>
        <p:nvSpPr>
          <p:cNvPr id="2" name="矩形 1"/>
          <p:cNvSpPr/>
          <p:nvPr/>
        </p:nvSpPr>
        <p:spPr>
          <a:xfrm>
            <a:off x="5810502" y="4601727"/>
            <a:ext cx="619125" cy="619125"/>
          </a:xfrm>
          <a:prstGeom prst="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n>
                  <a:solidFill>
                    <a:srgbClr val="94ABF0"/>
                  </a:solidFill>
                </a:ln>
                <a:solidFill>
                  <a:schemeClr val="bg1"/>
                </a:solidFill>
                <a:cs typeface="+mn-ea"/>
                <a:sym typeface="+mn-lt"/>
              </a:rPr>
              <a:t>4</a:t>
            </a:r>
            <a:endParaRPr lang="zh-CN" altLang="en-US" sz="2800" dirty="0">
              <a:ln>
                <a:solidFill>
                  <a:srgbClr val="94ABF0"/>
                </a:solidFill>
              </a:ln>
              <a:solidFill>
                <a:schemeClr val="bg1"/>
              </a:solidFill>
              <a:cs typeface="+mn-ea"/>
              <a:sym typeface="+mn-lt"/>
            </a:endParaRPr>
          </a:p>
        </p:txBody>
      </p:sp>
      <p:sp>
        <p:nvSpPr>
          <p:cNvPr id="3" name="矩形 2"/>
          <p:cNvSpPr/>
          <p:nvPr/>
        </p:nvSpPr>
        <p:spPr>
          <a:xfrm>
            <a:off x="7372482" y="4587462"/>
            <a:ext cx="1422184" cy="461665"/>
          </a:xfrm>
          <a:prstGeom prst="rect">
            <a:avLst/>
          </a:prstGeom>
        </p:spPr>
        <p:txBody>
          <a:bodyPr wrap="none">
            <a:spAutoFit/>
          </a:bodyPr>
          <a:lstStyle/>
          <a:p>
            <a:r>
              <a:rPr lang="zh-CN" altLang="en-US" sz="2400" b="1" dirty="0">
                <a:solidFill>
                  <a:schemeClr val="bg1"/>
                </a:solidFill>
                <a:cs typeface="+mn-ea"/>
                <a:sym typeface="+mn-lt"/>
              </a:rPr>
              <a:t>经费预算</a:t>
            </a:r>
          </a:p>
        </p:txBody>
      </p:sp>
      <p:sp>
        <p:nvSpPr>
          <p:cNvPr id="4" name="矩形 3"/>
          <p:cNvSpPr/>
          <p:nvPr/>
        </p:nvSpPr>
        <p:spPr>
          <a:xfrm>
            <a:off x="7372482" y="5004791"/>
            <a:ext cx="2182457" cy="276999"/>
          </a:xfrm>
          <a:prstGeom prst="rect">
            <a:avLst/>
          </a:prstGeom>
        </p:spPr>
        <p:txBody>
          <a:bodyPr wrap="none">
            <a:spAutoFit/>
          </a:bodyPr>
          <a:lstStyle/>
          <a:p>
            <a:r>
              <a:rPr lang="en-US" altLang="zh-CN" sz="1200" dirty="0">
                <a:solidFill>
                  <a:schemeClr val="bg1"/>
                </a:solidFill>
                <a:cs typeface="+mn-ea"/>
                <a:sym typeface="+mn-lt"/>
              </a:rPr>
              <a:t>Activity participation mode</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inVertical)">
                                      <p:cBhvr>
                                        <p:cTn id="16" dur="500"/>
                                        <p:tgtEl>
                                          <p:spTgt spid="4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41" grpId="0"/>
      <p:bldP spid="42" grpId="0"/>
      <p:bldP spid="43" grpId="0"/>
      <p:bldP spid="44" grpId="0"/>
      <p:bldP spid="45" grpId="0"/>
      <p:bldP spid="46" grpId="0"/>
      <p:bldP spid="2" grpId="0" animBg="1"/>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srcRect t="-1025"/>
          <a:stretch>
            <a:fillRect/>
          </a:stretch>
        </p:blipFill>
        <p:spPr>
          <a:xfrm>
            <a:off x="5130165" y="1955800"/>
            <a:ext cx="6144895" cy="2685415"/>
          </a:xfrm>
          <a:prstGeom prst="rect">
            <a:avLst/>
          </a:prstGeom>
        </p:spPr>
      </p:pic>
      <p:pic>
        <p:nvPicPr>
          <p:cNvPr id="4" name="图片 3"/>
          <p:cNvPicPr>
            <a:picLocks noChangeAspect="1"/>
          </p:cNvPicPr>
          <p:nvPr/>
        </p:nvPicPr>
        <p:blipFill rotWithShape="1">
          <a:blip r:embed="rId4"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经费预算</a:t>
            </a:r>
          </a:p>
        </p:txBody>
      </p:sp>
      <p:sp>
        <p:nvSpPr>
          <p:cNvPr id="13" name="矩形 12"/>
          <p:cNvSpPr/>
          <p:nvPr/>
        </p:nvSpPr>
        <p:spPr>
          <a:xfrm>
            <a:off x="4884306" y="2129050"/>
            <a:ext cx="491320" cy="491320"/>
          </a:xfrm>
          <a:prstGeom prst="rect">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15" name="组合 14"/>
          <p:cNvGrpSpPr/>
          <p:nvPr/>
        </p:nvGrpSpPr>
        <p:grpSpPr>
          <a:xfrm>
            <a:off x="5129965" y="4858603"/>
            <a:ext cx="5773003" cy="1053904"/>
            <a:chOff x="1136194" y="2091953"/>
            <a:chExt cx="5773003" cy="1053904"/>
          </a:xfrm>
        </p:grpSpPr>
        <p:sp>
          <p:nvSpPr>
            <p:cNvPr id="16" name="文本框 15"/>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bg1"/>
                  </a:solidFill>
                  <a:cs typeface="+mn-ea"/>
                  <a:sym typeface="+mn-lt"/>
                </a:rPr>
                <a:t>标题添加此处</a:t>
              </a:r>
            </a:p>
          </p:txBody>
        </p:sp>
        <p:sp>
          <p:nvSpPr>
            <p:cNvPr id="17" name="文本框 16"/>
            <p:cNvSpPr txBox="1"/>
            <p:nvPr/>
          </p:nvSpPr>
          <p:spPr>
            <a:xfrm>
              <a:off x="1136194" y="2407193"/>
              <a:ext cx="5773003" cy="73866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cs typeface="+mn-ea"/>
                  <a:sym typeface="+mn-lt"/>
                </a:rPr>
                <a:t>添加文本添加文本添加文本添加文本添加文本添加文本添加文本添加文本添加文本添加文本添加文本添加文本</a:t>
              </a:r>
            </a:p>
            <a:p>
              <a:endParaRPr lang="zh-CN" altLang="en-US" sz="1400" dirty="0">
                <a:solidFill>
                  <a:schemeClr val="bg1"/>
                </a:solidFill>
                <a:cs typeface="+mn-ea"/>
                <a:sym typeface="+mn-lt"/>
              </a:endParaRPr>
            </a:p>
          </p:txBody>
        </p:sp>
      </p:grpSp>
      <p:grpSp>
        <p:nvGrpSpPr>
          <p:cNvPr id="34" name="组合 33"/>
          <p:cNvGrpSpPr/>
          <p:nvPr/>
        </p:nvGrpSpPr>
        <p:grpSpPr>
          <a:xfrm>
            <a:off x="1080513" y="1873225"/>
            <a:ext cx="3229504" cy="1269347"/>
            <a:chOff x="1095753" y="1873225"/>
            <a:chExt cx="3229504" cy="1269347"/>
          </a:xfrm>
        </p:grpSpPr>
        <p:grpSp>
          <p:nvGrpSpPr>
            <p:cNvPr id="20" name="组合 19"/>
            <p:cNvGrpSpPr/>
            <p:nvPr/>
          </p:nvGrpSpPr>
          <p:grpSpPr>
            <a:xfrm>
              <a:off x="1813218" y="1873225"/>
              <a:ext cx="2512039" cy="1269347"/>
              <a:chOff x="1136195" y="2091953"/>
              <a:chExt cx="2512039" cy="1269347"/>
            </a:xfrm>
          </p:grpSpPr>
          <p:sp>
            <p:nvSpPr>
              <p:cNvPr id="21" name="文本框 20"/>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bg1"/>
                    </a:solidFill>
                    <a:cs typeface="+mn-ea"/>
                    <a:sym typeface="+mn-lt"/>
                  </a:rPr>
                  <a:t>标题添加此处</a:t>
                </a:r>
              </a:p>
            </p:txBody>
          </p:sp>
          <p:sp>
            <p:nvSpPr>
              <p:cNvPr id="22" name="文本框 21"/>
              <p:cNvSpPr txBox="1"/>
              <p:nvPr/>
            </p:nvSpPr>
            <p:spPr>
              <a:xfrm>
                <a:off x="1136195" y="2407193"/>
                <a:ext cx="2512039" cy="95410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dirty="0">
                    <a:solidFill>
                      <a:schemeClr val="bg1"/>
                    </a:solidFill>
                    <a:cs typeface="+mn-ea"/>
                    <a:sym typeface="+mn-lt"/>
                  </a:rPr>
                  <a:t>The user can demonstrate on a projector or computer, or print the presentation and make it into</a:t>
                </a:r>
              </a:p>
            </p:txBody>
          </p:sp>
        </p:grpSp>
        <p:sp>
          <p:nvSpPr>
            <p:cNvPr id="29" name="椭圆 22"/>
            <p:cNvSpPr/>
            <p:nvPr/>
          </p:nvSpPr>
          <p:spPr>
            <a:xfrm>
              <a:off x="1095753" y="1989426"/>
              <a:ext cx="487689" cy="467081"/>
            </a:xfrm>
            <a:custGeom>
              <a:avLst/>
              <a:gdLst>
                <a:gd name="connsiteX0" fmla="*/ 26988 w 338138"/>
                <a:gd name="connsiteY0" fmla="*/ 204787 h 323850"/>
                <a:gd name="connsiteX1" fmla="*/ 114301 w 338138"/>
                <a:gd name="connsiteY1" fmla="*/ 295275 h 323850"/>
                <a:gd name="connsiteX2" fmla="*/ 85197 w 338138"/>
                <a:gd name="connsiteY2" fmla="*/ 230071 h 323850"/>
                <a:gd name="connsiteX3" fmla="*/ 50801 w 338138"/>
                <a:gd name="connsiteY3" fmla="*/ 218094 h 323850"/>
                <a:gd name="connsiteX4" fmla="*/ 26988 w 338138"/>
                <a:gd name="connsiteY4" fmla="*/ 204787 h 323850"/>
                <a:gd name="connsiteX5" fmla="*/ 258763 w 338138"/>
                <a:gd name="connsiteY5" fmla="*/ 173037 h 323850"/>
                <a:gd name="connsiteX6" fmla="*/ 264055 w 338138"/>
                <a:gd name="connsiteY6" fmla="*/ 176971 h 323850"/>
                <a:gd name="connsiteX7" fmla="*/ 285221 w 338138"/>
                <a:gd name="connsiteY7" fmla="*/ 218937 h 323850"/>
                <a:gd name="connsiteX8" fmla="*/ 332846 w 338138"/>
                <a:gd name="connsiteY8" fmla="*/ 226805 h 323850"/>
                <a:gd name="connsiteX9" fmla="*/ 338138 w 338138"/>
                <a:gd name="connsiteY9" fmla="*/ 230739 h 323850"/>
                <a:gd name="connsiteX10" fmla="*/ 336815 w 338138"/>
                <a:gd name="connsiteY10" fmla="*/ 237297 h 323850"/>
                <a:gd name="connsiteX11" fmla="*/ 302419 w 338138"/>
                <a:gd name="connsiteY11" fmla="*/ 270082 h 323850"/>
                <a:gd name="connsiteX12" fmla="*/ 310357 w 338138"/>
                <a:gd name="connsiteY12" fmla="*/ 317293 h 323850"/>
                <a:gd name="connsiteX13" fmla="*/ 307711 w 338138"/>
                <a:gd name="connsiteY13" fmla="*/ 322539 h 323850"/>
                <a:gd name="connsiteX14" fmla="*/ 303742 w 338138"/>
                <a:gd name="connsiteY14" fmla="*/ 323850 h 323850"/>
                <a:gd name="connsiteX15" fmla="*/ 301096 w 338138"/>
                <a:gd name="connsiteY15" fmla="*/ 323850 h 323850"/>
                <a:gd name="connsiteX16" fmla="*/ 258763 w 338138"/>
                <a:gd name="connsiteY16" fmla="*/ 301556 h 323850"/>
                <a:gd name="connsiteX17" fmla="*/ 216430 w 338138"/>
                <a:gd name="connsiteY17" fmla="*/ 323850 h 323850"/>
                <a:gd name="connsiteX18" fmla="*/ 209815 w 338138"/>
                <a:gd name="connsiteY18" fmla="*/ 322539 h 323850"/>
                <a:gd name="connsiteX19" fmla="*/ 207169 w 338138"/>
                <a:gd name="connsiteY19" fmla="*/ 317293 h 323850"/>
                <a:gd name="connsiteX20" fmla="*/ 215107 w 338138"/>
                <a:gd name="connsiteY20" fmla="*/ 270082 h 323850"/>
                <a:gd name="connsiteX21" fmla="*/ 180711 w 338138"/>
                <a:gd name="connsiteY21" fmla="*/ 237297 h 323850"/>
                <a:gd name="connsiteX22" fmla="*/ 179388 w 338138"/>
                <a:gd name="connsiteY22" fmla="*/ 230739 h 323850"/>
                <a:gd name="connsiteX23" fmla="*/ 184680 w 338138"/>
                <a:gd name="connsiteY23" fmla="*/ 226805 h 323850"/>
                <a:gd name="connsiteX24" fmla="*/ 232305 w 338138"/>
                <a:gd name="connsiteY24" fmla="*/ 218937 h 323850"/>
                <a:gd name="connsiteX25" fmla="*/ 253471 w 338138"/>
                <a:gd name="connsiteY25" fmla="*/ 176971 h 323850"/>
                <a:gd name="connsiteX26" fmla="*/ 258763 w 338138"/>
                <a:gd name="connsiteY26" fmla="*/ 173037 h 323850"/>
                <a:gd name="connsiteX27" fmla="*/ 79376 w 338138"/>
                <a:gd name="connsiteY27" fmla="*/ 115887 h 323850"/>
                <a:gd name="connsiteX28" fmla="*/ 58491 w 338138"/>
                <a:gd name="connsiteY28" fmla="*/ 123779 h 323850"/>
                <a:gd name="connsiteX29" fmla="*/ 20638 w 338138"/>
                <a:gd name="connsiteY29" fmla="*/ 161924 h 323850"/>
                <a:gd name="connsiteX30" fmla="*/ 58491 w 338138"/>
                <a:gd name="connsiteY30" fmla="*/ 200070 h 323850"/>
                <a:gd name="connsiteX31" fmla="*/ 79376 w 338138"/>
                <a:gd name="connsiteY31" fmla="*/ 207962 h 323850"/>
                <a:gd name="connsiteX32" fmla="*/ 76765 w 338138"/>
                <a:gd name="connsiteY32" fmla="*/ 161924 h 323850"/>
                <a:gd name="connsiteX33" fmla="*/ 79376 w 338138"/>
                <a:gd name="connsiteY33" fmla="*/ 115887 h 323850"/>
                <a:gd name="connsiteX34" fmla="*/ 212725 w 338138"/>
                <a:gd name="connsiteY34" fmla="*/ 28575 h 323850"/>
                <a:gd name="connsiteX35" fmla="*/ 241740 w 338138"/>
                <a:gd name="connsiteY35" fmla="*/ 93779 h 323850"/>
                <a:gd name="connsiteX36" fmla="*/ 274711 w 338138"/>
                <a:gd name="connsiteY36" fmla="*/ 105756 h 323850"/>
                <a:gd name="connsiteX37" fmla="*/ 298450 w 338138"/>
                <a:gd name="connsiteY37" fmla="*/ 119063 h 323850"/>
                <a:gd name="connsiteX38" fmla="*/ 212725 w 338138"/>
                <a:gd name="connsiteY38" fmla="*/ 28575 h 323850"/>
                <a:gd name="connsiteX39" fmla="*/ 114301 w 338138"/>
                <a:gd name="connsiteY39" fmla="*/ 28575 h 323850"/>
                <a:gd name="connsiteX40" fmla="*/ 26988 w 338138"/>
                <a:gd name="connsiteY40" fmla="*/ 119063 h 323850"/>
                <a:gd name="connsiteX41" fmla="*/ 50801 w 338138"/>
                <a:gd name="connsiteY41" fmla="*/ 105756 h 323850"/>
                <a:gd name="connsiteX42" fmla="*/ 85197 w 338138"/>
                <a:gd name="connsiteY42" fmla="*/ 93779 h 323850"/>
                <a:gd name="connsiteX43" fmla="*/ 114301 w 338138"/>
                <a:gd name="connsiteY43" fmla="*/ 28575 h 323850"/>
                <a:gd name="connsiteX44" fmla="*/ 162719 w 338138"/>
                <a:gd name="connsiteY44" fmla="*/ 19050 h 323850"/>
                <a:gd name="connsiteX45" fmla="*/ 118158 w 338138"/>
                <a:gd name="connsiteY45" fmla="*/ 58588 h 323850"/>
                <a:gd name="connsiteX46" fmla="*/ 106363 w 338138"/>
                <a:gd name="connsiteY46" fmla="*/ 88900 h 323850"/>
                <a:gd name="connsiteX47" fmla="*/ 162719 w 338138"/>
                <a:gd name="connsiteY47" fmla="*/ 83628 h 323850"/>
                <a:gd name="connsiteX48" fmla="*/ 219076 w 338138"/>
                <a:gd name="connsiteY48" fmla="*/ 88900 h 323850"/>
                <a:gd name="connsiteX49" fmla="*/ 207281 w 338138"/>
                <a:gd name="connsiteY49" fmla="*/ 58588 h 323850"/>
                <a:gd name="connsiteX50" fmla="*/ 162719 w 338138"/>
                <a:gd name="connsiteY50" fmla="*/ 19050 h 323850"/>
                <a:gd name="connsiteX51" fmla="*/ 162719 w 338138"/>
                <a:gd name="connsiteY51" fmla="*/ 0 h 323850"/>
                <a:gd name="connsiteX52" fmla="*/ 325438 w 338138"/>
                <a:gd name="connsiteY52" fmla="*/ 161925 h 323850"/>
                <a:gd name="connsiteX53" fmla="*/ 318823 w 338138"/>
                <a:gd name="connsiteY53" fmla="*/ 206685 h 323850"/>
                <a:gd name="connsiteX54" fmla="*/ 298980 w 338138"/>
                <a:gd name="connsiteY54" fmla="*/ 204052 h 323850"/>
                <a:gd name="connsiteX55" fmla="*/ 289719 w 338138"/>
                <a:gd name="connsiteY55" fmla="*/ 186938 h 323850"/>
                <a:gd name="connsiteX56" fmla="*/ 305594 w 338138"/>
                <a:gd name="connsiteY56" fmla="*/ 161925 h 323850"/>
                <a:gd name="connsiteX57" fmla="*/ 267230 w 338138"/>
                <a:gd name="connsiteY57" fmla="*/ 123747 h 323850"/>
                <a:gd name="connsiteX58" fmla="*/ 246063 w 338138"/>
                <a:gd name="connsiteY58" fmla="*/ 115849 h 323850"/>
                <a:gd name="connsiteX59" fmla="*/ 248709 w 338138"/>
                <a:gd name="connsiteY59" fmla="*/ 160608 h 323850"/>
                <a:gd name="connsiteX60" fmla="*/ 240771 w 338138"/>
                <a:gd name="connsiteY60" fmla="*/ 169824 h 323850"/>
                <a:gd name="connsiteX61" fmla="*/ 227542 w 338138"/>
                <a:gd name="connsiteY61" fmla="*/ 196153 h 323850"/>
                <a:gd name="connsiteX62" fmla="*/ 228865 w 338138"/>
                <a:gd name="connsiteY62" fmla="*/ 161925 h 323850"/>
                <a:gd name="connsiteX63" fmla="*/ 224896 w 338138"/>
                <a:gd name="connsiteY63" fmla="*/ 110583 h 323850"/>
                <a:gd name="connsiteX64" fmla="*/ 162719 w 338138"/>
                <a:gd name="connsiteY64" fmla="*/ 104000 h 323850"/>
                <a:gd name="connsiteX65" fmla="*/ 100542 w 338138"/>
                <a:gd name="connsiteY65" fmla="*/ 110583 h 323850"/>
                <a:gd name="connsiteX66" fmla="*/ 96573 w 338138"/>
                <a:gd name="connsiteY66" fmla="*/ 161925 h 323850"/>
                <a:gd name="connsiteX67" fmla="*/ 100542 w 338138"/>
                <a:gd name="connsiteY67" fmla="*/ 213267 h 323850"/>
                <a:gd name="connsiteX68" fmla="*/ 162719 w 338138"/>
                <a:gd name="connsiteY68" fmla="*/ 219850 h 323850"/>
                <a:gd name="connsiteX69" fmla="*/ 169334 w 338138"/>
                <a:gd name="connsiteY69" fmla="*/ 219850 h 323850"/>
                <a:gd name="connsiteX70" fmla="*/ 166688 w 338138"/>
                <a:gd name="connsiteY70" fmla="*/ 225115 h 323850"/>
                <a:gd name="connsiteX71" fmla="*/ 166688 w 338138"/>
                <a:gd name="connsiteY71" fmla="*/ 239596 h 323850"/>
                <a:gd name="connsiteX72" fmla="*/ 162719 w 338138"/>
                <a:gd name="connsiteY72" fmla="*/ 239596 h 323850"/>
                <a:gd name="connsiteX73" fmla="*/ 105833 w 338138"/>
                <a:gd name="connsiteY73" fmla="*/ 234331 h 323850"/>
                <a:gd name="connsiteX74" fmla="*/ 117740 w 338138"/>
                <a:gd name="connsiteY74" fmla="*/ 264609 h 323850"/>
                <a:gd name="connsiteX75" fmla="*/ 162719 w 338138"/>
                <a:gd name="connsiteY75" fmla="*/ 304103 h 323850"/>
                <a:gd name="connsiteX76" fmla="*/ 199761 w 338138"/>
                <a:gd name="connsiteY76" fmla="*/ 279090 h 323850"/>
                <a:gd name="connsiteX77" fmla="*/ 193146 w 338138"/>
                <a:gd name="connsiteY77" fmla="*/ 314635 h 323850"/>
                <a:gd name="connsiteX78" fmla="*/ 193146 w 338138"/>
                <a:gd name="connsiteY78" fmla="*/ 321217 h 323850"/>
                <a:gd name="connsiteX79" fmla="*/ 162719 w 338138"/>
                <a:gd name="connsiteY79" fmla="*/ 323850 h 323850"/>
                <a:gd name="connsiteX80" fmla="*/ 0 w 338138"/>
                <a:gd name="connsiteY80" fmla="*/ 161925 h 323850"/>
                <a:gd name="connsiteX81" fmla="*/ 162719 w 338138"/>
                <a:gd name="connsiteY81"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38138" h="323850">
                  <a:moveTo>
                    <a:pt x="26988" y="204787"/>
                  </a:moveTo>
                  <a:cubicBezTo>
                    <a:pt x="40217" y="246039"/>
                    <a:pt x="73290" y="280637"/>
                    <a:pt x="114301" y="295275"/>
                  </a:cubicBezTo>
                  <a:cubicBezTo>
                    <a:pt x="101072" y="279307"/>
                    <a:pt x="90488" y="256685"/>
                    <a:pt x="85197" y="230071"/>
                  </a:cubicBezTo>
                  <a:cubicBezTo>
                    <a:pt x="73290" y="226078"/>
                    <a:pt x="61384" y="222086"/>
                    <a:pt x="50801" y="218094"/>
                  </a:cubicBezTo>
                  <a:cubicBezTo>
                    <a:pt x="41540" y="214102"/>
                    <a:pt x="33603" y="210110"/>
                    <a:pt x="26988" y="204787"/>
                  </a:cubicBezTo>
                  <a:close/>
                  <a:moveTo>
                    <a:pt x="258763" y="173037"/>
                  </a:moveTo>
                  <a:cubicBezTo>
                    <a:pt x="261409" y="173037"/>
                    <a:pt x="262732" y="174349"/>
                    <a:pt x="264055" y="176971"/>
                  </a:cubicBezTo>
                  <a:cubicBezTo>
                    <a:pt x="264055" y="176971"/>
                    <a:pt x="264055" y="176971"/>
                    <a:pt x="285221" y="218937"/>
                  </a:cubicBezTo>
                  <a:cubicBezTo>
                    <a:pt x="285221" y="218937"/>
                    <a:pt x="285221" y="218937"/>
                    <a:pt x="332846" y="226805"/>
                  </a:cubicBezTo>
                  <a:cubicBezTo>
                    <a:pt x="335492" y="226805"/>
                    <a:pt x="336815" y="228117"/>
                    <a:pt x="338138" y="230739"/>
                  </a:cubicBezTo>
                  <a:cubicBezTo>
                    <a:pt x="338138" y="233362"/>
                    <a:pt x="338138" y="234674"/>
                    <a:pt x="336815" y="237297"/>
                  </a:cubicBezTo>
                  <a:cubicBezTo>
                    <a:pt x="336815" y="237297"/>
                    <a:pt x="336815" y="237297"/>
                    <a:pt x="302419" y="270082"/>
                  </a:cubicBezTo>
                  <a:cubicBezTo>
                    <a:pt x="302419" y="270082"/>
                    <a:pt x="302419" y="270082"/>
                    <a:pt x="310357" y="317293"/>
                  </a:cubicBezTo>
                  <a:cubicBezTo>
                    <a:pt x="310357" y="318604"/>
                    <a:pt x="309034" y="321227"/>
                    <a:pt x="307711" y="322539"/>
                  </a:cubicBezTo>
                  <a:cubicBezTo>
                    <a:pt x="306388" y="323850"/>
                    <a:pt x="305065" y="323850"/>
                    <a:pt x="303742" y="323850"/>
                  </a:cubicBezTo>
                  <a:cubicBezTo>
                    <a:pt x="302419" y="323850"/>
                    <a:pt x="302419" y="323850"/>
                    <a:pt x="301096" y="323850"/>
                  </a:cubicBezTo>
                  <a:cubicBezTo>
                    <a:pt x="301096" y="323850"/>
                    <a:pt x="301096" y="323850"/>
                    <a:pt x="258763" y="301556"/>
                  </a:cubicBezTo>
                  <a:cubicBezTo>
                    <a:pt x="258763" y="301556"/>
                    <a:pt x="258763" y="301556"/>
                    <a:pt x="216430" y="323850"/>
                  </a:cubicBezTo>
                  <a:cubicBezTo>
                    <a:pt x="213784" y="323850"/>
                    <a:pt x="211138" y="323850"/>
                    <a:pt x="209815" y="322539"/>
                  </a:cubicBezTo>
                  <a:cubicBezTo>
                    <a:pt x="207169" y="321227"/>
                    <a:pt x="207169" y="318604"/>
                    <a:pt x="207169" y="317293"/>
                  </a:cubicBezTo>
                  <a:cubicBezTo>
                    <a:pt x="207169" y="317293"/>
                    <a:pt x="207169" y="317293"/>
                    <a:pt x="215107" y="270082"/>
                  </a:cubicBezTo>
                  <a:cubicBezTo>
                    <a:pt x="215107" y="270082"/>
                    <a:pt x="215107" y="270082"/>
                    <a:pt x="180711" y="237297"/>
                  </a:cubicBezTo>
                  <a:cubicBezTo>
                    <a:pt x="179388" y="234674"/>
                    <a:pt x="179388" y="233362"/>
                    <a:pt x="179388" y="230739"/>
                  </a:cubicBezTo>
                  <a:cubicBezTo>
                    <a:pt x="180711" y="228117"/>
                    <a:pt x="182034" y="226805"/>
                    <a:pt x="184680" y="226805"/>
                  </a:cubicBezTo>
                  <a:cubicBezTo>
                    <a:pt x="184680" y="226805"/>
                    <a:pt x="184680" y="226805"/>
                    <a:pt x="232305" y="218937"/>
                  </a:cubicBezTo>
                  <a:cubicBezTo>
                    <a:pt x="232305" y="218937"/>
                    <a:pt x="232305" y="218937"/>
                    <a:pt x="253471" y="176971"/>
                  </a:cubicBezTo>
                  <a:cubicBezTo>
                    <a:pt x="253471" y="174349"/>
                    <a:pt x="256117" y="173037"/>
                    <a:pt x="258763" y="173037"/>
                  </a:cubicBezTo>
                  <a:close/>
                  <a:moveTo>
                    <a:pt x="79376" y="115887"/>
                  </a:moveTo>
                  <a:cubicBezTo>
                    <a:pt x="72849" y="118518"/>
                    <a:pt x="65018" y="121148"/>
                    <a:pt x="58491" y="123779"/>
                  </a:cubicBezTo>
                  <a:cubicBezTo>
                    <a:pt x="34996" y="134302"/>
                    <a:pt x="20638" y="148771"/>
                    <a:pt x="20638" y="161924"/>
                  </a:cubicBezTo>
                  <a:cubicBezTo>
                    <a:pt x="20638" y="175078"/>
                    <a:pt x="34996" y="189547"/>
                    <a:pt x="58491" y="200070"/>
                  </a:cubicBezTo>
                  <a:cubicBezTo>
                    <a:pt x="65018" y="202701"/>
                    <a:pt x="72849" y="205331"/>
                    <a:pt x="79376" y="207962"/>
                  </a:cubicBezTo>
                  <a:cubicBezTo>
                    <a:pt x="78071" y="193493"/>
                    <a:pt x="76765" y="177709"/>
                    <a:pt x="76765" y="161924"/>
                  </a:cubicBezTo>
                  <a:cubicBezTo>
                    <a:pt x="76765" y="146140"/>
                    <a:pt x="78071" y="130356"/>
                    <a:pt x="79376" y="115887"/>
                  </a:cubicBezTo>
                  <a:close/>
                  <a:moveTo>
                    <a:pt x="212725" y="28575"/>
                  </a:moveTo>
                  <a:cubicBezTo>
                    <a:pt x="224595" y="44543"/>
                    <a:pt x="235145" y="67165"/>
                    <a:pt x="241740" y="93779"/>
                  </a:cubicBezTo>
                  <a:cubicBezTo>
                    <a:pt x="253609" y="97772"/>
                    <a:pt x="264160" y="101764"/>
                    <a:pt x="274711" y="105756"/>
                  </a:cubicBezTo>
                  <a:cubicBezTo>
                    <a:pt x="283943" y="109748"/>
                    <a:pt x="291856" y="113740"/>
                    <a:pt x="298450" y="119063"/>
                  </a:cubicBezTo>
                  <a:cubicBezTo>
                    <a:pt x="285262" y="77811"/>
                    <a:pt x="253609" y="43213"/>
                    <a:pt x="212725" y="28575"/>
                  </a:cubicBezTo>
                  <a:close/>
                  <a:moveTo>
                    <a:pt x="114301" y="28575"/>
                  </a:moveTo>
                  <a:cubicBezTo>
                    <a:pt x="73290" y="43213"/>
                    <a:pt x="40217" y="77811"/>
                    <a:pt x="26988" y="119063"/>
                  </a:cubicBezTo>
                  <a:cubicBezTo>
                    <a:pt x="33603" y="113740"/>
                    <a:pt x="41540" y="109748"/>
                    <a:pt x="50801" y="105756"/>
                  </a:cubicBezTo>
                  <a:cubicBezTo>
                    <a:pt x="61384" y="101764"/>
                    <a:pt x="73290" y="97772"/>
                    <a:pt x="85197" y="93779"/>
                  </a:cubicBezTo>
                  <a:cubicBezTo>
                    <a:pt x="90488" y="67165"/>
                    <a:pt x="101072" y="44543"/>
                    <a:pt x="114301" y="28575"/>
                  </a:cubicBezTo>
                  <a:close/>
                  <a:moveTo>
                    <a:pt x="162719" y="19050"/>
                  </a:moveTo>
                  <a:cubicBezTo>
                    <a:pt x="146992" y="19050"/>
                    <a:pt x="129954" y="33547"/>
                    <a:pt x="118158" y="58588"/>
                  </a:cubicBezTo>
                  <a:cubicBezTo>
                    <a:pt x="112916" y="67813"/>
                    <a:pt x="108984" y="77039"/>
                    <a:pt x="106363" y="88900"/>
                  </a:cubicBezTo>
                  <a:cubicBezTo>
                    <a:pt x="124712" y="86264"/>
                    <a:pt x="143060" y="83628"/>
                    <a:pt x="162719" y="83628"/>
                  </a:cubicBezTo>
                  <a:cubicBezTo>
                    <a:pt x="182379" y="83628"/>
                    <a:pt x="202038" y="86264"/>
                    <a:pt x="219076" y="88900"/>
                  </a:cubicBezTo>
                  <a:cubicBezTo>
                    <a:pt x="216455" y="77039"/>
                    <a:pt x="212523" y="67813"/>
                    <a:pt x="207281" y="58588"/>
                  </a:cubicBezTo>
                  <a:cubicBezTo>
                    <a:pt x="195485" y="33547"/>
                    <a:pt x="178447" y="19050"/>
                    <a:pt x="162719" y="19050"/>
                  </a:cubicBezTo>
                  <a:close/>
                  <a:moveTo>
                    <a:pt x="162719" y="0"/>
                  </a:moveTo>
                  <a:cubicBezTo>
                    <a:pt x="252678" y="0"/>
                    <a:pt x="325438" y="72405"/>
                    <a:pt x="325438" y="161925"/>
                  </a:cubicBezTo>
                  <a:cubicBezTo>
                    <a:pt x="325438" y="177723"/>
                    <a:pt x="324115" y="193520"/>
                    <a:pt x="318823" y="206685"/>
                  </a:cubicBezTo>
                  <a:cubicBezTo>
                    <a:pt x="318823" y="206685"/>
                    <a:pt x="318823" y="206685"/>
                    <a:pt x="298980" y="204052"/>
                  </a:cubicBezTo>
                  <a:cubicBezTo>
                    <a:pt x="298980" y="204052"/>
                    <a:pt x="298980" y="204052"/>
                    <a:pt x="289719" y="186938"/>
                  </a:cubicBezTo>
                  <a:cubicBezTo>
                    <a:pt x="300303" y="179039"/>
                    <a:pt x="305594" y="169824"/>
                    <a:pt x="305594" y="161925"/>
                  </a:cubicBezTo>
                  <a:cubicBezTo>
                    <a:pt x="305594" y="148760"/>
                    <a:pt x="292365" y="134279"/>
                    <a:pt x="267230" y="123747"/>
                  </a:cubicBezTo>
                  <a:cubicBezTo>
                    <a:pt x="260615" y="121115"/>
                    <a:pt x="254000" y="118482"/>
                    <a:pt x="246063" y="115849"/>
                  </a:cubicBezTo>
                  <a:cubicBezTo>
                    <a:pt x="247386" y="130330"/>
                    <a:pt x="248709" y="144811"/>
                    <a:pt x="248709" y="160608"/>
                  </a:cubicBezTo>
                  <a:cubicBezTo>
                    <a:pt x="246063" y="161925"/>
                    <a:pt x="243417" y="165874"/>
                    <a:pt x="240771" y="169824"/>
                  </a:cubicBezTo>
                  <a:cubicBezTo>
                    <a:pt x="240771" y="169824"/>
                    <a:pt x="240771" y="169824"/>
                    <a:pt x="227542" y="196153"/>
                  </a:cubicBezTo>
                  <a:cubicBezTo>
                    <a:pt x="228865" y="185621"/>
                    <a:pt x="228865" y="173773"/>
                    <a:pt x="228865" y="161925"/>
                  </a:cubicBezTo>
                  <a:cubicBezTo>
                    <a:pt x="228865" y="143494"/>
                    <a:pt x="227542" y="126380"/>
                    <a:pt x="224896" y="110583"/>
                  </a:cubicBezTo>
                  <a:cubicBezTo>
                    <a:pt x="205052" y="106633"/>
                    <a:pt x="185209" y="104000"/>
                    <a:pt x="162719" y="104000"/>
                  </a:cubicBezTo>
                  <a:cubicBezTo>
                    <a:pt x="141552" y="104000"/>
                    <a:pt x="120386" y="106633"/>
                    <a:pt x="100542" y="110583"/>
                  </a:cubicBezTo>
                  <a:cubicBezTo>
                    <a:pt x="97896" y="126380"/>
                    <a:pt x="96573" y="143494"/>
                    <a:pt x="96573" y="161925"/>
                  </a:cubicBezTo>
                  <a:cubicBezTo>
                    <a:pt x="96573" y="180356"/>
                    <a:pt x="97896" y="197470"/>
                    <a:pt x="100542" y="213267"/>
                  </a:cubicBezTo>
                  <a:cubicBezTo>
                    <a:pt x="120386" y="217217"/>
                    <a:pt x="141552" y="219850"/>
                    <a:pt x="162719" y="219850"/>
                  </a:cubicBezTo>
                  <a:cubicBezTo>
                    <a:pt x="165365" y="219850"/>
                    <a:pt x="166688" y="219850"/>
                    <a:pt x="169334" y="219850"/>
                  </a:cubicBezTo>
                  <a:cubicBezTo>
                    <a:pt x="168011" y="221166"/>
                    <a:pt x="166688" y="222482"/>
                    <a:pt x="166688" y="225115"/>
                  </a:cubicBezTo>
                  <a:cubicBezTo>
                    <a:pt x="165365" y="230381"/>
                    <a:pt x="165365" y="234331"/>
                    <a:pt x="166688" y="239596"/>
                  </a:cubicBezTo>
                  <a:cubicBezTo>
                    <a:pt x="165365" y="239596"/>
                    <a:pt x="164042" y="239596"/>
                    <a:pt x="162719" y="239596"/>
                  </a:cubicBezTo>
                  <a:cubicBezTo>
                    <a:pt x="142875" y="239596"/>
                    <a:pt x="124354" y="236964"/>
                    <a:pt x="105833" y="234331"/>
                  </a:cubicBezTo>
                  <a:cubicBezTo>
                    <a:pt x="108479" y="246179"/>
                    <a:pt x="112448" y="255394"/>
                    <a:pt x="117740" y="264609"/>
                  </a:cubicBezTo>
                  <a:cubicBezTo>
                    <a:pt x="129646" y="289622"/>
                    <a:pt x="146844" y="304103"/>
                    <a:pt x="162719" y="304103"/>
                  </a:cubicBezTo>
                  <a:cubicBezTo>
                    <a:pt x="175948" y="304103"/>
                    <a:pt x="187855" y="294888"/>
                    <a:pt x="199761" y="279090"/>
                  </a:cubicBezTo>
                  <a:cubicBezTo>
                    <a:pt x="199761" y="279090"/>
                    <a:pt x="199761" y="279090"/>
                    <a:pt x="193146" y="314635"/>
                  </a:cubicBezTo>
                  <a:cubicBezTo>
                    <a:pt x="193146" y="315951"/>
                    <a:pt x="193146" y="318584"/>
                    <a:pt x="193146" y="321217"/>
                  </a:cubicBezTo>
                  <a:cubicBezTo>
                    <a:pt x="183886" y="322534"/>
                    <a:pt x="173302" y="323850"/>
                    <a:pt x="162719" y="323850"/>
                  </a:cubicBezTo>
                  <a:cubicBezTo>
                    <a:pt x="72760" y="323850"/>
                    <a:pt x="0" y="251445"/>
                    <a:pt x="0" y="161925"/>
                  </a:cubicBezTo>
                  <a:cubicBezTo>
                    <a:pt x="0" y="72405"/>
                    <a:pt x="72760" y="0"/>
                    <a:pt x="162719" y="0"/>
                  </a:cubicBezTo>
                  <a:close/>
                </a:path>
              </a:pathLst>
            </a:cu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grpSp>
      <p:grpSp>
        <p:nvGrpSpPr>
          <p:cNvPr id="33" name="组合 32"/>
          <p:cNvGrpSpPr/>
          <p:nvPr/>
        </p:nvGrpSpPr>
        <p:grpSpPr>
          <a:xfrm>
            <a:off x="1080513" y="3368185"/>
            <a:ext cx="3229504" cy="1269347"/>
            <a:chOff x="1095753" y="2949609"/>
            <a:chExt cx="3229504" cy="1269347"/>
          </a:xfrm>
        </p:grpSpPr>
        <p:grpSp>
          <p:nvGrpSpPr>
            <p:cNvPr id="23" name="组合 22"/>
            <p:cNvGrpSpPr/>
            <p:nvPr/>
          </p:nvGrpSpPr>
          <p:grpSpPr>
            <a:xfrm>
              <a:off x="1813218" y="2949609"/>
              <a:ext cx="2512039" cy="1269347"/>
              <a:chOff x="1136195" y="2091953"/>
              <a:chExt cx="2512039" cy="1269347"/>
            </a:xfrm>
          </p:grpSpPr>
          <p:sp>
            <p:nvSpPr>
              <p:cNvPr id="24" name="文本框 23"/>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bg1"/>
                    </a:solidFill>
                    <a:cs typeface="+mn-ea"/>
                    <a:sym typeface="+mn-lt"/>
                  </a:rPr>
                  <a:t>标题添加此处</a:t>
                </a:r>
              </a:p>
            </p:txBody>
          </p:sp>
          <p:sp>
            <p:nvSpPr>
              <p:cNvPr id="25" name="文本框 24"/>
              <p:cNvSpPr txBox="1"/>
              <p:nvPr/>
            </p:nvSpPr>
            <p:spPr>
              <a:xfrm>
                <a:off x="1136195" y="2407193"/>
                <a:ext cx="2512039" cy="95410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dirty="0">
                    <a:solidFill>
                      <a:schemeClr val="bg1"/>
                    </a:solidFill>
                    <a:cs typeface="+mn-ea"/>
                    <a:sym typeface="+mn-lt"/>
                  </a:rPr>
                  <a:t>The user can demonstrate on a projector or computer, or print the presentation and make it into</a:t>
                </a:r>
              </a:p>
            </p:txBody>
          </p:sp>
        </p:grpSp>
        <p:sp>
          <p:nvSpPr>
            <p:cNvPr id="30" name="椭圆 23"/>
            <p:cNvSpPr/>
            <p:nvPr/>
          </p:nvSpPr>
          <p:spPr>
            <a:xfrm>
              <a:off x="1095753" y="3048064"/>
              <a:ext cx="487689" cy="487689"/>
            </a:xfrm>
            <a:custGeom>
              <a:avLst/>
              <a:gdLst>
                <a:gd name="connsiteX0" fmla="*/ 170002 w 331788"/>
                <a:gd name="connsiteY0" fmla="*/ 163513 h 331788"/>
                <a:gd name="connsiteX1" fmla="*/ 173895 w 331788"/>
                <a:gd name="connsiteY1" fmla="*/ 164811 h 331788"/>
                <a:gd name="connsiteX2" fmla="*/ 195956 w 331788"/>
                <a:gd name="connsiteY2" fmla="*/ 188170 h 331788"/>
                <a:gd name="connsiteX3" fmla="*/ 199849 w 331788"/>
                <a:gd name="connsiteY3" fmla="*/ 186872 h 331788"/>
                <a:gd name="connsiteX4" fmla="*/ 207636 w 331788"/>
                <a:gd name="connsiteY4" fmla="*/ 190765 h 331788"/>
                <a:gd name="connsiteX5" fmla="*/ 273820 w 331788"/>
                <a:gd name="connsiteY5" fmla="*/ 256949 h 331788"/>
                <a:gd name="connsiteX6" fmla="*/ 293285 w 331788"/>
                <a:gd name="connsiteY6" fmla="*/ 250460 h 331788"/>
                <a:gd name="connsiteX7" fmla="*/ 295881 w 331788"/>
                <a:gd name="connsiteY7" fmla="*/ 250460 h 331788"/>
                <a:gd name="connsiteX8" fmla="*/ 299774 w 331788"/>
                <a:gd name="connsiteY8" fmla="*/ 251758 h 331788"/>
                <a:gd name="connsiteX9" fmla="*/ 325729 w 331788"/>
                <a:gd name="connsiteY9" fmla="*/ 277713 h 331788"/>
                <a:gd name="connsiteX10" fmla="*/ 327026 w 331788"/>
                <a:gd name="connsiteY10" fmla="*/ 282903 h 331788"/>
                <a:gd name="connsiteX11" fmla="*/ 323133 w 331788"/>
                <a:gd name="connsiteY11" fmla="*/ 286797 h 331788"/>
                <a:gd name="connsiteX12" fmla="*/ 297179 w 331788"/>
                <a:gd name="connsiteY12" fmla="*/ 295881 h 331788"/>
                <a:gd name="connsiteX13" fmla="*/ 288095 w 331788"/>
                <a:gd name="connsiteY13" fmla="*/ 323133 h 331788"/>
                <a:gd name="connsiteX14" fmla="*/ 284201 w 331788"/>
                <a:gd name="connsiteY14" fmla="*/ 325728 h 331788"/>
                <a:gd name="connsiteX15" fmla="*/ 282904 w 331788"/>
                <a:gd name="connsiteY15" fmla="*/ 327026 h 331788"/>
                <a:gd name="connsiteX16" fmla="*/ 279011 w 331788"/>
                <a:gd name="connsiteY16" fmla="*/ 324431 h 331788"/>
                <a:gd name="connsiteX17" fmla="*/ 251758 w 331788"/>
                <a:gd name="connsiteY17" fmla="*/ 298476 h 331788"/>
                <a:gd name="connsiteX18" fmla="*/ 250461 w 331788"/>
                <a:gd name="connsiteY18" fmla="*/ 293285 h 331788"/>
                <a:gd name="connsiteX19" fmla="*/ 258247 w 331788"/>
                <a:gd name="connsiteY19" fmla="*/ 272522 h 331788"/>
                <a:gd name="connsiteX20" fmla="*/ 192063 w 331788"/>
                <a:gd name="connsiteY20" fmla="*/ 206338 h 331788"/>
                <a:gd name="connsiteX21" fmla="*/ 188170 w 331788"/>
                <a:gd name="connsiteY21" fmla="*/ 195956 h 331788"/>
                <a:gd name="connsiteX22" fmla="*/ 166109 w 331788"/>
                <a:gd name="connsiteY22" fmla="*/ 173895 h 331788"/>
                <a:gd name="connsiteX23" fmla="*/ 166109 w 331788"/>
                <a:gd name="connsiteY23" fmla="*/ 164811 h 331788"/>
                <a:gd name="connsiteX24" fmla="*/ 170002 w 331788"/>
                <a:gd name="connsiteY24" fmla="*/ 163513 h 331788"/>
                <a:gd name="connsiteX25" fmla="*/ 165894 w 331788"/>
                <a:gd name="connsiteY25" fmla="*/ 112713 h 331788"/>
                <a:gd name="connsiteX26" fmla="*/ 220663 w 331788"/>
                <a:gd name="connsiteY26" fmla="*/ 166688 h 331788"/>
                <a:gd name="connsiteX27" fmla="*/ 218055 w 331788"/>
                <a:gd name="connsiteY27" fmla="*/ 184680 h 331788"/>
                <a:gd name="connsiteX28" fmla="*/ 215447 w 331788"/>
                <a:gd name="connsiteY28" fmla="*/ 183395 h 331788"/>
                <a:gd name="connsiteX29" fmla="*/ 201103 w 331788"/>
                <a:gd name="connsiteY29" fmla="*/ 176969 h 331788"/>
                <a:gd name="connsiteX30" fmla="*/ 181543 w 331788"/>
                <a:gd name="connsiteY30" fmla="*/ 157692 h 331788"/>
                <a:gd name="connsiteX31" fmla="*/ 169806 w 331788"/>
                <a:gd name="connsiteY31" fmla="*/ 153837 h 331788"/>
                <a:gd name="connsiteX32" fmla="*/ 158070 w 331788"/>
                <a:gd name="connsiteY32" fmla="*/ 157692 h 331788"/>
                <a:gd name="connsiteX33" fmla="*/ 152854 w 331788"/>
                <a:gd name="connsiteY33" fmla="*/ 170543 h 331788"/>
                <a:gd name="connsiteX34" fmla="*/ 158070 w 331788"/>
                <a:gd name="connsiteY34" fmla="*/ 182109 h 331788"/>
                <a:gd name="connsiteX35" fmla="*/ 177630 w 331788"/>
                <a:gd name="connsiteY35" fmla="*/ 201386 h 331788"/>
                <a:gd name="connsiteX36" fmla="*/ 182847 w 331788"/>
                <a:gd name="connsiteY36" fmla="*/ 214237 h 331788"/>
                <a:gd name="connsiteX37" fmla="*/ 185455 w 331788"/>
                <a:gd name="connsiteY37" fmla="*/ 216808 h 331788"/>
                <a:gd name="connsiteX38" fmla="*/ 165894 w 331788"/>
                <a:gd name="connsiteY38" fmla="*/ 220663 h 331788"/>
                <a:gd name="connsiteX39" fmla="*/ 111125 w 331788"/>
                <a:gd name="connsiteY39" fmla="*/ 166688 h 331788"/>
                <a:gd name="connsiteX40" fmla="*/ 165894 w 331788"/>
                <a:gd name="connsiteY40" fmla="*/ 112713 h 331788"/>
                <a:gd name="connsiteX41" fmla="*/ 165894 w 331788"/>
                <a:gd name="connsiteY41" fmla="*/ 57150 h 331788"/>
                <a:gd name="connsiteX42" fmla="*/ 274638 w 331788"/>
                <a:gd name="connsiteY42" fmla="*/ 165894 h 331788"/>
                <a:gd name="connsiteX43" fmla="*/ 256514 w 331788"/>
                <a:gd name="connsiteY43" fmla="*/ 224150 h 331788"/>
                <a:gd name="connsiteX44" fmla="*/ 240979 w 331788"/>
                <a:gd name="connsiteY44" fmla="*/ 208615 h 331788"/>
                <a:gd name="connsiteX45" fmla="*/ 251336 w 331788"/>
                <a:gd name="connsiteY45" fmla="*/ 165894 h 331788"/>
                <a:gd name="connsiteX46" fmla="*/ 165894 w 331788"/>
                <a:gd name="connsiteY46" fmla="*/ 79158 h 331788"/>
                <a:gd name="connsiteX47" fmla="*/ 80452 w 331788"/>
                <a:gd name="connsiteY47" fmla="*/ 165894 h 331788"/>
                <a:gd name="connsiteX48" fmla="*/ 165894 w 331788"/>
                <a:gd name="connsiteY48" fmla="*/ 251336 h 331788"/>
                <a:gd name="connsiteX49" fmla="*/ 208615 w 331788"/>
                <a:gd name="connsiteY49" fmla="*/ 239685 h 331788"/>
                <a:gd name="connsiteX50" fmla="*/ 225445 w 331788"/>
                <a:gd name="connsiteY50" fmla="*/ 256514 h 331788"/>
                <a:gd name="connsiteX51" fmla="*/ 165894 w 331788"/>
                <a:gd name="connsiteY51" fmla="*/ 274638 h 331788"/>
                <a:gd name="connsiteX52" fmla="*/ 57150 w 331788"/>
                <a:gd name="connsiteY52" fmla="*/ 165894 h 331788"/>
                <a:gd name="connsiteX53" fmla="*/ 165894 w 331788"/>
                <a:gd name="connsiteY53" fmla="*/ 57150 h 331788"/>
                <a:gd name="connsiteX54" fmla="*/ 165894 w 331788"/>
                <a:gd name="connsiteY54" fmla="*/ 0 h 331788"/>
                <a:gd name="connsiteX55" fmla="*/ 331788 w 331788"/>
                <a:gd name="connsiteY55" fmla="*/ 165894 h 331788"/>
                <a:gd name="connsiteX56" fmla="*/ 309755 w 331788"/>
                <a:gd name="connsiteY56" fmla="*/ 247545 h 331788"/>
                <a:gd name="connsiteX57" fmla="*/ 307163 w 331788"/>
                <a:gd name="connsiteY57" fmla="*/ 243657 h 331788"/>
                <a:gd name="connsiteX58" fmla="*/ 295499 w 331788"/>
                <a:gd name="connsiteY58" fmla="*/ 238473 h 331788"/>
                <a:gd name="connsiteX59" fmla="*/ 289019 w 331788"/>
                <a:gd name="connsiteY59" fmla="*/ 239769 h 331788"/>
                <a:gd name="connsiteX60" fmla="*/ 309755 w 331788"/>
                <a:gd name="connsiteY60" fmla="*/ 165894 h 331788"/>
                <a:gd name="connsiteX61" fmla="*/ 165894 w 331788"/>
                <a:gd name="connsiteY61" fmla="*/ 22033 h 331788"/>
                <a:gd name="connsiteX62" fmla="*/ 22033 w 331788"/>
                <a:gd name="connsiteY62" fmla="*/ 165894 h 331788"/>
                <a:gd name="connsiteX63" fmla="*/ 165894 w 331788"/>
                <a:gd name="connsiteY63" fmla="*/ 309755 h 331788"/>
                <a:gd name="connsiteX64" fmla="*/ 239769 w 331788"/>
                <a:gd name="connsiteY64" fmla="*/ 287722 h 331788"/>
                <a:gd name="connsiteX65" fmla="*/ 239769 w 331788"/>
                <a:gd name="connsiteY65" fmla="*/ 289018 h 331788"/>
                <a:gd name="connsiteX66" fmla="*/ 243657 w 331788"/>
                <a:gd name="connsiteY66" fmla="*/ 305867 h 331788"/>
                <a:gd name="connsiteX67" fmla="*/ 247545 w 331788"/>
                <a:gd name="connsiteY67" fmla="*/ 309755 h 331788"/>
                <a:gd name="connsiteX68" fmla="*/ 165894 w 331788"/>
                <a:gd name="connsiteY68" fmla="*/ 331788 h 331788"/>
                <a:gd name="connsiteX69" fmla="*/ 0 w 331788"/>
                <a:gd name="connsiteY69" fmla="*/ 165894 h 331788"/>
                <a:gd name="connsiteX70" fmla="*/ 165894 w 331788"/>
                <a:gd name="connsiteY7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31788">
                  <a:moveTo>
                    <a:pt x="170002" y="163513"/>
                  </a:moveTo>
                  <a:cubicBezTo>
                    <a:pt x="171300" y="163513"/>
                    <a:pt x="172597" y="164811"/>
                    <a:pt x="173895" y="164811"/>
                  </a:cubicBezTo>
                  <a:cubicBezTo>
                    <a:pt x="173895" y="164811"/>
                    <a:pt x="173895" y="164811"/>
                    <a:pt x="195956" y="188170"/>
                  </a:cubicBezTo>
                  <a:cubicBezTo>
                    <a:pt x="197254" y="188170"/>
                    <a:pt x="198552" y="186872"/>
                    <a:pt x="199849" y="186872"/>
                  </a:cubicBezTo>
                  <a:cubicBezTo>
                    <a:pt x="202445" y="186872"/>
                    <a:pt x="205040" y="188170"/>
                    <a:pt x="207636" y="190765"/>
                  </a:cubicBezTo>
                  <a:cubicBezTo>
                    <a:pt x="207636" y="190765"/>
                    <a:pt x="207636" y="190765"/>
                    <a:pt x="273820" y="256949"/>
                  </a:cubicBezTo>
                  <a:cubicBezTo>
                    <a:pt x="273820" y="256949"/>
                    <a:pt x="273820" y="256949"/>
                    <a:pt x="293285" y="250460"/>
                  </a:cubicBezTo>
                  <a:cubicBezTo>
                    <a:pt x="294583" y="250460"/>
                    <a:pt x="294583" y="250460"/>
                    <a:pt x="295881" y="250460"/>
                  </a:cubicBezTo>
                  <a:cubicBezTo>
                    <a:pt x="297179" y="250460"/>
                    <a:pt x="298476" y="250460"/>
                    <a:pt x="299774" y="251758"/>
                  </a:cubicBezTo>
                  <a:lnTo>
                    <a:pt x="325729" y="277713"/>
                  </a:lnTo>
                  <a:cubicBezTo>
                    <a:pt x="327026" y="279010"/>
                    <a:pt x="327026" y="281606"/>
                    <a:pt x="327026" y="282903"/>
                  </a:cubicBezTo>
                  <a:cubicBezTo>
                    <a:pt x="327026" y="285499"/>
                    <a:pt x="325729" y="286797"/>
                    <a:pt x="323133" y="286797"/>
                  </a:cubicBezTo>
                  <a:cubicBezTo>
                    <a:pt x="323133" y="286797"/>
                    <a:pt x="323133" y="286797"/>
                    <a:pt x="297179" y="295881"/>
                  </a:cubicBezTo>
                  <a:cubicBezTo>
                    <a:pt x="297179" y="295881"/>
                    <a:pt x="297179" y="295881"/>
                    <a:pt x="288095" y="323133"/>
                  </a:cubicBezTo>
                  <a:cubicBezTo>
                    <a:pt x="286797" y="324431"/>
                    <a:pt x="285499" y="325728"/>
                    <a:pt x="284201" y="325728"/>
                  </a:cubicBezTo>
                  <a:cubicBezTo>
                    <a:pt x="282904" y="325728"/>
                    <a:pt x="282904" y="327026"/>
                    <a:pt x="282904" y="327026"/>
                  </a:cubicBezTo>
                  <a:cubicBezTo>
                    <a:pt x="281606" y="327026"/>
                    <a:pt x="279011" y="325728"/>
                    <a:pt x="279011" y="324431"/>
                  </a:cubicBezTo>
                  <a:cubicBezTo>
                    <a:pt x="279011" y="324431"/>
                    <a:pt x="279011" y="324431"/>
                    <a:pt x="251758" y="298476"/>
                  </a:cubicBezTo>
                  <a:cubicBezTo>
                    <a:pt x="250461" y="297178"/>
                    <a:pt x="250461" y="294583"/>
                    <a:pt x="250461" y="293285"/>
                  </a:cubicBezTo>
                  <a:cubicBezTo>
                    <a:pt x="250461" y="293285"/>
                    <a:pt x="250461" y="293285"/>
                    <a:pt x="258247" y="272522"/>
                  </a:cubicBezTo>
                  <a:cubicBezTo>
                    <a:pt x="258247" y="272522"/>
                    <a:pt x="258247" y="272522"/>
                    <a:pt x="192063" y="206338"/>
                  </a:cubicBezTo>
                  <a:cubicBezTo>
                    <a:pt x="188170" y="203742"/>
                    <a:pt x="188170" y="199849"/>
                    <a:pt x="188170" y="195956"/>
                  </a:cubicBezTo>
                  <a:cubicBezTo>
                    <a:pt x="188170" y="195956"/>
                    <a:pt x="188170" y="195956"/>
                    <a:pt x="166109" y="173895"/>
                  </a:cubicBezTo>
                  <a:cubicBezTo>
                    <a:pt x="163513" y="171299"/>
                    <a:pt x="163513" y="167406"/>
                    <a:pt x="166109" y="164811"/>
                  </a:cubicBezTo>
                  <a:cubicBezTo>
                    <a:pt x="167406" y="164811"/>
                    <a:pt x="168704" y="163513"/>
                    <a:pt x="170002" y="163513"/>
                  </a:cubicBezTo>
                  <a:close/>
                  <a:moveTo>
                    <a:pt x="165894" y="112713"/>
                  </a:moveTo>
                  <a:cubicBezTo>
                    <a:pt x="195887" y="112713"/>
                    <a:pt x="220663" y="137130"/>
                    <a:pt x="220663" y="166688"/>
                  </a:cubicBezTo>
                  <a:cubicBezTo>
                    <a:pt x="220663" y="173114"/>
                    <a:pt x="219359" y="179539"/>
                    <a:pt x="218055" y="184680"/>
                  </a:cubicBezTo>
                  <a:cubicBezTo>
                    <a:pt x="218055" y="184680"/>
                    <a:pt x="218055" y="184680"/>
                    <a:pt x="215447" y="183395"/>
                  </a:cubicBezTo>
                  <a:cubicBezTo>
                    <a:pt x="211535" y="179539"/>
                    <a:pt x="206319" y="176969"/>
                    <a:pt x="201103" y="176969"/>
                  </a:cubicBezTo>
                  <a:cubicBezTo>
                    <a:pt x="201103" y="176969"/>
                    <a:pt x="201103" y="176969"/>
                    <a:pt x="181543" y="157692"/>
                  </a:cubicBezTo>
                  <a:cubicBezTo>
                    <a:pt x="178934" y="155122"/>
                    <a:pt x="173718" y="153837"/>
                    <a:pt x="169806" y="153837"/>
                  </a:cubicBezTo>
                  <a:cubicBezTo>
                    <a:pt x="164590" y="153837"/>
                    <a:pt x="160678" y="155122"/>
                    <a:pt x="158070" y="157692"/>
                  </a:cubicBezTo>
                  <a:cubicBezTo>
                    <a:pt x="154158" y="161547"/>
                    <a:pt x="152854" y="165403"/>
                    <a:pt x="152854" y="170543"/>
                  </a:cubicBezTo>
                  <a:cubicBezTo>
                    <a:pt x="152854" y="174399"/>
                    <a:pt x="154158" y="178254"/>
                    <a:pt x="158070" y="182109"/>
                  </a:cubicBezTo>
                  <a:cubicBezTo>
                    <a:pt x="158070" y="182109"/>
                    <a:pt x="158070" y="182109"/>
                    <a:pt x="177630" y="201386"/>
                  </a:cubicBezTo>
                  <a:cubicBezTo>
                    <a:pt x="177630" y="206527"/>
                    <a:pt x="180239" y="210382"/>
                    <a:pt x="182847" y="214237"/>
                  </a:cubicBezTo>
                  <a:cubicBezTo>
                    <a:pt x="182847" y="214237"/>
                    <a:pt x="182847" y="214237"/>
                    <a:pt x="185455" y="216808"/>
                  </a:cubicBezTo>
                  <a:cubicBezTo>
                    <a:pt x="180239" y="219378"/>
                    <a:pt x="172414" y="220663"/>
                    <a:pt x="165894" y="220663"/>
                  </a:cubicBezTo>
                  <a:cubicBezTo>
                    <a:pt x="135901" y="220663"/>
                    <a:pt x="111125" y="196246"/>
                    <a:pt x="111125" y="166688"/>
                  </a:cubicBezTo>
                  <a:cubicBezTo>
                    <a:pt x="111125" y="137130"/>
                    <a:pt x="135901" y="112713"/>
                    <a:pt x="165894" y="112713"/>
                  </a:cubicBezTo>
                  <a:close/>
                  <a:moveTo>
                    <a:pt x="165894" y="57150"/>
                  </a:moveTo>
                  <a:cubicBezTo>
                    <a:pt x="225445" y="57150"/>
                    <a:pt x="274638" y="106344"/>
                    <a:pt x="274638" y="165894"/>
                  </a:cubicBezTo>
                  <a:cubicBezTo>
                    <a:pt x="274638" y="187902"/>
                    <a:pt x="268165" y="207320"/>
                    <a:pt x="256514" y="224150"/>
                  </a:cubicBezTo>
                  <a:lnTo>
                    <a:pt x="240979" y="208615"/>
                  </a:lnTo>
                  <a:cubicBezTo>
                    <a:pt x="247452" y="195669"/>
                    <a:pt x="251336" y="181429"/>
                    <a:pt x="251336" y="165894"/>
                  </a:cubicBezTo>
                  <a:cubicBezTo>
                    <a:pt x="251336" y="117995"/>
                    <a:pt x="213793" y="79158"/>
                    <a:pt x="165894" y="79158"/>
                  </a:cubicBezTo>
                  <a:cubicBezTo>
                    <a:pt x="117995" y="79158"/>
                    <a:pt x="80452" y="117995"/>
                    <a:pt x="80452" y="165894"/>
                  </a:cubicBezTo>
                  <a:cubicBezTo>
                    <a:pt x="80452" y="213793"/>
                    <a:pt x="117995" y="251336"/>
                    <a:pt x="165894" y="251336"/>
                  </a:cubicBezTo>
                  <a:cubicBezTo>
                    <a:pt x="181429" y="251336"/>
                    <a:pt x="196964" y="247452"/>
                    <a:pt x="208615" y="239685"/>
                  </a:cubicBezTo>
                  <a:cubicBezTo>
                    <a:pt x="208615" y="239685"/>
                    <a:pt x="208615" y="239685"/>
                    <a:pt x="225445" y="256514"/>
                  </a:cubicBezTo>
                  <a:cubicBezTo>
                    <a:pt x="208615" y="268165"/>
                    <a:pt x="187902" y="274638"/>
                    <a:pt x="165894" y="274638"/>
                  </a:cubicBezTo>
                  <a:cubicBezTo>
                    <a:pt x="106343" y="274638"/>
                    <a:pt x="57150" y="225444"/>
                    <a:pt x="57150" y="165894"/>
                  </a:cubicBezTo>
                  <a:cubicBezTo>
                    <a:pt x="57150" y="106344"/>
                    <a:pt x="106343" y="57150"/>
                    <a:pt x="165894" y="57150"/>
                  </a:cubicBezTo>
                  <a:close/>
                  <a:moveTo>
                    <a:pt x="165894" y="0"/>
                  </a:moveTo>
                  <a:cubicBezTo>
                    <a:pt x="257914" y="0"/>
                    <a:pt x="331788" y="73875"/>
                    <a:pt x="331788" y="165894"/>
                  </a:cubicBezTo>
                  <a:cubicBezTo>
                    <a:pt x="331788" y="195703"/>
                    <a:pt x="324012" y="222920"/>
                    <a:pt x="309755" y="247545"/>
                  </a:cubicBezTo>
                  <a:cubicBezTo>
                    <a:pt x="309755" y="247545"/>
                    <a:pt x="309755" y="247545"/>
                    <a:pt x="307163" y="243657"/>
                  </a:cubicBezTo>
                  <a:cubicBezTo>
                    <a:pt x="303275" y="239769"/>
                    <a:pt x="299387" y="238473"/>
                    <a:pt x="295499" y="238473"/>
                  </a:cubicBezTo>
                  <a:cubicBezTo>
                    <a:pt x="292907" y="238473"/>
                    <a:pt x="291611" y="238473"/>
                    <a:pt x="289019" y="239769"/>
                  </a:cubicBezTo>
                  <a:cubicBezTo>
                    <a:pt x="301979" y="217736"/>
                    <a:pt x="309755" y="193111"/>
                    <a:pt x="309755" y="165894"/>
                  </a:cubicBezTo>
                  <a:cubicBezTo>
                    <a:pt x="309755" y="86835"/>
                    <a:pt x="244953" y="22033"/>
                    <a:pt x="165894" y="22033"/>
                  </a:cubicBezTo>
                  <a:cubicBezTo>
                    <a:pt x="86835" y="22033"/>
                    <a:pt x="22033" y="86835"/>
                    <a:pt x="22033" y="165894"/>
                  </a:cubicBezTo>
                  <a:cubicBezTo>
                    <a:pt x="22033" y="244953"/>
                    <a:pt x="86835" y="309755"/>
                    <a:pt x="165894" y="309755"/>
                  </a:cubicBezTo>
                  <a:cubicBezTo>
                    <a:pt x="193111" y="309755"/>
                    <a:pt x="219032" y="301979"/>
                    <a:pt x="239769" y="287722"/>
                  </a:cubicBezTo>
                  <a:cubicBezTo>
                    <a:pt x="239769" y="287722"/>
                    <a:pt x="239769" y="287722"/>
                    <a:pt x="239769" y="289018"/>
                  </a:cubicBezTo>
                  <a:cubicBezTo>
                    <a:pt x="238473" y="295499"/>
                    <a:pt x="239769" y="301979"/>
                    <a:pt x="243657" y="305867"/>
                  </a:cubicBezTo>
                  <a:cubicBezTo>
                    <a:pt x="243657" y="305867"/>
                    <a:pt x="243657" y="305867"/>
                    <a:pt x="247545" y="309755"/>
                  </a:cubicBezTo>
                  <a:cubicBezTo>
                    <a:pt x="224216" y="324012"/>
                    <a:pt x="195703" y="331788"/>
                    <a:pt x="165894" y="331788"/>
                  </a:cubicBezTo>
                  <a:cubicBezTo>
                    <a:pt x="73874" y="331788"/>
                    <a:pt x="0" y="257913"/>
                    <a:pt x="0" y="165894"/>
                  </a:cubicBezTo>
                  <a:cubicBezTo>
                    <a:pt x="0" y="73875"/>
                    <a:pt x="73874" y="0"/>
                    <a:pt x="165894" y="0"/>
                  </a:cubicBezTo>
                  <a:close/>
                </a:path>
              </a:pathLst>
            </a:cu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grpSp>
      <p:grpSp>
        <p:nvGrpSpPr>
          <p:cNvPr id="32" name="组合 31"/>
          <p:cNvGrpSpPr/>
          <p:nvPr/>
        </p:nvGrpSpPr>
        <p:grpSpPr>
          <a:xfrm>
            <a:off x="1081391" y="4863145"/>
            <a:ext cx="3228626" cy="1269347"/>
            <a:chOff x="1096631" y="4033576"/>
            <a:chExt cx="3228626" cy="1269347"/>
          </a:xfrm>
        </p:grpSpPr>
        <p:grpSp>
          <p:nvGrpSpPr>
            <p:cNvPr id="26" name="组合 25"/>
            <p:cNvGrpSpPr/>
            <p:nvPr/>
          </p:nvGrpSpPr>
          <p:grpSpPr>
            <a:xfrm>
              <a:off x="1813218" y="4033576"/>
              <a:ext cx="2512039" cy="1269347"/>
              <a:chOff x="1136195" y="2091953"/>
              <a:chExt cx="2512039" cy="1269347"/>
            </a:xfrm>
          </p:grpSpPr>
          <p:sp>
            <p:nvSpPr>
              <p:cNvPr id="27" name="文本框 26"/>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bg1"/>
                    </a:solidFill>
                    <a:cs typeface="+mn-ea"/>
                    <a:sym typeface="+mn-lt"/>
                  </a:rPr>
                  <a:t>标题添加此处</a:t>
                </a:r>
              </a:p>
            </p:txBody>
          </p:sp>
          <p:sp>
            <p:nvSpPr>
              <p:cNvPr id="28" name="文本框 27"/>
              <p:cNvSpPr txBox="1"/>
              <p:nvPr/>
            </p:nvSpPr>
            <p:spPr>
              <a:xfrm>
                <a:off x="1136195" y="2407193"/>
                <a:ext cx="2512039" cy="95410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dirty="0">
                    <a:solidFill>
                      <a:schemeClr val="bg1"/>
                    </a:solidFill>
                    <a:cs typeface="+mn-ea"/>
                    <a:sym typeface="+mn-lt"/>
                  </a:rPr>
                  <a:t>The user can demonstrate on a projector or computer, or print the presentation and make it into</a:t>
                </a:r>
              </a:p>
            </p:txBody>
          </p:sp>
        </p:grpSp>
        <p:sp>
          <p:nvSpPr>
            <p:cNvPr id="31" name="椭圆 24"/>
            <p:cNvSpPr/>
            <p:nvPr/>
          </p:nvSpPr>
          <p:spPr>
            <a:xfrm>
              <a:off x="1096631" y="4132031"/>
              <a:ext cx="485389" cy="487689"/>
            </a:xfrm>
            <a:custGeom>
              <a:avLst/>
              <a:gdLst>
                <a:gd name="connsiteX0" fmla="*/ 55033 w 334963"/>
                <a:gd name="connsiteY0" fmla="*/ 161925 h 336550"/>
                <a:gd name="connsiteX1" fmla="*/ 160867 w 334963"/>
                <a:gd name="connsiteY1" fmla="*/ 161925 h 336550"/>
                <a:gd name="connsiteX2" fmla="*/ 171450 w 334963"/>
                <a:gd name="connsiteY2" fmla="*/ 170815 h 336550"/>
                <a:gd name="connsiteX3" fmla="*/ 160867 w 334963"/>
                <a:gd name="connsiteY3" fmla="*/ 180975 h 336550"/>
                <a:gd name="connsiteX4" fmla="*/ 55033 w 334963"/>
                <a:gd name="connsiteY4" fmla="*/ 180975 h 336550"/>
                <a:gd name="connsiteX5" fmla="*/ 44450 w 334963"/>
                <a:gd name="connsiteY5" fmla="*/ 170815 h 336550"/>
                <a:gd name="connsiteX6" fmla="*/ 55033 w 334963"/>
                <a:gd name="connsiteY6" fmla="*/ 161925 h 336550"/>
                <a:gd name="connsiteX7" fmla="*/ 55033 w 334963"/>
                <a:gd name="connsiteY7" fmla="*/ 112713 h 336550"/>
                <a:gd name="connsiteX8" fmla="*/ 279930 w 334963"/>
                <a:gd name="connsiteY8" fmla="*/ 112713 h 336550"/>
                <a:gd name="connsiteX9" fmla="*/ 290513 w 334963"/>
                <a:gd name="connsiteY9" fmla="*/ 123032 h 336550"/>
                <a:gd name="connsiteX10" fmla="*/ 279930 w 334963"/>
                <a:gd name="connsiteY10" fmla="*/ 133351 h 336550"/>
                <a:gd name="connsiteX11" fmla="*/ 55033 w 334963"/>
                <a:gd name="connsiteY11" fmla="*/ 133351 h 336550"/>
                <a:gd name="connsiteX12" fmla="*/ 44450 w 334963"/>
                <a:gd name="connsiteY12" fmla="*/ 123032 h 336550"/>
                <a:gd name="connsiteX13" fmla="*/ 55033 w 334963"/>
                <a:gd name="connsiteY13" fmla="*/ 112713 h 336550"/>
                <a:gd name="connsiteX14" fmla="*/ 55033 w 334963"/>
                <a:gd name="connsiteY14" fmla="*/ 65088 h 336550"/>
                <a:gd name="connsiteX15" fmla="*/ 279930 w 334963"/>
                <a:gd name="connsiteY15" fmla="*/ 65088 h 336550"/>
                <a:gd name="connsiteX16" fmla="*/ 290513 w 334963"/>
                <a:gd name="connsiteY16" fmla="*/ 76095 h 336550"/>
                <a:gd name="connsiteX17" fmla="*/ 279930 w 334963"/>
                <a:gd name="connsiteY17" fmla="*/ 85726 h 336550"/>
                <a:gd name="connsiteX18" fmla="*/ 55033 w 334963"/>
                <a:gd name="connsiteY18" fmla="*/ 85726 h 336550"/>
                <a:gd name="connsiteX19" fmla="*/ 44450 w 334963"/>
                <a:gd name="connsiteY19" fmla="*/ 76095 h 336550"/>
                <a:gd name="connsiteX20" fmla="*/ 55033 w 334963"/>
                <a:gd name="connsiteY20" fmla="*/ 65088 h 336550"/>
                <a:gd name="connsiteX21" fmla="*/ 41728 w 334963"/>
                <a:gd name="connsiteY21" fmla="*/ 19050 h 336550"/>
                <a:gd name="connsiteX22" fmla="*/ 20637 w 334963"/>
                <a:gd name="connsiteY22" fmla="*/ 40157 h 336550"/>
                <a:gd name="connsiteX23" fmla="*/ 20637 w 334963"/>
                <a:gd name="connsiteY23" fmla="*/ 206375 h 336550"/>
                <a:gd name="connsiteX24" fmla="*/ 41728 w 334963"/>
                <a:gd name="connsiteY24" fmla="*/ 227483 h 336550"/>
                <a:gd name="connsiteX25" fmla="*/ 190684 w 334963"/>
                <a:gd name="connsiteY25" fmla="*/ 227483 h 336550"/>
                <a:gd name="connsiteX26" fmla="*/ 199911 w 334963"/>
                <a:gd name="connsiteY26" fmla="*/ 236717 h 336550"/>
                <a:gd name="connsiteX27" fmla="*/ 199911 w 334963"/>
                <a:gd name="connsiteY27" fmla="*/ 300038 h 336550"/>
                <a:gd name="connsiteX28" fmla="*/ 260548 w 334963"/>
                <a:gd name="connsiteY28" fmla="*/ 230121 h 336550"/>
                <a:gd name="connsiteX29" fmla="*/ 268457 w 334963"/>
                <a:gd name="connsiteY29" fmla="*/ 227483 h 336550"/>
                <a:gd name="connsiteX30" fmla="*/ 294821 w 334963"/>
                <a:gd name="connsiteY30" fmla="*/ 227483 h 336550"/>
                <a:gd name="connsiteX31" fmla="*/ 315912 w 334963"/>
                <a:gd name="connsiteY31" fmla="*/ 206375 h 336550"/>
                <a:gd name="connsiteX32" fmla="*/ 315912 w 334963"/>
                <a:gd name="connsiteY32" fmla="*/ 40157 h 336550"/>
                <a:gd name="connsiteX33" fmla="*/ 294821 w 334963"/>
                <a:gd name="connsiteY33" fmla="*/ 19050 h 336550"/>
                <a:gd name="connsiteX34" fmla="*/ 41728 w 334963"/>
                <a:gd name="connsiteY34" fmla="*/ 19050 h 336550"/>
                <a:gd name="connsiteX35" fmla="*/ 40881 w 334963"/>
                <a:gd name="connsiteY35" fmla="*/ 0 h 336550"/>
                <a:gd name="connsiteX36" fmla="*/ 294082 w 334963"/>
                <a:gd name="connsiteY36" fmla="*/ 0 h 336550"/>
                <a:gd name="connsiteX37" fmla="*/ 334963 w 334963"/>
                <a:gd name="connsiteY37" fmla="*/ 40754 h 336550"/>
                <a:gd name="connsiteX38" fmla="*/ 334963 w 334963"/>
                <a:gd name="connsiteY38" fmla="*/ 206400 h 336550"/>
                <a:gd name="connsiteX39" fmla="*/ 294082 w 334963"/>
                <a:gd name="connsiteY39" fmla="*/ 247154 h 336550"/>
                <a:gd name="connsiteX40" fmla="*/ 271663 w 334963"/>
                <a:gd name="connsiteY40" fmla="*/ 247154 h 336550"/>
                <a:gd name="connsiteX41" fmla="*/ 196494 w 334963"/>
                <a:gd name="connsiteY41" fmla="*/ 332606 h 336550"/>
                <a:gd name="connsiteX42" fmla="*/ 189900 w 334963"/>
                <a:gd name="connsiteY42" fmla="*/ 336550 h 336550"/>
                <a:gd name="connsiteX43" fmla="*/ 185944 w 334963"/>
                <a:gd name="connsiteY43" fmla="*/ 336550 h 336550"/>
                <a:gd name="connsiteX44" fmla="*/ 179350 w 334963"/>
                <a:gd name="connsiteY44" fmla="*/ 326033 h 336550"/>
                <a:gd name="connsiteX45" fmla="*/ 179350 w 334963"/>
                <a:gd name="connsiteY45" fmla="*/ 247154 h 336550"/>
                <a:gd name="connsiteX46" fmla="*/ 40881 w 334963"/>
                <a:gd name="connsiteY46" fmla="*/ 247154 h 336550"/>
                <a:gd name="connsiteX47" fmla="*/ 0 w 334963"/>
                <a:gd name="connsiteY47" fmla="*/ 206400 h 336550"/>
                <a:gd name="connsiteX48" fmla="*/ 0 w 334963"/>
                <a:gd name="connsiteY48" fmla="*/ 40754 h 336550"/>
                <a:gd name="connsiteX49" fmla="*/ 40881 w 3349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4963" h="336550">
                  <a:moveTo>
                    <a:pt x="55033" y="161925"/>
                  </a:moveTo>
                  <a:cubicBezTo>
                    <a:pt x="55033" y="161925"/>
                    <a:pt x="55033" y="161925"/>
                    <a:pt x="160867" y="161925"/>
                  </a:cubicBezTo>
                  <a:cubicBezTo>
                    <a:pt x="167481" y="161925"/>
                    <a:pt x="171450" y="165735"/>
                    <a:pt x="171450" y="170815"/>
                  </a:cubicBezTo>
                  <a:cubicBezTo>
                    <a:pt x="171450" y="175895"/>
                    <a:pt x="167481" y="180975"/>
                    <a:pt x="160867" y="180975"/>
                  </a:cubicBezTo>
                  <a:cubicBezTo>
                    <a:pt x="160867" y="180975"/>
                    <a:pt x="160867" y="180975"/>
                    <a:pt x="55033" y="180975"/>
                  </a:cubicBezTo>
                  <a:cubicBezTo>
                    <a:pt x="49742" y="180975"/>
                    <a:pt x="44450" y="175895"/>
                    <a:pt x="44450" y="170815"/>
                  </a:cubicBezTo>
                  <a:cubicBezTo>
                    <a:pt x="44450" y="165735"/>
                    <a:pt x="49742" y="161925"/>
                    <a:pt x="55033" y="161925"/>
                  </a:cubicBezTo>
                  <a:close/>
                  <a:moveTo>
                    <a:pt x="55033" y="112713"/>
                  </a:moveTo>
                  <a:cubicBezTo>
                    <a:pt x="55033" y="112713"/>
                    <a:pt x="55033" y="112713"/>
                    <a:pt x="279930" y="112713"/>
                  </a:cubicBezTo>
                  <a:cubicBezTo>
                    <a:pt x="285221" y="112713"/>
                    <a:pt x="290513" y="117872"/>
                    <a:pt x="290513" y="123032"/>
                  </a:cubicBezTo>
                  <a:cubicBezTo>
                    <a:pt x="290513" y="128191"/>
                    <a:pt x="285221" y="133351"/>
                    <a:pt x="279930" y="133351"/>
                  </a:cubicBezTo>
                  <a:cubicBezTo>
                    <a:pt x="279930" y="133351"/>
                    <a:pt x="279930" y="133351"/>
                    <a:pt x="55033" y="133351"/>
                  </a:cubicBezTo>
                  <a:cubicBezTo>
                    <a:pt x="49742" y="133351"/>
                    <a:pt x="44450" y="128191"/>
                    <a:pt x="44450" y="123032"/>
                  </a:cubicBezTo>
                  <a:cubicBezTo>
                    <a:pt x="44450" y="117872"/>
                    <a:pt x="49742" y="112713"/>
                    <a:pt x="55033" y="112713"/>
                  </a:cubicBezTo>
                  <a:close/>
                  <a:moveTo>
                    <a:pt x="55033" y="65088"/>
                  </a:moveTo>
                  <a:cubicBezTo>
                    <a:pt x="55033" y="65088"/>
                    <a:pt x="55033" y="65088"/>
                    <a:pt x="279930" y="65088"/>
                  </a:cubicBezTo>
                  <a:cubicBezTo>
                    <a:pt x="285221" y="65088"/>
                    <a:pt x="290513" y="69215"/>
                    <a:pt x="290513" y="76095"/>
                  </a:cubicBezTo>
                  <a:cubicBezTo>
                    <a:pt x="290513" y="81598"/>
                    <a:pt x="285221" y="85726"/>
                    <a:pt x="279930" y="85726"/>
                  </a:cubicBezTo>
                  <a:cubicBezTo>
                    <a:pt x="279930" y="85726"/>
                    <a:pt x="279930" y="85726"/>
                    <a:pt x="55033" y="85726"/>
                  </a:cubicBezTo>
                  <a:cubicBezTo>
                    <a:pt x="49742" y="85726"/>
                    <a:pt x="44450" y="81598"/>
                    <a:pt x="44450" y="76095"/>
                  </a:cubicBezTo>
                  <a:cubicBezTo>
                    <a:pt x="44450" y="69215"/>
                    <a:pt x="49742" y="65088"/>
                    <a:pt x="55033" y="65088"/>
                  </a:cubicBezTo>
                  <a:close/>
                  <a:moveTo>
                    <a:pt x="41728" y="19050"/>
                  </a:moveTo>
                  <a:cubicBezTo>
                    <a:pt x="29864" y="19050"/>
                    <a:pt x="20637" y="28284"/>
                    <a:pt x="20637" y="40157"/>
                  </a:cubicBezTo>
                  <a:cubicBezTo>
                    <a:pt x="20637" y="40157"/>
                    <a:pt x="20637" y="40157"/>
                    <a:pt x="20637" y="206375"/>
                  </a:cubicBezTo>
                  <a:cubicBezTo>
                    <a:pt x="20637" y="218248"/>
                    <a:pt x="29864" y="227483"/>
                    <a:pt x="41728" y="227483"/>
                  </a:cubicBezTo>
                  <a:cubicBezTo>
                    <a:pt x="41728" y="227483"/>
                    <a:pt x="41728" y="227483"/>
                    <a:pt x="190684" y="227483"/>
                  </a:cubicBezTo>
                  <a:cubicBezTo>
                    <a:pt x="195957" y="227483"/>
                    <a:pt x="199911" y="231440"/>
                    <a:pt x="199911" y="236717"/>
                  </a:cubicBezTo>
                  <a:cubicBezTo>
                    <a:pt x="199911" y="236717"/>
                    <a:pt x="199911" y="236717"/>
                    <a:pt x="199911" y="300038"/>
                  </a:cubicBezTo>
                  <a:cubicBezTo>
                    <a:pt x="199911" y="300038"/>
                    <a:pt x="199911" y="300038"/>
                    <a:pt x="260548" y="230121"/>
                  </a:cubicBezTo>
                  <a:cubicBezTo>
                    <a:pt x="263184" y="228802"/>
                    <a:pt x="265821" y="227483"/>
                    <a:pt x="268457" y="227483"/>
                  </a:cubicBezTo>
                  <a:cubicBezTo>
                    <a:pt x="268457" y="227483"/>
                    <a:pt x="294821" y="227483"/>
                    <a:pt x="294821" y="227483"/>
                  </a:cubicBezTo>
                  <a:cubicBezTo>
                    <a:pt x="306685" y="227483"/>
                    <a:pt x="315912" y="218248"/>
                    <a:pt x="315912" y="206375"/>
                  </a:cubicBezTo>
                  <a:cubicBezTo>
                    <a:pt x="315912" y="206375"/>
                    <a:pt x="315912" y="206375"/>
                    <a:pt x="315912" y="40157"/>
                  </a:cubicBezTo>
                  <a:cubicBezTo>
                    <a:pt x="315912" y="28284"/>
                    <a:pt x="306685" y="19050"/>
                    <a:pt x="294821" y="19050"/>
                  </a:cubicBezTo>
                  <a:cubicBezTo>
                    <a:pt x="294821" y="19050"/>
                    <a:pt x="294821" y="19050"/>
                    <a:pt x="41728" y="19050"/>
                  </a:cubicBezTo>
                  <a:close/>
                  <a:moveTo>
                    <a:pt x="40881" y="0"/>
                  </a:moveTo>
                  <a:cubicBezTo>
                    <a:pt x="40881" y="0"/>
                    <a:pt x="40881" y="0"/>
                    <a:pt x="294082" y="0"/>
                  </a:cubicBezTo>
                  <a:cubicBezTo>
                    <a:pt x="316501" y="0"/>
                    <a:pt x="334963" y="18405"/>
                    <a:pt x="334963" y="40754"/>
                  </a:cubicBezTo>
                  <a:cubicBezTo>
                    <a:pt x="334963" y="40754"/>
                    <a:pt x="334963" y="40754"/>
                    <a:pt x="334963" y="206400"/>
                  </a:cubicBezTo>
                  <a:cubicBezTo>
                    <a:pt x="334963" y="228749"/>
                    <a:pt x="316501" y="247154"/>
                    <a:pt x="294082" y="247154"/>
                  </a:cubicBezTo>
                  <a:cubicBezTo>
                    <a:pt x="294082" y="247154"/>
                    <a:pt x="294082" y="247154"/>
                    <a:pt x="271663" y="247154"/>
                  </a:cubicBezTo>
                  <a:cubicBezTo>
                    <a:pt x="271663" y="247154"/>
                    <a:pt x="271663" y="247154"/>
                    <a:pt x="196494" y="332606"/>
                  </a:cubicBezTo>
                  <a:cubicBezTo>
                    <a:pt x="195175" y="335235"/>
                    <a:pt x="192538" y="336550"/>
                    <a:pt x="189900" y="336550"/>
                  </a:cubicBezTo>
                  <a:cubicBezTo>
                    <a:pt x="188582" y="336550"/>
                    <a:pt x="187263" y="336550"/>
                    <a:pt x="185944" y="336550"/>
                  </a:cubicBezTo>
                  <a:cubicBezTo>
                    <a:pt x="181988" y="333921"/>
                    <a:pt x="179350" y="331292"/>
                    <a:pt x="179350" y="326033"/>
                  </a:cubicBezTo>
                  <a:cubicBezTo>
                    <a:pt x="179350" y="326033"/>
                    <a:pt x="179350" y="326033"/>
                    <a:pt x="179350" y="247154"/>
                  </a:cubicBezTo>
                  <a:cubicBezTo>
                    <a:pt x="179350" y="247154"/>
                    <a:pt x="179350" y="247154"/>
                    <a:pt x="40881" y="247154"/>
                  </a:cubicBezTo>
                  <a:cubicBezTo>
                    <a:pt x="18462" y="247154"/>
                    <a:pt x="0" y="228749"/>
                    <a:pt x="0" y="206400"/>
                  </a:cubicBezTo>
                  <a:cubicBezTo>
                    <a:pt x="0" y="206400"/>
                    <a:pt x="0" y="206400"/>
                    <a:pt x="0" y="40754"/>
                  </a:cubicBezTo>
                  <a:cubicBezTo>
                    <a:pt x="0" y="18405"/>
                    <a:pt x="18462" y="0"/>
                    <a:pt x="40881" y="0"/>
                  </a:cubicBezTo>
                  <a:close/>
                </a:path>
              </a:pathLst>
            </a:cu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经费预算</a:t>
            </a:r>
          </a:p>
        </p:txBody>
      </p:sp>
      <p:sp>
        <p:nvSpPr>
          <p:cNvPr id="8" name="任意多边形 30"/>
          <p:cNvSpPr>
            <a:spLocks noChangeArrowheads="1"/>
          </p:cNvSpPr>
          <p:nvPr/>
        </p:nvSpPr>
        <p:spPr bwMode="auto">
          <a:xfrm>
            <a:off x="4403725" y="2061210"/>
            <a:ext cx="3384550" cy="833120"/>
          </a:xfrm>
          <a:custGeom>
            <a:avLst/>
            <a:gdLst>
              <a:gd name="T0" fmla="*/ 481349 w 3384545"/>
              <a:gd name="T1" fmla="*/ 0 h 833717"/>
              <a:gd name="T2" fmla="*/ 2967695 w 3384545"/>
              <a:gd name="T3" fmla="*/ 0 h 833717"/>
              <a:gd name="T4" fmla="*/ 3384556 w 3384545"/>
              <a:gd name="T5" fmla="*/ 416579 h 833717"/>
              <a:gd name="T6" fmla="*/ 2967695 w 3384545"/>
              <a:gd name="T7" fmla="*/ 833157 h 833717"/>
              <a:gd name="T8" fmla="*/ 0 w 3384545"/>
              <a:gd name="T9" fmla="*/ 833157 h 833717"/>
              <a:gd name="T10" fmla="*/ 0 60000 65536"/>
              <a:gd name="T11" fmla="*/ 0 60000 65536"/>
              <a:gd name="T12" fmla="*/ 0 60000 65536"/>
              <a:gd name="T13" fmla="*/ 0 60000 65536"/>
              <a:gd name="T14" fmla="*/ 0 60000 65536"/>
              <a:gd name="T15" fmla="*/ 0 w 3384545"/>
              <a:gd name="T16" fmla="*/ 0 h 833717"/>
              <a:gd name="T17" fmla="*/ 3384545 w 3384545"/>
              <a:gd name="T18" fmla="*/ 833717 h 833717"/>
            </a:gdLst>
            <a:ahLst/>
            <a:cxnLst>
              <a:cxn ang="T10">
                <a:pos x="T0" y="T1"/>
              </a:cxn>
              <a:cxn ang="T11">
                <a:pos x="T2" y="T3"/>
              </a:cxn>
              <a:cxn ang="T12">
                <a:pos x="T4" y="T5"/>
              </a:cxn>
              <a:cxn ang="T13">
                <a:pos x="T6" y="T7"/>
              </a:cxn>
              <a:cxn ang="T14">
                <a:pos x="T8" y="T9"/>
              </a:cxn>
            </a:cxnLst>
            <a:rect l="T15" t="T16" r="T17" b="T18"/>
            <a:pathLst>
              <a:path w="3384545" h="833717">
                <a:moveTo>
                  <a:pt x="481347" y="0"/>
                </a:moveTo>
                <a:lnTo>
                  <a:pt x="2967687" y="0"/>
                </a:lnTo>
                <a:lnTo>
                  <a:pt x="3384545" y="416859"/>
                </a:lnTo>
                <a:lnTo>
                  <a:pt x="2967687" y="833717"/>
                </a:lnTo>
                <a:lnTo>
                  <a:pt x="0" y="833717"/>
                </a:lnTo>
                <a:lnTo>
                  <a:pt x="481347" y="0"/>
                </a:lnTo>
                <a:close/>
              </a:path>
            </a:pathLst>
          </a:custGeom>
          <a:gradFill>
            <a:gsLst>
              <a:gs pos="3000">
                <a:schemeClr val="bg1"/>
              </a:gs>
              <a:gs pos="71000">
                <a:schemeClr val="bg1"/>
              </a:gs>
              <a:gs pos="100000">
                <a:srgbClr val="94ABF0"/>
              </a:gs>
            </a:gsLst>
            <a:path path="circle"/>
          </a:gradFill>
          <a:ln>
            <a:noFill/>
          </a:ln>
        </p:spPr>
        <p:txBody>
          <a:bodyPr anchor="ctr"/>
          <a:lstStyle/>
          <a:p>
            <a:endParaRPr lang="zh-CN" altLang="en-US">
              <a:solidFill>
                <a:schemeClr val="tx1">
                  <a:lumMod val="65000"/>
                  <a:lumOff val="35000"/>
                </a:schemeClr>
              </a:solidFill>
              <a:cs typeface="+mn-ea"/>
              <a:sym typeface="+mn-lt"/>
            </a:endParaRPr>
          </a:p>
        </p:txBody>
      </p:sp>
      <p:sp>
        <p:nvSpPr>
          <p:cNvPr id="9" name="任意多边形 33"/>
          <p:cNvSpPr>
            <a:spLocks noChangeArrowheads="1"/>
          </p:cNvSpPr>
          <p:nvPr/>
        </p:nvSpPr>
        <p:spPr bwMode="auto">
          <a:xfrm>
            <a:off x="3923030" y="2894330"/>
            <a:ext cx="3378200" cy="835025"/>
          </a:xfrm>
          <a:custGeom>
            <a:avLst/>
            <a:gdLst>
              <a:gd name="T0" fmla="*/ 481403 w 3378000"/>
              <a:gd name="T1" fmla="*/ 0 h 833717"/>
              <a:gd name="T2" fmla="*/ 2961491 w 3378000"/>
              <a:gd name="T3" fmla="*/ 0 h 833717"/>
              <a:gd name="T4" fmla="*/ 3378400 w 3378000"/>
              <a:gd name="T5" fmla="*/ 418168 h 833717"/>
              <a:gd name="T6" fmla="*/ 2961491 w 3378000"/>
              <a:gd name="T7" fmla="*/ 836335 h 833717"/>
              <a:gd name="T8" fmla="*/ 0 w 3378000"/>
              <a:gd name="T9" fmla="*/ 836335 h 833717"/>
              <a:gd name="T10" fmla="*/ 0 60000 65536"/>
              <a:gd name="T11" fmla="*/ 0 60000 65536"/>
              <a:gd name="T12" fmla="*/ 0 60000 65536"/>
              <a:gd name="T13" fmla="*/ 0 60000 65536"/>
              <a:gd name="T14" fmla="*/ 0 60000 65536"/>
              <a:gd name="T15" fmla="*/ 0 w 3378000"/>
              <a:gd name="T16" fmla="*/ 0 h 833717"/>
              <a:gd name="T17" fmla="*/ 3378000 w 3378000"/>
              <a:gd name="T18" fmla="*/ 833717 h 833717"/>
            </a:gdLst>
            <a:ahLst/>
            <a:cxnLst>
              <a:cxn ang="T10">
                <a:pos x="T0" y="T1"/>
              </a:cxn>
              <a:cxn ang="T11">
                <a:pos x="T2" y="T3"/>
              </a:cxn>
              <a:cxn ang="T12">
                <a:pos x="T4" y="T5"/>
              </a:cxn>
              <a:cxn ang="T13">
                <a:pos x="T6" y="T7"/>
              </a:cxn>
              <a:cxn ang="T14">
                <a:pos x="T8" y="T9"/>
              </a:cxn>
            </a:cxnLst>
            <a:rect l="T15" t="T16" r="T17" b="T18"/>
            <a:pathLst>
              <a:path w="3378000" h="833717">
                <a:moveTo>
                  <a:pt x="481347" y="0"/>
                </a:moveTo>
                <a:lnTo>
                  <a:pt x="2961142" y="0"/>
                </a:lnTo>
                <a:lnTo>
                  <a:pt x="3378000" y="416859"/>
                </a:lnTo>
                <a:lnTo>
                  <a:pt x="2961142" y="833717"/>
                </a:lnTo>
                <a:lnTo>
                  <a:pt x="0" y="833717"/>
                </a:lnTo>
                <a:lnTo>
                  <a:pt x="481347" y="0"/>
                </a:lnTo>
                <a:close/>
              </a:path>
            </a:pathLst>
          </a:custGeom>
          <a:gradFill>
            <a:gsLst>
              <a:gs pos="3000">
                <a:schemeClr val="bg1"/>
              </a:gs>
              <a:gs pos="71000">
                <a:schemeClr val="bg1"/>
              </a:gs>
              <a:gs pos="100000">
                <a:srgbClr val="94ABF0"/>
              </a:gs>
            </a:gsLst>
            <a:path path="circle"/>
          </a:gradFill>
          <a:ln>
            <a:noFill/>
          </a:ln>
        </p:spPr>
        <p:txBody>
          <a:bodyPr anchor="ctr"/>
          <a:lstStyle/>
          <a:p>
            <a:endParaRPr lang="zh-CN" altLang="en-US">
              <a:solidFill>
                <a:schemeClr val="tx1">
                  <a:lumMod val="65000"/>
                  <a:lumOff val="35000"/>
                </a:schemeClr>
              </a:solidFill>
              <a:cs typeface="+mn-ea"/>
              <a:sym typeface="+mn-lt"/>
            </a:endParaRPr>
          </a:p>
        </p:txBody>
      </p:sp>
      <p:sp>
        <p:nvSpPr>
          <p:cNvPr id="10" name="任意多边形 35"/>
          <p:cNvSpPr>
            <a:spLocks noChangeArrowheads="1"/>
          </p:cNvSpPr>
          <p:nvPr/>
        </p:nvSpPr>
        <p:spPr bwMode="auto">
          <a:xfrm>
            <a:off x="3429635" y="3729355"/>
            <a:ext cx="3403600" cy="833755"/>
          </a:xfrm>
          <a:custGeom>
            <a:avLst/>
            <a:gdLst>
              <a:gd name="T0" fmla="*/ 481302 w 3403756"/>
              <a:gd name="T1" fmla="*/ 0 h 833717"/>
              <a:gd name="T2" fmla="*/ 2986623 w 3403756"/>
              <a:gd name="T3" fmla="*/ 0 h 833717"/>
              <a:gd name="T4" fmla="*/ 3403444 w 3403756"/>
              <a:gd name="T5" fmla="*/ 416580 h 833717"/>
              <a:gd name="T6" fmla="*/ 2986623 w 3403756"/>
              <a:gd name="T7" fmla="*/ 833159 h 833717"/>
              <a:gd name="T8" fmla="*/ 0 w 3403756"/>
              <a:gd name="T9" fmla="*/ 833159 h 833717"/>
              <a:gd name="T10" fmla="*/ 0 60000 65536"/>
              <a:gd name="T11" fmla="*/ 0 60000 65536"/>
              <a:gd name="T12" fmla="*/ 0 60000 65536"/>
              <a:gd name="T13" fmla="*/ 0 60000 65536"/>
              <a:gd name="T14" fmla="*/ 0 60000 65536"/>
              <a:gd name="T15" fmla="*/ 0 w 3403756"/>
              <a:gd name="T16" fmla="*/ 0 h 833717"/>
              <a:gd name="T17" fmla="*/ 3403756 w 3403756"/>
              <a:gd name="T18" fmla="*/ 833717 h 833717"/>
            </a:gdLst>
            <a:ahLst/>
            <a:cxnLst>
              <a:cxn ang="T10">
                <a:pos x="T0" y="T1"/>
              </a:cxn>
              <a:cxn ang="T11">
                <a:pos x="T2" y="T3"/>
              </a:cxn>
              <a:cxn ang="T12">
                <a:pos x="T4" y="T5"/>
              </a:cxn>
              <a:cxn ang="T13">
                <a:pos x="T6" y="T7"/>
              </a:cxn>
              <a:cxn ang="T14">
                <a:pos x="T8" y="T9"/>
              </a:cxn>
            </a:cxnLst>
            <a:rect l="T15" t="T16" r="T17" b="T18"/>
            <a:pathLst>
              <a:path w="3403756" h="833717">
                <a:moveTo>
                  <a:pt x="481346" y="0"/>
                </a:moveTo>
                <a:lnTo>
                  <a:pt x="2986898" y="0"/>
                </a:lnTo>
                <a:lnTo>
                  <a:pt x="3403756" y="416859"/>
                </a:lnTo>
                <a:lnTo>
                  <a:pt x="2986898" y="833717"/>
                </a:lnTo>
                <a:lnTo>
                  <a:pt x="0" y="833717"/>
                </a:lnTo>
                <a:lnTo>
                  <a:pt x="481346" y="0"/>
                </a:lnTo>
                <a:close/>
              </a:path>
            </a:pathLst>
          </a:custGeom>
          <a:gradFill>
            <a:gsLst>
              <a:gs pos="3000">
                <a:schemeClr val="bg1"/>
              </a:gs>
              <a:gs pos="71000">
                <a:schemeClr val="bg1"/>
              </a:gs>
              <a:gs pos="100000">
                <a:srgbClr val="94ABF0"/>
              </a:gs>
            </a:gsLst>
            <a:path path="circle"/>
          </a:gradFill>
          <a:ln>
            <a:noFill/>
          </a:ln>
        </p:spPr>
        <p:txBody>
          <a:bodyPr anchor="ctr"/>
          <a:lstStyle/>
          <a:p>
            <a:endParaRPr lang="zh-CN" altLang="en-US">
              <a:solidFill>
                <a:schemeClr val="tx1">
                  <a:lumMod val="65000"/>
                  <a:lumOff val="35000"/>
                </a:schemeClr>
              </a:solidFill>
              <a:cs typeface="+mn-ea"/>
              <a:sym typeface="+mn-lt"/>
            </a:endParaRPr>
          </a:p>
        </p:txBody>
      </p:sp>
      <p:sp>
        <p:nvSpPr>
          <p:cNvPr id="11" name="任意多边形 37"/>
          <p:cNvSpPr>
            <a:spLocks noChangeArrowheads="1"/>
          </p:cNvSpPr>
          <p:nvPr/>
        </p:nvSpPr>
        <p:spPr bwMode="auto">
          <a:xfrm>
            <a:off x="2970530" y="4554855"/>
            <a:ext cx="3430270" cy="833755"/>
          </a:xfrm>
          <a:custGeom>
            <a:avLst/>
            <a:gdLst>
              <a:gd name="T0" fmla="*/ 481287 w 3430800"/>
              <a:gd name="T1" fmla="*/ 0 h 833717"/>
              <a:gd name="T2" fmla="*/ 3013567 w 3430800"/>
              <a:gd name="T3" fmla="*/ 0 h 833717"/>
              <a:gd name="T4" fmla="*/ 3430373 w 3430800"/>
              <a:gd name="T5" fmla="*/ 416580 h 833717"/>
              <a:gd name="T6" fmla="*/ 3013567 w 3430800"/>
              <a:gd name="T7" fmla="*/ 833159 h 833717"/>
              <a:gd name="T8" fmla="*/ 0 w 3430800"/>
              <a:gd name="T9" fmla="*/ 833159 h 833717"/>
              <a:gd name="T10" fmla="*/ 0 60000 65536"/>
              <a:gd name="T11" fmla="*/ 0 60000 65536"/>
              <a:gd name="T12" fmla="*/ 0 60000 65536"/>
              <a:gd name="T13" fmla="*/ 0 60000 65536"/>
              <a:gd name="T14" fmla="*/ 0 60000 65536"/>
              <a:gd name="T15" fmla="*/ 0 w 3430800"/>
              <a:gd name="T16" fmla="*/ 0 h 833717"/>
              <a:gd name="T17" fmla="*/ 3430800 w 3430800"/>
              <a:gd name="T18" fmla="*/ 833717 h 833717"/>
            </a:gdLst>
            <a:ahLst/>
            <a:cxnLst>
              <a:cxn ang="T10">
                <a:pos x="T0" y="T1"/>
              </a:cxn>
              <a:cxn ang="T11">
                <a:pos x="T2" y="T3"/>
              </a:cxn>
              <a:cxn ang="T12">
                <a:pos x="T4" y="T5"/>
              </a:cxn>
              <a:cxn ang="T13">
                <a:pos x="T6" y="T7"/>
              </a:cxn>
              <a:cxn ang="T14">
                <a:pos x="T8" y="T9"/>
              </a:cxn>
            </a:cxnLst>
            <a:rect l="T15" t="T16" r="T17" b="T18"/>
            <a:pathLst>
              <a:path w="3430800" h="833717">
                <a:moveTo>
                  <a:pt x="481347" y="0"/>
                </a:moveTo>
                <a:lnTo>
                  <a:pt x="3013942" y="0"/>
                </a:lnTo>
                <a:lnTo>
                  <a:pt x="3430800" y="416859"/>
                </a:lnTo>
                <a:lnTo>
                  <a:pt x="3013942" y="833717"/>
                </a:lnTo>
                <a:lnTo>
                  <a:pt x="0" y="833717"/>
                </a:lnTo>
                <a:lnTo>
                  <a:pt x="481347" y="0"/>
                </a:lnTo>
                <a:close/>
              </a:path>
            </a:pathLst>
          </a:custGeom>
          <a:gradFill>
            <a:gsLst>
              <a:gs pos="3000">
                <a:schemeClr val="bg1"/>
              </a:gs>
              <a:gs pos="71000">
                <a:schemeClr val="bg1"/>
              </a:gs>
              <a:gs pos="100000">
                <a:srgbClr val="94ABF0"/>
              </a:gs>
            </a:gsLst>
            <a:path path="circle"/>
          </a:gradFill>
          <a:ln>
            <a:noFill/>
          </a:ln>
        </p:spPr>
        <p:txBody>
          <a:bodyPr anchor="ctr"/>
          <a:lstStyle/>
          <a:p>
            <a:endParaRPr lang="zh-CN" altLang="en-US">
              <a:solidFill>
                <a:schemeClr val="tx1">
                  <a:lumMod val="65000"/>
                  <a:lumOff val="35000"/>
                </a:schemeClr>
              </a:solidFill>
              <a:cs typeface="+mn-ea"/>
              <a:sym typeface="+mn-lt"/>
            </a:endParaRPr>
          </a:p>
        </p:txBody>
      </p:sp>
      <p:sp>
        <p:nvSpPr>
          <p:cNvPr id="12" name="文本框 38"/>
          <p:cNvSpPr>
            <a:spLocks noChangeArrowheads="1"/>
          </p:cNvSpPr>
          <p:nvPr/>
        </p:nvSpPr>
        <p:spPr bwMode="auto">
          <a:xfrm>
            <a:off x="1208405" y="2294255"/>
            <a:ext cx="23326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chemeClr val="bg1"/>
                </a:solidFill>
                <a:latin typeface="+mn-lt"/>
                <a:ea typeface="+mn-ea"/>
                <a:cs typeface="+mn-ea"/>
                <a:sym typeface="+mn-lt"/>
              </a:rPr>
              <a:t>  </a:t>
            </a:r>
            <a:r>
              <a:rPr lang="en-US" altLang="zh-CN" sz="7200" dirty="0">
                <a:solidFill>
                  <a:schemeClr val="bg1"/>
                </a:solidFill>
                <a:latin typeface="+mn-lt"/>
                <a:ea typeface="+mn-ea"/>
                <a:cs typeface="+mn-ea"/>
                <a:sym typeface="+mn-lt"/>
              </a:rPr>
              <a:t>94%</a:t>
            </a:r>
          </a:p>
        </p:txBody>
      </p:sp>
      <p:sp>
        <p:nvSpPr>
          <p:cNvPr id="17" name="文本框 16"/>
          <p:cNvSpPr txBox="1"/>
          <p:nvPr/>
        </p:nvSpPr>
        <p:spPr>
          <a:xfrm>
            <a:off x="800735" y="3826510"/>
            <a:ext cx="2660015" cy="461645"/>
          </a:xfrm>
          <a:prstGeom prst="rect">
            <a:avLst/>
          </a:prstGeom>
          <a:noFill/>
        </p:spPr>
        <p:txBody>
          <a:bodyPr wrap="square" rtlCol="0">
            <a:spAutoFit/>
          </a:bodyPr>
          <a:lstStyle/>
          <a:p>
            <a:pPr algn="r"/>
            <a:r>
              <a:rPr lang="zh-CN" altLang="en-US" sz="2400" dirty="0">
                <a:solidFill>
                  <a:schemeClr val="bg1"/>
                </a:solidFill>
                <a:cs typeface="+mn-ea"/>
                <a:sym typeface="+mn-lt"/>
              </a:rPr>
              <a:t>输入你的标题</a:t>
            </a:r>
          </a:p>
        </p:txBody>
      </p:sp>
      <p:sp>
        <p:nvSpPr>
          <p:cNvPr id="18" name="文本框 17"/>
          <p:cNvSpPr txBox="1"/>
          <p:nvPr/>
        </p:nvSpPr>
        <p:spPr>
          <a:xfrm>
            <a:off x="4766310" y="2292350"/>
            <a:ext cx="2660015" cy="40005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输入你的标题</a:t>
            </a:r>
          </a:p>
        </p:txBody>
      </p:sp>
      <p:sp>
        <p:nvSpPr>
          <p:cNvPr id="19" name="文本框 18"/>
          <p:cNvSpPr txBox="1"/>
          <p:nvPr/>
        </p:nvSpPr>
        <p:spPr>
          <a:xfrm>
            <a:off x="3460750" y="4780915"/>
            <a:ext cx="2660015" cy="40005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输入你的标题</a:t>
            </a:r>
          </a:p>
        </p:txBody>
      </p:sp>
      <p:sp>
        <p:nvSpPr>
          <p:cNvPr id="20" name="文本框 19"/>
          <p:cNvSpPr txBox="1"/>
          <p:nvPr/>
        </p:nvSpPr>
        <p:spPr>
          <a:xfrm>
            <a:off x="3923030" y="3942080"/>
            <a:ext cx="2660015" cy="40005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输入你的标题</a:t>
            </a:r>
          </a:p>
        </p:txBody>
      </p:sp>
      <p:sp>
        <p:nvSpPr>
          <p:cNvPr id="21" name="文本框 20"/>
          <p:cNvSpPr txBox="1"/>
          <p:nvPr/>
        </p:nvSpPr>
        <p:spPr>
          <a:xfrm>
            <a:off x="4399915" y="3093085"/>
            <a:ext cx="2660015" cy="40005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输入你的标题</a:t>
            </a:r>
          </a:p>
        </p:txBody>
      </p:sp>
      <p:sp>
        <p:nvSpPr>
          <p:cNvPr id="22" name="矩形 21"/>
          <p:cNvSpPr/>
          <p:nvPr/>
        </p:nvSpPr>
        <p:spPr>
          <a:xfrm>
            <a:off x="7788275" y="2212340"/>
            <a:ext cx="3716655" cy="307975"/>
          </a:xfrm>
          <a:prstGeom prst="rect">
            <a:avLst/>
          </a:prstGeom>
        </p:spPr>
        <p:txBody>
          <a:bodyPr wrap="square">
            <a:spAutoFit/>
          </a:bodyPr>
          <a:lstStyle/>
          <a:p>
            <a:r>
              <a:rPr lang="zh-CN" altLang="en-US" sz="1400" dirty="0">
                <a:solidFill>
                  <a:schemeClr val="bg1"/>
                </a:solidFill>
                <a:cs typeface="+mn-ea"/>
                <a:sym typeface="+mn-lt"/>
              </a:rPr>
              <a:t>点击此处更换文本，点击此处更换文本</a:t>
            </a:r>
          </a:p>
        </p:txBody>
      </p:sp>
      <p:sp>
        <p:nvSpPr>
          <p:cNvPr id="23" name="矩形 22"/>
          <p:cNvSpPr/>
          <p:nvPr/>
        </p:nvSpPr>
        <p:spPr>
          <a:xfrm>
            <a:off x="7301230" y="3110230"/>
            <a:ext cx="3716655" cy="307975"/>
          </a:xfrm>
          <a:prstGeom prst="rect">
            <a:avLst/>
          </a:prstGeom>
        </p:spPr>
        <p:txBody>
          <a:bodyPr wrap="square">
            <a:spAutoFit/>
          </a:bodyPr>
          <a:lstStyle/>
          <a:p>
            <a:r>
              <a:rPr lang="zh-CN" altLang="en-US" sz="1400" dirty="0">
                <a:solidFill>
                  <a:schemeClr val="bg1"/>
                </a:solidFill>
                <a:cs typeface="+mn-ea"/>
                <a:sym typeface="+mn-lt"/>
              </a:rPr>
              <a:t>点击此处更换文本，点击此处更换文本</a:t>
            </a:r>
          </a:p>
        </p:txBody>
      </p:sp>
      <p:sp>
        <p:nvSpPr>
          <p:cNvPr id="24" name="矩形 23"/>
          <p:cNvSpPr/>
          <p:nvPr/>
        </p:nvSpPr>
        <p:spPr>
          <a:xfrm>
            <a:off x="6833235" y="3900805"/>
            <a:ext cx="3716655" cy="307975"/>
          </a:xfrm>
          <a:prstGeom prst="rect">
            <a:avLst/>
          </a:prstGeom>
        </p:spPr>
        <p:txBody>
          <a:bodyPr wrap="square">
            <a:spAutoFit/>
          </a:bodyPr>
          <a:lstStyle/>
          <a:p>
            <a:r>
              <a:rPr lang="zh-CN" altLang="en-US" sz="1400" dirty="0">
                <a:solidFill>
                  <a:schemeClr val="bg1"/>
                </a:solidFill>
                <a:cs typeface="+mn-ea"/>
                <a:sym typeface="+mn-lt"/>
              </a:rPr>
              <a:t>点击此处更换文本，点击此处更换文本</a:t>
            </a:r>
          </a:p>
        </p:txBody>
      </p:sp>
      <p:sp>
        <p:nvSpPr>
          <p:cNvPr id="28" name="矩形 27"/>
          <p:cNvSpPr/>
          <p:nvPr/>
        </p:nvSpPr>
        <p:spPr>
          <a:xfrm>
            <a:off x="6400165" y="4739640"/>
            <a:ext cx="3716655" cy="307975"/>
          </a:xfrm>
          <a:prstGeom prst="rect">
            <a:avLst/>
          </a:prstGeom>
        </p:spPr>
        <p:txBody>
          <a:bodyPr wrap="square">
            <a:spAutoFit/>
          </a:bodyPr>
          <a:lstStyle/>
          <a:p>
            <a:r>
              <a:rPr lang="zh-CN" altLang="en-US" sz="1400" dirty="0">
                <a:solidFill>
                  <a:schemeClr val="bg1"/>
                </a:solidFill>
                <a:cs typeface="+mn-ea"/>
                <a:sym typeface="+mn-lt"/>
              </a:rPr>
              <a:t>点击此处更换文本，点击此处更换文本</a:t>
            </a:r>
          </a:p>
        </p:txBody>
      </p:sp>
      <p:grpSp>
        <p:nvGrpSpPr>
          <p:cNvPr id="29" name="组合 44"/>
          <p:cNvGrpSpPr/>
          <p:nvPr/>
        </p:nvGrpSpPr>
        <p:grpSpPr bwMode="auto">
          <a:xfrm>
            <a:off x="7059930" y="2267585"/>
            <a:ext cx="333375" cy="375920"/>
            <a:chOff x="0" y="0"/>
            <a:chExt cx="406393" cy="459645"/>
          </a:xfrm>
          <a:solidFill>
            <a:srgbClr val="A99103"/>
          </a:solidFill>
        </p:grpSpPr>
        <p:sp>
          <p:nvSpPr>
            <p:cNvPr id="38" name="Freeform 148"/>
            <p:cNvSpPr>
              <a:spLocks noEditPoints="1" noChangeArrowheads="1"/>
            </p:cNvSpPr>
            <p:nvPr/>
          </p:nvSpPr>
          <p:spPr bwMode="auto">
            <a:xfrm>
              <a:off x="55120" y="0"/>
              <a:ext cx="351273" cy="456842"/>
            </a:xfrm>
            <a:custGeom>
              <a:avLst/>
              <a:gdLst>
                <a:gd name="T0" fmla="*/ 766292090 w 159"/>
                <a:gd name="T1" fmla="*/ 901080026 h 207"/>
                <a:gd name="T2" fmla="*/ 434396535 w 159"/>
                <a:gd name="T3" fmla="*/ 384784579 h 207"/>
                <a:gd name="T4" fmla="*/ 449037323 w 159"/>
                <a:gd name="T5" fmla="*/ 116896378 h 207"/>
                <a:gd name="T6" fmla="*/ 204995402 w 159"/>
                <a:gd name="T7" fmla="*/ 19483100 h 207"/>
                <a:gd name="T8" fmla="*/ 341658289 w 159"/>
                <a:gd name="T9" fmla="*/ 233792756 h 207"/>
                <a:gd name="T10" fmla="*/ 180591879 w 159"/>
                <a:gd name="T11" fmla="*/ 336079056 h 207"/>
                <a:gd name="T12" fmla="*/ 48809271 w 159"/>
                <a:gd name="T13" fmla="*/ 131508697 h 207"/>
                <a:gd name="T14" fmla="*/ 48809271 w 159"/>
                <a:gd name="T15" fmla="*/ 375043033 h 207"/>
                <a:gd name="T16" fmla="*/ 302611770 w 159"/>
                <a:gd name="T17" fmla="*/ 467587718 h 207"/>
                <a:gd name="T18" fmla="*/ 634509534 w 159"/>
                <a:gd name="T19" fmla="*/ 983880959 h 207"/>
                <a:gd name="T20" fmla="*/ 697961785 w 159"/>
                <a:gd name="T21" fmla="*/ 998493278 h 207"/>
                <a:gd name="T22" fmla="*/ 751651302 w 159"/>
                <a:gd name="T23" fmla="*/ 959527095 h 207"/>
                <a:gd name="T24" fmla="*/ 766292090 w 159"/>
                <a:gd name="T25" fmla="*/ 901080026 h 207"/>
                <a:gd name="T26" fmla="*/ 702842048 w 159"/>
                <a:gd name="T27" fmla="*/ 940044003 h 207"/>
                <a:gd name="T28" fmla="*/ 654032794 w 159"/>
                <a:gd name="T29" fmla="*/ 930304664 h 207"/>
                <a:gd name="T30" fmla="*/ 668675791 w 159"/>
                <a:gd name="T31" fmla="*/ 886467708 h 207"/>
                <a:gd name="T32" fmla="*/ 712604782 w 159"/>
                <a:gd name="T33" fmla="*/ 896209253 h 207"/>
                <a:gd name="T34" fmla="*/ 702842048 w 159"/>
                <a:gd name="T35" fmla="*/ 940044003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sp>
          <p:nvSpPr>
            <p:cNvPr id="30" name="Freeform 149"/>
            <p:cNvSpPr>
              <a:spLocks noEditPoints="1" noChangeArrowheads="1"/>
            </p:cNvSpPr>
            <p:nvPr/>
          </p:nvSpPr>
          <p:spPr bwMode="auto">
            <a:xfrm>
              <a:off x="0" y="231691"/>
              <a:ext cx="231691" cy="227954"/>
            </a:xfrm>
            <a:custGeom>
              <a:avLst/>
              <a:gdLst>
                <a:gd name="T0" fmla="*/ 443079258 w 105"/>
                <a:gd name="T1" fmla="*/ 127348823 h 103"/>
                <a:gd name="T2" fmla="*/ 472292175 w 105"/>
                <a:gd name="T3" fmla="*/ 97960471 h 103"/>
                <a:gd name="T4" fmla="*/ 408996418 w 105"/>
                <a:gd name="T5" fmla="*/ 34286051 h 103"/>
                <a:gd name="T6" fmla="*/ 379781295 w 105"/>
                <a:gd name="T7" fmla="*/ 63674411 h 103"/>
                <a:gd name="T8" fmla="*/ 301877977 w 105"/>
                <a:gd name="T9" fmla="*/ 34286051 h 103"/>
                <a:gd name="T10" fmla="*/ 301877977 w 105"/>
                <a:gd name="T11" fmla="*/ 0 h 103"/>
                <a:gd name="T12" fmla="*/ 209367029 w 105"/>
                <a:gd name="T13" fmla="*/ 0 h 103"/>
                <a:gd name="T14" fmla="*/ 209367029 w 105"/>
                <a:gd name="T15" fmla="*/ 34286051 h 103"/>
                <a:gd name="T16" fmla="*/ 136331392 w 105"/>
                <a:gd name="T17" fmla="*/ 63674411 h 103"/>
                <a:gd name="T18" fmla="*/ 107118476 w 105"/>
                <a:gd name="T19" fmla="*/ 34286051 h 103"/>
                <a:gd name="T20" fmla="*/ 38952779 w 105"/>
                <a:gd name="T21" fmla="*/ 97960471 h 103"/>
                <a:gd name="T22" fmla="*/ 73035636 w 105"/>
                <a:gd name="T23" fmla="*/ 132246513 h 103"/>
                <a:gd name="T24" fmla="*/ 38952779 w 105"/>
                <a:gd name="T25" fmla="*/ 205716321 h 103"/>
                <a:gd name="T26" fmla="*/ 0 w 105"/>
                <a:gd name="T27" fmla="*/ 205716321 h 103"/>
                <a:gd name="T28" fmla="*/ 0 w 105"/>
                <a:gd name="T29" fmla="*/ 298779136 h 103"/>
                <a:gd name="T30" fmla="*/ 43820496 w 105"/>
                <a:gd name="T31" fmla="*/ 298779136 h 103"/>
                <a:gd name="T32" fmla="*/ 73035636 w 105"/>
                <a:gd name="T33" fmla="*/ 372248910 h 103"/>
                <a:gd name="T34" fmla="*/ 43820496 w 105"/>
                <a:gd name="T35" fmla="*/ 401637262 h 103"/>
                <a:gd name="T36" fmla="*/ 107118476 w 105"/>
                <a:gd name="T37" fmla="*/ 465311656 h 103"/>
                <a:gd name="T38" fmla="*/ 136331392 w 105"/>
                <a:gd name="T39" fmla="*/ 435923304 h 103"/>
                <a:gd name="T40" fmla="*/ 209367029 w 105"/>
                <a:gd name="T41" fmla="*/ 465311656 h 103"/>
                <a:gd name="T42" fmla="*/ 209367029 w 105"/>
                <a:gd name="T43" fmla="*/ 504495388 h 103"/>
                <a:gd name="T44" fmla="*/ 301877977 w 105"/>
                <a:gd name="T45" fmla="*/ 504495388 h 103"/>
                <a:gd name="T46" fmla="*/ 301877977 w 105"/>
                <a:gd name="T47" fmla="*/ 465311656 h 103"/>
                <a:gd name="T48" fmla="*/ 374913579 w 105"/>
                <a:gd name="T49" fmla="*/ 435923304 h 103"/>
                <a:gd name="T50" fmla="*/ 404126496 w 105"/>
                <a:gd name="T51" fmla="*/ 465311656 h 103"/>
                <a:gd name="T52" fmla="*/ 467424458 w 105"/>
                <a:gd name="T53" fmla="*/ 401637262 h 103"/>
                <a:gd name="T54" fmla="*/ 443079258 w 105"/>
                <a:gd name="T55" fmla="*/ 372248910 h 103"/>
                <a:gd name="T56" fmla="*/ 472292175 w 105"/>
                <a:gd name="T57" fmla="*/ 298779136 h 103"/>
                <a:gd name="T58" fmla="*/ 511244937 w 105"/>
                <a:gd name="T59" fmla="*/ 298779136 h 103"/>
                <a:gd name="T60" fmla="*/ 511244937 w 105"/>
                <a:gd name="T61" fmla="*/ 205716321 h 103"/>
                <a:gd name="T62" fmla="*/ 472292175 w 105"/>
                <a:gd name="T63" fmla="*/ 205716321 h 103"/>
                <a:gd name="T64" fmla="*/ 443079258 w 105"/>
                <a:gd name="T65" fmla="*/ 127348823 h 103"/>
                <a:gd name="T66" fmla="*/ 258057430 w 105"/>
                <a:gd name="T67" fmla="*/ 406534952 h 103"/>
                <a:gd name="T68" fmla="*/ 102248553 w 105"/>
                <a:gd name="T69" fmla="*/ 249797743 h 103"/>
                <a:gd name="T70" fmla="*/ 258057430 w 105"/>
                <a:gd name="T71" fmla="*/ 93062781 h 103"/>
                <a:gd name="T72" fmla="*/ 413864134 w 105"/>
                <a:gd name="T73" fmla="*/ 249797743 h 103"/>
                <a:gd name="T74" fmla="*/ 258057430 w 105"/>
                <a:gd name="T75" fmla="*/ 406534952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sp>
          <p:nvSpPr>
            <p:cNvPr id="31" name="Oval 150"/>
            <p:cNvSpPr>
              <a:spLocks noChangeArrowheads="1"/>
            </p:cNvSpPr>
            <p:nvPr/>
          </p:nvSpPr>
          <p:spPr bwMode="auto">
            <a:xfrm>
              <a:off x="97160" y="326983"/>
              <a:ext cx="37370" cy="3737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tx1">
                    <a:lumMod val="65000"/>
                    <a:lumOff val="35000"/>
                  </a:schemeClr>
                </a:solidFill>
                <a:latin typeface="+mn-lt"/>
                <a:ea typeface="+mn-ea"/>
                <a:cs typeface="+mn-ea"/>
                <a:sym typeface="+mn-lt"/>
              </a:endParaRPr>
            </a:p>
          </p:txBody>
        </p:sp>
      </p:grpSp>
      <p:grpSp>
        <p:nvGrpSpPr>
          <p:cNvPr id="32" name="组合 48"/>
          <p:cNvGrpSpPr/>
          <p:nvPr/>
        </p:nvGrpSpPr>
        <p:grpSpPr bwMode="auto">
          <a:xfrm>
            <a:off x="5761355" y="4805680"/>
            <a:ext cx="312420" cy="351155"/>
            <a:chOff x="0" y="0"/>
            <a:chExt cx="402656" cy="450303"/>
          </a:xfrm>
        </p:grpSpPr>
        <p:sp>
          <p:nvSpPr>
            <p:cNvPr id="33" name="Freeform 108"/>
            <p:cNvSpPr>
              <a:spLocks noEditPoints="1" noChangeArrowheads="1"/>
            </p:cNvSpPr>
            <p:nvPr/>
          </p:nvSpPr>
          <p:spPr bwMode="auto">
            <a:xfrm>
              <a:off x="69134" y="167228"/>
              <a:ext cx="56988" cy="57923"/>
            </a:xfrm>
            <a:custGeom>
              <a:avLst/>
              <a:gdLst>
                <a:gd name="T0" fmla="*/ 62454463 w 26"/>
                <a:gd name="T1" fmla="*/ 0 h 26"/>
                <a:gd name="T2" fmla="*/ 0 w 26"/>
                <a:gd name="T3" fmla="*/ 64521765 h 26"/>
                <a:gd name="T4" fmla="*/ 62454463 w 26"/>
                <a:gd name="T5" fmla="*/ 129041302 h 26"/>
                <a:gd name="T6" fmla="*/ 124908926 w 26"/>
                <a:gd name="T7" fmla="*/ 64521765 h 26"/>
                <a:gd name="T8" fmla="*/ 62454463 w 26"/>
                <a:gd name="T9" fmla="*/ 0 h 26"/>
                <a:gd name="T10" fmla="*/ 62454463 w 26"/>
                <a:gd name="T11" fmla="*/ 114152867 h 26"/>
                <a:gd name="T12" fmla="*/ 14413580 w 26"/>
                <a:gd name="T13" fmla="*/ 64521765 h 26"/>
                <a:gd name="T14" fmla="*/ 62454463 w 26"/>
                <a:gd name="T15" fmla="*/ 14888439 h 26"/>
                <a:gd name="T16" fmla="*/ 110495350 w 26"/>
                <a:gd name="T17" fmla="*/ 64521765 h 26"/>
                <a:gd name="T18" fmla="*/ 62454463 w 26"/>
                <a:gd name="T19" fmla="*/ 11415286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sp>
          <p:nvSpPr>
            <p:cNvPr id="34" name="Freeform 109"/>
            <p:cNvSpPr>
              <a:spLocks noEditPoints="1" noChangeArrowheads="1"/>
            </p:cNvSpPr>
            <p:nvPr/>
          </p:nvSpPr>
          <p:spPr bwMode="auto">
            <a:xfrm>
              <a:off x="197125" y="129859"/>
              <a:ext cx="48580" cy="48580"/>
            </a:xfrm>
            <a:custGeom>
              <a:avLst/>
              <a:gdLst>
                <a:gd name="T0" fmla="*/ 53636735 w 22"/>
                <a:gd name="T1" fmla="*/ 0 h 22"/>
                <a:gd name="T2" fmla="*/ 0 w 22"/>
                <a:gd name="T3" fmla="*/ 53636735 h 22"/>
                <a:gd name="T4" fmla="*/ 53636735 w 22"/>
                <a:gd name="T5" fmla="*/ 107273470 h 22"/>
                <a:gd name="T6" fmla="*/ 107273470 w 22"/>
                <a:gd name="T7" fmla="*/ 53636735 h 22"/>
                <a:gd name="T8" fmla="*/ 53636735 w 22"/>
                <a:gd name="T9" fmla="*/ 0 h 22"/>
                <a:gd name="T10" fmla="*/ 53636735 w 22"/>
                <a:gd name="T11" fmla="*/ 82892943 h 22"/>
                <a:gd name="T12" fmla="*/ 24380536 w 22"/>
                <a:gd name="T13" fmla="*/ 53636735 h 22"/>
                <a:gd name="T14" fmla="*/ 53636735 w 22"/>
                <a:gd name="T15" fmla="*/ 24380536 h 22"/>
                <a:gd name="T16" fmla="*/ 82892943 w 22"/>
                <a:gd name="T17" fmla="*/ 53636735 h 22"/>
                <a:gd name="T18" fmla="*/ 53636735 w 22"/>
                <a:gd name="T19" fmla="*/ 82892943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sp>
          <p:nvSpPr>
            <p:cNvPr id="35" name="Freeform 110"/>
            <p:cNvSpPr>
              <a:spLocks noEditPoints="1" noChangeArrowheads="1"/>
            </p:cNvSpPr>
            <p:nvPr/>
          </p:nvSpPr>
          <p:spPr bwMode="auto">
            <a:xfrm>
              <a:off x="82213" y="181242"/>
              <a:ext cx="30830" cy="30830"/>
            </a:xfrm>
            <a:custGeom>
              <a:avLst/>
              <a:gdLst>
                <a:gd name="T0" fmla="*/ 33946031 w 14"/>
                <a:gd name="T1" fmla="*/ 0 h 14"/>
                <a:gd name="T2" fmla="*/ 0 w 14"/>
                <a:gd name="T3" fmla="*/ 33946031 h 14"/>
                <a:gd name="T4" fmla="*/ 33946031 w 14"/>
                <a:gd name="T5" fmla="*/ 67892063 h 14"/>
                <a:gd name="T6" fmla="*/ 67892063 w 14"/>
                <a:gd name="T7" fmla="*/ 33946031 h 14"/>
                <a:gd name="T8" fmla="*/ 33946031 w 14"/>
                <a:gd name="T9" fmla="*/ 0 h 14"/>
                <a:gd name="T10" fmla="*/ 33946031 w 14"/>
                <a:gd name="T11" fmla="*/ 48493392 h 14"/>
                <a:gd name="T12" fmla="*/ 19398680 w 14"/>
                <a:gd name="T13" fmla="*/ 33946031 h 14"/>
                <a:gd name="T14" fmla="*/ 33946031 w 14"/>
                <a:gd name="T15" fmla="*/ 14547356 h 14"/>
                <a:gd name="T16" fmla="*/ 53344711 w 14"/>
                <a:gd name="T17" fmla="*/ 33946031 h 14"/>
                <a:gd name="T18" fmla="*/ 33946031 w 14"/>
                <a:gd name="T19" fmla="*/ 4849339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sp>
          <p:nvSpPr>
            <p:cNvPr id="36" name="Freeform 111"/>
            <p:cNvSpPr>
              <a:spLocks noEditPoints="1" noChangeArrowheads="1"/>
            </p:cNvSpPr>
            <p:nvPr/>
          </p:nvSpPr>
          <p:spPr bwMode="auto">
            <a:xfrm>
              <a:off x="172834" y="105568"/>
              <a:ext cx="97161" cy="97161"/>
            </a:xfrm>
            <a:custGeom>
              <a:avLst/>
              <a:gdLst>
                <a:gd name="T0" fmla="*/ 107276782 w 44"/>
                <a:gd name="T1" fmla="*/ 0 h 44"/>
                <a:gd name="T2" fmla="*/ 0 w 44"/>
                <a:gd name="T3" fmla="*/ 107276782 h 44"/>
                <a:gd name="T4" fmla="*/ 107276782 w 44"/>
                <a:gd name="T5" fmla="*/ 214551356 h 44"/>
                <a:gd name="T6" fmla="*/ 214551356 w 44"/>
                <a:gd name="T7" fmla="*/ 107276782 h 44"/>
                <a:gd name="T8" fmla="*/ 107276782 w 44"/>
                <a:gd name="T9" fmla="*/ 0 h 44"/>
                <a:gd name="T10" fmla="*/ 107276782 w 44"/>
                <a:gd name="T11" fmla="*/ 190170579 h 44"/>
                <a:gd name="T12" fmla="*/ 24380787 w 44"/>
                <a:gd name="T13" fmla="*/ 107276782 h 44"/>
                <a:gd name="T14" fmla="*/ 107276782 w 44"/>
                <a:gd name="T15" fmla="*/ 29256501 h 44"/>
                <a:gd name="T16" fmla="*/ 190170579 w 44"/>
                <a:gd name="T17" fmla="*/ 107276782 h 44"/>
                <a:gd name="T18" fmla="*/ 107276782 w 44"/>
                <a:gd name="T19" fmla="*/ 19017057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CFCF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sp>
          <p:nvSpPr>
            <p:cNvPr id="37" name="Freeform 112"/>
            <p:cNvSpPr>
              <a:spLocks noEditPoints="1" noChangeArrowheads="1"/>
            </p:cNvSpPr>
            <p:nvPr/>
          </p:nvSpPr>
          <p:spPr bwMode="auto">
            <a:xfrm>
              <a:off x="0" y="0"/>
              <a:ext cx="402656" cy="450303"/>
            </a:xfrm>
            <a:custGeom>
              <a:avLst/>
              <a:gdLst>
                <a:gd name="T0" fmla="*/ 768466782 w 182"/>
                <a:gd name="T1" fmla="*/ 467756654 h 204"/>
                <a:gd name="T2" fmla="*/ 748889300 w 182"/>
                <a:gd name="T3" fmla="*/ 233879431 h 204"/>
                <a:gd name="T4" fmla="*/ 381786483 w 182"/>
                <a:gd name="T5" fmla="*/ 0 h 204"/>
                <a:gd name="T6" fmla="*/ 4893820 w 182"/>
                <a:gd name="T7" fmla="*/ 384925208 h 204"/>
                <a:gd name="T8" fmla="*/ 0 w 182"/>
                <a:gd name="T9" fmla="*/ 993984252 h 204"/>
                <a:gd name="T10" fmla="*/ 553101066 w 182"/>
                <a:gd name="T11" fmla="*/ 857555728 h 204"/>
                <a:gd name="T12" fmla="*/ 719519759 w 182"/>
                <a:gd name="T13" fmla="*/ 857555728 h 204"/>
                <a:gd name="T14" fmla="*/ 719519759 w 182"/>
                <a:gd name="T15" fmla="*/ 857555728 h 204"/>
                <a:gd name="T16" fmla="*/ 763572965 w 182"/>
                <a:gd name="T17" fmla="*/ 735744388 h 204"/>
                <a:gd name="T18" fmla="*/ 714625941 w 182"/>
                <a:gd name="T19" fmla="*/ 706507813 h 204"/>
                <a:gd name="T20" fmla="*/ 763572965 w 182"/>
                <a:gd name="T21" fmla="*/ 682145103 h 204"/>
                <a:gd name="T22" fmla="*/ 758676935 w 182"/>
                <a:gd name="T23" fmla="*/ 672401785 h 204"/>
                <a:gd name="T24" fmla="*/ 832097471 w 182"/>
                <a:gd name="T25" fmla="*/ 540844782 h 204"/>
                <a:gd name="T26" fmla="*/ 303472129 w 182"/>
                <a:gd name="T27" fmla="*/ 453139470 h 204"/>
                <a:gd name="T28" fmla="*/ 303472129 w 182"/>
                <a:gd name="T29" fmla="*/ 496993230 h 204"/>
                <a:gd name="T30" fmla="*/ 264312671 w 182"/>
                <a:gd name="T31" fmla="*/ 511610414 h 204"/>
                <a:gd name="T32" fmla="*/ 234945342 w 182"/>
                <a:gd name="T33" fmla="*/ 535970916 h 204"/>
                <a:gd name="T34" fmla="*/ 195788165 w 182"/>
                <a:gd name="T35" fmla="*/ 521353732 h 204"/>
                <a:gd name="T36" fmla="*/ 156630988 w 182"/>
                <a:gd name="T37" fmla="*/ 521353732 h 204"/>
                <a:gd name="T38" fmla="*/ 137051259 w 182"/>
                <a:gd name="T39" fmla="*/ 482373838 h 204"/>
                <a:gd name="T40" fmla="*/ 107683930 w 182"/>
                <a:gd name="T41" fmla="*/ 453139470 h 204"/>
                <a:gd name="T42" fmla="*/ 127261412 w 182"/>
                <a:gd name="T43" fmla="*/ 414159576 h 204"/>
                <a:gd name="T44" fmla="*/ 127261412 w 182"/>
                <a:gd name="T45" fmla="*/ 370308024 h 204"/>
                <a:gd name="T46" fmla="*/ 166418623 w 182"/>
                <a:gd name="T47" fmla="*/ 355690839 h 204"/>
                <a:gd name="T48" fmla="*/ 195788165 w 182"/>
                <a:gd name="T49" fmla="*/ 331328130 h 204"/>
                <a:gd name="T50" fmla="*/ 234945342 w 182"/>
                <a:gd name="T51" fmla="*/ 345945314 h 204"/>
                <a:gd name="T52" fmla="*/ 278998548 w 182"/>
                <a:gd name="T53" fmla="*/ 345945314 h 204"/>
                <a:gd name="T54" fmla="*/ 293682282 w 182"/>
                <a:gd name="T55" fmla="*/ 384925208 h 204"/>
                <a:gd name="T56" fmla="*/ 323049611 w 182"/>
                <a:gd name="T57" fmla="*/ 414159576 h 204"/>
                <a:gd name="T58" fmla="*/ 665678917 w 182"/>
                <a:gd name="T59" fmla="*/ 375179683 h 204"/>
                <a:gd name="T60" fmla="*/ 616731893 w 182"/>
                <a:gd name="T61" fmla="*/ 423905101 h 204"/>
                <a:gd name="T62" fmla="*/ 592258381 w 182"/>
                <a:gd name="T63" fmla="*/ 487247704 h 204"/>
                <a:gd name="T64" fmla="*/ 523731524 w 182"/>
                <a:gd name="T65" fmla="*/ 487247704 h 204"/>
                <a:gd name="T66" fmla="*/ 460100836 w 182"/>
                <a:gd name="T67" fmla="*/ 511610414 h 204"/>
                <a:gd name="T68" fmla="*/ 406259994 w 182"/>
                <a:gd name="T69" fmla="*/ 467756654 h 204"/>
                <a:gd name="T70" fmla="*/ 342629306 w 182"/>
                <a:gd name="T71" fmla="*/ 443393945 h 204"/>
                <a:gd name="T72" fmla="*/ 342629306 w 182"/>
                <a:gd name="T73" fmla="*/ 375179683 h 204"/>
                <a:gd name="T74" fmla="*/ 313259764 w 182"/>
                <a:gd name="T75" fmla="*/ 311839287 h 204"/>
                <a:gd name="T76" fmla="*/ 362206788 w 182"/>
                <a:gd name="T77" fmla="*/ 258239933 h 204"/>
                <a:gd name="T78" fmla="*/ 386680300 w 182"/>
                <a:gd name="T79" fmla="*/ 194899537 h 204"/>
                <a:gd name="T80" fmla="*/ 460100836 w 182"/>
                <a:gd name="T81" fmla="*/ 194899537 h 204"/>
                <a:gd name="T82" fmla="*/ 523731524 w 182"/>
                <a:gd name="T83" fmla="*/ 170536828 h 204"/>
                <a:gd name="T84" fmla="*/ 572678548 w 182"/>
                <a:gd name="T85" fmla="*/ 214388380 h 204"/>
                <a:gd name="T86" fmla="*/ 636309375 w 182"/>
                <a:gd name="T87" fmla="*/ 238751090 h 204"/>
                <a:gd name="T88" fmla="*/ 636309375 w 182"/>
                <a:gd name="T89" fmla="*/ 311839287 h 204"/>
                <a:gd name="T90" fmla="*/ 665678917 w 182"/>
                <a:gd name="T91" fmla="*/ 375179683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A991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grpSp>
      <p:grpSp>
        <p:nvGrpSpPr>
          <p:cNvPr id="41" name="组合 54"/>
          <p:cNvGrpSpPr/>
          <p:nvPr/>
        </p:nvGrpSpPr>
        <p:grpSpPr bwMode="auto">
          <a:xfrm>
            <a:off x="6210300" y="4010660"/>
            <a:ext cx="271780" cy="267970"/>
            <a:chOff x="0" y="0"/>
            <a:chExt cx="453105" cy="448433"/>
          </a:xfrm>
        </p:grpSpPr>
        <p:sp>
          <p:nvSpPr>
            <p:cNvPr id="42" name="Freeform 136"/>
            <p:cNvSpPr>
              <a:spLocks noChangeArrowheads="1"/>
            </p:cNvSpPr>
            <p:nvPr/>
          </p:nvSpPr>
          <p:spPr bwMode="auto">
            <a:xfrm>
              <a:off x="0" y="251309"/>
              <a:ext cx="453105" cy="197124"/>
            </a:xfrm>
            <a:custGeom>
              <a:avLst/>
              <a:gdLst>
                <a:gd name="T0" fmla="*/ 503185247 w 205"/>
                <a:gd name="T1" fmla="*/ 93208646 h 89"/>
                <a:gd name="T2" fmla="*/ 229609302 w 205"/>
                <a:gd name="T3" fmla="*/ 0 h 89"/>
                <a:gd name="T4" fmla="*/ 0 w 205"/>
                <a:gd name="T5" fmla="*/ 0 h 89"/>
                <a:gd name="T6" fmla="*/ 0 w 205"/>
                <a:gd name="T7" fmla="*/ 328681040 h 89"/>
                <a:gd name="T8" fmla="*/ 107476509 w 205"/>
                <a:gd name="T9" fmla="*/ 436605285 h 89"/>
                <a:gd name="T10" fmla="*/ 894007119 w 205"/>
                <a:gd name="T11" fmla="*/ 436605285 h 89"/>
                <a:gd name="T12" fmla="*/ 1001483593 w 205"/>
                <a:gd name="T13" fmla="*/ 328681040 h 89"/>
                <a:gd name="T14" fmla="*/ 1001483593 w 205"/>
                <a:gd name="T15" fmla="*/ 0 h 89"/>
                <a:gd name="T16" fmla="*/ 771874360 w 205"/>
                <a:gd name="T17" fmla="*/ 0 h 89"/>
                <a:gd name="T18" fmla="*/ 503185247 w 205"/>
                <a:gd name="T19" fmla="*/ 93208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A991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sp>
          <p:nvSpPr>
            <p:cNvPr id="43" name="Freeform 137"/>
            <p:cNvSpPr>
              <a:spLocks noEditPoints="1" noChangeArrowheads="1"/>
            </p:cNvSpPr>
            <p:nvPr/>
          </p:nvSpPr>
          <p:spPr bwMode="auto">
            <a:xfrm>
              <a:off x="0" y="0"/>
              <a:ext cx="453105" cy="260652"/>
            </a:xfrm>
            <a:custGeom>
              <a:avLst/>
              <a:gdLst>
                <a:gd name="T0" fmla="*/ 894007119 w 205"/>
                <a:gd name="T1" fmla="*/ 204929920 h 118"/>
                <a:gd name="T2" fmla="*/ 879350834 w 205"/>
                <a:gd name="T3" fmla="*/ 204929920 h 118"/>
                <a:gd name="T4" fmla="*/ 752333384 w 205"/>
                <a:gd name="T5" fmla="*/ 204929920 h 118"/>
                <a:gd name="T6" fmla="*/ 752333384 w 205"/>
                <a:gd name="T7" fmla="*/ 107344452 h 118"/>
                <a:gd name="T8" fmla="*/ 644856910 w 205"/>
                <a:gd name="T9" fmla="*/ 0 h 118"/>
                <a:gd name="T10" fmla="*/ 356626821 w 205"/>
                <a:gd name="T11" fmla="*/ 0 h 118"/>
                <a:gd name="T12" fmla="*/ 249150278 w 205"/>
                <a:gd name="T13" fmla="*/ 107344452 h 118"/>
                <a:gd name="T14" fmla="*/ 249150278 w 205"/>
                <a:gd name="T15" fmla="*/ 204929920 h 118"/>
                <a:gd name="T16" fmla="*/ 122132793 w 205"/>
                <a:gd name="T17" fmla="*/ 204929920 h 118"/>
                <a:gd name="T18" fmla="*/ 107476509 w 205"/>
                <a:gd name="T19" fmla="*/ 204929920 h 118"/>
                <a:gd name="T20" fmla="*/ 0 w 205"/>
                <a:gd name="T21" fmla="*/ 312276616 h 118"/>
                <a:gd name="T22" fmla="*/ 0 w 205"/>
                <a:gd name="T23" fmla="*/ 492809004 h 118"/>
                <a:gd name="T24" fmla="*/ 263804352 w 205"/>
                <a:gd name="T25" fmla="*/ 492809004 h 118"/>
                <a:gd name="T26" fmla="*/ 503185247 w 205"/>
                <a:gd name="T27" fmla="*/ 575758168 h 118"/>
                <a:gd name="T28" fmla="*/ 737679310 w 205"/>
                <a:gd name="T29" fmla="*/ 492809004 h 118"/>
                <a:gd name="T30" fmla="*/ 1001483593 w 205"/>
                <a:gd name="T31" fmla="*/ 492809004 h 118"/>
                <a:gd name="T32" fmla="*/ 1001483593 w 205"/>
                <a:gd name="T33" fmla="*/ 312276616 h 118"/>
                <a:gd name="T34" fmla="*/ 894007119 w 205"/>
                <a:gd name="T35" fmla="*/ 204929920 h 118"/>
                <a:gd name="T36" fmla="*/ 327314252 w 205"/>
                <a:gd name="T37" fmla="*/ 126862423 h 118"/>
                <a:gd name="T38" fmla="*/ 327314252 w 205"/>
                <a:gd name="T39" fmla="*/ 107344452 h 118"/>
                <a:gd name="T40" fmla="*/ 356626821 w 205"/>
                <a:gd name="T41" fmla="*/ 82949199 h 118"/>
                <a:gd name="T42" fmla="*/ 644856910 w 205"/>
                <a:gd name="T43" fmla="*/ 82949199 h 118"/>
                <a:gd name="T44" fmla="*/ 674169479 w 205"/>
                <a:gd name="T45" fmla="*/ 107344452 h 118"/>
                <a:gd name="T46" fmla="*/ 674169479 w 205"/>
                <a:gd name="T47" fmla="*/ 126862423 h 118"/>
                <a:gd name="T48" fmla="*/ 674169479 w 205"/>
                <a:gd name="T49" fmla="*/ 204929920 h 118"/>
                <a:gd name="T50" fmla="*/ 327314252 w 205"/>
                <a:gd name="T51" fmla="*/ 204929920 h 118"/>
                <a:gd name="T52" fmla="*/ 327314252 w 205"/>
                <a:gd name="T53" fmla="*/ 126862423 h 118"/>
                <a:gd name="T54" fmla="*/ 493413654 w 205"/>
                <a:gd name="T55" fmla="*/ 492809004 h 118"/>
                <a:gd name="T56" fmla="*/ 415249749 w 205"/>
                <a:gd name="T57" fmla="*/ 419621034 h 118"/>
                <a:gd name="T58" fmla="*/ 493413654 w 205"/>
                <a:gd name="T59" fmla="*/ 341551362 h 118"/>
                <a:gd name="T60" fmla="*/ 571577559 w 205"/>
                <a:gd name="T61" fmla="*/ 419621034 h 118"/>
                <a:gd name="T62" fmla="*/ 493413654 w 205"/>
                <a:gd name="T63" fmla="*/ 492809004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A991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grpSp>
      <p:grpSp>
        <p:nvGrpSpPr>
          <p:cNvPr id="44" name="组合 57"/>
          <p:cNvGrpSpPr/>
          <p:nvPr/>
        </p:nvGrpSpPr>
        <p:grpSpPr bwMode="auto">
          <a:xfrm>
            <a:off x="6600825" y="3148330"/>
            <a:ext cx="320675" cy="344805"/>
            <a:chOff x="0" y="0"/>
            <a:chExt cx="466184" cy="501686"/>
          </a:xfrm>
          <a:solidFill>
            <a:srgbClr val="A99103"/>
          </a:solidFill>
        </p:grpSpPr>
        <p:sp>
          <p:nvSpPr>
            <p:cNvPr id="45" name="Freeform 154"/>
            <p:cNvSpPr>
              <a:spLocks noChangeArrowheads="1"/>
            </p:cNvSpPr>
            <p:nvPr/>
          </p:nvSpPr>
          <p:spPr bwMode="auto">
            <a:xfrm>
              <a:off x="141070" y="426012"/>
              <a:ext cx="50449" cy="46712"/>
            </a:xfrm>
            <a:custGeom>
              <a:avLst/>
              <a:gdLst>
                <a:gd name="T0" fmla="*/ 76978602 w 23"/>
                <a:gd name="T1" fmla="*/ 0 h 21"/>
                <a:gd name="T2" fmla="*/ 76978602 w 23"/>
                <a:gd name="T3" fmla="*/ 19792543 h 21"/>
                <a:gd name="T4" fmla="*/ 91411399 w 23"/>
                <a:gd name="T5" fmla="*/ 54426151 h 21"/>
                <a:gd name="T6" fmla="*/ 48110800 w 23"/>
                <a:gd name="T7" fmla="*/ 84112746 h 21"/>
                <a:gd name="T8" fmla="*/ 19245199 w 23"/>
                <a:gd name="T9" fmla="*/ 44529883 h 21"/>
                <a:gd name="T10" fmla="*/ 28867794 w 23"/>
                <a:gd name="T11" fmla="*/ 24739565 h 21"/>
                <a:gd name="T12" fmla="*/ 28867794 w 23"/>
                <a:gd name="T13" fmla="*/ 0 h 21"/>
                <a:gd name="T14" fmla="*/ 0 w 23"/>
                <a:gd name="T15" fmla="*/ 49479129 h 21"/>
                <a:gd name="T16" fmla="*/ 52923194 w 23"/>
                <a:gd name="T17" fmla="*/ 103905280 h 21"/>
                <a:gd name="T18" fmla="*/ 110656589 w 23"/>
                <a:gd name="T19" fmla="*/ 49479129 h 21"/>
                <a:gd name="T20" fmla="*/ 76978602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sp>
          <p:nvSpPr>
            <p:cNvPr id="46"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tx1">
                    <a:lumMod val="65000"/>
                    <a:lumOff val="35000"/>
                  </a:schemeClr>
                </a:solidFill>
                <a:latin typeface="+mn-lt"/>
                <a:ea typeface="+mn-ea"/>
                <a:cs typeface="+mn-ea"/>
                <a:sym typeface="+mn-lt"/>
              </a:endParaRPr>
            </a:p>
          </p:txBody>
        </p:sp>
        <p:sp>
          <p:nvSpPr>
            <p:cNvPr id="47" name="Freeform 156"/>
            <p:cNvSpPr>
              <a:spLocks noEditPoints="1" noChangeArrowheads="1"/>
            </p:cNvSpPr>
            <p:nvPr/>
          </p:nvSpPr>
          <p:spPr bwMode="auto">
            <a:xfrm>
              <a:off x="39238" y="81278"/>
              <a:ext cx="260652" cy="260652"/>
            </a:xfrm>
            <a:custGeom>
              <a:avLst/>
              <a:gdLst>
                <a:gd name="T0" fmla="*/ 117103438 w 118"/>
                <a:gd name="T1" fmla="*/ 92705975 h 118"/>
                <a:gd name="T2" fmla="*/ 92705975 w 118"/>
                <a:gd name="T3" fmla="*/ 458654765 h 118"/>
                <a:gd name="T4" fmla="*/ 458654765 w 118"/>
                <a:gd name="T5" fmla="*/ 483052228 h 118"/>
                <a:gd name="T6" fmla="*/ 483052228 w 118"/>
                <a:gd name="T7" fmla="*/ 117103438 h 118"/>
                <a:gd name="T8" fmla="*/ 117103438 w 118"/>
                <a:gd name="T9" fmla="*/ 92705975 h 118"/>
                <a:gd name="T10" fmla="*/ 312276616 w 118"/>
                <a:gd name="T11" fmla="*/ 409862049 h 118"/>
                <a:gd name="T12" fmla="*/ 312276616 w 118"/>
                <a:gd name="T13" fmla="*/ 453775272 h 118"/>
                <a:gd name="T14" fmla="*/ 273240606 w 118"/>
                <a:gd name="T15" fmla="*/ 453775272 h 118"/>
                <a:gd name="T16" fmla="*/ 273240606 w 118"/>
                <a:gd name="T17" fmla="*/ 414741541 h 118"/>
                <a:gd name="T18" fmla="*/ 200052636 w 118"/>
                <a:gd name="T19" fmla="*/ 395223571 h 118"/>
                <a:gd name="T20" fmla="*/ 209809412 w 118"/>
                <a:gd name="T21" fmla="*/ 346430855 h 118"/>
                <a:gd name="T22" fmla="*/ 282999591 w 118"/>
                <a:gd name="T23" fmla="*/ 365948825 h 118"/>
                <a:gd name="T24" fmla="*/ 322033392 w 118"/>
                <a:gd name="T25" fmla="*/ 341551362 h 118"/>
                <a:gd name="T26" fmla="*/ 278120099 w 118"/>
                <a:gd name="T27" fmla="*/ 302517631 h 118"/>
                <a:gd name="T28" fmla="*/ 200052636 w 118"/>
                <a:gd name="T29" fmla="*/ 224447890 h 118"/>
                <a:gd name="T30" fmla="*/ 273240606 w 118"/>
                <a:gd name="T31" fmla="*/ 151257711 h 118"/>
                <a:gd name="T32" fmla="*/ 273240606 w 118"/>
                <a:gd name="T33" fmla="*/ 112223945 h 118"/>
                <a:gd name="T34" fmla="*/ 312276616 w 118"/>
                <a:gd name="T35" fmla="*/ 112223945 h 118"/>
                <a:gd name="T36" fmla="*/ 312276616 w 118"/>
                <a:gd name="T37" fmla="*/ 146378218 h 118"/>
                <a:gd name="T38" fmla="*/ 375705601 w 118"/>
                <a:gd name="T39" fmla="*/ 161016696 h 118"/>
                <a:gd name="T40" fmla="*/ 361069332 w 118"/>
                <a:gd name="T41" fmla="*/ 209809412 h 118"/>
                <a:gd name="T42" fmla="*/ 302517631 w 118"/>
                <a:gd name="T43" fmla="*/ 195173144 h 118"/>
                <a:gd name="T44" fmla="*/ 268361114 w 118"/>
                <a:gd name="T45" fmla="*/ 219568397 h 118"/>
                <a:gd name="T46" fmla="*/ 317153899 w 118"/>
                <a:gd name="T47" fmla="*/ 253724845 h 118"/>
                <a:gd name="T48" fmla="*/ 385464586 w 118"/>
                <a:gd name="T49" fmla="*/ 336671869 h 118"/>
                <a:gd name="T50" fmla="*/ 312276616 w 118"/>
                <a:gd name="T51" fmla="*/ 4098620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sp>
          <p:nvSpPr>
            <p:cNvPr id="48" name="Freeform 157"/>
            <p:cNvSpPr>
              <a:spLocks noEditPoints="1" noChangeArrowheads="1"/>
            </p:cNvSpPr>
            <p:nvPr/>
          </p:nvSpPr>
          <p:spPr bwMode="auto">
            <a:xfrm>
              <a:off x="0" y="0"/>
              <a:ext cx="338194" cy="501686"/>
            </a:xfrm>
            <a:custGeom>
              <a:avLst/>
              <a:gdLst>
                <a:gd name="T0" fmla="*/ 674261585 w 153"/>
                <a:gd name="T1" fmla="*/ 864539836 h 227"/>
                <a:gd name="T2" fmla="*/ 78175867 w 153"/>
                <a:gd name="T3" fmla="*/ 864539836 h 227"/>
                <a:gd name="T4" fmla="*/ 78175867 w 153"/>
                <a:gd name="T5" fmla="*/ 78150316 h 227"/>
                <a:gd name="T6" fmla="*/ 674261585 w 153"/>
                <a:gd name="T7" fmla="*/ 78150316 h 227"/>
                <a:gd name="T8" fmla="*/ 674261585 w 153"/>
                <a:gd name="T9" fmla="*/ 503093818 h 227"/>
                <a:gd name="T10" fmla="*/ 679146607 w 153"/>
                <a:gd name="T11" fmla="*/ 498209563 h 227"/>
                <a:gd name="T12" fmla="*/ 747550185 w 153"/>
                <a:gd name="T13" fmla="*/ 459135528 h 227"/>
                <a:gd name="T14" fmla="*/ 747550185 w 153"/>
                <a:gd name="T15" fmla="*/ 63497535 h 227"/>
                <a:gd name="T16" fmla="*/ 688918863 w 153"/>
                <a:gd name="T17" fmla="*/ 0 h 227"/>
                <a:gd name="T18" fmla="*/ 58631339 w 153"/>
                <a:gd name="T19" fmla="*/ 0 h 227"/>
                <a:gd name="T20" fmla="*/ 0 w 153"/>
                <a:gd name="T21" fmla="*/ 63497535 h 227"/>
                <a:gd name="T22" fmla="*/ 0 w 153"/>
                <a:gd name="T23" fmla="*/ 1050148136 h 227"/>
                <a:gd name="T24" fmla="*/ 58631339 w 153"/>
                <a:gd name="T25" fmla="*/ 1108761399 h 227"/>
                <a:gd name="T26" fmla="*/ 688918863 w 153"/>
                <a:gd name="T27" fmla="*/ 1108761399 h 227"/>
                <a:gd name="T28" fmla="*/ 747550185 w 153"/>
                <a:gd name="T29" fmla="*/ 1050148136 h 227"/>
                <a:gd name="T30" fmla="*/ 747550185 w 153"/>
                <a:gd name="T31" fmla="*/ 859655582 h 227"/>
                <a:gd name="T32" fmla="*/ 674261585 w 153"/>
                <a:gd name="T33" fmla="*/ 810813037 h 227"/>
                <a:gd name="T34" fmla="*/ 674261585 w 153"/>
                <a:gd name="T35" fmla="*/ 864539836 h 227"/>
                <a:gd name="T36" fmla="*/ 366445348 w 153"/>
                <a:gd name="T37" fmla="*/ 1079455873 h 227"/>
                <a:gd name="T38" fmla="*/ 273612168 w 153"/>
                <a:gd name="T39" fmla="*/ 981766363 h 227"/>
                <a:gd name="T40" fmla="*/ 366445348 w 153"/>
                <a:gd name="T41" fmla="*/ 888963318 h 227"/>
                <a:gd name="T42" fmla="*/ 464165692 w 153"/>
                <a:gd name="T43" fmla="*/ 981766363 h 227"/>
                <a:gd name="T44" fmla="*/ 366445348 w 153"/>
                <a:gd name="T45" fmla="*/ 1079455873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sp>
          <p:nvSpPr>
            <p:cNvPr id="49" name="Freeform 158"/>
            <p:cNvSpPr>
              <a:spLocks noEditPoints="1" noChangeArrowheads="1"/>
            </p:cNvSpPr>
            <p:nvPr/>
          </p:nvSpPr>
          <p:spPr bwMode="auto">
            <a:xfrm>
              <a:off x="275600" y="202729"/>
              <a:ext cx="190584" cy="190584"/>
            </a:xfrm>
            <a:custGeom>
              <a:avLst/>
              <a:gdLst>
                <a:gd name="T0" fmla="*/ 353597600 w 86"/>
                <a:gd name="T1" fmla="*/ 83489094 h 86"/>
                <a:gd name="T2" fmla="*/ 88399954 w 86"/>
                <a:gd name="T3" fmla="*/ 68754279 h 86"/>
                <a:gd name="T4" fmla="*/ 68754279 w 86"/>
                <a:gd name="T5" fmla="*/ 333951942 h 86"/>
                <a:gd name="T6" fmla="*/ 338862802 w 86"/>
                <a:gd name="T7" fmla="*/ 353597600 h 86"/>
                <a:gd name="T8" fmla="*/ 353597600 w 86"/>
                <a:gd name="T9" fmla="*/ 83489094 h 86"/>
                <a:gd name="T10" fmla="*/ 225908512 w 86"/>
                <a:gd name="T11" fmla="*/ 309397640 h 86"/>
                <a:gd name="T12" fmla="*/ 225908512 w 86"/>
                <a:gd name="T13" fmla="*/ 343775879 h 86"/>
                <a:gd name="T14" fmla="*/ 196443349 w 86"/>
                <a:gd name="T15" fmla="*/ 343775879 h 86"/>
                <a:gd name="T16" fmla="*/ 196443349 w 86"/>
                <a:gd name="T17" fmla="*/ 314308500 h 86"/>
                <a:gd name="T18" fmla="*/ 137510774 w 86"/>
                <a:gd name="T19" fmla="*/ 299575919 h 86"/>
                <a:gd name="T20" fmla="*/ 147332529 w 86"/>
                <a:gd name="T21" fmla="*/ 260286751 h 86"/>
                <a:gd name="T22" fmla="*/ 201354210 w 86"/>
                <a:gd name="T23" fmla="*/ 275019332 h 86"/>
                <a:gd name="T24" fmla="*/ 235730233 w 86"/>
                <a:gd name="T25" fmla="*/ 255375890 h 86"/>
                <a:gd name="T26" fmla="*/ 201354210 w 86"/>
                <a:gd name="T27" fmla="*/ 225908512 h 86"/>
                <a:gd name="T28" fmla="*/ 142421634 w 86"/>
                <a:gd name="T29" fmla="*/ 166975971 h 86"/>
                <a:gd name="T30" fmla="*/ 196443349 w 86"/>
                <a:gd name="T31" fmla="*/ 108043396 h 86"/>
                <a:gd name="T32" fmla="*/ 196443349 w 86"/>
                <a:gd name="T33" fmla="*/ 73665157 h 86"/>
                <a:gd name="T34" fmla="*/ 230819372 w 86"/>
                <a:gd name="T35" fmla="*/ 73665157 h 86"/>
                <a:gd name="T36" fmla="*/ 230819372 w 86"/>
                <a:gd name="T37" fmla="*/ 103132535 h 86"/>
                <a:gd name="T38" fmla="*/ 275019332 w 86"/>
                <a:gd name="T39" fmla="*/ 112954256 h 86"/>
                <a:gd name="T40" fmla="*/ 265197611 w 86"/>
                <a:gd name="T41" fmla="*/ 152243390 h 86"/>
                <a:gd name="T42" fmla="*/ 220997651 w 86"/>
                <a:gd name="T43" fmla="*/ 142421634 h 86"/>
                <a:gd name="T44" fmla="*/ 191532489 w 86"/>
                <a:gd name="T45" fmla="*/ 157154250 h 86"/>
                <a:gd name="T46" fmla="*/ 230819372 w 86"/>
                <a:gd name="T47" fmla="*/ 186621629 h 86"/>
                <a:gd name="T48" fmla="*/ 284841053 w 86"/>
                <a:gd name="T49" fmla="*/ 250465030 h 86"/>
                <a:gd name="T50" fmla="*/ 225908512 w 86"/>
                <a:gd name="T51" fmla="*/ 309397640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经费预算</a:t>
            </a:r>
          </a:p>
        </p:txBody>
      </p:sp>
      <p:grpSp>
        <p:nvGrpSpPr>
          <p:cNvPr id="111" name="组合 110"/>
          <p:cNvGrpSpPr/>
          <p:nvPr/>
        </p:nvGrpSpPr>
        <p:grpSpPr>
          <a:xfrm>
            <a:off x="1920609" y="1362138"/>
            <a:ext cx="8402108" cy="5484682"/>
            <a:chOff x="1836203" y="1465847"/>
            <a:chExt cx="8402108" cy="5484682"/>
          </a:xfrm>
        </p:grpSpPr>
        <p:sp>
          <p:nvSpPr>
            <p:cNvPr id="112" name="原创设计师QQ598969553                    _8"/>
            <p:cNvSpPr/>
            <p:nvPr/>
          </p:nvSpPr>
          <p:spPr>
            <a:xfrm>
              <a:off x="1836203" y="4658856"/>
              <a:ext cx="1912748" cy="549061"/>
            </a:xfrm>
            <a:prstGeom prst="rect">
              <a:avLst/>
            </a:prstGeom>
          </p:spPr>
          <p:txBody>
            <a:bodyPr wrap="square">
              <a:spAutoFit/>
            </a:bodyPr>
            <a:lstStyle/>
            <a:p>
              <a:pPr>
                <a:lnSpc>
                  <a:spcPct val="130000"/>
                </a:lnSpc>
              </a:pPr>
              <a:r>
                <a:rPr lang="zh-CN" altLang="en-US" sz="1200" dirty="0">
                  <a:solidFill>
                    <a:schemeClr val="bg1"/>
                  </a:solidFill>
                  <a:cs typeface="+mn-ea"/>
                  <a:sym typeface="+mn-lt"/>
                </a:rPr>
                <a:t>请替换文字内容，点击添加相关标题文字</a:t>
              </a:r>
              <a:r>
                <a:rPr lang="en-US" altLang="zh-CN" sz="1200" dirty="0">
                  <a:solidFill>
                    <a:schemeClr val="bg1"/>
                  </a:solidFill>
                  <a:cs typeface="+mn-ea"/>
                  <a:sym typeface="+mn-lt"/>
                </a:rPr>
                <a:t>.</a:t>
              </a:r>
            </a:p>
          </p:txBody>
        </p:sp>
        <p:sp>
          <p:nvSpPr>
            <p:cNvPr id="113" name="原创设计师QQ598969553                    _9"/>
            <p:cNvSpPr/>
            <p:nvPr/>
          </p:nvSpPr>
          <p:spPr>
            <a:xfrm>
              <a:off x="1836203" y="4283706"/>
              <a:ext cx="1912747" cy="338554"/>
            </a:xfrm>
            <a:prstGeom prst="rect">
              <a:avLst/>
            </a:prstGeom>
          </p:spPr>
          <p:txBody>
            <a:bodyPr wrap="square">
              <a:spAutoFit/>
            </a:bodyPr>
            <a:lstStyle/>
            <a:p>
              <a:r>
                <a:rPr lang="zh-CN" altLang="en-US" sz="1600" b="1" dirty="0">
                  <a:solidFill>
                    <a:schemeClr val="bg1"/>
                  </a:solidFill>
                  <a:cs typeface="+mn-ea"/>
                  <a:sym typeface="+mn-lt"/>
                </a:rPr>
                <a:t>行业痛点</a:t>
              </a:r>
            </a:p>
          </p:txBody>
        </p:sp>
        <p:sp>
          <p:nvSpPr>
            <p:cNvPr id="114" name="原创设计师QQ598969553                    _10"/>
            <p:cNvSpPr/>
            <p:nvPr/>
          </p:nvSpPr>
          <p:spPr>
            <a:xfrm>
              <a:off x="2395614" y="2889856"/>
              <a:ext cx="1912748" cy="549061"/>
            </a:xfrm>
            <a:prstGeom prst="rect">
              <a:avLst/>
            </a:prstGeom>
          </p:spPr>
          <p:txBody>
            <a:bodyPr wrap="square">
              <a:spAutoFit/>
            </a:bodyPr>
            <a:lstStyle/>
            <a:p>
              <a:pPr>
                <a:lnSpc>
                  <a:spcPct val="130000"/>
                </a:lnSpc>
              </a:pPr>
              <a:r>
                <a:rPr lang="zh-CN" altLang="en-US" sz="1200" dirty="0">
                  <a:solidFill>
                    <a:schemeClr val="bg1"/>
                  </a:solidFill>
                  <a:cs typeface="+mn-ea"/>
                  <a:sym typeface="+mn-lt"/>
                </a:rPr>
                <a:t>请替换文字内容，点击添加相关标题文字</a:t>
              </a:r>
              <a:r>
                <a:rPr lang="en-US" altLang="zh-CN" sz="1200" dirty="0">
                  <a:solidFill>
                    <a:schemeClr val="bg1"/>
                  </a:solidFill>
                  <a:cs typeface="+mn-ea"/>
                  <a:sym typeface="+mn-lt"/>
                </a:rPr>
                <a:t>.</a:t>
              </a:r>
            </a:p>
          </p:txBody>
        </p:sp>
        <p:sp>
          <p:nvSpPr>
            <p:cNvPr id="115" name="原创设计师QQ598969553                    _11"/>
            <p:cNvSpPr/>
            <p:nvPr/>
          </p:nvSpPr>
          <p:spPr>
            <a:xfrm>
              <a:off x="2395613" y="2514706"/>
              <a:ext cx="1912747" cy="338554"/>
            </a:xfrm>
            <a:prstGeom prst="rect">
              <a:avLst/>
            </a:prstGeom>
          </p:spPr>
          <p:txBody>
            <a:bodyPr wrap="square">
              <a:spAutoFit/>
            </a:bodyPr>
            <a:lstStyle/>
            <a:p>
              <a:r>
                <a:rPr lang="zh-CN" altLang="en-US" sz="1600" b="1" dirty="0">
                  <a:solidFill>
                    <a:schemeClr val="bg1"/>
                  </a:solidFill>
                  <a:cs typeface="+mn-ea"/>
                  <a:sym typeface="+mn-lt"/>
                </a:rPr>
                <a:t>行业痛点</a:t>
              </a:r>
            </a:p>
          </p:txBody>
        </p:sp>
        <p:sp>
          <p:nvSpPr>
            <p:cNvPr id="116" name="原创设计师QQ598969553                    _12"/>
            <p:cNvSpPr/>
            <p:nvPr/>
          </p:nvSpPr>
          <p:spPr>
            <a:xfrm>
              <a:off x="7741287" y="2889856"/>
              <a:ext cx="1912748" cy="549061"/>
            </a:xfrm>
            <a:prstGeom prst="rect">
              <a:avLst/>
            </a:prstGeom>
          </p:spPr>
          <p:txBody>
            <a:bodyPr wrap="square">
              <a:spAutoFit/>
            </a:bodyPr>
            <a:lstStyle/>
            <a:p>
              <a:pPr algn="r">
                <a:lnSpc>
                  <a:spcPct val="130000"/>
                </a:lnSpc>
              </a:pPr>
              <a:r>
                <a:rPr lang="zh-CN" altLang="en-US" sz="1200" dirty="0">
                  <a:solidFill>
                    <a:schemeClr val="bg1"/>
                  </a:solidFill>
                  <a:cs typeface="+mn-ea"/>
                  <a:sym typeface="+mn-lt"/>
                </a:rPr>
                <a:t>请替换文字内容，点击添加相关标题文字</a:t>
              </a:r>
              <a:r>
                <a:rPr lang="en-US" altLang="zh-CN" sz="1200" dirty="0">
                  <a:solidFill>
                    <a:schemeClr val="bg1"/>
                  </a:solidFill>
                  <a:cs typeface="+mn-ea"/>
                  <a:sym typeface="+mn-lt"/>
                </a:rPr>
                <a:t>.</a:t>
              </a:r>
            </a:p>
          </p:txBody>
        </p:sp>
        <p:sp>
          <p:nvSpPr>
            <p:cNvPr id="117" name="原创设计师QQ598969553                    _13"/>
            <p:cNvSpPr/>
            <p:nvPr/>
          </p:nvSpPr>
          <p:spPr>
            <a:xfrm>
              <a:off x="7741285" y="2514706"/>
              <a:ext cx="1912747" cy="338554"/>
            </a:xfrm>
            <a:prstGeom prst="rect">
              <a:avLst/>
            </a:prstGeom>
          </p:spPr>
          <p:txBody>
            <a:bodyPr wrap="square">
              <a:spAutoFit/>
            </a:bodyPr>
            <a:lstStyle/>
            <a:p>
              <a:pPr algn="r"/>
              <a:r>
                <a:rPr lang="zh-CN" altLang="en-US" sz="1600" b="1" dirty="0">
                  <a:solidFill>
                    <a:schemeClr val="bg1"/>
                  </a:solidFill>
                  <a:cs typeface="+mn-ea"/>
                  <a:sym typeface="+mn-lt"/>
                </a:rPr>
                <a:t>行业痛点</a:t>
              </a:r>
            </a:p>
          </p:txBody>
        </p:sp>
        <p:sp>
          <p:nvSpPr>
            <p:cNvPr id="118" name="原创设计师QQ598969553                    _14"/>
            <p:cNvSpPr/>
            <p:nvPr/>
          </p:nvSpPr>
          <p:spPr>
            <a:xfrm>
              <a:off x="8325563" y="4652811"/>
              <a:ext cx="1912748" cy="549061"/>
            </a:xfrm>
            <a:prstGeom prst="rect">
              <a:avLst/>
            </a:prstGeom>
          </p:spPr>
          <p:txBody>
            <a:bodyPr wrap="square">
              <a:spAutoFit/>
            </a:bodyPr>
            <a:lstStyle/>
            <a:p>
              <a:pPr algn="r">
                <a:lnSpc>
                  <a:spcPct val="130000"/>
                </a:lnSpc>
              </a:pPr>
              <a:r>
                <a:rPr lang="zh-CN" altLang="en-US" sz="1200" dirty="0">
                  <a:solidFill>
                    <a:schemeClr val="bg1"/>
                  </a:solidFill>
                  <a:cs typeface="+mn-ea"/>
                  <a:sym typeface="+mn-lt"/>
                </a:rPr>
                <a:t>请替换文字内容，点击添加相关标题文字</a:t>
              </a:r>
              <a:r>
                <a:rPr lang="en-US" altLang="zh-CN" sz="1200" dirty="0">
                  <a:solidFill>
                    <a:schemeClr val="bg1"/>
                  </a:solidFill>
                  <a:cs typeface="+mn-ea"/>
                  <a:sym typeface="+mn-lt"/>
                </a:rPr>
                <a:t>.</a:t>
              </a:r>
            </a:p>
          </p:txBody>
        </p:sp>
        <p:sp>
          <p:nvSpPr>
            <p:cNvPr id="119" name="原创设计师QQ598969553                    _15"/>
            <p:cNvSpPr/>
            <p:nvPr/>
          </p:nvSpPr>
          <p:spPr>
            <a:xfrm>
              <a:off x="8325561" y="4277662"/>
              <a:ext cx="1912747" cy="338554"/>
            </a:xfrm>
            <a:prstGeom prst="rect">
              <a:avLst/>
            </a:prstGeom>
          </p:spPr>
          <p:txBody>
            <a:bodyPr wrap="square">
              <a:spAutoFit/>
            </a:bodyPr>
            <a:lstStyle/>
            <a:p>
              <a:pPr algn="r"/>
              <a:r>
                <a:rPr lang="zh-CN" altLang="en-US" sz="1600" b="1" dirty="0">
                  <a:solidFill>
                    <a:schemeClr val="bg1"/>
                  </a:solidFill>
                  <a:cs typeface="+mn-ea"/>
                  <a:sym typeface="+mn-lt"/>
                </a:rPr>
                <a:t>行业痛点</a:t>
              </a:r>
            </a:p>
          </p:txBody>
        </p:sp>
        <p:sp>
          <p:nvSpPr>
            <p:cNvPr id="120" name="原创设计师QQ598969553                    _16"/>
            <p:cNvSpPr/>
            <p:nvPr/>
          </p:nvSpPr>
          <p:spPr>
            <a:xfrm>
              <a:off x="5052590" y="1840998"/>
              <a:ext cx="1912748" cy="549061"/>
            </a:xfrm>
            <a:prstGeom prst="rect">
              <a:avLst/>
            </a:prstGeom>
          </p:spPr>
          <p:txBody>
            <a:bodyPr wrap="square">
              <a:spAutoFit/>
            </a:bodyPr>
            <a:lstStyle/>
            <a:p>
              <a:pPr algn="ctr">
                <a:lnSpc>
                  <a:spcPct val="130000"/>
                </a:lnSpc>
              </a:pPr>
              <a:r>
                <a:rPr lang="zh-CN" altLang="en-US" sz="1200" dirty="0">
                  <a:solidFill>
                    <a:schemeClr val="bg1"/>
                  </a:solidFill>
                  <a:cs typeface="+mn-ea"/>
                  <a:sym typeface="+mn-lt"/>
                </a:rPr>
                <a:t>请替换文字内容，点击添加相关标题文字</a:t>
              </a:r>
              <a:r>
                <a:rPr lang="en-US" altLang="zh-CN" sz="1200" dirty="0">
                  <a:solidFill>
                    <a:schemeClr val="bg1"/>
                  </a:solidFill>
                  <a:cs typeface="+mn-ea"/>
                  <a:sym typeface="+mn-lt"/>
                </a:rPr>
                <a:t>.</a:t>
              </a:r>
            </a:p>
          </p:txBody>
        </p:sp>
        <p:sp>
          <p:nvSpPr>
            <p:cNvPr id="121" name="原创设计师QQ598969553                    _17"/>
            <p:cNvSpPr/>
            <p:nvPr/>
          </p:nvSpPr>
          <p:spPr>
            <a:xfrm>
              <a:off x="5052589" y="1465847"/>
              <a:ext cx="1912747" cy="338554"/>
            </a:xfrm>
            <a:prstGeom prst="rect">
              <a:avLst/>
            </a:prstGeom>
          </p:spPr>
          <p:txBody>
            <a:bodyPr wrap="square">
              <a:spAutoFit/>
            </a:bodyPr>
            <a:lstStyle/>
            <a:p>
              <a:pPr algn="r"/>
              <a:r>
                <a:rPr lang="zh-CN" altLang="en-US" sz="1600" b="1" dirty="0">
                  <a:solidFill>
                    <a:schemeClr val="bg1"/>
                  </a:solidFill>
                  <a:cs typeface="+mn-ea"/>
                  <a:sym typeface="+mn-lt"/>
                </a:rPr>
                <a:t>行业痛点</a:t>
              </a:r>
            </a:p>
          </p:txBody>
        </p:sp>
        <p:sp>
          <p:nvSpPr>
            <p:cNvPr id="122" name="原创设计师QQ598969553                    _4"/>
            <p:cNvSpPr/>
            <p:nvPr/>
          </p:nvSpPr>
          <p:spPr>
            <a:xfrm>
              <a:off x="6296939" y="3351781"/>
              <a:ext cx="1367389" cy="3598747"/>
            </a:xfrm>
            <a:prstGeom prst="bentArrow">
              <a:avLst>
                <a:gd name="adj1" fmla="val 25000"/>
                <a:gd name="adj2" fmla="val 25000"/>
                <a:gd name="adj3" fmla="val 25000"/>
                <a:gd name="adj4" fmla="val 75000"/>
              </a:avLst>
            </a:prstGeom>
            <a:gradFill>
              <a:gsLst>
                <a:gs pos="3000">
                  <a:schemeClr val="bg1"/>
                </a:gs>
                <a:gs pos="71000">
                  <a:schemeClr val="bg1"/>
                </a:gs>
                <a:gs pos="100000">
                  <a:srgbClr val="94ABF0"/>
                </a:gs>
              </a:gsLst>
              <a:path path="circle"/>
            </a:gradFill>
            <a:ln w="190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cs typeface="+mn-ea"/>
                <a:sym typeface="+mn-lt"/>
              </a:endParaRPr>
            </a:p>
          </p:txBody>
        </p:sp>
        <p:sp>
          <p:nvSpPr>
            <p:cNvPr id="123" name="原创设计师QQ598969553                    _6"/>
            <p:cNvSpPr/>
            <p:nvPr/>
          </p:nvSpPr>
          <p:spPr>
            <a:xfrm flipH="1">
              <a:off x="4353764" y="3351781"/>
              <a:ext cx="1367389" cy="3598747"/>
            </a:xfrm>
            <a:prstGeom prst="bentArrow">
              <a:avLst>
                <a:gd name="adj1" fmla="val 25000"/>
                <a:gd name="adj2" fmla="val 25000"/>
                <a:gd name="adj3" fmla="val 25000"/>
                <a:gd name="adj4" fmla="val 75000"/>
              </a:avLst>
            </a:prstGeom>
            <a:gradFill>
              <a:gsLst>
                <a:gs pos="3000">
                  <a:schemeClr val="bg1"/>
                </a:gs>
                <a:gs pos="71000">
                  <a:schemeClr val="bg1"/>
                </a:gs>
                <a:gs pos="100000">
                  <a:srgbClr val="94ABF0"/>
                </a:gs>
              </a:gsLst>
              <a:path path="circle"/>
            </a:gradFill>
            <a:ln w="190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cs typeface="+mn-ea"/>
                <a:sym typeface="+mn-lt"/>
              </a:endParaRPr>
            </a:p>
          </p:txBody>
        </p:sp>
        <p:sp>
          <p:nvSpPr>
            <p:cNvPr id="124" name="原创设计师QQ598969553                    _18"/>
            <p:cNvSpPr/>
            <p:nvPr/>
          </p:nvSpPr>
          <p:spPr>
            <a:xfrm>
              <a:off x="6673183" y="4426010"/>
              <a:ext cx="1360585" cy="2523884"/>
            </a:xfrm>
            <a:prstGeom prst="bentArrow">
              <a:avLst>
                <a:gd name="adj1" fmla="val 25000"/>
                <a:gd name="adj2" fmla="val 25000"/>
                <a:gd name="adj3" fmla="val 25000"/>
                <a:gd name="adj4" fmla="val 75000"/>
              </a:avLst>
            </a:prstGeom>
            <a:gradFill>
              <a:gsLst>
                <a:gs pos="3000">
                  <a:schemeClr val="bg1"/>
                </a:gs>
                <a:gs pos="71000">
                  <a:schemeClr val="bg1"/>
                </a:gs>
                <a:gs pos="100000">
                  <a:srgbClr val="94ABF0"/>
                </a:gs>
              </a:gsLst>
              <a:path path="circle"/>
            </a:gradFill>
            <a:ln w="190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cs typeface="+mn-ea"/>
                <a:sym typeface="+mn-lt"/>
              </a:endParaRPr>
            </a:p>
          </p:txBody>
        </p:sp>
        <p:sp>
          <p:nvSpPr>
            <p:cNvPr id="125" name="原创设计师QQ598969553                    _20"/>
            <p:cNvSpPr/>
            <p:nvPr/>
          </p:nvSpPr>
          <p:spPr>
            <a:xfrm flipH="1">
              <a:off x="3942188" y="4426645"/>
              <a:ext cx="1360585" cy="2523884"/>
            </a:xfrm>
            <a:prstGeom prst="bentArrow">
              <a:avLst>
                <a:gd name="adj1" fmla="val 25000"/>
                <a:gd name="adj2" fmla="val 25000"/>
                <a:gd name="adj3" fmla="val 25000"/>
                <a:gd name="adj4" fmla="val 75000"/>
              </a:avLst>
            </a:prstGeom>
            <a:gradFill>
              <a:gsLst>
                <a:gs pos="3000">
                  <a:schemeClr val="bg1"/>
                </a:gs>
                <a:gs pos="71000">
                  <a:schemeClr val="bg1"/>
                </a:gs>
                <a:gs pos="100000">
                  <a:srgbClr val="94ABF0"/>
                </a:gs>
              </a:gsLst>
              <a:path path="circle"/>
            </a:gradFill>
            <a:ln w="1270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cs typeface="+mn-ea"/>
                <a:sym typeface="+mn-lt"/>
              </a:endParaRPr>
            </a:p>
          </p:txBody>
        </p:sp>
        <p:sp>
          <p:nvSpPr>
            <p:cNvPr id="126" name="Rectangle 284"/>
            <p:cNvSpPr>
              <a:spLocks noChangeArrowheads="1"/>
            </p:cNvSpPr>
            <p:nvPr/>
          </p:nvSpPr>
          <p:spPr bwMode="auto">
            <a:xfrm>
              <a:off x="4403654" y="4851048"/>
              <a:ext cx="12565" cy="13707"/>
            </a:xfrm>
            <a:prstGeom prst="rect">
              <a:avLst/>
            </a:prstGeom>
            <a:solidFill>
              <a:srgbClr val="010080"/>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27" name="原创设计师QQ598969553                    _22"/>
            <p:cNvSpPr/>
            <p:nvPr/>
          </p:nvSpPr>
          <p:spPr>
            <a:xfrm>
              <a:off x="5688035" y="2846613"/>
              <a:ext cx="693899" cy="4103915"/>
            </a:xfrm>
            <a:prstGeom prst="upArrow">
              <a:avLst/>
            </a:prstGeom>
            <a:gradFill>
              <a:gsLst>
                <a:gs pos="3000">
                  <a:schemeClr val="bg1"/>
                </a:gs>
                <a:gs pos="71000">
                  <a:schemeClr val="bg1"/>
                </a:gs>
                <a:gs pos="100000">
                  <a:srgbClr val="94ABF0"/>
                </a:gs>
              </a:gsLst>
              <a:path path="circle"/>
            </a:gradFill>
            <a:ln w="190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经费预算</a:t>
            </a:r>
          </a:p>
        </p:txBody>
      </p:sp>
      <p:grpSp>
        <p:nvGrpSpPr>
          <p:cNvPr id="2" name="Group 4"/>
          <p:cNvGrpSpPr/>
          <p:nvPr/>
        </p:nvGrpSpPr>
        <p:grpSpPr>
          <a:xfrm>
            <a:off x="2956678" y="1522817"/>
            <a:ext cx="6130055" cy="4188638"/>
            <a:chOff x="3030973" y="1844824"/>
            <a:chExt cx="6130055" cy="4188638"/>
          </a:xfrm>
        </p:grpSpPr>
        <p:cxnSp>
          <p:nvCxnSpPr>
            <p:cNvPr id="3" name="íślíḋè-Straight Connector 5"/>
            <p:cNvCxnSpPr/>
            <p:nvPr/>
          </p:nvCxnSpPr>
          <p:spPr>
            <a:xfrm>
              <a:off x="6096000" y="1844824"/>
              <a:ext cx="0" cy="39604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íślíḋè-Rectangle 13"/>
            <p:cNvSpPr/>
            <p:nvPr/>
          </p:nvSpPr>
          <p:spPr bwMode="auto">
            <a:xfrm>
              <a:off x="3030973" y="1844824"/>
              <a:ext cx="2520280" cy="371568"/>
            </a:xfrm>
            <a:prstGeom prst="rect">
              <a:avLst/>
            </a:prstGeom>
            <a:gradFill>
              <a:gsLst>
                <a:gs pos="3000">
                  <a:schemeClr val="bg1"/>
                </a:gs>
                <a:gs pos="71000">
                  <a:schemeClr val="bg1"/>
                </a:gs>
                <a:gs pos="100000">
                  <a:srgbClr val="94ABF0"/>
                </a:gs>
              </a:gsLst>
              <a:path path="circle"/>
            </a:gra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b="1">
                  <a:solidFill>
                    <a:schemeClr val="tx1">
                      <a:lumMod val="75000"/>
                      <a:lumOff val="25000"/>
                    </a:schemeClr>
                  </a:solidFill>
                  <a:cs typeface="+mn-ea"/>
                  <a:sym typeface="+mn-lt"/>
                </a:rPr>
                <a:t>标题文本预设</a:t>
              </a:r>
            </a:p>
          </p:txBody>
        </p:sp>
        <p:sp>
          <p:nvSpPr>
            <p:cNvPr id="7" name="íślíḋè-Rectangle 14"/>
            <p:cNvSpPr/>
            <p:nvPr/>
          </p:nvSpPr>
          <p:spPr bwMode="auto">
            <a:xfrm>
              <a:off x="6640748" y="1844824"/>
              <a:ext cx="2520280" cy="371568"/>
            </a:xfrm>
            <a:prstGeom prst="rect">
              <a:avLst/>
            </a:prstGeom>
            <a:gradFill>
              <a:gsLst>
                <a:gs pos="3000">
                  <a:schemeClr val="bg1"/>
                </a:gs>
                <a:gs pos="71000">
                  <a:schemeClr val="bg1"/>
                </a:gs>
                <a:gs pos="100000">
                  <a:srgbClr val="94ABF0"/>
                </a:gs>
              </a:gsLst>
              <a:path path="circle"/>
            </a:gra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b="1">
                  <a:solidFill>
                    <a:schemeClr val="tx1">
                      <a:lumMod val="75000"/>
                      <a:lumOff val="25000"/>
                    </a:schemeClr>
                  </a:solidFill>
                  <a:cs typeface="+mn-ea"/>
                  <a:sym typeface="+mn-lt"/>
                </a:rPr>
                <a:t>标题文本预设</a:t>
              </a:r>
            </a:p>
          </p:txBody>
        </p:sp>
        <p:sp>
          <p:nvSpPr>
            <p:cNvPr id="8" name="íślíḋè-Rectangle 16"/>
            <p:cNvSpPr/>
            <p:nvPr/>
          </p:nvSpPr>
          <p:spPr bwMode="auto">
            <a:xfrm>
              <a:off x="3030973" y="3405234"/>
              <a:ext cx="2520280" cy="371568"/>
            </a:xfrm>
            <a:prstGeom prst="rect">
              <a:avLst/>
            </a:prstGeom>
            <a:gradFill>
              <a:gsLst>
                <a:gs pos="3000">
                  <a:schemeClr val="bg1"/>
                </a:gs>
                <a:gs pos="71000">
                  <a:schemeClr val="bg1"/>
                </a:gs>
                <a:gs pos="100000">
                  <a:srgbClr val="94ABF0"/>
                </a:gs>
              </a:gsLst>
              <a:path path="circle"/>
            </a:gra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b="1">
                  <a:solidFill>
                    <a:schemeClr val="tx1">
                      <a:lumMod val="75000"/>
                      <a:lumOff val="25000"/>
                    </a:schemeClr>
                  </a:solidFill>
                  <a:cs typeface="+mn-ea"/>
                  <a:sym typeface="+mn-lt"/>
                </a:rPr>
                <a:t>标题文本预设</a:t>
              </a:r>
            </a:p>
          </p:txBody>
        </p:sp>
        <p:sp>
          <p:nvSpPr>
            <p:cNvPr id="18" name="íślíḋè-Rectangle 17"/>
            <p:cNvSpPr/>
            <p:nvPr/>
          </p:nvSpPr>
          <p:spPr bwMode="auto">
            <a:xfrm>
              <a:off x="6640748" y="3405234"/>
              <a:ext cx="2520280" cy="371568"/>
            </a:xfrm>
            <a:prstGeom prst="rect">
              <a:avLst/>
            </a:prstGeom>
            <a:gradFill>
              <a:gsLst>
                <a:gs pos="3000">
                  <a:schemeClr val="bg1"/>
                </a:gs>
                <a:gs pos="71000">
                  <a:schemeClr val="bg1"/>
                </a:gs>
                <a:gs pos="100000">
                  <a:srgbClr val="94ABF0"/>
                </a:gs>
              </a:gsLst>
              <a:path path="circle"/>
            </a:gra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b="1">
                  <a:solidFill>
                    <a:schemeClr val="tx1">
                      <a:lumMod val="75000"/>
                      <a:lumOff val="25000"/>
                    </a:schemeClr>
                  </a:solidFill>
                  <a:cs typeface="+mn-ea"/>
                  <a:sym typeface="+mn-lt"/>
                </a:rPr>
                <a:t>标题文本预设</a:t>
              </a:r>
            </a:p>
          </p:txBody>
        </p:sp>
        <p:sp>
          <p:nvSpPr>
            <p:cNvPr id="19" name="íślíḋè-Rectangle 18"/>
            <p:cNvSpPr/>
            <p:nvPr/>
          </p:nvSpPr>
          <p:spPr bwMode="auto">
            <a:xfrm>
              <a:off x="3030973" y="4965644"/>
              <a:ext cx="2520280" cy="371568"/>
            </a:xfrm>
            <a:prstGeom prst="rect">
              <a:avLst/>
            </a:prstGeom>
            <a:gradFill>
              <a:gsLst>
                <a:gs pos="3000">
                  <a:schemeClr val="bg1"/>
                </a:gs>
                <a:gs pos="71000">
                  <a:schemeClr val="bg1"/>
                </a:gs>
                <a:gs pos="100000">
                  <a:srgbClr val="94ABF0"/>
                </a:gs>
              </a:gsLst>
              <a:path path="circle"/>
            </a:gra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b="1">
                  <a:solidFill>
                    <a:schemeClr val="tx1">
                      <a:lumMod val="75000"/>
                      <a:lumOff val="25000"/>
                    </a:schemeClr>
                  </a:solidFill>
                  <a:cs typeface="+mn-ea"/>
                  <a:sym typeface="+mn-lt"/>
                </a:rPr>
                <a:t>标题文本预设</a:t>
              </a:r>
            </a:p>
          </p:txBody>
        </p:sp>
        <p:sp>
          <p:nvSpPr>
            <p:cNvPr id="20" name="íślíḋè-Rectangle 19"/>
            <p:cNvSpPr/>
            <p:nvPr/>
          </p:nvSpPr>
          <p:spPr bwMode="auto">
            <a:xfrm>
              <a:off x="6640748" y="4965644"/>
              <a:ext cx="2520280" cy="371568"/>
            </a:xfrm>
            <a:prstGeom prst="rect">
              <a:avLst/>
            </a:prstGeom>
            <a:gradFill>
              <a:gsLst>
                <a:gs pos="3000">
                  <a:schemeClr val="bg1"/>
                </a:gs>
                <a:gs pos="71000">
                  <a:schemeClr val="bg1"/>
                </a:gs>
                <a:gs pos="100000">
                  <a:srgbClr val="94ABF0"/>
                </a:gs>
              </a:gsLst>
              <a:path path="circle"/>
            </a:gra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b="1">
                  <a:solidFill>
                    <a:schemeClr val="tx1">
                      <a:lumMod val="75000"/>
                      <a:lumOff val="25000"/>
                    </a:schemeClr>
                  </a:solidFill>
                  <a:cs typeface="+mn-ea"/>
                  <a:sym typeface="+mn-lt"/>
                </a:rPr>
                <a:t>标题文本预设</a:t>
              </a:r>
            </a:p>
          </p:txBody>
        </p:sp>
        <p:sp>
          <p:nvSpPr>
            <p:cNvPr id="21" name="íślíḋè-TextBox 20"/>
            <p:cNvSpPr txBox="1"/>
            <p:nvPr/>
          </p:nvSpPr>
          <p:spPr bwMode="auto">
            <a:xfrm>
              <a:off x="3338110" y="2285216"/>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r">
                <a:lnSpc>
                  <a:spcPct val="120000"/>
                </a:lnSpc>
                <a:defRPr/>
              </a:pPr>
              <a:r>
                <a:rPr lang="zh-CN" altLang="en-US" sz="1400" dirty="0">
                  <a:solidFill>
                    <a:schemeClr val="bg1"/>
                  </a:solidFill>
                  <a:cs typeface="+mn-ea"/>
                  <a:sym typeface="+mn-lt"/>
                </a:rPr>
                <a:t>点击此处更换文本，点击此处更换文本</a:t>
              </a:r>
            </a:p>
          </p:txBody>
        </p:sp>
        <p:sp>
          <p:nvSpPr>
            <p:cNvPr id="22" name="íślíḋè-TextBox 21"/>
            <p:cNvSpPr txBox="1"/>
            <p:nvPr/>
          </p:nvSpPr>
          <p:spPr bwMode="auto">
            <a:xfrm>
              <a:off x="3338110" y="3845626"/>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r">
                <a:lnSpc>
                  <a:spcPct val="120000"/>
                </a:lnSpc>
                <a:defRPr/>
              </a:pPr>
              <a:r>
                <a:rPr lang="zh-CN" altLang="en-US" sz="1400" dirty="0">
                  <a:solidFill>
                    <a:schemeClr val="bg1"/>
                  </a:solidFill>
                  <a:cs typeface="+mn-ea"/>
                  <a:sym typeface="+mn-lt"/>
                </a:rPr>
                <a:t>点击此处更换文本，点击此处更换文本</a:t>
              </a:r>
            </a:p>
          </p:txBody>
        </p:sp>
        <p:sp>
          <p:nvSpPr>
            <p:cNvPr id="23" name="íślíḋè-TextBox 22"/>
            <p:cNvSpPr txBox="1"/>
            <p:nvPr/>
          </p:nvSpPr>
          <p:spPr bwMode="auto">
            <a:xfrm>
              <a:off x="3338110" y="5391888"/>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r">
                <a:lnSpc>
                  <a:spcPct val="120000"/>
                </a:lnSpc>
                <a:defRPr/>
              </a:pPr>
              <a:r>
                <a:rPr lang="zh-CN" altLang="en-US" sz="1400" dirty="0">
                  <a:solidFill>
                    <a:schemeClr val="bg1"/>
                  </a:solidFill>
                  <a:cs typeface="+mn-ea"/>
                  <a:sym typeface="+mn-lt"/>
                </a:rPr>
                <a:t>点击此处更换文本，点击此处更换文本</a:t>
              </a:r>
            </a:p>
          </p:txBody>
        </p:sp>
        <p:sp>
          <p:nvSpPr>
            <p:cNvPr id="24" name="íślíḋè-TextBox 23"/>
            <p:cNvSpPr txBox="1"/>
            <p:nvPr/>
          </p:nvSpPr>
          <p:spPr bwMode="auto">
            <a:xfrm>
              <a:off x="6642571" y="2285216"/>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400" dirty="0">
                  <a:solidFill>
                    <a:schemeClr val="bg1"/>
                  </a:solidFill>
                  <a:cs typeface="+mn-ea"/>
                  <a:sym typeface="+mn-lt"/>
                </a:rPr>
                <a:t>点击此处更换文本，点击此处更换文本</a:t>
              </a:r>
            </a:p>
          </p:txBody>
        </p:sp>
        <p:sp>
          <p:nvSpPr>
            <p:cNvPr id="25" name="íślíḋè-TextBox 24"/>
            <p:cNvSpPr txBox="1"/>
            <p:nvPr/>
          </p:nvSpPr>
          <p:spPr bwMode="auto">
            <a:xfrm>
              <a:off x="6642571" y="3845626"/>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400" dirty="0">
                  <a:solidFill>
                    <a:schemeClr val="bg1"/>
                  </a:solidFill>
                  <a:cs typeface="+mn-ea"/>
                  <a:sym typeface="+mn-lt"/>
                </a:rPr>
                <a:t>点击此处更换文本，点击此处更换文本</a:t>
              </a:r>
            </a:p>
          </p:txBody>
        </p:sp>
        <p:sp>
          <p:nvSpPr>
            <p:cNvPr id="26" name="íślíḋè-TextBox 25"/>
            <p:cNvSpPr txBox="1"/>
            <p:nvPr/>
          </p:nvSpPr>
          <p:spPr bwMode="auto">
            <a:xfrm>
              <a:off x="6642571" y="5391888"/>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400" dirty="0">
                  <a:solidFill>
                    <a:schemeClr val="bg1"/>
                  </a:solidFill>
                  <a:cs typeface="+mn-ea"/>
                  <a:sym typeface="+mn-lt"/>
                </a:rPr>
                <a:t>点击此处更换文本，点击此处更换文本</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626096" y="2190546"/>
            <a:ext cx="5109091" cy="830997"/>
          </a:xfrm>
          <a:prstGeom prst="rect">
            <a:avLst/>
          </a:prstGeom>
          <a:noFill/>
        </p:spPr>
        <p:txBody>
          <a:bodyPr wrap="none">
            <a:spAutoFit/>
          </a:bodyPr>
          <a:lstStyle/>
          <a:p>
            <a:r>
              <a:rPr lang="zh-CN" altLang="en-US" sz="4800" b="1" dirty="0">
                <a:gradFill>
                  <a:gsLst>
                    <a:gs pos="0">
                      <a:schemeClr val="accent1">
                        <a:lumMod val="5000"/>
                        <a:lumOff val="95000"/>
                      </a:schemeClr>
                    </a:gs>
                    <a:gs pos="100000">
                      <a:srgbClr val="FDEC89"/>
                    </a:gs>
                  </a:gsLst>
                  <a:lin ang="5400000" scaled="1"/>
                </a:gradFill>
                <a:cs typeface="+mn-ea"/>
                <a:sym typeface="+mn-lt"/>
              </a:rPr>
              <a:t>非常感谢你的观看</a:t>
            </a:r>
          </a:p>
        </p:txBody>
      </p:sp>
      <p:sp>
        <p:nvSpPr>
          <p:cNvPr id="3" name="矩形 2"/>
          <p:cNvSpPr/>
          <p:nvPr/>
        </p:nvSpPr>
        <p:spPr>
          <a:xfrm>
            <a:off x="5775032" y="2985445"/>
            <a:ext cx="4834528" cy="738664"/>
          </a:xfrm>
          <a:prstGeom prst="rect">
            <a:avLst/>
          </a:prstGeom>
        </p:spPr>
        <p:txBody>
          <a:bodyPr wrap="square">
            <a:spAutoFit/>
          </a:bodyPr>
          <a:lstStyle/>
          <a:p>
            <a:r>
              <a:rPr lang="zh-CN" altLang="en-US" sz="1050" dirty="0">
                <a:solidFill>
                  <a:schemeClr val="bg1"/>
                </a:solidFill>
                <a:cs typeface="+mn-ea"/>
                <a:sym typeface="+mn-lt"/>
              </a:rPr>
              <a:t>Opportunity and challenge coexist, glory and dream coexist! Through management reform, backed by excellent corporate culture, through the implementation of diversified and international development strategy, will usher in a more brilliant tomorrow!</a:t>
            </a:r>
          </a:p>
        </p:txBody>
      </p:sp>
      <p:sp>
        <p:nvSpPr>
          <p:cNvPr id="4" name="圆角矩形 3"/>
          <p:cNvSpPr/>
          <p:nvPr/>
        </p:nvSpPr>
        <p:spPr>
          <a:xfrm>
            <a:off x="5775032" y="3873010"/>
            <a:ext cx="3772353" cy="338900"/>
          </a:xfrm>
          <a:prstGeom prst="roundRect">
            <a:avLst>
              <a:gd name="adj" fmla="val 50000"/>
            </a:avLst>
          </a:prstGeom>
          <a:gradFill>
            <a:gsLst>
              <a:gs pos="100000">
                <a:srgbClr val="FFD364"/>
              </a:gs>
              <a:gs pos="0">
                <a:srgbClr val="FFECB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95000"/>
                    <a:lumOff val="5000"/>
                  </a:schemeClr>
                </a:solidFill>
                <a:cs typeface="+mn-ea"/>
                <a:sym typeface="+mn-lt"/>
              </a:rPr>
              <a:t>主办单位</a:t>
            </a:r>
            <a:r>
              <a:rPr lang="zh-CN" altLang="en-US" sz="1600" dirty="0" smtClean="0">
                <a:solidFill>
                  <a:schemeClr val="tx1">
                    <a:lumMod val="95000"/>
                    <a:lumOff val="5000"/>
                  </a:schemeClr>
                </a:solidFill>
                <a:cs typeface="+mn-ea"/>
                <a:sym typeface="+mn-lt"/>
              </a:rPr>
              <a:t>：</a:t>
            </a:r>
            <a:r>
              <a:rPr lang="en-US" sz="1600" dirty="0" smtClean="0">
                <a:solidFill>
                  <a:schemeClr val="tx1">
                    <a:lumMod val="95000"/>
                    <a:lumOff val="5000"/>
                  </a:schemeClr>
                </a:solidFill>
                <a:cs typeface="+mn-ea"/>
                <a:sym typeface="+mn-lt"/>
              </a:rPr>
              <a:t>xxx</a:t>
            </a:r>
            <a:endParaRPr lang="en-US" sz="1600" dirty="0">
              <a:solidFill>
                <a:schemeClr val="tx1">
                  <a:lumMod val="95000"/>
                  <a:lumOff val="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6157623" y="930436"/>
            <a:ext cx="1499880" cy="1487055"/>
            <a:chOff x="6696364" y="1348509"/>
            <a:chExt cx="1499880" cy="1487055"/>
          </a:xfrm>
        </p:grpSpPr>
        <p:sp>
          <p:nvSpPr>
            <p:cNvPr id="6" name="矩形 5"/>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7" name="直接连接符 6"/>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859235" y="1012243"/>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活</a:t>
            </a:r>
          </a:p>
        </p:txBody>
      </p:sp>
      <p:grpSp>
        <p:nvGrpSpPr>
          <p:cNvPr id="10" name="组合 9"/>
          <p:cNvGrpSpPr/>
          <p:nvPr/>
        </p:nvGrpSpPr>
        <p:grpSpPr>
          <a:xfrm>
            <a:off x="7367590" y="1697057"/>
            <a:ext cx="1499880" cy="1487055"/>
            <a:chOff x="6696364" y="1348509"/>
            <a:chExt cx="1499880" cy="1487055"/>
          </a:xfrm>
        </p:grpSpPr>
        <p:sp>
          <p:nvSpPr>
            <p:cNvPr id="11" name="矩形 10"/>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2" name="直接连接符 11"/>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7069202" y="1778864"/>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动</a:t>
            </a:r>
          </a:p>
        </p:txBody>
      </p:sp>
      <p:grpSp>
        <p:nvGrpSpPr>
          <p:cNvPr id="15" name="组合 14"/>
          <p:cNvGrpSpPr/>
          <p:nvPr/>
        </p:nvGrpSpPr>
        <p:grpSpPr>
          <a:xfrm>
            <a:off x="6154034" y="2885259"/>
            <a:ext cx="1499880" cy="1487055"/>
            <a:chOff x="6696364" y="1348509"/>
            <a:chExt cx="1499880" cy="1487055"/>
          </a:xfrm>
        </p:grpSpPr>
        <p:sp>
          <p:nvSpPr>
            <p:cNvPr id="16" name="矩形 15"/>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7" name="直接连接符 16"/>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5855646" y="2967066"/>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概</a:t>
            </a:r>
          </a:p>
        </p:txBody>
      </p:sp>
      <p:grpSp>
        <p:nvGrpSpPr>
          <p:cNvPr id="20" name="组合 19"/>
          <p:cNvGrpSpPr/>
          <p:nvPr/>
        </p:nvGrpSpPr>
        <p:grpSpPr>
          <a:xfrm>
            <a:off x="7364001" y="3651880"/>
            <a:ext cx="1499880" cy="1487055"/>
            <a:chOff x="6696364" y="1348509"/>
            <a:chExt cx="1499880" cy="1487055"/>
          </a:xfrm>
        </p:grpSpPr>
        <p:sp>
          <p:nvSpPr>
            <p:cNvPr id="21" name="矩形 20"/>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22" name="直接连接符 21"/>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7065613" y="3733687"/>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要</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srcRect/>
          <a:stretch>
            <a:fillRect/>
          </a:stretch>
        </p:blipFill>
        <p:spPr>
          <a:xfrm>
            <a:off x="4471079" y="1927762"/>
            <a:ext cx="6883607" cy="3976914"/>
          </a:xfrm>
          <a:prstGeom prst="rect">
            <a:avLst/>
          </a:prstGeom>
        </p:spPr>
      </p:pic>
      <p:sp>
        <p:nvSpPr>
          <p:cNvPr id="5" name="矩形 4"/>
          <p:cNvSpPr/>
          <p:nvPr/>
        </p:nvSpPr>
        <p:spPr>
          <a:xfrm>
            <a:off x="1022926" y="2280062"/>
            <a:ext cx="4445001" cy="3265715"/>
          </a:xfrm>
          <a:prstGeom prst="rect">
            <a:avLst/>
          </a:prstGeom>
          <a:gradFill flip="none" rotWithShape="1">
            <a:gsLst>
              <a:gs pos="77000">
                <a:schemeClr val="bg1"/>
              </a:gs>
              <a:gs pos="0">
                <a:schemeClr val="bg1"/>
              </a:gs>
              <a:gs pos="100000">
                <a:srgbClr val="94ABF0"/>
              </a:gs>
            </a:gsLst>
            <a:path path="circle">
              <a:fillToRect l="50000" t="50000" r="50000" b="50000"/>
            </a:path>
            <a:tileRect/>
          </a:gradFill>
          <a:ln w="25400" cap="flat" cmpd="sng" algn="ctr">
            <a:gradFill>
              <a:gsLst>
                <a:gs pos="0">
                  <a:srgbClr val="243A50"/>
                </a:gs>
                <a:gs pos="31000">
                  <a:srgbClr val="243A50">
                    <a:alpha val="0"/>
                  </a:srgbClr>
                </a:gs>
                <a:gs pos="70000">
                  <a:srgbClr val="243A50"/>
                </a:gs>
                <a:gs pos="30000">
                  <a:srgbClr val="243A50"/>
                </a:gs>
                <a:gs pos="69000">
                  <a:srgbClr val="243A50">
                    <a:alpha val="0"/>
                  </a:srgbClr>
                </a:gs>
                <a:gs pos="100000">
                  <a:srgbClr val="243A50"/>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 name="矩形 5"/>
          <p:cNvSpPr/>
          <p:nvPr/>
        </p:nvSpPr>
        <p:spPr>
          <a:xfrm>
            <a:off x="1246257" y="3154933"/>
            <a:ext cx="3998337" cy="2086725"/>
          </a:xfrm>
          <a:prstGeom prst="rect">
            <a:avLst/>
          </a:prstGeom>
        </p:spPr>
        <p:txBody>
          <a:bodyPr wrap="square">
            <a:spAutoFit/>
          </a:bodyPr>
          <a:lstStyle/>
          <a:p>
            <a:pPr>
              <a:lnSpc>
                <a:spcPct val="120000"/>
              </a:lnSpc>
              <a:spcAft>
                <a:spcPts val="800"/>
              </a:spcAft>
            </a:pPr>
            <a:r>
              <a:rPr lang="zh-CN" altLang="en-US" sz="1200" dirty="0">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7" name="Rectangle 39"/>
          <p:cNvSpPr>
            <a:spLocks noChangeArrowheads="1"/>
          </p:cNvSpPr>
          <p:nvPr/>
        </p:nvSpPr>
        <p:spPr bwMode="auto">
          <a:xfrm>
            <a:off x="1357973" y="2542942"/>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accent4">
                    <a:lumMod val="50000"/>
                  </a:schemeClr>
                </a:solidFill>
                <a:cs typeface="+mn-ea"/>
                <a:sym typeface="+mn-lt"/>
              </a:rPr>
              <a:t>点击输入标题</a:t>
            </a:r>
            <a:endParaRPr lang="en-US" altLang="zh-CN" sz="2000" dirty="0">
              <a:solidFill>
                <a:schemeClr val="accent4">
                  <a:lumMod val="50000"/>
                </a:schemeClr>
              </a:solidFill>
              <a:cs typeface="+mn-ea"/>
              <a:sym typeface="+mn-lt"/>
            </a:endParaRPr>
          </a:p>
        </p:txBody>
      </p:sp>
      <p:sp>
        <p:nvSpPr>
          <p:cNvPr id="8" name="Text Box 5"/>
          <p:cNvSpPr txBox="1">
            <a:spLocks noChangeArrowheads="1"/>
          </p:cNvSpPr>
          <p:nvPr/>
        </p:nvSpPr>
        <p:spPr bwMode="auto">
          <a:xfrm>
            <a:off x="1356836" y="2850814"/>
            <a:ext cx="25032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anose="020B0604020202020204" pitchFamily="34" charset="0"/>
              <a:buNone/>
            </a:pPr>
            <a:r>
              <a:rPr lang="en-US" altLang="zh-CN" sz="1000" dirty="0">
                <a:solidFill>
                  <a:schemeClr val="accent4">
                    <a:lumMod val="50000"/>
                  </a:schemeClr>
                </a:solidFill>
                <a:cs typeface="+mn-ea"/>
                <a:sym typeface="+mn-lt"/>
              </a:rPr>
              <a:t>This is a good space for a short subtitle</a:t>
            </a:r>
          </a:p>
        </p:txBody>
      </p:sp>
      <p:pic>
        <p:nvPicPr>
          <p:cNvPr id="9" name="图片 8"/>
          <p:cNvPicPr>
            <a:picLocks noChangeAspect="1"/>
          </p:cNvPicPr>
          <p:nvPr/>
        </p:nvPicPr>
        <p:blipFill rotWithShape="1">
          <a:blip r:embed="rId4" cstate="screen"/>
          <a:srcRect/>
          <a:stretch>
            <a:fillRect/>
          </a:stretch>
        </p:blipFill>
        <p:spPr>
          <a:xfrm>
            <a:off x="545122" y="360485"/>
            <a:ext cx="590727" cy="562708"/>
          </a:xfrm>
          <a:prstGeom prst="rect">
            <a:avLst/>
          </a:prstGeom>
        </p:spPr>
      </p:pic>
      <p:sp>
        <p:nvSpPr>
          <p:cNvPr id="10"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活动概要</a:t>
            </a:r>
            <a:endParaRPr lang="en-US" altLang="zh-CN" sz="20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活动概要</a:t>
            </a:r>
            <a:endParaRPr lang="en-US" altLang="zh-CN" sz="2000" b="1" dirty="0">
              <a:solidFill>
                <a:schemeClr val="bg1"/>
              </a:solidFill>
              <a:cs typeface="+mn-ea"/>
              <a:sym typeface="+mn-lt"/>
            </a:endParaRPr>
          </a:p>
        </p:txBody>
      </p:sp>
      <p:grpSp>
        <p:nvGrpSpPr>
          <p:cNvPr id="6" name="组合 5"/>
          <p:cNvGrpSpPr/>
          <p:nvPr/>
        </p:nvGrpSpPr>
        <p:grpSpPr>
          <a:xfrm>
            <a:off x="1536635" y="1904004"/>
            <a:ext cx="4216168" cy="3640765"/>
            <a:chOff x="1591445" y="1943112"/>
            <a:chExt cx="4446740" cy="3839659"/>
          </a:xfrm>
        </p:grpSpPr>
        <p:sp>
          <p:nvSpPr>
            <p:cNvPr id="7" name="MH_Other_1"/>
            <p:cNvSpPr/>
            <p:nvPr/>
          </p:nvSpPr>
          <p:spPr bwMode="auto">
            <a:xfrm>
              <a:off x="1591445" y="4015418"/>
              <a:ext cx="3964564" cy="326147"/>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cs typeface="+mn-ea"/>
                <a:sym typeface="+mn-lt"/>
              </a:endParaRPr>
            </a:p>
          </p:txBody>
        </p:sp>
        <p:sp>
          <p:nvSpPr>
            <p:cNvPr id="8" name="MH_Other_2"/>
            <p:cNvSpPr/>
            <p:nvPr/>
          </p:nvSpPr>
          <p:spPr bwMode="auto">
            <a:xfrm>
              <a:off x="1591446" y="1943112"/>
              <a:ext cx="3398986" cy="2219010"/>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cs typeface="+mn-ea"/>
                <a:sym typeface="+mn-lt"/>
              </a:endParaRPr>
            </a:p>
          </p:txBody>
        </p:sp>
        <p:sp>
          <p:nvSpPr>
            <p:cNvPr id="9" name="MH_Other_3"/>
            <p:cNvSpPr/>
            <p:nvPr/>
          </p:nvSpPr>
          <p:spPr bwMode="auto">
            <a:xfrm>
              <a:off x="1591445" y="2971471"/>
              <a:ext cx="4140974" cy="1204045"/>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cs typeface="+mn-ea"/>
                <a:sym typeface="+mn-lt"/>
              </a:endParaRPr>
            </a:p>
          </p:txBody>
        </p:sp>
        <p:sp>
          <p:nvSpPr>
            <p:cNvPr id="10"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cs typeface="+mn-ea"/>
                <a:sym typeface="+mn-lt"/>
              </a:endParaRPr>
            </a:p>
          </p:txBody>
        </p:sp>
        <p:sp>
          <p:nvSpPr>
            <p:cNvPr id="11"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cs typeface="+mn-ea"/>
                <a:sym typeface="+mn-lt"/>
              </a:endParaRPr>
            </a:p>
          </p:txBody>
        </p:sp>
      </p:grpSp>
      <p:sp>
        <p:nvSpPr>
          <p:cNvPr id="12" name="MH_Other_6"/>
          <p:cNvSpPr>
            <a:spLocks noChangeArrowheads="1"/>
          </p:cNvSpPr>
          <p:nvPr/>
        </p:nvSpPr>
        <p:spPr bwMode="auto">
          <a:xfrm>
            <a:off x="4652043" y="1368055"/>
            <a:ext cx="668301" cy="668337"/>
          </a:xfrm>
          <a:prstGeom prst="ellipse">
            <a:avLst/>
          </a:prstGeom>
          <a:gradFill>
            <a:gsLst>
              <a:gs pos="3000">
                <a:schemeClr val="bg1"/>
              </a:gs>
              <a:gs pos="71000">
                <a:schemeClr val="bg1"/>
              </a:gs>
              <a:gs pos="100000">
                <a:srgbClr val="94ABF0"/>
              </a:gs>
            </a:gsLst>
            <a:path path="circle">
              <a:fillToRect l="100000" t="100000"/>
            </a:path>
          </a:gra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chemeClr val="accent4">
                    <a:lumMod val="50000"/>
                  </a:schemeClr>
                </a:solidFill>
                <a:latin typeface="+mn-lt"/>
                <a:ea typeface="+mn-ea"/>
                <a:cs typeface="+mn-ea"/>
                <a:sym typeface="+mn-lt"/>
              </a:rPr>
              <a:t>01</a:t>
            </a:r>
            <a:endParaRPr lang="zh-CN" altLang="en-US" sz="2400" dirty="0">
              <a:solidFill>
                <a:schemeClr val="accent4">
                  <a:lumMod val="50000"/>
                </a:schemeClr>
              </a:solidFill>
              <a:latin typeface="+mn-lt"/>
              <a:ea typeface="+mn-ea"/>
              <a:cs typeface="+mn-ea"/>
              <a:sym typeface="+mn-lt"/>
            </a:endParaRPr>
          </a:p>
        </p:txBody>
      </p:sp>
      <p:sp>
        <p:nvSpPr>
          <p:cNvPr id="13" name="MH_Other_7"/>
          <p:cNvSpPr>
            <a:spLocks noChangeArrowheads="1"/>
          </p:cNvSpPr>
          <p:nvPr/>
        </p:nvSpPr>
        <p:spPr bwMode="auto">
          <a:xfrm>
            <a:off x="5405954" y="2386573"/>
            <a:ext cx="668300" cy="668337"/>
          </a:xfrm>
          <a:prstGeom prst="ellipse">
            <a:avLst/>
          </a:prstGeom>
          <a:gradFill>
            <a:gsLst>
              <a:gs pos="3000">
                <a:schemeClr val="bg1"/>
              </a:gs>
              <a:gs pos="71000">
                <a:schemeClr val="bg1"/>
              </a:gs>
              <a:gs pos="100000">
                <a:srgbClr val="94ABF0"/>
              </a:gs>
            </a:gsLst>
            <a:path path="circle">
              <a:fillToRect l="100000" t="100000"/>
            </a:path>
          </a:gra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chemeClr val="accent4">
                    <a:lumMod val="50000"/>
                  </a:schemeClr>
                </a:solidFill>
                <a:latin typeface="+mn-lt"/>
                <a:ea typeface="+mn-ea"/>
                <a:cs typeface="+mn-ea"/>
                <a:sym typeface="+mn-lt"/>
              </a:rPr>
              <a:t>02</a:t>
            </a:r>
            <a:endParaRPr lang="zh-CN" altLang="en-US" sz="2400" dirty="0">
              <a:solidFill>
                <a:schemeClr val="accent4">
                  <a:lumMod val="50000"/>
                </a:schemeClr>
              </a:solidFill>
              <a:latin typeface="+mn-lt"/>
              <a:ea typeface="+mn-ea"/>
              <a:cs typeface="+mn-ea"/>
              <a:sym typeface="+mn-lt"/>
            </a:endParaRPr>
          </a:p>
        </p:txBody>
      </p:sp>
      <p:sp>
        <p:nvSpPr>
          <p:cNvPr id="14" name="MH_Other_8"/>
          <p:cNvSpPr>
            <a:spLocks noChangeArrowheads="1"/>
          </p:cNvSpPr>
          <p:nvPr/>
        </p:nvSpPr>
        <p:spPr bwMode="auto">
          <a:xfrm>
            <a:off x="4959096" y="3405091"/>
            <a:ext cx="668301" cy="669925"/>
          </a:xfrm>
          <a:prstGeom prst="ellipse">
            <a:avLst/>
          </a:prstGeom>
          <a:gradFill>
            <a:gsLst>
              <a:gs pos="3000">
                <a:schemeClr val="bg1"/>
              </a:gs>
              <a:gs pos="71000">
                <a:schemeClr val="bg1"/>
              </a:gs>
              <a:gs pos="100000">
                <a:srgbClr val="94ABF0"/>
              </a:gs>
            </a:gsLst>
            <a:path path="circle">
              <a:fillToRect l="100000" t="100000"/>
            </a:path>
          </a:gra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chemeClr val="accent4">
                    <a:lumMod val="50000"/>
                  </a:schemeClr>
                </a:solidFill>
                <a:latin typeface="+mn-lt"/>
                <a:ea typeface="+mn-ea"/>
                <a:cs typeface="+mn-ea"/>
                <a:sym typeface="+mn-lt"/>
              </a:rPr>
              <a:t>03</a:t>
            </a:r>
            <a:endParaRPr lang="zh-CN" altLang="en-US" sz="2400" dirty="0">
              <a:solidFill>
                <a:schemeClr val="accent4">
                  <a:lumMod val="50000"/>
                </a:schemeClr>
              </a:solidFill>
              <a:latin typeface="+mn-lt"/>
              <a:ea typeface="+mn-ea"/>
              <a:cs typeface="+mn-ea"/>
              <a:sym typeface="+mn-lt"/>
            </a:endParaRPr>
          </a:p>
        </p:txBody>
      </p:sp>
      <p:sp>
        <p:nvSpPr>
          <p:cNvPr id="15" name="MH_Other_9"/>
          <p:cNvSpPr>
            <a:spLocks noChangeArrowheads="1"/>
          </p:cNvSpPr>
          <p:nvPr/>
        </p:nvSpPr>
        <p:spPr bwMode="auto">
          <a:xfrm>
            <a:off x="5430559" y="4425198"/>
            <a:ext cx="668300" cy="669925"/>
          </a:xfrm>
          <a:prstGeom prst="ellipse">
            <a:avLst/>
          </a:prstGeom>
          <a:gradFill>
            <a:gsLst>
              <a:gs pos="3000">
                <a:schemeClr val="bg1"/>
              </a:gs>
              <a:gs pos="71000">
                <a:schemeClr val="bg1"/>
              </a:gs>
              <a:gs pos="100000">
                <a:srgbClr val="94ABF0"/>
              </a:gs>
            </a:gsLst>
            <a:path path="circle">
              <a:fillToRect l="100000" t="100000"/>
            </a:path>
          </a:gra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chemeClr val="accent4">
                    <a:lumMod val="50000"/>
                  </a:schemeClr>
                </a:solidFill>
                <a:latin typeface="+mn-lt"/>
                <a:ea typeface="+mn-ea"/>
                <a:cs typeface="+mn-ea"/>
                <a:sym typeface="+mn-lt"/>
              </a:rPr>
              <a:t>04</a:t>
            </a:r>
            <a:endParaRPr lang="zh-CN" altLang="en-US" sz="2400" dirty="0">
              <a:solidFill>
                <a:schemeClr val="accent4">
                  <a:lumMod val="50000"/>
                </a:schemeClr>
              </a:solidFill>
              <a:latin typeface="+mn-lt"/>
              <a:ea typeface="+mn-ea"/>
              <a:cs typeface="+mn-ea"/>
              <a:sym typeface="+mn-lt"/>
            </a:endParaRPr>
          </a:p>
        </p:txBody>
      </p:sp>
      <p:sp>
        <p:nvSpPr>
          <p:cNvPr id="16" name="MH_Other_10"/>
          <p:cNvSpPr>
            <a:spLocks noChangeArrowheads="1"/>
          </p:cNvSpPr>
          <p:nvPr/>
        </p:nvSpPr>
        <p:spPr bwMode="auto">
          <a:xfrm>
            <a:off x="4478727" y="5445305"/>
            <a:ext cx="668301" cy="668337"/>
          </a:xfrm>
          <a:prstGeom prst="ellipse">
            <a:avLst/>
          </a:prstGeom>
          <a:gradFill>
            <a:gsLst>
              <a:gs pos="3000">
                <a:schemeClr val="bg1"/>
              </a:gs>
              <a:gs pos="71000">
                <a:schemeClr val="bg1"/>
              </a:gs>
              <a:gs pos="100000">
                <a:srgbClr val="94ABF0"/>
              </a:gs>
            </a:gsLst>
            <a:path path="circle">
              <a:fillToRect l="100000" t="100000"/>
            </a:path>
          </a:gra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chemeClr val="accent4">
                    <a:lumMod val="50000"/>
                  </a:schemeClr>
                </a:solidFill>
                <a:latin typeface="+mn-lt"/>
                <a:ea typeface="+mn-ea"/>
                <a:cs typeface="+mn-ea"/>
                <a:sym typeface="+mn-lt"/>
              </a:rPr>
              <a:t>05</a:t>
            </a:r>
            <a:endParaRPr lang="zh-CN" altLang="en-US" sz="2400" dirty="0">
              <a:solidFill>
                <a:schemeClr val="accent4">
                  <a:lumMod val="50000"/>
                </a:schemeClr>
              </a:solidFill>
              <a:latin typeface="+mn-lt"/>
              <a:ea typeface="+mn-ea"/>
              <a:cs typeface="+mn-ea"/>
              <a:sym typeface="+mn-lt"/>
            </a:endParaRPr>
          </a:p>
        </p:txBody>
      </p:sp>
      <p:sp>
        <p:nvSpPr>
          <p:cNvPr id="17" name="MH_Title_1"/>
          <p:cNvSpPr>
            <a:spLocks noChangeArrowheads="1"/>
          </p:cNvSpPr>
          <p:nvPr/>
        </p:nvSpPr>
        <p:spPr bwMode="auto">
          <a:xfrm>
            <a:off x="4298" y="2843511"/>
            <a:ext cx="1570435" cy="2269723"/>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gradFill flip="none" rotWithShape="1">
            <a:gsLst>
              <a:gs pos="3000">
                <a:schemeClr val="bg1"/>
              </a:gs>
              <a:gs pos="71000">
                <a:schemeClr val="bg1"/>
              </a:gs>
              <a:gs pos="100000">
                <a:srgbClr val="94ABF0"/>
              </a:gs>
            </a:gsLst>
            <a:path path="circle">
              <a:fillToRect l="100000" t="100000"/>
            </a:path>
            <a:tileRect r="-100000" b="-100000"/>
          </a:gradFill>
          <a:ln w="28575">
            <a:noFill/>
          </a:ln>
        </p:spPr>
        <p:txBody>
          <a:bodyPr lIns="0" tIns="0" rIns="107925"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2265" dirty="0">
                <a:solidFill>
                  <a:schemeClr val="tx1">
                    <a:lumMod val="75000"/>
                    <a:lumOff val="25000"/>
                  </a:schemeClr>
                </a:solidFill>
                <a:latin typeface="+mn-lt"/>
                <a:ea typeface="+mn-ea"/>
                <a:cs typeface="+mn-ea"/>
                <a:sym typeface="+mn-lt"/>
              </a:rPr>
              <a:t>小标题</a:t>
            </a:r>
          </a:p>
        </p:txBody>
      </p:sp>
      <p:sp>
        <p:nvSpPr>
          <p:cNvPr id="18" name="矩形 17"/>
          <p:cNvSpPr/>
          <p:nvPr/>
        </p:nvSpPr>
        <p:spPr>
          <a:xfrm>
            <a:off x="5462892" y="1485511"/>
            <a:ext cx="4454101" cy="461665"/>
          </a:xfrm>
          <a:prstGeom prst="rect">
            <a:avLst/>
          </a:prstGeom>
        </p:spPr>
        <p:txBody>
          <a:bodyPr wrap="square">
            <a:spAutoFit/>
          </a:bodyPr>
          <a:lstStyle/>
          <a:p>
            <a:r>
              <a:rPr lang="zh-CN" altLang="en-US" sz="1200" dirty="0">
                <a:solidFill>
                  <a:schemeClr val="bg1"/>
                </a:solidFill>
                <a:cs typeface="+mn-ea"/>
                <a:sym typeface="+mn-lt"/>
              </a:rPr>
              <a:t>您的内容打在这里，或者通过复制您的文本后，在此框中选择粘贴，并选择只保留文字。在此录入上述图表的综合描述说明</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
        <p:nvSpPr>
          <p:cNvPr id="19" name="矩形 18"/>
          <p:cNvSpPr/>
          <p:nvPr/>
        </p:nvSpPr>
        <p:spPr>
          <a:xfrm>
            <a:off x="6291716" y="2493689"/>
            <a:ext cx="4454101" cy="461665"/>
          </a:xfrm>
          <a:prstGeom prst="rect">
            <a:avLst/>
          </a:prstGeom>
        </p:spPr>
        <p:txBody>
          <a:bodyPr wrap="square">
            <a:spAutoFit/>
          </a:bodyPr>
          <a:lstStyle/>
          <a:p>
            <a:r>
              <a:rPr lang="zh-CN" altLang="en-US" sz="1200" dirty="0">
                <a:solidFill>
                  <a:schemeClr val="bg1"/>
                </a:solidFill>
                <a:cs typeface="+mn-ea"/>
                <a:sym typeface="+mn-lt"/>
              </a:rPr>
              <a:t>您的内容打在这里，或者通过复制您的文本后，在此框中选择粘贴，并选择只保留文字。在此录入上述图表的综合描述说明</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
        <p:nvSpPr>
          <p:cNvPr id="20" name="矩形 19"/>
          <p:cNvSpPr/>
          <p:nvPr/>
        </p:nvSpPr>
        <p:spPr>
          <a:xfrm>
            <a:off x="5740104" y="3539243"/>
            <a:ext cx="4454101" cy="461665"/>
          </a:xfrm>
          <a:prstGeom prst="rect">
            <a:avLst/>
          </a:prstGeom>
        </p:spPr>
        <p:txBody>
          <a:bodyPr wrap="square">
            <a:spAutoFit/>
          </a:bodyPr>
          <a:lstStyle/>
          <a:p>
            <a:r>
              <a:rPr lang="zh-CN" altLang="en-US" sz="1200" dirty="0">
                <a:solidFill>
                  <a:schemeClr val="bg1"/>
                </a:solidFill>
                <a:cs typeface="+mn-ea"/>
                <a:sym typeface="+mn-lt"/>
              </a:rPr>
              <a:t>您的内容打在这里，或者通过复制您的文本后，在此框中选择粘贴，并选择只保留文字。在此录入上述图表的综合描述说明</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
        <p:nvSpPr>
          <p:cNvPr id="21" name="矩形 20"/>
          <p:cNvSpPr/>
          <p:nvPr/>
        </p:nvSpPr>
        <p:spPr>
          <a:xfrm>
            <a:off x="6291715" y="4529327"/>
            <a:ext cx="4454101" cy="461665"/>
          </a:xfrm>
          <a:prstGeom prst="rect">
            <a:avLst/>
          </a:prstGeom>
        </p:spPr>
        <p:txBody>
          <a:bodyPr wrap="square">
            <a:spAutoFit/>
          </a:bodyPr>
          <a:lstStyle/>
          <a:p>
            <a:r>
              <a:rPr lang="zh-CN" altLang="en-US" sz="1200" dirty="0">
                <a:solidFill>
                  <a:schemeClr val="bg1"/>
                </a:solidFill>
                <a:cs typeface="+mn-ea"/>
                <a:sym typeface="+mn-lt"/>
              </a:rPr>
              <a:t>您的内容打在这里，或者通过复制您的文本后，在此框中选择粘贴，并选择只保留文字。在此录入上述图表的综合描述说明</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
        <p:nvSpPr>
          <p:cNvPr id="22" name="矩形 21"/>
          <p:cNvSpPr/>
          <p:nvPr/>
        </p:nvSpPr>
        <p:spPr>
          <a:xfrm>
            <a:off x="5293246" y="5592975"/>
            <a:ext cx="4454101" cy="461665"/>
          </a:xfrm>
          <a:prstGeom prst="rect">
            <a:avLst/>
          </a:prstGeom>
        </p:spPr>
        <p:txBody>
          <a:bodyPr wrap="square">
            <a:spAutoFit/>
          </a:bodyPr>
          <a:lstStyle/>
          <a:p>
            <a:r>
              <a:rPr lang="zh-CN" altLang="en-US" sz="1200" dirty="0">
                <a:solidFill>
                  <a:schemeClr val="bg1"/>
                </a:solidFill>
                <a:cs typeface="+mn-ea"/>
                <a:sym typeface="+mn-lt"/>
              </a:rPr>
              <a:t>您的内容打在这里，或者通过复制您的文本后，在此框中选择粘贴，并选择只保留文字。在此录入上述图表的综合描述说明</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活动概要</a:t>
            </a:r>
            <a:endParaRPr lang="en-US" altLang="zh-CN" sz="2000" b="1" dirty="0">
              <a:solidFill>
                <a:schemeClr val="bg1"/>
              </a:solidFill>
              <a:cs typeface="+mn-ea"/>
              <a:sym typeface="+mn-lt"/>
            </a:endParaRPr>
          </a:p>
        </p:txBody>
      </p:sp>
      <p:grpSp>
        <p:nvGrpSpPr>
          <p:cNvPr id="49" name="组合 48"/>
          <p:cNvGrpSpPr/>
          <p:nvPr/>
        </p:nvGrpSpPr>
        <p:grpSpPr>
          <a:xfrm>
            <a:off x="951064" y="1724339"/>
            <a:ext cx="10116669" cy="1053904"/>
            <a:chOff x="1136194" y="2091953"/>
            <a:chExt cx="10116669" cy="1053904"/>
          </a:xfrm>
        </p:grpSpPr>
        <p:sp>
          <p:nvSpPr>
            <p:cNvPr id="50" name="文本框 49"/>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bg1"/>
                  </a:solidFill>
                  <a:cs typeface="+mn-ea"/>
                  <a:sym typeface="+mn-lt"/>
                </a:rPr>
                <a:t>标题添加此处</a:t>
              </a:r>
            </a:p>
          </p:txBody>
        </p:sp>
        <p:sp>
          <p:nvSpPr>
            <p:cNvPr id="51" name="文本框 50"/>
            <p:cNvSpPr txBox="1"/>
            <p:nvPr/>
          </p:nvSpPr>
          <p:spPr>
            <a:xfrm>
              <a:off x="1136194" y="2407193"/>
              <a:ext cx="10116669" cy="73866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dirty="0">
                  <a:solidFill>
                    <a:schemeClr val="bg1"/>
                  </a:solidFill>
                  <a:cs typeface="+mn-ea"/>
                  <a:sym typeface="+mn-lt"/>
                </a:rPr>
                <a:t>The user can demonstrate on a projector or computer, or print the presentation and make it </a:t>
              </a:r>
              <a:r>
                <a:rPr lang="en-US" altLang="zh-CN" sz="1400" dirty="0" err="1">
                  <a:solidFill>
                    <a:schemeClr val="bg1"/>
                  </a:solidFill>
                  <a:cs typeface="+mn-ea"/>
                  <a:sym typeface="+mn-lt"/>
                </a:rPr>
                <a:t>intoThe</a:t>
              </a:r>
              <a:r>
                <a:rPr lang="en-US" altLang="zh-CN" sz="1400" dirty="0">
                  <a:solidFill>
                    <a:schemeClr val="bg1"/>
                  </a:solidFill>
                  <a:cs typeface="+mn-ea"/>
                  <a:sym typeface="+mn-lt"/>
                </a:rPr>
                <a:t> user can demonstrate on a projector or computer, or print the presentation and make it </a:t>
              </a:r>
              <a:r>
                <a:rPr lang="en-US" altLang="zh-CN" sz="1400" dirty="0" err="1">
                  <a:solidFill>
                    <a:schemeClr val="bg1"/>
                  </a:solidFill>
                  <a:cs typeface="+mn-ea"/>
                  <a:sym typeface="+mn-lt"/>
                </a:rPr>
                <a:t>intoThe</a:t>
              </a:r>
              <a:r>
                <a:rPr lang="en-US" altLang="zh-CN" sz="1400" dirty="0">
                  <a:solidFill>
                    <a:schemeClr val="bg1"/>
                  </a:solidFill>
                  <a:cs typeface="+mn-ea"/>
                  <a:sym typeface="+mn-lt"/>
                </a:rPr>
                <a:t> user can demonstrate on a projector or computer, or print the presentation and make it into</a:t>
              </a:r>
            </a:p>
          </p:txBody>
        </p:sp>
      </p:grpSp>
      <p:grpSp>
        <p:nvGrpSpPr>
          <p:cNvPr id="52" name="组合 51"/>
          <p:cNvGrpSpPr/>
          <p:nvPr/>
        </p:nvGrpSpPr>
        <p:grpSpPr>
          <a:xfrm>
            <a:off x="951366" y="3161484"/>
            <a:ext cx="2443663" cy="2338083"/>
            <a:chOff x="1084716" y="3686629"/>
            <a:chExt cx="2443663" cy="2338083"/>
          </a:xfrm>
        </p:grpSpPr>
        <p:sp>
          <p:nvSpPr>
            <p:cNvPr id="53" name="矩形 52"/>
            <p:cNvSpPr/>
            <p:nvPr/>
          </p:nvSpPr>
          <p:spPr>
            <a:xfrm>
              <a:off x="1084716" y="3686629"/>
              <a:ext cx="2443663" cy="2061028"/>
            </a:xfrm>
            <a:prstGeom prst="rect">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54" name="文本框 53"/>
            <p:cNvSpPr txBox="1"/>
            <p:nvPr/>
          </p:nvSpPr>
          <p:spPr>
            <a:xfrm>
              <a:off x="1230635" y="4639717"/>
              <a:ext cx="2222684" cy="138499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dirty="0">
                  <a:solidFill>
                    <a:schemeClr val="tx1">
                      <a:lumMod val="65000"/>
                      <a:lumOff val="35000"/>
                    </a:schemeClr>
                  </a:solidFill>
                  <a:cs typeface="+mn-ea"/>
                  <a:sym typeface="+mn-lt"/>
                </a:rPr>
                <a:t>The user can demonstrate on a projector or computer, or print the presentation and make it into</a:t>
              </a:r>
            </a:p>
          </p:txBody>
        </p:sp>
        <p:sp>
          <p:nvSpPr>
            <p:cNvPr id="55" name="矩形 26"/>
            <p:cNvSpPr/>
            <p:nvPr/>
          </p:nvSpPr>
          <p:spPr>
            <a:xfrm>
              <a:off x="1322408" y="3954124"/>
              <a:ext cx="369295" cy="369292"/>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A99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grpSp>
      <p:grpSp>
        <p:nvGrpSpPr>
          <p:cNvPr id="56" name="组合 55"/>
          <p:cNvGrpSpPr/>
          <p:nvPr/>
        </p:nvGrpSpPr>
        <p:grpSpPr>
          <a:xfrm>
            <a:off x="3552114" y="3161484"/>
            <a:ext cx="2443663" cy="2338083"/>
            <a:chOff x="3620694" y="3686629"/>
            <a:chExt cx="2443663" cy="2338083"/>
          </a:xfrm>
        </p:grpSpPr>
        <p:sp>
          <p:nvSpPr>
            <p:cNvPr id="57" name="矩形 56"/>
            <p:cNvSpPr/>
            <p:nvPr/>
          </p:nvSpPr>
          <p:spPr>
            <a:xfrm>
              <a:off x="3620694" y="3686629"/>
              <a:ext cx="2443663" cy="2061028"/>
            </a:xfrm>
            <a:prstGeom prst="rect">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58" name="文本框 57"/>
            <p:cNvSpPr txBox="1"/>
            <p:nvPr/>
          </p:nvSpPr>
          <p:spPr>
            <a:xfrm>
              <a:off x="3766613" y="4639717"/>
              <a:ext cx="2222684" cy="138499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dirty="0">
                  <a:solidFill>
                    <a:schemeClr val="tx1">
                      <a:lumMod val="65000"/>
                      <a:lumOff val="35000"/>
                    </a:schemeClr>
                  </a:solidFill>
                  <a:cs typeface="+mn-ea"/>
                  <a:sym typeface="+mn-lt"/>
                </a:rPr>
                <a:t>The user can demonstrate on a projector or computer, or print the presentation and make it into</a:t>
              </a:r>
            </a:p>
          </p:txBody>
        </p:sp>
        <p:sp>
          <p:nvSpPr>
            <p:cNvPr id="59" name="矩形 27"/>
            <p:cNvSpPr/>
            <p:nvPr/>
          </p:nvSpPr>
          <p:spPr>
            <a:xfrm>
              <a:off x="3858386" y="3974668"/>
              <a:ext cx="369295" cy="339011"/>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A99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grpSp>
      <p:grpSp>
        <p:nvGrpSpPr>
          <p:cNvPr id="60" name="组合 59"/>
          <p:cNvGrpSpPr/>
          <p:nvPr/>
        </p:nvGrpSpPr>
        <p:grpSpPr>
          <a:xfrm>
            <a:off x="6061422" y="3161484"/>
            <a:ext cx="2443663" cy="2338083"/>
            <a:chOff x="6222712" y="3686629"/>
            <a:chExt cx="2443663" cy="2338083"/>
          </a:xfrm>
        </p:grpSpPr>
        <p:sp>
          <p:nvSpPr>
            <p:cNvPr id="61" name="矩形 60"/>
            <p:cNvSpPr/>
            <p:nvPr/>
          </p:nvSpPr>
          <p:spPr>
            <a:xfrm>
              <a:off x="6222712" y="3686629"/>
              <a:ext cx="2443663" cy="2061028"/>
            </a:xfrm>
            <a:prstGeom prst="rect">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62" name="文本框 61"/>
            <p:cNvSpPr txBox="1"/>
            <p:nvPr/>
          </p:nvSpPr>
          <p:spPr>
            <a:xfrm>
              <a:off x="6302591" y="4639717"/>
              <a:ext cx="2222684" cy="138499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dirty="0">
                  <a:solidFill>
                    <a:schemeClr val="tx1">
                      <a:lumMod val="65000"/>
                      <a:lumOff val="35000"/>
                    </a:schemeClr>
                  </a:solidFill>
                  <a:cs typeface="+mn-ea"/>
                  <a:sym typeface="+mn-lt"/>
                </a:rPr>
                <a:t>The user can demonstrate on a projector or computer, or print the presentation and make it into</a:t>
              </a:r>
            </a:p>
          </p:txBody>
        </p:sp>
        <p:sp>
          <p:nvSpPr>
            <p:cNvPr id="63" name="矩形 28"/>
            <p:cNvSpPr/>
            <p:nvPr/>
          </p:nvSpPr>
          <p:spPr>
            <a:xfrm>
              <a:off x="6413682" y="3954124"/>
              <a:ext cx="309219" cy="36929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rgbClr val="A99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grpSp>
      <p:grpSp>
        <p:nvGrpSpPr>
          <p:cNvPr id="64" name="组合 63"/>
          <p:cNvGrpSpPr/>
          <p:nvPr/>
        </p:nvGrpSpPr>
        <p:grpSpPr>
          <a:xfrm>
            <a:off x="8624705" y="3161484"/>
            <a:ext cx="2443663" cy="2338083"/>
            <a:chOff x="8692650" y="3686629"/>
            <a:chExt cx="2443663" cy="2338083"/>
          </a:xfrm>
        </p:grpSpPr>
        <p:sp>
          <p:nvSpPr>
            <p:cNvPr id="65" name="矩形 64"/>
            <p:cNvSpPr/>
            <p:nvPr/>
          </p:nvSpPr>
          <p:spPr>
            <a:xfrm>
              <a:off x="8692650" y="3686629"/>
              <a:ext cx="2443663" cy="2061028"/>
            </a:xfrm>
            <a:prstGeom prst="rect">
              <a:avLst/>
            </a:prstGeom>
            <a:gradFill>
              <a:gsLst>
                <a:gs pos="3000">
                  <a:schemeClr val="bg1"/>
                </a:gs>
                <a:gs pos="71000">
                  <a:schemeClr val="bg1"/>
                </a:gs>
                <a:gs pos="100000">
                  <a:srgbClr val="94ABF0"/>
                </a:gs>
              </a:gsLst>
              <a:path path="circl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66" name="文本框 65"/>
            <p:cNvSpPr txBox="1"/>
            <p:nvPr/>
          </p:nvSpPr>
          <p:spPr>
            <a:xfrm>
              <a:off x="8838569" y="4639717"/>
              <a:ext cx="2222684" cy="138499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dirty="0">
                  <a:solidFill>
                    <a:schemeClr val="tx1">
                      <a:lumMod val="65000"/>
                      <a:lumOff val="35000"/>
                    </a:schemeClr>
                  </a:solidFill>
                  <a:cs typeface="+mn-ea"/>
                  <a:sym typeface="+mn-lt"/>
                </a:rPr>
                <a:t>The user can demonstrate on a projector or computer, or print the presentation and make it into</a:t>
              </a:r>
            </a:p>
          </p:txBody>
        </p:sp>
        <p:sp>
          <p:nvSpPr>
            <p:cNvPr id="67" name="矩形 29"/>
            <p:cNvSpPr/>
            <p:nvPr/>
          </p:nvSpPr>
          <p:spPr>
            <a:xfrm>
              <a:off x="8930342" y="4002077"/>
              <a:ext cx="369295" cy="298611"/>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A99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360"/>
                                          </p:val>
                                        </p:tav>
                                        <p:tav tm="100000">
                                          <p:val>
                                            <p:fltVal val="0"/>
                                          </p:val>
                                        </p:tav>
                                      </p:tavLst>
                                    </p:anim>
                                    <p:animEffect transition="in" filter="fade">
                                      <p:cBhvr>
                                        <p:cTn id="16" dur="500"/>
                                        <p:tgtEl>
                                          <p:spTgt spid="52"/>
                                        </p:tgtEl>
                                      </p:cBhvr>
                                    </p:animEffect>
                                  </p:childTnLst>
                                </p:cTn>
                              </p:par>
                              <p:par>
                                <p:cTn id="17" presetID="49" presetClass="entr" presetSubtype="0" decel="100000" fill="hold" nodeType="withEffect">
                                  <p:stCondLst>
                                    <p:cond delay="25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 calcmode="lin" valueType="num">
                                      <p:cBhvr>
                                        <p:cTn id="21" dur="500" fill="hold"/>
                                        <p:tgtEl>
                                          <p:spTgt spid="56"/>
                                        </p:tgtEl>
                                        <p:attrNameLst>
                                          <p:attrName>style.rotation</p:attrName>
                                        </p:attrNameLst>
                                      </p:cBhvr>
                                      <p:tavLst>
                                        <p:tav tm="0">
                                          <p:val>
                                            <p:fltVal val="360"/>
                                          </p:val>
                                        </p:tav>
                                        <p:tav tm="100000">
                                          <p:val>
                                            <p:fltVal val="0"/>
                                          </p:val>
                                        </p:tav>
                                      </p:tavLst>
                                    </p:anim>
                                    <p:animEffect transition="in" filter="fade">
                                      <p:cBhvr>
                                        <p:cTn id="22" dur="500"/>
                                        <p:tgtEl>
                                          <p:spTgt spid="56"/>
                                        </p:tgtEl>
                                      </p:cBhvr>
                                    </p:animEffect>
                                  </p:childTnLst>
                                </p:cTn>
                              </p:par>
                              <p:par>
                                <p:cTn id="23" presetID="49" presetClass="entr" presetSubtype="0" decel="100000" fill="hold" nodeType="withEffect">
                                  <p:stCondLst>
                                    <p:cond delay="50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anim calcmode="lin" valueType="num">
                                      <p:cBhvr>
                                        <p:cTn id="27" dur="500" fill="hold"/>
                                        <p:tgtEl>
                                          <p:spTgt spid="60"/>
                                        </p:tgtEl>
                                        <p:attrNameLst>
                                          <p:attrName>style.rotation</p:attrName>
                                        </p:attrNameLst>
                                      </p:cBhvr>
                                      <p:tavLst>
                                        <p:tav tm="0">
                                          <p:val>
                                            <p:fltVal val="360"/>
                                          </p:val>
                                        </p:tav>
                                        <p:tav tm="100000">
                                          <p:val>
                                            <p:fltVal val="0"/>
                                          </p:val>
                                        </p:tav>
                                      </p:tavLst>
                                    </p:anim>
                                    <p:animEffect transition="in" filter="fade">
                                      <p:cBhvr>
                                        <p:cTn id="28" dur="500"/>
                                        <p:tgtEl>
                                          <p:spTgt spid="60"/>
                                        </p:tgtEl>
                                      </p:cBhvr>
                                    </p:animEffect>
                                  </p:childTnLst>
                                </p:cTn>
                              </p:par>
                              <p:par>
                                <p:cTn id="29" presetID="49" presetClass="entr" presetSubtype="0" decel="100000" fill="hold" nodeType="withEffect">
                                  <p:stCondLst>
                                    <p:cond delay="75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 calcmode="lin" valueType="num">
                                      <p:cBhvr>
                                        <p:cTn id="33" dur="500" fill="hold"/>
                                        <p:tgtEl>
                                          <p:spTgt spid="64"/>
                                        </p:tgtEl>
                                        <p:attrNameLst>
                                          <p:attrName>style.rotation</p:attrName>
                                        </p:attrNameLst>
                                      </p:cBhvr>
                                      <p:tavLst>
                                        <p:tav tm="0">
                                          <p:val>
                                            <p:fltVal val="360"/>
                                          </p:val>
                                        </p:tav>
                                        <p:tav tm="100000">
                                          <p:val>
                                            <p:fltVal val="0"/>
                                          </p:val>
                                        </p:tav>
                                      </p:tavLst>
                                    </p:anim>
                                    <p:animEffect transition="in" filter="fade">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活动概要</a:t>
            </a:r>
            <a:endParaRPr lang="en-US" altLang="zh-CN" sz="2000" b="1" dirty="0">
              <a:solidFill>
                <a:schemeClr val="bg1"/>
              </a:solidFill>
              <a:cs typeface="+mn-ea"/>
              <a:sym typeface="+mn-lt"/>
            </a:endParaRPr>
          </a:p>
        </p:txBody>
      </p:sp>
      <p:sp>
        <p:nvSpPr>
          <p:cNvPr id="6" name="Circular Arrow 5"/>
          <p:cNvSpPr/>
          <p:nvPr/>
        </p:nvSpPr>
        <p:spPr>
          <a:xfrm flipV="1">
            <a:off x="2276365" y="2214398"/>
            <a:ext cx="2346756" cy="2133412"/>
          </a:xfrm>
          <a:prstGeom prst="circularArrow">
            <a:avLst>
              <a:gd name="adj1" fmla="val 4351"/>
              <a:gd name="adj2" fmla="val 551105"/>
              <a:gd name="adj3" fmla="val 2559280"/>
              <a:gd name="adj4" fmla="val 9257153"/>
              <a:gd name="adj5" fmla="val 5076"/>
            </a:avLst>
          </a:prstGeom>
          <a:solidFill>
            <a:schemeClr val="accent1">
              <a:lumMod val="40000"/>
              <a:lumOff val="60000"/>
            </a:schemeClr>
          </a:solidFill>
          <a:ln w="3175">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8" name="Freeform 4"/>
          <p:cNvSpPr/>
          <p:nvPr/>
        </p:nvSpPr>
        <p:spPr>
          <a:xfrm>
            <a:off x="1248455" y="2204074"/>
            <a:ext cx="1865663" cy="1538782"/>
          </a:xfrm>
          <a:custGeom>
            <a:avLst/>
            <a:gdLst>
              <a:gd name="connsiteX0" fmla="*/ 0 w 1399247"/>
              <a:gd name="connsiteY0" fmla="*/ 115409 h 1154086"/>
              <a:gd name="connsiteX1" fmla="*/ 115409 w 1399247"/>
              <a:gd name="connsiteY1" fmla="*/ 0 h 1154086"/>
              <a:gd name="connsiteX2" fmla="*/ 1283838 w 1399247"/>
              <a:gd name="connsiteY2" fmla="*/ 0 h 1154086"/>
              <a:gd name="connsiteX3" fmla="*/ 1399247 w 1399247"/>
              <a:gd name="connsiteY3" fmla="*/ 115409 h 1154086"/>
              <a:gd name="connsiteX4" fmla="*/ 1399247 w 1399247"/>
              <a:gd name="connsiteY4" fmla="*/ 1038677 h 1154086"/>
              <a:gd name="connsiteX5" fmla="*/ 1283838 w 1399247"/>
              <a:gd name="connsiteY5" fmla="*/ 1154086 h 1154086"/>
              <a:gd name="connsiteX6" fmla="*/ 115409 w 1399247"/>
              <a:gd name="connsiteY6" fmla="*/ 1154086 h 1154086"/>
              <a:gd name="connsiteX7" fmla="*/ 0 w 1399247"/>
              <a:gd name="connsiteY7" fmla="*/ 1038677 h 1154086"/>
              <a:gd name="connsiteX8" fmla="*/ 0 w 1399247"/>
              <a:gd name="connsiteY8" fmla="*/ 115409 h 115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247" h="1154086">
                <a:moveTo>
                  <a:pt x="0" y="115409"/>
                </a:moveTo>
                <a:cubicBezTo>
                  <a:pt x="0" y="51670"/>
                  <a:pt x="51670" y="0"/>
                  <a:pt x="115409" y="0"/>
                </a:cubicBezTo>
                <a:lnTo>
                  <a:pt x="1283838" y="0"/>
                </a:lnTo>
                <a:cubicBezTo>
                  <a:pt x="1347577" y="0"/>
                  <a:pt x="1399247" y="51670"/>
                  <a:pt x="1399247" y="115409"/>
                </a:cubicBezTo>
                <a:lnTo>
                  <a:pt x="1399247" y="1038677"/>
                </a:lnTo>
                <a:cubicBezTo>
                  <a:pt x="1399247" y="1102416"/>
                  <a:pt x="1347577" y="1154086"/>
                  <a:pt x="1283838" y="1154086"/>
                </a:cubicBezTo>
                <a:lnTo>
                  <a:pt x="115409" y="1154086"/>
                </a:lnTo>
                <a:cubicBezTo>
                  <a:pt x="51670" y="1154086"/>
                  <a:pt x="0" y="1102416"/>
                  <a:pt x="0" y="1038677"/>
                </a:cubicBezTo>
                <a:lnTo>
                  <a:pt x="0" y="115409"/>
                </a:lnTo>
                <a:close/>
              </a:path>
            </a:pathLst>
          </a:custGeom>
          <a:gradFill flip="none" rotWithShape="1">
            <a:gsLst>
              <a:gs pos="3000">
                <a:schemeClr val="bg1"/>
              </a:gs>
              <a:gs pos="71000">
                <a:schemeClr val="bg1"/>
              </a:gs>
              <a:gs pos="100000">
                <a:srgbClr val="94ABF0"/>
              </a:gs>
            </a:gsLst>
            <a:path path="circle">
              <a:fillToRect l="50000" t="50000" r="50000" b="50000"/>
            </a:path>
            <a:tileRect/>
          </a:gradFill>
          <a:ln w="19050">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0512" tIns="200512" rIns="200512" bIns="530251" numCol="1" spcCol="1270" anchor="t" anchorCtr="0">
            <a:noAutofit/>
          </a:bodyPr>
          <a:lstStyle/>
          <a:p>
            <a:pPr marL="76200" marR="0" lvl="1" indent="-76200" algn="l" defTabSz="532765" rtl="0" eaLnBrk="1" fontAlgn="auto" latinLnBrk="0" hangingPunct="1">
              <a:lnSpc>
                <a:spcPct val="90000"/>
              </a:lnSpc>
              <a:spcBef>
                <a:spcPct val="0"/>
              </a:spcBef>
              <a:spcAft>
                <a:spcPct val="15000"/>
              </a:spcAft>
              <a:buClrTx/>
              <a:buSzTx/>
              <a:buFontTx/>
              <a:buChar char="•"/>
              <a:defRPr/>
            </a:pPr>
            <a:endParaRPr kumimoji="0" lang="en-US" sz="1200" b="0" i="0" u="none" strike="noStrike" kern="1200" cap="none" spc="0" normalizeH="0" baseline="0" noProof="0" dirty="0">
              <a:ln>
                <a:noFill/>
              </a:ln>
              <a:solidFill>
                <a:srgbClr val="003229">
                  <a:hueOff val="0"/>
                  <a:satOff val="0"/>
                  <a:lumOff val="0"/>
                  <a:alphaOff val="0"/>
                </a:srgbClr>
              </a:solidFill>
              <a:effectLst/>
              <a:uLnTx/>
              <a:uFillTx/>
              <a:cs typeface="+mn-ea"/>
              <a:sym typeface="+mn-lt"/>
            </a:endParaRPr>
          </a:p>
        </p:txBody>
      </p:sp>
      <p:sp>
        <p:nvSpPr>
          <p:cNvPr id="9" name="Freeform 7"/>
          <p:cNvSpPr/>
          <p:nvPr/>
        </p:nvSpPr>
        <p:spPr>
          <a:xfrm>
            <a:off x="1738428" y="3538112"/>
            <a:ext cx="1507606" cy="409489"/>
          </a:xfrm>
          <a:custGeom>
            <a:avLst/>
            <a:gdLst>
              <a:gd name="connsiteX0" fmla="*/ 0 w 1130704"/>
              <a:gd name="connsiteY0" fmla="*/ 30712 h 307117"/>
              <a:gd name="connsiteX1" fmla="*/ 30712 w 1130704"/>
              <a:gd name="connsiteY1" fmla="*/ 0 h 307117"/>
              <a:gd name="connsiteX2" fmla="*/ 1099992 w 1130704"/>
              <a:gd name="connsiteY2" fmla="*/ 0 h 307117"/>
              <a:gd name="connsiteX3" fmla="*/ 1130704 w 1130704"/>
              <a:gd name="connsiteY3" fmla="*/ 30712 h 307117"/>
              <a:gd name="connsiteX4" fmla="*/ 1130704 w 1130704"/>
              <a:gd name="connsiteY4" fmla="*/ 276405 h 307117"/>
              <a:gd name="connsiteX5" fmla="*/ 1099992 w 1130704"/>
              <a:gd name="connsiteY5" fmla="*/ 307117 h 307117"/>
              <a:gd name="connsiteX6" fmla="*/ 30712 w 1130704"/>
              <a:gd name="connsiteY6" fmla="*/ 307117 h 307117"/>
              <a:gd name="connsiteX7" fmla="*/ 0 w 1130704"/>
              <a:gd name="connsiteY7" fmla="*/ 276405 h 307117"/>
              <a:gd name="connsiteX8" fmla="*/ 0 w 1130704"/>
              <a:gd name="connsiteY8" fmla="*/ 30712 h 3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04" h="307117">
                <a:moveTo>
                  <a:pt x="0" y="30712"/>
                </a:moveTo>
                <a:cubicBezTo>
                  <a:pt x="0" y="13750"/>
                  <a:pt x="13750" y="0"/>
                  <a:pt x="30712" y="0"/>
                </a:cubicBezTo>
                <a:lnTo>
                  <a:pt x="1099992" y="0"/>
                </a:lnTo>
                <a:cubicBezTo>
                  <a:pt x="1116954" y="0"/>
                  <a:pt x="1130704" y="13750"/>
                  <a:pt x="1130704" y="30712"/>
                </a:cubicBezTo>
                <a:lnTo>
                  <a:pt x="1130704" y="276405"/>
                </a:lnTo>
                <a:cubicBezTo>
                  <a:pt x="1130704" y="293367"/>
                  <a:pt x="1116954" y="307117"/>
                  <a:pt x="1099992" y="307117"/>
                </a:cubicBezTo>
                <a:lnTo>
                  <a:pt x="30712" y="307117"/>
                </a:lnTo>
                <a:cubicBezTo>
                  <a:pt x="13750" y="307117"/>
                  <a:pt x="0" y="293367"/>
                  <a:pt x="0" y="276405"/>
                </a:cubicBezTo>
                <a:lnTo>
                  <a:pt x="0" y="30712"/>
                </a:lnTo>
                <a:close/>
              </a:path>
            </a:pathLst>
          </a:custGeom>
          <a:gradFill>
            <a:gsLst>
              <a:gs pos="3000">
                <a:schemeClr val="bg1"/>
              </a:gs>
              <a:gs pos="71000">
                <a:schemeClr val="bg1"/>
              </a:gs>
              <a:gs pos="100000">
                <a:srgbClr val="94ABF0"/>
              </a:gs>
            </a:gsLst>
            <a:path path="circle">
              <a:fillToRect l="50000" t="50000" r="50000" b="50000"/>
            </a:path>
          </a:gra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473" tIns="32313" rIns="42473" bIns="32313" numCol="1" spcCol="1270" anchor="ctr" anchorCtr="0">
            <a:noAutofit/>
          </a:bodyPr>
          <a:lstStyle/>
          <a:p>
            <a:pPr marL="0" marR="0" lvl="0" indent="0" algn="ctr" defTabSz="710565" rtl="0" eaLnBrk="1" fontAlgn="auto" latinLnBrk="0" hangingPunct="1">
              <a:lnSpc>
                <a:spcPct val="90000"/>
              </a:lnSpc>
              <a:spcBef>
                <a:spcPct val="0"/>
              </a:spcBef>
              <a:spcAft>
                <a:spcPct val="35000"/>
              </a:spcAft>
              <a:buClrTx/>
              <a:buSzTx/>
              <a:buFontTx/>
              <a:buNone/>
              <a:defRPr/>
            </a:pPr>
            <a:r>
              <a:rPr lang="zh-CN" altLang="en-US" sz="1600" dirty="0">
                <a:solidFill>
                  <a:schemeClr val="accent4">
                    <a:lumMod val="50000"/>
                  </a:schemeClr>
                </a:solidFill>
                <a:cs typeface="+mn-ea"/>
                <a:sym typeface="+mn-lt"/>
              </a:rPr>
              <a:t>小标题</a:t>
            </a:r>
            <a:endParaRPr kumimoji="0" lang="en-US" sz="1600" b="0" i="0" u="none" strike="noStrike" kern="1200" cap="none" spc="0" normalizeH="0" baseline="0" noProof="0" dirty="0">
              <a:ln>
                <a:noFill/>
              </a:ln>
              <a:solidFill>
                <a:schemeClr val="accent4">
                  <a:lumMod val="50000"/>
                </a:schemeClr>
              </a:solidFill>
              <a:effectLst/>
              <a:uLnTx/>
              <a:uFillTx/>
              <a:cs typeface="+mn-ea"/>
              <a:sym typeface="+mn-lt"/>
            </a:endParaRPr>
          </a:p>
        </p:txBody>
      </p:sp>
      <p:sp>
        <p:nvSpPr>
          <p:cNvPr id="10" name="Shape 9"/>
          <p:cNvSpPr/>
          <p:nvPr/>
        </p:nvSpPr>
        <p:spPr>
          <a:xfrm flipV="1">
            <a:off x="4820273" y="1548748"/>
            <a:ext cx="2584656" cy="2349684"/>
          </a:xfrm>
          <a:prstGeom prst="leftCircularArrow">
            <a:avLst>
              <a:gd name="adj1" fmla="val 3951"/>
              <a:gd name="adj2" fmla="val 495529"/>
              <a:gd name="adj3" fmla="val 19119746"/>
              <a:gd name="adj4" fmla="val 12366297"/>
              <a:gd name="adj5" fmla="val 4609"/>
            </a:avLst>
          </a:prstGeom>
          <a:solidFill>
            <a:schemeClr val="accent1">
              <a:lumMod val="40000"/>
              <a:lumOff val="60000"/>
            </a:schemeClr>
          </a:solidFill>
          <a:ln w="3175">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2" name="Freeform 8"/>
          <p:cNvSpPr/>
          <p:nvPr/>
        </p:nvSpPr>
        <p:spPr>
          <a:xfrm>
            <a:off x="3807665" y="2204073"/>
            <a:ext cx="1865663" cy="1538782"/>
          </a:xfrm>
          <a:custGeom>
            <a:avLst/>
            <a:gdLst>
              <a:gd name="connsiteX0" fmla="*/ 0 w 1399247"/>
              <a:gd name="connsiteY0" fmla="*/ 115409 h 1154086"/>
              <a:gd name="connsiteX1" fmla="*/ 115409 w 1399247"/>
              <a:gd name="connsiteY1" fmla="*/ 0 h 1154086"/>
              <a:gd name="connsiteX2" fmla="*/ 1283838 w 1399247"/>
              <a:gd name="connsiteY2" fmla="*/ 0 h 1154086"/>
              <a:gd name="connsiteX3" fmla="*/ 1399247 w 1399247"/>
              <a:gd name="connsiteY3" fmla="*/ 115409 h 1154086"/>
              <a:gd name="connsiteX4" fmla="*/ 1399247 w 1399247"/>
              <a:gd name="connsiteY4" fmla="*/ 1038677 h 1154086"/>
              <a:gd name="connsiteX5" fmla="*/ 1283838 w 1399247"/>
              <a:gd name="connsiteY5" fmla="*/ 1154086 h 1154086"/>
              <a:gd name="connsiteX6" fmla="*/ 115409 w 1399247"/>
              <a:gd name="connsiteY6" fmla="*/ 1154086 h 1154086"/>
              <a:gd name="connsiteX7" fmla="*/ 0 w 1399247"/>
              <a:gd name="connsiteY7" fmla="*/ 1038677 h 1154086"/>
              <a:gd name="connsiteX8" fmla="*/ 0 w 1399247"/>
              <a:gd name="connsiteY8" fmla="*/ 115409 h 115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247" h="1154086">
                <a:moveTo>
                  <a:pt x="0" y="115409"/>
                </a:moveTo>
                <a:cubicBezTo>
                  <a:pt x="0" y="51670"/>
                  <a:pt x="51670" y="0"/>
                  <a:pt x="115409" y="0"/>
                </a:cubicBezTo>
                <a:lnTo>
                  <a:pt x="1283838" y="0"/>
                </a:lnTo>
                <a:cubicBezTo>
                  <a:pt x="1347577" y="0"/>
                  <a:pt x="1399247" y="51670"/>
                  <a:pt x="1399247" y="115409"/>
                </a:cubicBezTo>
                <a:lnTo>
                  <a:pt x="1399247" y="1038677"/>
                </a:lnTo>
                <a:cubicBezTo>
                  <a:pt x="1399247" y="1102416"/>
                  <a:pt x="1347577" y="1154086"/>
                  <a:pt x="1283838" y="1154086"/>
                </a:cubicBezTo>
                <a:lnTo>
                  <a:pt x="115409" y="1154086"/>
                </a:lnTo>
                <a:cubicBezTo>
                  <a:pt x="51670" y="1154086"/>
                  <a:pt x="0" y="1102416"/>
                  <a:pt x="0" y="1038677"/>
                </a:cubicBezTo>
                <a:lnTo>
                  <a:pt x="0" y="115409"/>
                </a:lnTo>
                <a:close/>
              </a:path>
            </a:pathLst>
          </a:custGeom>
          <a:gradFill flip="none" rotWithShape="1">
            <a:gsLst>
              <a:gs pos="3000">
                <a:schemeClr val="bg1"/>
              </a:gs>
              <a:gs pos="71000">
                <a:schemeClr val="bg1"/>
              </a:gs>
              <a:gs pos="100000">
                <a:srgbClr val="94ABF0"/>
              </a:gs>
            </a:gsLst>
            <a:path path="circle">
              <a:fillToRect l="50000" t="50000" r="50000" b="50000"/>
            </a:path>
            <a:tileRect/>
          </a:gradFill>
          <a:ln w="19050">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0512" tIns="530251" rIns="200512" bIns="200512" numCol="1" spcCol="1270" anchor="t" anchorCtr="0">
            <a:noAutofit/>
          </a:bodyPr>
          <a:lstStyle/>
          <a:p>
            <a:pPr marL="76200" marR="0" lvl="1" indent="-76200" algn="l" defTabSz="532765" rtl="0" eaLnBrk="1" fontAlgn="auto" latinLnBrk="0" hangingPunct="1">
              <a:lnSpc>
                <a:spcPct val="90000"/>
              </a:lnSpc>
              <a:spcBef>
                <a:spcPct val="0"/>
              </a:spcBef>
              <a:spcAft>
                <a:spcPct val="15000"/>
              </a:spcAft>
              <a:buClrTx/>
              <a:buSzTx/>
              <a:buFontTx/>
              <a:buChar char="•"/>
              <a:defRPr/>
            </a:pPr>
            <a:endParaRPr kumimoji="0" lang="en-US" sz="1200" b="0" i="0" u="none" strike="noStrike" kern="1200" cap="none" spc="0" normalizeH="0" baseline="0" noProof="0" dirty="0">
              <a:ln>
                <a:noFill/>
              </a:ln>
              <a:solidFill>
                <a:srgbClr val="003229">
                  <a:hueOff val="0"/>
                  <a:satOff val="0"/>
                  <a:lumOff val="0"/>
                  <a:alphaOff val="0"/>
                </a:srgbClr>
              </a:solidFill>
              <a:effectLst/>
              <a:uLnTx/>
              <a:uFillTx/>
              <a:cs typeface="+mn-ea"/>
              <a:sym typeface="+mn-lt"/>
            </a:endParaRPr>
          </a:p>
        </p:txBody>
      </p:sp>
      <p:sp>
        <p:nvSpPr>
          <p:cNvPr id="13" name="Freeform 10"/>
          <p:cNvSpPr/>
          <p:nvPr/>
        </p:nvSpPr>
        <p:spPr>
          <a:xfrm>
            <a:off x="4297638" y="1999328"/>
            <a:ext cx="1507606" cy="409489"/>
          </a:xfrm>
          <a:custGeom>
            <a:avLst/>
            <a:gdLst>
              <a:gd name="connsiteX0" fmla="*/ 0 w 1130704"/>
              <a:gd name="connsiteY0" fmla="*/ 30712 h 307117"/>
              <a:gd name="connsiteX1" fmla="*/ 30712 w 1130704"/>
              <a:gd name="connsiteY1" fmla="*/ 0 h 307117"/>
              <a:gd name="connsiteX2" fmla="*/ 1099992 w 1130704"/>
              <a:gd name="connsiteY2" fmla="*/ 0 h 307117"/>
              <a:gd name="connsiteX3" fmla="*/ 1130704 w 1130704"/>
              <a:gd name="connsiteY3" fmla="*/ 30712 h 307117"/>
              <a:gd name="connsiteX4" fmla="*/ 1130704 w 1130704"/>
              <a:gd name="connsiteY4" fmla="*/ 276405 h 307117"/>
              <a:gd name="connsiteX5" fmla="*/ 1099992 w 1130704"/>
              <a:gd name="connsiteY5" fmla="*/ 307117 h 307117"/>
              <a:gd name="connsiteX6" fmla="*/ 30712 w 1130704"/>
              <a:gd name="connsiteY6" fmla="*/ 307117 h 307117"/>
              <a:gd name="connsiteX7" fmla="*/ 0 w 1130704"/>
              <a:gd name="connsiteY7" fmla="*/ 276405 h 307117"/>
              <a:gd name="connsiteX8" fmla="*/ 0 w 1130704"/>
              <a:gd name="connsiteY8" fmla="*/ 30712 h 3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04" h="307117">
                <a:moveTo>
                  <a:pt x="0" y="30712"/>
                </a:moveTo>
                <a:cubicBezTo>
                  <a:pt x="0" y="13750"/>
                  <a:pt x="13750" y="0"/>
                  <a:pt x="30712" y="0"/>
                </a:cubicBezTo>
                <a:lnTo>
                  <a:pt x="1099992" y="0"/>
                </a:lnTo>
                <a:cubicBezTo>
                  <a:pt x="1116954" y="0"/>
                  <a:pt x="1130704" y="13750"/>
                  <a:pt x="1130704" y="30712"/>
                </a:cubicBezTo>
                <a:lnTo>
                  <a:pt x="1130704" y="276405"/>
                </a:lnTo>
                <a:cubicBezTo>
                  <a:pt x="1130704" y="293367"/>
                  <a:pt x="1116954" y="307117"/>
                  <a:pt x="1099992" y="307117"/>
                </a:cubicBezTo>
                <a:lnTo>
                  <a:pt x="30712" y="307117"/>
                </a:lnTo>
                <a:cubicBezTo>
                  <a:pt x="13750" y="307117"/>
                  <a:pt x="0" y="293367"/>
                  <a:pt x="0" y="276405"/>
                </a:cubicBezTo>
                <a:lnTo>
                  <a:pt x="0" y="30712"/>
                </a:lnTo>
                <a:close/>
              </a:path>
            </a:pathLst>
          </a:custGeom>
          <a:gradFill>
            <a:gsLst>
              <a:gs pos="3000">
                <a:schemeClr val="bg1"/>
              </a:gs>
              <a:gs pos="71000">
                <a:schemeClr val="bg1"/>
              </a:gs>
              <a:gs pos="100000">
                <a:srgbClr val="94ABF0"/>
              </a:gs>
            </a:gsLst>
            <a:path path="circle">
              <a:fillToRect l="50000" t="50000" r="50000" b="50000"/>
            </a:path>
          </a:gradFill>
          <a:ln w="12700">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473" tIns="32313" rIns="42473" bIns="32313" numCol="1" spcCol="1270" anchor="ctr" anchorCtr="0">
            <a:noAutofit/>
          </a:bodyPr>
          <a:lstStyle/>
          <a:p>
            <a:pPr marL="0" marR="0" lvl="0" indent="0" algn="ctr" defTabSz="710565" rtl="0" eaLnBrk="1" fontAlgn="auto" latinLnBrk="0" hangingPunct="1">
              <a:lnSpc>
                <a:spcPct val="90000"/>
              </a:lnSpc>
              <a:spcBef>
                <a:spcPct val="0"/>
              </a:spcBef>
              <a:spcAft>
                <a:spcPct val="35000"/>
              </a:spcAft>
              <a:buClrTx/>
              <a:buSzTx/>
              <a:buFontTx/>
              <a:buNone/>
              <a:defRPr/>
            </a:pPr>
            <a:r>
              <a:rPr lang="zh-CN" altLang="en-US" sz="1600" dirty="0">
                <a:solidFill>
                  <a:schemeClr val="accent4">
                    <a:lumMod val="50000"/>
                  </a:schemeClr>
                </a:solidFill>
                <a:cs typeface="+mn-ea"/>
                <a:sym typeface="+mn-lt"/>
              </a:rPr>
              <a:t>小标题</a:t>
            </a:r>
            <a:endParaRPr kumimoji="0" lang="en-US" sz="1600" b="0" i="0" u="none" strike="noStrike" kern="1200" cap="none" spc="0" normalizeH="0" baseline="0" noProof="0" dirty="0">
              <a:ln>
                <a:noFill/>
              </a:ln>
              <a:solidFill>
                <a:schemeClr val="accent4">
                  <a:lumMod val="50000"/>
                </a:schemeClr>
              </a:solidFill>
              <a:effectLst/>
              <a:uLnTx/>
              <a:uFillTx/>
              <a:cs typeface="+mn-ea"/>
              <a:sym typeface="+mn-lt"/>
            </a:endParaRPr>
          </a:p>
        </p:txBody>
      </p:sp>
      <p:sp>
        <p:nvSpPr>
          <p:cNvPr id="14" name="Shape 12"/>
          <p:cNvSpPr/>
          <p:nvPr/>
        </p:nvSpPr>
        <p:spPr>
          <a:xfrm>
            <a:off x="7394787" y="2107726"/>
            <a:ext cx="2346756" cy="2346756"/>
          </a:xfrm>
          <a:prstGeom prst="leftCircularArrow">
            <a:avLst>
              <a:gd name="adj1" fmla="val 4351"/>
              <a:gd name="adj2" fmla="val 551105"/>
              <a:gd name="adj3" fmla="val 2559280"/>
              <a:gd name="adj4" fmla="val 9257153"/>
              <a:gd name="adj5" fmla="val 5076"/>
            </a:avLst>
          </a:prstGeom>
          <a:solidFill>
            <a:schemeClr val="tx2">
              <a:lumMod val="40000"/>
              <a:lumOff val="60000"/>
            </a:schemeClr>
          </a:solidFill>
          <a:ln w="3175">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6" name="Freeform 11"/>
          <p:cNvSpPr/>
          <p:nvPr/>
        </p:nvSpPr>
        <p:spPr>
          <a:xfrm>
            <a:off x="6366877" y="2204074"/>
            <a:ext cx="1865663" cy="1538782"/>
          </a:xfrm>
          <a:custGeom>
            <a:avLst/>
            <a:gdLst>
              <a:gd name="connsiteX0" fmla="*/ 0 w 1399247"/>
              <a:gd name="connsiteY0" fmla="*/ 115409 h 1154086"/>
              <a:gd name="connsiteX1" fmla="*/ 115409 w 1399247"/>
              <a:gd name="connsiteY1" fmla="*/ 0 h 1154086"/>
              <a:gd name="connsiteX2" fmla="*/ 1283838 w 1399247"/>
              <a:gd name="connsiteY2" fmla="*/ 0 h 1154086"/>
              <a:gd name="connsiteX3" fmla="*/ 1399247 w 1399247"/>
              <a:gd name="connsiteY3" fmla="*/ 115409 h 1154086"/>
              <a:gd name="connsiteX4" fmla="*/ 1399247 w 1399247"/>
              <a:gd name="connsiteY4" fmla="*/ 1038677 h 1154086"/>
              <a:gd name="connsiteX5" fmla="*/ 1283838 w 1399247"/>
              <a:gd name="connsiteY5" fmla="*/ 1154086 h 1154086"/>
              <a:gd name="connsiteX6" fmla="*/ 115409 w 1399247"/>
              <a:gd name="connsiteY6" fmla="*/ 1154086 h 1154086"/>
              <a:gd name="connsiteX7" fmla="*/ 0 w 1399247"/>
              <a:gd name="connsiteY7" fmla="*/ 1038677 h 1154086"/>
              <a:gd name="connsiteX8" fmla="*/ 0 w 1399247"/>
              <a:gd name="connsiteY8" fmla="*/ 115409 h 115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247" h="1154086">
                <a:moveTo>
                  <a:pt x="0" y="115409"/>
                </a:moveTo>
                <a:cubicBezTo>
                  <a:pt x="0" y="51670"/>
                  <a:pt x="51670" y="0"/>
                  <a:pt x="115409" y="0"/>
                </a:cubicBezTo>
                <a:lnTo>
                  <a:pt x="1283838" y="0"/>
                </a:lnTo>
                <a:cubicBezTo>
                  <a:pt x="1347577" y="0"/>
                  <a:pt x="1399247" y="51670"/>
                  <a:pt x="1399247" y="115409"/>
                </a:cubicBezTo>
                <a:lnTo>
                  <a:pt x="1399247" y="1038677"/>
                </a:lnTo>
                <a:cubicBezTo>
                  <a:pt x="1399247" y="1102416"/>
                  <a:pt x="1347577" y="1154086"/>
                  <a:pt x="1283838" y="1154086"/>
                </a:cubicBezTo>
                <a:lnTo>
                  <a:pt x="115409" y="1154086"/>
                </a:lnTo>
                <a:cubicBezTo>
                  <a:pt x="51670" y="1154086"/>
                  <a:pt x="0" y="1102416"/>
                  <a:pt x="0" y="1038677"/>
                </a:cubicBezTo>
                <a:lnTo>
                  <a:pt x="0" y="115409"/>
                </a:lnTo>
                <a:close/>
              </a:path>
            </a:pathLst>
          </a:custGeom>
          <a:gradFill flip="none" rotWithShape="1">
            <a:gsLst>
              <a:gs pos="3000">
                <a:schemeClr val="bg1"/>
              </a:gs>
              <a:gs pos="71000">
                <a:schemeClr val="bg1"/>
              </a:gs>
              <a:gs pos="100000">
                <a:srgbClr val="94ABF0"/>
              </a:gs>
            </a:gsLst>
            <a:path path="circle">
              <a:fillToRect l="50000" t="50000" r="50000" b="50000"/>
            </a:path>
            <a:tileRect/>
          </a:gradFill>
          <a:ln w="19050">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0512" tIns="200512" rIns="200512" bIns="530251" numCol="1" spcCol="1270" anchor="t" anchorCtr="0">
            <a:noAutofit/>
          </a:bodyPr>
          <a:lstStyle/>
          <a:p>
            <a:pPr marL="76200" marR="0" lvl="1" indent="-76200" algn="l" defTabSz="532765" rtl="0" eaLnBrk="1" fontAlgn="auto" latinLnBrk="0" hangingPunct="1">
              <a:lnSpc>
                <a:spcPct val="90000"/>
              </a:lnSpc>
              <a:spcBef>
                <a:spcPct val="0"/>
              </a:spcBef>
              <a:spcAft>
                <a:spcPct val="15000"/>
              </a:spcAft>
              <a:buClrTx/>
              <a:buSzTx/>
              <a:buFontTx/>
              <a:buChar char="•"/>
              <a:defRPr/>
            </a:pPr>
            <a:endParaRPr kumimoji="0" lang="en-US" sz="1200" b="0" i="0" u="none" strike="noStrike" kern="1200" cap="none" spc="0" normalizeH="0" baseline="0" noProof="0" dirty="0">
              <a:ln>
                <a:noFill/>
              </a:ln>
              <a:solidFill>
                <a:srgbClr val="003229">
                  <a:hueOff val="0"/>
                  <a:satOff val="0"/>
                  <a:lumOff val="0"/>
                  <a:alphaOff val="0"/>
                </a:srgbClr>
              </a:solidFill>
              <a:effectLst/>
              <a:uLnTx/>
              <a:uFillTx/>
              <a:cs typeface="+mn-ea"/>
              <a:sym typeface="+mn-lt"/>
            </a:endParaRPr>
          </a:p>
        </p:txBody>
      </p:sp>
      <p:sp>
        <p:nvSpPr>
          <p:cNvPr id="17" name="Freeform 13"/>
          <p:cNvSpPr/>
          <p:nvPr/>
        </p:nvSpPr>
        <p:spPr>
          <a:xfrm>
            <a:off x="6856850" y="3538112"/>
            <a:ext cx="1507606" cy="409489"/>
          </a:xfrm>
          <a:custGeom>
            <a:avLst/>
            <a:gdLst>
              <a:gd name="connsiteX0" fmla="*/ 0 w 1130704"/>
              <a:gd name="connsiteY0" fmla="*/ 30712 h 307117"/>
              <a:gd name="connsiteX1" fmla="*/ 30712 w 1130704"/>
              <a:gd name="connsiteY1" fmla="*/ 0 h 307117"/>
              <a:gd name="connsiteX2" fmla="*/ 1099992 w 1130704"/>
              <a:gd name="connsiteY2" fmla="*/ 0 h 307117"/>
              <a:gd name="connsiteX3" fmla="*/ 1130704 w 1130704"/>
              <a:gd name="connsiteY3" fmla="*/ 30712 h 307117"/>
              <a:gd name="connsiteX4" fmla="*/ 1130704 w 1130704"/>
              <a:gd name="connsiteY4" fmla="*/ 276405 h 307117"/>
              <a:gd name="connsiteX5" fmla="*/ 1099992 w 1130704"/>
              <a:gd name="connsiteY5" fmla="*/ 307117 h 307117"/>
              <a:gd name="connsiteX6" fmla="*/ 30712 w 1130704"/>
              <a:gd name="connsiteY6" fmla="*/ 307117 h 307117"/>
              <a:gd name="connsiteX7" fmla="*/ 0 w 1130704"/>
              <a:gd name="connsiteY7" fmla="*/ 276405 h 307117"/>
              <a:gd name="connsiteX8" fmla="*/ 0 w 1130704"/>
              <a:gd name="connsiteY8" fmla="*/ 30712 h 3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04" h="307117">
                <a:moveTo>
                  <a:pt x="0" y="30712"/>
                </a:moveTo>
                <a:cubicBezTo>
                  <a:pt x="0" y="13750"/>
                  <a:pt x="13750" y="0"/>
                  <a:pt x="30712" y="0"/>
                </a:cubicBezTo>
                <a:lnTo>
                  <a:pt x="1099992" y="0"/>
                </a:lnTo>
                <a:cubicBezTo>
                  <a:pt x="1116954" y="0"/>
                  <a:pt x="1130704" y="13750"/>
                  <a:pt x="1130704" y="30712"/>
                </a:cubicBezTo>
                <a:lnTo>
                  <a:pt x="1130704" y="276405"/>
                </a:lnTo>
                <a:cubicBezTo>
                  <a:pt x="1130704" y="293367"/>
                  <a:pt x="1116954" y="307117"/>
                  <a:pt x="1099992" y="307117"/>
                </a:cubicBezTo>
                <a:lnTo>
                  <a:pt x="30712" y="307117"/>
                </a:lnTo>
                <a:cubicBezTo>
                  <a:pt x="13750" y="307117"/>
                  <a:pt x="0" y="293367"/>
                  <a:pt x="0" y="276405"/>
                </a:cubicBezTo>
                <a:lnTo>
                  <a:pt x="0" y="30712"/>
                </a:lnTo>
                <a:close/>
              </a:path>
            </a:pathLst>
          </a:custGeom>
          <a:gradFill>
            <a:gsLst>
              <a:gs pos="3000">
                <a:schemeClr val="bg1"/>
              </a:gs>
              <a:gs pos="71000">
                <a:schemeClr val="bg1"/>
              </a:gs>
              <a:gs pos="100000">
                <a:srgbClr val="94ABF0"/>
              </a:gs>
            </a:gsLst>
            <a:path path="circle">
              <a:fillToRect l="50000" t="50000" r="50000" b="50000"/>
            </a:path>
          </a:gradFill>
          <a:ln w="12700">
            <a:solidFill>
              <a:schemeClr val="bg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473" tIns="32313" rIns="42473" bIns="32313" numCol="1" spcCol="1270" anchor="ctr" anchorCtr="0">
            <a:noAutofit/>
          </a:bodyPr>
          <a:lstStyle/>
          <a:p>
            <a:pPr marL="0" marR="0" lvl="0" indent="0" algn="ctr" defTabSz="710565" rtl="0" eaLnBrk="1" fontAlgn="auto" latinLnBrk="0" hangingPunct="1">
              <a:lnSpc>
                <a:spcPct val="90000"/>
              </a:lnSpc>
              <a:spcBef>
                <a:spcPct val="0"/>
              </a:spcBef>
              <a:spcAft>
                <a:spcPct val="35000"/>
              </a:spcAft>
              <a:buClrTx/>
              <a:buSzTx/>
              <a:buFontTx/>
              <a:buNone/>
              <a:defRPr/>
            </a:pPr>
            <a:r>
              <a:rPr lang="zh-CN" altLang="en-US" sz="1600" dirty="0">
                <a:solidFill>
                  <a:schemeClr val="accent4">
                    <a:lumMod val="50000"/>
                  </a:schemeClr>
                </a:solidFill>
                <a:cs typeface="+mn-ea"/>
                <a:sym typeface="+mn-lt"/>
              </a:rPr>
              <a:t>小标题</a:t>
            </a:r>
            <a:endParaRPr kumimoji="0" lang="en-US" sz="1600" b="0" i="0" u="none" strike="noStrike" kern="1200" cap="none" spc="0" normalizeH="0" baseline="0" noProof="0" dirty="0">
              <a:ln>
                <a:noFill/>
              </a:ln>
              <a:solidFill>
                <a:schemeClr val="accent4">
                  <a:lumMod val="50000"/>
                </a:schemeClr>
              </a:solidFill>
              <a:effectLst/>
              <a:uLnTx/>
              <a:uFillTx/>
              <a:cs typeface="+mn-ea"/>
              <a:sym typeface="+mn-lt"/>
            </a:endParaRPr>
          </a:p>
        </p:txBody>
      </p:sp>
      <p:sp>
        <p:nvSpPr>
          <p:cNvPr id="19" name="Rounded Rectangle 14"/>
          <p:cNvSpPr/>
          <p:nvPr/>
        </p:nvSpPr>
        <p:spPr>
          <a:xfrm>
            <a:off x="8926088" y="2204073"/>
            <a:ext cx="1865663" cy="1538782"/>
          </a:xfrm>
          <a:prstGeom prst="roundRect">
            <a:avLst>
              <a:gd name="adj" fmla="val 10000"/>
            </a:avLst>
          </a:prstGeom>
          <a:gradFill flip="none" rotWithShape="1">
            <a:gsLst>
              <a:gs pos="3000">
                <a:schemeClr val="bg1"/>
              </a:gs>
              <a:gs pos="71000">
                <a:schemeClr val="bg1"/>
              </a:gs>
              <a:gs pos="100000">
                <a:srgbClr val="94ABF0"/>
              </a:gs>
            </a:gsLst>
            <a:path path="circle">
              <a:fillToRect l="50000" t="50000" r="50000" b="50000"/>
            </a:path>
            <a:tileRect/>
          </a:gradFill>
          <a:ln w="19050">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0" name="Freeform 15"/>
          <p:cNvSpPr/>
          <p:nvPr/>
        </p:nvSpPr>
        <p:spPr>
          <a:xfrm>
            <a:off x="9416061" y="1999328"/>
            <a:ext cx="1507606" cy="409489"/>
          </a:xfrm>
          <a:custGeom>
            <a:avLst/>
            <a:gdLst>
              <a:gd name="connsiteX0" fmla="*/ 0 w 1130704"/>
              <a:gd name="connsiteY0" fmla="*/ 30712 h 307117"/>
              <a:gd name="connsiteX1" fmla="*/ 30712 w 1130704"/>
              <a:gd name="connsiteY1" fmla="*/ 0 h 307117"/>
              <a:gd name="connsiteX2" fmla="*/ 1099992 w 1130704"/>
              <a:gd name="connsiteY2" fmla="*/ 0 h 307117"/>
              <a:gd name="connsiteX3" fmla="*/ 1130704 w 1130704"/>
              <a:gd name="connsiteY3" fmla="*/ 30712 h 307117"/>
              <a:gd name="connsiteX4" fmla="*/ 1130704 w 1130704"/>
              <a:gd name="connsiteY4" fmla="*/ 276405 h 307117"/>
              <a:gd name="connsiteX5" fmla="*/ 1099992 w 1130704"/>
              <a:gd name="connsiteY5" fmla="*/ 307117 h 307117"/>
              <a:gd name="connsiteX6" fmla="*/ 30712 w 1130704"/>
              <a:gd name="connsiteY6" fmla="*/ 307117 h 307117"/>
              <a:gd name="connsiteX7" fmla="*/ 0 w 1130704"/>
              <a:gd name="connsiteY7" fmla="*/ 276405 h 307117"/>
              <a:gd name="connsiteX8" fmla="*/ 0 w 1130704"/>
              <a:gd name="connsiteY8" fmla="*/ 30712 h 3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04" h="307117">
                <a:moveTo>
                  <a:pt x="0" y="30712"/>
                </a:moveTo>
                <a:cubicBezTo>
                  <a:pt x="0" y="13750"/>
                  <a:pt x="13750" y="0"/>
                  <a:pt x="30712" y="0"/>
                </a:cubicBezTo>
                <a:lnTo>
                  <a:pt x="1099992" y="0"/>
                </a:lnTo>
                <a:cubicBezTo>
                  <a:pt x="1116954" y="0"/>
                  <a:pt x="1130704" y="13750"/>
                  <a:pt x="1130704" y="30712"/>
                </a:cubicBezTo>
                <a:lnTo>
                  <a:pt x="1130704" y="276405"/>
                </a:lnTo>
                <a:cubicBezTo>
                  <a:pt x="1130704" y="293367"/>
                  <a:pt x="1116954" y="307117"/>
                  <a:pt x="1099992" y="307117"/>
                </a:cubicBezTo>
                <a:lnTo>
                  <a:pt x="30712" y="307117"/>
                </a:lnTo>
                <a:cubicBezTo>
                  <a:pt x="13750" y="307117"/>
                  <a:pt x="0" y="293367"/>
                  <a:pt x="0" y="276405"/>
                </a:cubicBezTo>
                <a:lnTo>
                  <a:pt x="0" y="30712"/>
                </a:lnTo>
                <a:close/>
              </a:path>
            </a:pathLst>
          </a:custGeom>
          <a:gradFill>
            <a:gsLst>
              <a:gs pos="3000">
                <a:schemeClr val="bg1"/>
              </a:gs>
              <a:gs pos="71000">
                <a:schemeClr val="bg1"/>
              </a:gs>
              <a:gs pos="100000">
                <a:srgbClr val="94ABF0"/>
              </a:gs>
            </a:gsLst>
            <a:path path="circle">
              <a:fillToRect l="50000" t="50000" r="50000" b="50000"/>
            </a:path>
          </a:gradFill>
          <a:ln w="1270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473" tIns="32313" rIns="42473" bIns="32313" numCol="1" spcCol="1270" anchor="ctr" anchorCtr="0">
            <a:noAutofit/>
          </a:bodyPr>
          <a:lstStyle/>
          <a:p>
            <a:pPr marL="0" marR="0" lvl="0" indent="0" algn="ctr" defTabSz="710565" rtl="0" eaLnBrk="1" fontAlgn="auto" latinLnBrk="0" hangingPunct="1">
              <a:lnSpc>
                <a:spcPct val="90000"/>
              </a:lnSpc>
              <a:spcBef>
                <a:spcPct val="0"/>
              </a:spcBef>
              <a:spcAft>
                <a:spcPct val="35000"/>
              </a:spcAft>
              <a:buClrTx/>
              <a:buSzTx/>
              <a:buFontTx/>
              <a:buNone/>
              <a:defRPr/>
            </a:pPr>
            <a:r>
              <a:rPr lang="zh-CN" altLang="en-US" sz="1600" dirty="0">
                <a:solidFill>
                  <a:schemeClr val="accent4">
                    <a:lumMod val="50000"/>
                  </a:schemeClr>
                </a:solidFill>
                <a:cs typeface="+mn-ea"/>
                <a:sym typeface="+mn-lt"/>
              </a:rPr>
              <a:t>小标题</a:t>
            </a:r>
            <a:endParaRPr kumimoji="0" lang="en-US" sz="1600" b="0" i="0" u="none" strike="noStrike" kern="1200" cap="none" spc="0" normalizeH="0" baseline="0" noProof="0" dirty="0">
              <a:ln>
                <a:noFill/>
              </a:ln>
              <a:solidFill>
                <a:schemeClr val="accent4">
                  <a:lumMod val="50000"/>
                </a:schemeClr>
              </a:solidFill>
              <a:effectLst/>
              <a:uLnTx/>
              <a:uFillTx/>
              <a:cs typeface="+mn-ea"/>
              <a:sym typeface="+mn-lt"/>
            </a:endParaRPr>
          </a:p>
        </p:txBody>
      </p:sp>
      <p:sp>
        <p:nvSpPr>
          <p:cNvPr id="21" name="Freeform 6"/>
          <p:cNvSpPr>
            <a:spLocks noEditPoints="1"/>
          </p:cNvSpPr>
          <p:nvPr/>
        </p:nvSpPr>
        <p:spPr bwMode="auto">
          <a:xfrm>
            <a:off x="4372456" y="2653277"/>
            <a:ext cx="824195" cy="776613"/>
          </a:xfrm>
          <a:custGeom>
            <a:avLst/>
            <a:gdLst>
              <a:gd name="T0" fmla="*/ 206 w 638"/>
              <a:gd name="T1" fmla="*/ 360 h 601"/>
              <a:gd name="T2" fmla="*/ 198 w 638"/>
              <a:gd name="T3" fmla="*/ 384 h 601"/>
              <a:gd name="T4" fmla="*/ 58 w 638"/>
              <a:gd name="T5" fmla="*/ 397 h 601"/>
              <a:gd name="T6" fmla="*/ 23 w 638"/>
              <a:gd name="T7" fmla="*/ 499 h 601"/>
              <a:gd name="T8" fmla="*/ 41 w 638"/>
              <a:gd name="T9" fmla="*/ 505 h 601"/>
              <a:gd name="T10" fmla="*/ 42 w 638"/>
              <a:gd name="T11" fmla="*/ 504 h 601"/>
              <a:gd name="T12" fmla="*/ 115 w 638"/>
              <a:gd name="T13" fmla="*/ 436 h 601"/>
              <a:gd name="T14" fmla="*/ 142 w 638"/>
              <a:gd name="T15" fmla="*/ 437 h 601"/>
              <a:gd name="T16" fmla="*/ 181 w 638"/>
              <a:gd name="T17" fmla="*/ 479 h 601"/>
              <a:gd name="T18" fmla="*/ 180 w 638"/>
              <a:gd name="T19" fmla="*/ 505 h 601"/>
              <a:gd name="T20" fmla="*/ 105 w 638"/>
              <a:gd name="T21" fmla="*/ 575 h 601"/>
              <a:gd name="T22" fmla="*/ 110 w 638"/>
              <a:gd name="T23" fmla="*/ 592 h 601"/>
              <a:gd name="T24" fmla="*/ 214 w 638"/>
              <a:gd name="T25" fmla="*/ 565 h 601"/>
              <a:gd name="T26" fmla="*/ 237 w 638"/>
              <a:gd name="T27" fmla="*/ 426 h 601"/>
              <a:gd name="T28" fmla="*/ 262 w 638"/>
              <a:gd name="T29" fmla="*/ 420 h 601"/>
              <a:gd name="T30" fmla="*/ 288 w 638"/>
              <a:gd name="T31" fmla="*/ 397 h 601"/>
              <a:gd name="T32" fmla="*/ 237 w 638"/>
              <a:gd name="T33" fmla="*/ 331 h 601"/>
              <a:gd name="T34" fmla="*/ 206 w 638"/>
              <a:gd name="T35" fmla="*/ 360 h 601"/>
              <a:gd name="T36" fmla="*/ 264 w 638"/>
              <a:gd name="T37" fmla="*/ 155 h 601"/>
              <a:gd name="T38" fmla="*/ 237 w 638"/>
              <a:gd name="T39" fmla="*/ 143 h 601"/>
              <a:gd name="T40" fmla="*/ 255 w 638"/>
              <a:gd name="T41" fmla="*/ 108 h 601"/>
              <a:gd name="T42" fmla="*/ 278 w 638"/>
              <a:gd name="T43" fmla="*/ 106 h 601"/>
              <a:gd name="T44" fmla="*/ 314 w 638"/>
              <a:gd name="T45" fmla="*/ 78 h 601"/>
              <a:gd name="T46" fmla="*/ 315 w 638"/>
              <a:gd name="T47" fmla="*/ 41 h 601"/>
              <a:gd name="T48" fmla="*/ 296 w 638"/>
              <a:gd name="T49" fmla="*/ 16 h 601"/>
              <a:gd name="T50" fmla="*/ 259 w 638"/>
              <a:gd name="T51" fmla="*/ 8 h 601"/>
              <a:gd name="T52" fmla="*/ 223 w 638"/>
              <a:gd name="T53" fmla="*/ 36 h 601"/>
              <a:gd name="T54" fmla="*/ 216 w 638"/>
              <a:gd name="T55" fmla="*/ 58 h 601"/>
              <a:gd name="T56" fmla="*/ 144 w 638"/>
              <a:gd name="T57" fmla="*/ 86 h 601"/>
              <a:gd name="T58" fmla="*/ 100 w 638"/>
              <a:gd name="T59" fmla="*/ 144 h 601"/>
              <a:gd name="T60" fmla="*/ 61 w 638"/>
              <a:gd name="T61" fmla="*/ 143 h 601"/>
              <a:gd name="T62" fmla="*/ 15 w 638"/>
              <a:gd name="T63" fmla="*/ 178 h 601"/>
              <a:gd name="T64" fmla="*/ 13 w 638"/>
              <a:gd name="T65" fmla="*/ 229 h 601"/>
              <a:gd name="T66" fmla="*/ 39 w 638"/>
              <a:gd name="T67" fmla="*/ 262 h 601"/>
              <a:gd name="T68" fmla="*/ 89 w 638"/>
              <a:gd name="T69" fmla="*/ 273 h 601"/>
              <a:gd name="T70" fmla="*/ 135 w 638"/>
              <a:gd name="T71" fmla="*/ 237 h 601"/>
              <a:gd name="T72" fmla="*/ 143 w 638"/>
              <a:gd name="T73" fmla="*/ 199 h 601"/>
              <a:gd name="T74" fmla="*/ 181 w 638"/>
              <a:gd name="T75" fmla="*/ 189 h 601"/>
              <a:gd name="T76" fmla="*/ 187 w 638"/>
              <a:gd name="T77" fmla="*/ 216 h 601"/>
              <a:gd name="T78" fmla="*/ 435 w 638"/>
              <a:gd name="T79" fmla="*/ 534 h 601"/>
              <a:gd name="T80" fmla="*/ 481 w 638"/>
              <a:gd name="T81" fmla="*/ 540 h 601"/>
              <a:gd name="T82" fmla="*/ 506 w 638"/>
              <a:gd name="T83" fmla="*/ 521 h 601"/>
              <a:gd name="T84" fmla="*/ 512 w 638"/>
              <a:gd name="T85" fmla="*/ 474 h 601"/>
              <a:gd name="T86" fmla="*/ 264 w 638"/>
              <a:gd name="T87" fmla="*/ 155 h 601"/>
              <a:gd name="T88" fmla="*/ 632 w 638"/>
              <a:gd name="T89" fmla="*/ 107 h 601"/>
              <a:gd name="T90" fmla="*/ 614 w 638"/>
              <a:gd name="T91" fmla="*/ 101 h 601"/>
              <a:gd name="T92" fmla="*/ 613 w 638"/>
              <a:gd name="T93" fmla="*/ 102 h 601"/>
              <a:gd name="T94" fmla="*/ 540 w 638"/>
              <a:gd name="T95" fmla="*/ 170 h 601"/>
              <a:gd name="T96" fmla="*/ 513 w 638"/>
              <a:gd name="T97" fmla="*/ 169 h 601"/>
              <a:gd name="T98" fmla="*/ 474 w 638"/>
              <a:gd name="T99" fmla="*/ 127 h 601"/>
              <a:gd name="T100" fmla="*/ 475 w 638"/>
              <a:gd name="T101" fmla="*/ 101 h 601"/>
              <a:gd name="T102" fmla="*/ 550 w 638"/>
              <a:gd name="T103" fmla="*/ 31 h 601"/>
              <a:gd name="T104" fmla="*/ 545 w 638"/>
              <a:gd name="T105" fmla="*/ 14 h 601"/>
              <a:gd name="T106" fmla="*/ 440 w 638"/>
              <a:gd name="T107" fmla="*/ 41 h 601"/>
              <a:gd name="T108" fmla="*/ 418 w 638"/>
              <a:gd name="T109" fmla="*/ 180 h 601"/>
              <a:gd name="T110" fmla="*/ 392 w 638"/>
              <a:gd name="T111" fmla="*/ 186 h 601"/>
              <a:gd name="T112" fmla="*/ 355 w 638"/>
              <a:gd name="T113" fmla="*/ 221 h 601"/>
              <a:gd name="T114" fmla="*/ 406 w 638"/>
              <a:gd name="T115" fmla="*/ 286 h 601"/>
              <a:gd name="T116" fmla="*/ 449 w 638"/>
              <a:gd name="T117" fmla="*/ 247 h 601"/>
              <a:gd name="T118" fmla="*/ 456 w 638"/>
              <a:gd name="T119" fmla="*/ 221 h 601"/>
              <a:gd name="T120" fmla="*/ 597 w 638"/>
              <a:gd name="T121" fmla="*/ 209 h 601"/>
              <a:gd name="T122" fmla="*/ 632 w 638"/>
              <a:gd name="T123" fmla="*/ 107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8" h="601">
                <a:moveTo>
                  <a:pt x="206" y="360"/>
                </a:moveTo>
                <a:cubicBezTo>
                  <a:pt x="199" y="366"/>
                  <a:pt x="196" y="375"/>
                  <a:pt x="198" y="384"/>
                </a:cubicBezTo>
                <a:cubicBezTo>
                  <a:pt x="155" y="357"/>
                  <a:pt x="97" y="360"/>
                  <a:pt x="58" y="397"/>
                </a:cubicBezTo>
                <a:cubicBezTo>
                  <a:pt x="29" y="424"/>
                  <a:pt x="17" y="463"/>
                  <a:pt x="23" y="499"/>
                </a:cubicBezTo>
                <a:cubicBezTo>
                  <a:pt x="24" y="504"/>
                  <a:pt x="29" y="515"/>
                  <a:pt x="41" y="505"/>
                </a:cubicBezTo>
                <a:cubicBezTo>
                  <a:pt x="41" y="504"/>
                  <a:pt x="41" y="504"/>
                  <a:pt x="42" y="504"/>
                </a:cubicBezTo>
                <a:cubicBezTo>
                  <a:pt x="115" y="436"/>
                  <a:pt x="115" y="436"/>
                  <a:pt x="115" y="436"/>
                </a:cubicBezTo>
                <a:cubicBezTo>
                  <a:pt x="122" y="429"/>
                  <a:pt x="134" y="429"/>
                  <a:pt x="142" y="437"/>
                </a:cubicBezTo>
                <a:cubicBezTo>
                  <a:pt x="181" y="479"/>
                  <a:pt x="181" y="479"/>
                  <a:pt x="181" y="479"/>
                </a:cubicBezTo>
                <a:cubicBezTo>
                  <a:pt x="188" y="486"/>
                  <a:pt x="187" y="498"/>
                  <a:pt x="180" y="505"/>
                </a:cubicBezTo>
                <a:cubicBezTo>
                  <a:pt x="105" y="575"/>
                  <a:pt x="105" y="575"/>
                  <a:pt x="105" y="575"/>
                </a:cubicBezTo>
                <a:cubicBezTo>
                  <a:pt x="93" y="586"/>
                  <a:pt x="106" y="591"/>
                  <a:pt x="110" y="592"/>
                </a:cubicBezTo>
                <a:cubicBezTo>
                  <a:pt x="146" y="601"/>
                  <a:pt x="185" y="592"/>
                  <a:pt x="214" y="565"/>
                </a:cubicBezTo>
                <a:cubicBezTo>
                  <a:pt x="254" y="528"/>
                  <a:pt x="261" y="471"/>
                  <a:pt x="237" y="426"/>
                </a:cubicBezTo>
                <a:cubicBezTo>
                  <a:pt x="246" y="428"/>
                  <a:pt x="255" y="427"/>
                  <a:pt x="262" y="420"/>
                </a:cubicBezTo>
                <a:cubicBezTo>
                  <a:pt x="288" y="397"/>
                  <a:pt x="288" y="397"/>
                  <a:pt x="288" y="397"/>
                </a:cubicBezTo>
                <a:cubicBezTo>
                  <a:pt x="237" y="331"/>
                  <a:pt x="237" y="331"/>
                  <a:pt x="237" y="331"/>
                </a:cubicBezTo>
                <a:lnTo>
                  <a:pt x="206" y="360"/>
                </a:lnTo>
                <a:close/>
                <a:moveTo>
                  <a:pt x="264" y="155"/>
                </a:moveTo>
                <a:cubicBezTo>
                  <a:pt x="258" y="147"/>
                  <a:pt x="247" y="143"/>
                  <a:pt x="237" y="143"/>
                </a:cubicBezTo>
                <a:cubicBezTo>
                  <a:pt x="246" y="131"/>
                  <a:pt x="252" y="119"/>
                  <a:pt x="255" y="108"/>
                </a:cubicBezTo>
                <a:cubicBezTo>
                  <a:pt x="263" y="111"/>
                  <a:pt x="271" y="111"/>
                  <a:pt x="278" y="106"/>
                </a:cubicBezTo>
                <a:cubicBezTo>
                  <a:pt x="314" y="78"/>
                  <a:pt x="314" y="78"/>
                  <a:pt x="314" y="78"/>
                </a:cubicBezTo>
                <a:cubicBezTo>
                  <a:pt x="324" y="70"/>
                  <a:pt x="325" y="53"/>
                  <a:pt x="315" y="41"/>
                </a:cubicBezTo>
                <a:cubicBezTo>
                  <a:pt x="296" y="16"/>
                  <a:pt x="296" y="16"/>
                  <a:pt x="296" y="16"/>
                </a:cubicBezTo>
                <a:cubicBezTo>
                  <a:pt x="286" y="4"/>
                  <a:pt x="270" y="0"/>
                  <a:pt x="259" y="8"/>
                </a:cubicBezTo>
                <a:cubicBezTo>
                  <a:pt x="223" y="36"/>
                  <a:pt x="223" y="36"/>
                  <a:pt x="223" y="36"/>
                </a:cubicBezTo>
                <a:cubicBezTo>
                  <a:pt x="217" y="41"/>
                  <a:pt x="215" y="50"/>
                  <a:pt x="216" y="58"/>
                </a:cubicBezTo>
                <a:cubicBezTo>
                  <a:pt x="194" y="58"/>
                  <a:pt x="168" y="67"/>
                  <a:pt x="144" y="86"/>
                </a:cubicBezTo>
                <a:cubicBezTo>
                  <a:pt x="122" y="103"/>
                  <a:pt x="107" y="124"/>
                  <a:pt x="100" y="144"/>
                </a:cubicBezTo>
                <a:cubicBezTo>
                  <a:pt x="88" y="135"/>
                  <a:pt x="72" y="134"/>
                  <a:pt x="61" y="143"/>
                </a:cubicBezTo>
                <a:cubicBezTo>
                  <a:pt x="15" y="178"/>
                  <a:pt x="15" y="178"/>
                  <a:pt x="15" y="178"/>
                </a:cubicBezTo>
                <a:cubicBezTo>
                  <a:pt x="1" y="189"/>
                  <a:pt x="0" y="212"/>
                  <a:pt x="13" y="229"/>
                </a:cubicBezTo>
                <a:cubicBezTo>
                  <a:pt x="39" y="262"/>
                  <a:pt x="39" y="262"/>
                  <a:pt x="39" y="262"/>
                </a:cubicBezTo>
                <a:cubicBezTo>
                  <a:pt x="52" y="279"/>
                  <a:pt x="75" y="284"/>
                  <a:pt x="89" y="273"/>
                </a:cubicBezTo>
                <a:cubicBezTo>
                  <a:pt x="135" y="237"/>
                  <a:pt x="135" y="237"/>
                  <a:pt x="135" y="237"/>
                </a:cubicBezTo>
                <a:cubicBezTo>
                  <a:pt x="146" y="229"/>
                  <a:pt x="148" y="213"/>
                  <a:pt x="143" y="199"/>
                </a:cubicBezTo>
                <a:cubicBezTo>
                  <a:pt x="155" y="198"/>
                  <a:pt x="168" y="195"/>
                  <a:pt x="181" y="189"/>
                </a:cubicBezTo>
                <a:cubicBezTo>
                  <a:pt x="179" y="198"/>
                  <a:pt x="181" y="208"/>
                  <a:pt x="187" y="216"/>
                </a:cubicBezTo>
                <a:cubicBezTo>
                  <a:pt x="435" y="534"/>
                  <a:pt x="435" y="534"/>
                  <a:pt x="435" y="534"/>
                </a:cubicBezTo>
                <a:cubicBezTo>
                  <a:pt x="446" y="549"/>
                  <a:pt x="467" y="551"/>
                  <a:pt x="481" y="540"/>
                </a:cubicBezTo>
                <a:cubicBezTo>
                  <a:pt x="506" y="521"/>
                  <a:pt x="506" y="521"/>
                  <a:pt x="506" y="521"/>
                </a:cubicBezTo>
                <a:cubicBezTo>
                  <a:pt x="521" y="509"/>
                  <a:pt x="523" y="488"/>
                  <a:pt x="512" y="474"/>
                </a:cubicBezTo>
                <a:lnTo>
                  <a:pt x="264" y="155"/>
                </a:lnTo>
                <a:close/>
                <a:moveTo>
                  <a:pt x="632" y="107"/>
                </a:moveTo>
                <a:cubicBezTo>
                  <a:pt x="630" y="102"/>
                  <a:pt x="626" y="91"/>
                  <a:pt x="614" y="101"/>
                </a:cubicBezTo>
                <a:cubicBezTo>
                  <a:pt x="614" y="102"/>
                  <a:pt x="613" y="102"/>
                  <a:pt x="613" y="102"/>
                </a:cubicBezTo>
                <a:cubicBezTo>
                  <a:pt x="540" y="170"/>
                  <a:pt x="540" y="170"/>
                  <a:pt x="540" y="170"/>
                </a:cubicBezTo>
                <a:cubicBezTo>
                  <a:pt x="532" y="177"/>
                  <a:pt x="520" y="177"/>
                  <a:pt x="513" y="169"/>
                </a:cubicBezTo>
                <a:cubicBezTo>
                  <a:pt x="474" y="127"/>
                  <a:pt x="474" y="127"/>
                  <a:pt x="474" y="127"/>
                </a:cubicBezTo>
                <a:cubicBezTo>
                  <a:pt x="467" y="120"/>
                  <a:pt x="468" y="108"/>
                  <a:pt x="475" y="101"/>
                </a:cubicBezTo>
                <a:cubicBezTo>
                  <a:pt x="550" y="31"/>
                  <a:pt x="550" y="31"/>
                  <a:pt x="550" y="31"/>
                </a:cubicBezTo>
                <a:cubicBezTo>
                  <a:pt x="561" y="20"/>
                  <a:pt x="549" y="15"/>
                  <a:pt x="545" y="14"/>
                </a:cubicBezTo>
                <a:cubicBezTo>
                  <a:pt x="509" y="5"/>
                  <a:pt x="470" y="14"/>
                  <a:pt x="440" y="41"/>
                </a:cubicBezTo>
                <a:cubicBezTo>
                  <a:pt x="401" y="78"/>
                  <a:pt x="394" y="135"/>
                  <a:pt x="418" y="180"/>
                </a:cubicBezTo>
                <a:cubicBezTo>
                  <a:pt x="409" y="178"/>
                  <a:pt x="399" y="180"/>
                  <a:pt x="392" y="186"/>
                </a:cubicBezTo>
                <a:cubicBezTo>
                  <a:pt x="355" y="221"/>
                  <a:pt x="355" y="221"/>
                  <a:pt x="355" y="221"/>
                </a:cubicBezTo>
                <a:cubicBezTo>
                  <a:pt x="406" y="286"/>
                  <a:pt x="406" y="286"/>
                  <a:pt x="406" y="286"/>
                </a:cubicBezTo>
                <a:cubicBezTo>
                  <a:pt x="449" y="247"/>
                  <a:pt x="449" y="247"/>
                  <a:pt x="449" y="247"/>
                </a:cubicBezTo>
                <a:cubicBezTo>
                  <a:pt x="456" y="240"/>
                  <a:pt x="458" y="231"/>
                  <a:pt x="456" y="221"/>
                </a:cubicBezTo>
                <a:cubicBezTo>
                  <a:pt x="499" y="249"/>
                  <a:pt x="557" y="246"/>
                  <a:pt x="597" y="209"/>
                </a:cubicBezTo>
                <a:cubicBezTo>
                  <a:pt x="626" y="182"/>
                  <a:pt x="638" y="143"/>
                  <a:pt x="632" y="107"/>
                </a:cubicBezTo>
                <a:close/>
              </a:path>
            </a:pathLst>
          </a:custGeom>
          <a:solidFill>
            <a:schemeClr val="accent4">
              <a:lumMod val="50000"/>
            </a:schemeClr>
          </a:solidFill>
          <a:ln>
            <a:noFill/>
          </a:ln>
        </p:spPr>
        <p:txBody>
          <a:bodyPr vert="horz" wrap="square" lIns="121920" tIns="60960" rIns="121920" bIns="6096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3229"/>
              </a:solidFill>
              <a:effectLst/>
              <a:uLnTx/>
              <a:uFillTx/>
              <a:cs typeface="+mn-ea"/>
              <a:sym typeface="+mn-lt"/>
            </a:endParaRPr>
          </a:p>
        </p:txBody>
      </p:sp>
      <p:sp>
        <p:nvSpPr>
          <p:cNvPr id="22" name="Freeform 11"/>
          <p:cNvSpPr>
            <a:spLocks noEditPoints="1"/>
          </p:cNvSpPr>
          <p:nvPr/>
        </p:nvSpPr>
        <p:spPr bwMode="auto">
          <a:xfrm>
            <a:off x="6926614" y="2479464"/>
            <a:ext cx="777969" cy="902059"/>
          </a:xfrm>
          <a:custGeom>
            <a:avLst/>
            <a:gdLst>
              <a:gd name="T0" fmla="*/ 229 w 443"/>
              <a:gd name="T1" fmla="*/ 257 h 514"/>
              <a:gd name="T2" fmla="*/ 236 w 443"/>
              <a:gd name="T3" fmla="*/ 252 h 514"/>
              <a:gd name="T4" fmla="*/ 268 w 443"/>
              <a:gd name="T5" fmla="*/ 191 h 514"/>
              <a:gd name="T6" fmla="*/ 229 w 443"/>
              <a:gd name="T7" fmla="*/ 191 h 514"/>
              <a:gd name="T8" fmla="*/ 229 w 443"/>
              <a:gd name="T9" fmla="*/ 257 h 514"/>
              <a:gd name="T10" fmla="*/ 167 w 443"/>
              <a:gd name="T11" fmla="*/ 113 h 514"/>
              <a:gd name="T12" fmla="*/ 167 w 443"/>
              <a:gd name="T13" fmla="*/ 265 h 514"/>
              <a:gd name="T14" fmla="*/ 212 w 443"/>
              <a:gd name="T15" fmla="*/ 264 h 514"/>
              <a:gd name="T16" fmla="*/ 212 w 443"/>
              <a:gd name="T17" fmla="*/ 113 h 514"/>
              <a:gd name="T18" fmla="*/ 167 w 443"/>
              <a:gd name="T19" fmla="*/ 113 h 514"/>
              <a:gd name="T20" fmla="*/ 125 w 443"/>
              <a:gd name="T21" fmla="*/ 236 h 514"/>
              <a:gd name="T22" fmla="*/ 150 w 443"/>
              <a:gd name="T23" fmla="*/ 258 h 514"/>
              <a:gd name="T24" fmla="*/ 150 w 443"/>
              <a:gd name="T25" fmla="*/ 155 h 514"/>
              <a:gd name="T26" fmla="*/ 117 w 443"/>
              <a:gd name="T27" fmla="*/ 155 h 514"/>
              <a:gd name="T28" fmla="*/ 125 w 443"/>
              <a:gd name="T29" fmla="*/ 236 h 514"/>
              <a:gd name="T30" fmla="*/ 428 w 443"/>
              <a:gd name="T31" fmla="*/ 431 h 514"/>
              <a:gd name="T32" fmla="*/ 371 w 443"/>
              <a:gd name="T33" fmla="*/ 354 h 514"/>
              <a:gd name="T34" fmla="*/ 329 w 443"/>
              <a:gd name="T35" fmla="*/ 335 h 514"/>
              <a:gd name="T36" fmla="*/ 326 w 443"/>
              <a:gd name="T37" fmla="*/ 326 h 514"/>
              <a:gd name="T38" fmla="*/ 317 w 443"/>
              <a:gd name="T39" fmla="*/ 314 h 514"/>
              <a:gd name="T40" fmla="*/ 305 w 443"/>
              <a:gd name="T41" fmla="*/ 308 h 514"/>
              <a:gd name="T42" fmla="*/ 323 w 443"/>
              <a:gd name="T43" fmla="*/ 90 h 514"/>
              <a:gd name="T44" fmla="*/ 90 w 443"/>
              <a:gd name="T45" fmla="*/ 55 h 514"/>
              <a:gd name="T46" fmla="*/ 55 w 443"/>
              <a:gd name="T47" fmla="*/ 288 h 514"/>
              <a:gd name="T48" fmla="*/ 269 w 443"/>
              <a:gd name="T49" fmla="*/ 335 h 514"/>
              <a:gd name="T50" fmla="*/ 271 w 443"/>
              <a:gd name="T51" fmla="*/ 348 h 514"/>
              <a:gd name="T52" fmla="*/ 280 w 443"/>
              <a:gd name="T53" fmla="*/ 360 h 514"/>
              <a:gd name="T54" fmla="*/ 288 w 443"/>
              <a:gd name="T55" fmla="*/ 365 h 514"/>
              <a:gd name="T56" fmla="*/ 294 w 443"/>
              <a:gd name="T57" fmla="*/ 411 h 514"/>
              <a:gd name="T58" fmla="*/ 351 w 443"/>
              <a:gd name="T59" fmla="*/ 488 h 514"/>
              <a:gd name="T60" fmla="*/ 418 w 443"/>
              <a:gd name="T61" fmla="*/ 498 h 514"/>
              <a:gd name="T62" fmla="*/ 428 w 443"/>
              <a:gd name="T63" fmla="*/ 431 h 514"/>
              <a:gd name="T64" fmla="*/ 250 w 443"/>
              <a:gd name="T65" fmla="*/ 271 h 514"/>
              <a:gd name="T66" fmla="*/ 106 w 443"/>
              <a:gd name="T67" fmla="*/ 250 h 514"/>
              <a:gd name="T68" fmla="*/ 128 w 443"/>
              <a:gd name="T69" fmla="*/ 106 h 514"/>
              <a:gd name="T70" fmla="*/ 271 w 443"/>
              <a:gd name="T71" fmla="*/ 128 h 514"/>
              <a:gd name="T72" fmla="*/ 250 w 443"/>
              <a:gd name="T73" fmla="*/ 27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3" h="514">
                <a:moveTo>
                  <a:pt x="229" y="257"/>
                </a:moveTo>
                <a:cubicBezTo>
                  <a:pt x="231" y="256"/>
                  <a:pt x="234" y="254"/>
                  <a:pt x="236" y="252"/>
                </a:cubicBezTo>
                <a:cubicBezTo>
                  <a:pt x="256" y="237"/>
                  <a:pt x="267" y="215"/>
                  <a:pt x="268" y="191"/>
                </a:cubicBezTo>
                <a:cubicBezTo>
                  <a:pt x="229" y="191"/>
                  <a:pt x="229" y="191"/>
                  <a:pt x="229" y="191"/>
                </a:cubicBezTo>
                <a:lnTo>
                  <a:pt x="229" y="257"/>
                </a:lnTo>
                <a:close/>
                <a:moveTo>
                  <a:pt x="167" y="113"/>
                </a:moveTo>
                <a:cubicBezTo>
                  <a:pt x="167" y="265"/>
                  <a:pt x="167" y="265"/>
                  <a:pt x="167" y="265"/>
                </a:cubicBezTo>
                <a:cubicBezTo>
                  <a:pt x="182" y="269"/>
                  <a:pt x="197" y="269"/>
                  <a:pt x="212" y="264"/>
                </a:cubicBezTo>
                <a:cubicBezTo>
                  <a:pt x="212" y="113"/>
                  <a:pt x="212" y="113"/>
                  <a:pt x="212" y="113"/>
                </a:cubicBezTo>
                <a:cubicBezTo>
                  <a:pt x="197" y="109"/>
                  <a:pt x="182" y="109"/>
                  <a:pt x="167" y="113"/>
                </a:cubicBezTo>
                <a:close/>
                <a:moveTo>
                  <a:pt x="125" y="236"/>
                </a:moveTo>
                <a:cubicBezTo>
                  <a:pt x="132" y="245"/>
                  <a:pt x="141" y="252"/>
                  <a:pt x="150" y="258"/>
                </a:cubicBezTo>
                <a:cubicBezTo>
                  <a:pt x="150" y="155"/>
                  <a:pt x="150" y="155"/>
                  <a:pt x="150" y="155"/>
                </a:cubicBezTo>
                <a:cubicBezTo>
                  <a:pt x="117" y="155"/>
                  <a:pt x="117" y="155"/>
                  <a:pt x="117" y="155"/>
                </a:cubicBezTo>
                <a:cubicBezTo>
                  <a:pt x="105" y="181"/>
                  <a:pt x="107" y="212"/>
                  <a:pt x="125" y="236"/>
                </a:cubicBezTo>
                <a:close/>
                <a:moveTo>
                  <a:pt x="428" y="431"/>
                </a:moveTo>
                <a:cubicBezTo>
                  <a:pt x="371" y="354"/>
                  <a:pt x="371" y="354"/>
                  <a:pt x="371" y="354"/>
                </a:cubicBezTo>
                <a:cubicBezTo>
                  <a:pt x="361" y="341"/>
                  <a:pt x="345" y="334"/>
                  <a:pt x="329" y="335"/>
                </a:cubicBezTo>
                <a:cubicBezTo>
                  <a:pt x="329" y="332"/>
                  <a:pt x="328" y="328"/>
                  <a:pt x="326" y="326"/>
                </a:cubicBezTo>
                <a:cubicBezTo>
                  <a:pt x="317" y="314"/>
                  <a:pt x="317" y="314"/>
                  <a:pt x="317" y="314"/>
                </a:cubicBezTo>
                <a:cubicBezTo>
                  <a:pt x="315" y="310"/>
                  <a:pt x="310" y="308"/>
                  <a:pt x="305" y="308"/>
                </a:cubicBezTo>
                <a:cubicBezTo>
                  <a:pt x="364" y="251"/>
                  <a:pt x="373" y="157"/>
                  <a:pt x="323" y="90"/>
                </a:cubicBezTo>
                <a:cubicBezTo>
                  <a:pt x="268" y="16"/>
                  <a:pt x="164" y="0"/>
                  <a:pt x="90" y="55"/>
                </a:cubicBezTo>
                <a:cubicBezTo>
                  <a:pt x="16" y="110"/>
                  <a:pt x="0" y="214"/>
                  <a:pt x="55" y="288"/>
                </a:cubicBezTo>
                <a:cubicBezTo>
                  <a:pt x="105" y="356"/>
                  <a:pt x="197" y="375"/>
                  <a:pt x="269" y="335"/>
                </a:cubicBezTo>
                <a:cubicBezTo>
                  <a:pt x="268" y="340"/>
                  <a:pt x="268" y="345"/>
                  <a:pt x="271" y="348"/>
                </a:cubicBezTo>
                <a:cubicBezTo>
                  <a:pt x="280" y="360"/>
                  <a:pt x="280" y="360"/>
                  <a:pt x="280" y="360"/>
                </a:cubicBezTo>
                <a:cubicBezTo>
                  <a:pt x="282" y="363"/>
                  <a:pt x="285" y="364"/>
                  <a:pt x="288" y="365"/>
                </a:cubicBezTo>
                <a:cubicBezTo>
                  <a:pt x="282" y="380"/>
                  <a:pt x="284" y="397"/>
                  <a:pt x="294" y="411"/>
                </a:cubicBezTo>
                <a:cubicBezTo>
                  <a:pt x="351" y="488"/>
                  <a:pt x="351" y="488"/>
                  <a:pt x="351" y="488"/>
                </a:cubicBezTo>
                <a:cubicBezTo>
                  <a:pt x="367" y="509"/>
                  <a:pt x="397" y="514"/>
                  <a:pt x="418" y="498"/>
                </a:cubicBezTo>
                <a:cubicBezTo>
                  <a:pt x="439" y="482"/>
                  <a:pt x="443" y="452"/>
                  <a:pt x="428" y="431"/>
                </a:cubicBezTo>
                <a:close/>
                <a:moveTo>
                  <a:pt x="250" y="271"/>
                </a:moveTo>
                <a:cubicBezTo>
                  <a:pt x="204" y="305"/>
                  <a:pt x="140" y="296"/>
                  <a:pt x="106" y="250"/>
                </a:cubicBezTo>
                <a:cubicBezTo>
                  <a:pt x="73" y="204"/>
                  <a:pt x="82" y="140"/>
                  <a:pt x="128" y="106"/>
                </a:cubicBezTo>
                <a:cubicBezTo>
                  <a:pt x="173" y="73"/>
                  <a:pt x="238" y="82"/>
                  <a:pt x="271" y="128"/>
                </a:cubicBezTo>
                <a:cubicBezTo>
                  <a:pt x="305" y="173"/>
                  <a:pt x="296" y="238"/>
                  <a:pt x="250" y="271"/>
                </a:cubicBezTo>
                <a:close/>
              </a:path>
            </a:pathLst>
          </a:custGeom>
          <a:solidFill>
            <a:schemeClr val="accent4">
              <a:lumMod val="50000"/>
            </a:schemeClr>
          </a:solidFill>
          <a:ln>
            <a:noFill/>
          </a:ln>
        </p:spPr>
        <p:txBody>
          <a:bodyPr vert="horz" wrap="square" lIns="121920" tIns="60960" rIns="121920" bIns="6096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3229"/>
              </a:solidFill>
              <a:effectLst/>
              <a:uLnTx/>
              <a:uFillTx/>
              <a:cs typeface="+mn-ea"/>
              <a:sym typeface="+mn-lt"/>
            </a:endParaRPr>
          </a:p>
        </p:txBody>
      </p:sp>
      <p:sp>
        <p:nvSpPr>
          <p:cNvPr id="23" name="Freeform 21"/>
          <p:cNvSpPr/>
          <p:nvPr/>
        </p:nvSpPr>
        <p:spPr bwMode="auto">
          <a:xfrm>
            <a:off x="9476319" y="2717814"/>
            <a:ext cx="851784" cy="647652"/>
          </a:xfrm>
          <a:custGeom>
            <a:avLst/>
            <a:gdLst>
              <a:gd name="T0" fmla="*/ 49 w 177"/>
              <a:gd name="T1" fmla="*/ 114 h 115"/>
              <a:gd name="T2" fmla="*/ 40 w 177"/>
              <a:gd name="T3" fmla="*/ 108 h 115"/>
              <a:gd name="T4" fmla="*/ 40 w 177"/>
              <a:gd name="T5" fmla="*/ 108 h 115"/>
              <a:gd name="T6" fmla="*/ 5 w 177"/>
              <a:gd name="T7" fmla="*/ 59 h 115"/>
              <a:gd name="T8" fmla="*/ 5 w 177"/>
              <a:gd name="T9" fmla="*/ 59 h 115"/>
              <a:gd name="T10" fmla="*/ 9 w 177"/>
              <a:gd name="T11" fmla="*/ 38 h 115"/>
              <a:gd name="T12" fmla="*/ 9 w 177"/>
              <a:gd name="T13" fmla="*/ 38 h 115"/>
              <a:gd name="T14" fmla="*/ 29 w 177"/>
              <a:gd name="T15" fmla="*/ 42 h 115"/>
              <a:gd name="T16" fmla="*/ 29 w 177"/>
              <a:gd name="T17" fmla="*/ 42 h 115"/>
              <a:gd name="T18" fmla="*/ 55 w 177"/>
              <a:gd name="T19" fmla="*/ 79 h 115"/>
              <a:gd name="T20" fmla="*/ 151 w 177"/>
              <a:gd name="T21" fmla="*/ 5 h 115"/>
              <a:gd name="T22" fmla="*/ 172 w 177"/>
              <a:gd name="T23" fmla="*/ 7 h 115"/>
              <a:gd name="T24" fmla="*/ 172 w 177"/>
              <a:gd name="T25" fmla="*/ 7 h 115"/>
              <a:gd name="T26" fmla="*/ 170 w 177"/>
              <a:gd name="T27" fmla="*/ 28 h 115"/>
              <a:gd name="T28" fmla="*/ 170 w 177"/>
              <a:gd name="T29" fmla="*/ 28 h 115"/>
              <a:gd name="T30" fmla="*/ 61 w 177"/>
              <a:gd name="T31" fmla="*/ 111 h 115"/>
              <a:gd name="T32" fmla="*/ 52 w 177"/>
              <a:gd name="T33" fmla="*/ 115 h 115"/>
              <a:gd name="T34" fmla="*/ 52 w 177"/>
              <a:gd name="T35" fmla="*/ 115 h 115"/>
              <a:gd name="T36" fmla="*/ 49 w 177"/>
              <a:gd name="T3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15">
                <a:moveTo>
                  <a:pt x="49" y="114"/>
                </a:moveTo>
                <a:cubicBezTo>
                  <a:pt x="46" y="114"/>
                  <a:pt x="42" y="112"/>
                  <a:pt x="40" y="108"/>
                </a:cubicBezTo>
                <a:cubicBezTo>
                  <a:pt x="40" y="108"/>
                  <a:pt x="40" y="108"/>
                  <a:pt x="40" y="108"/>
                </a:cubicBezTo>
                <a:cubicBezTo>
                  <a:pt x="5" y="59"/>
                  <a:pt x="5" y="59"/>
                  <a:pt x="5" y="59"/>
                </a:cubicBezTo>
                <a:cubicBezTo>
                  <a:pt x="5" y="59"/>
                  <a:pt x="5" y="59"/>
                  <a:pt x="5" y="59"/>
                </a:cubicBezTo>
                <a:cubicBezTo>
                  <a:pt x="0" y="52"/>
                  <a:pt x="2" y="43"/>
                  <a:pt x="9" y="38"/>
                </a:cubicBezTo>
                <a:cubicBezTo>
                  <a:pt x="9" y="38"/>
                  <a:pt x="9" y="38"/>
                  <a:pt x="9" y="38"/>
                </a:cubicBezTo>
                <a:cubicBezTo>
                  <a:pt x="15" y="33"/>
                  <a:pt x="25" y="35"/>
                  <a:pt x="29" y="42"/>
                </a:cubicBezTo>
                <a:cubicBezTo>
                  <a:pt x="29" y="42"/>
                  <a:pt x="29" y="42"/>
                  <a:pt x="29" y="42"/>
                </a:cubicBezTo>
                <a:cubicBezTo>
                  <a:pt x="55" y="79"/>
                  <a:pt x="55" y="79"/>
                  <a:pt x="55" y="79"/>
                </a:cubicBezTo>
                <a:cubicBezTo>
                  <a:pt x="151" y="5"/>
                  <a:pt x="151" y="5"/>
                  <a:pt x="151" y="5"/>
                </a:cubicBezTo>
                <a:cubicBezTo>
                  <a:pt x="158" y="0"/>
                  <a:pt x="167" y="1"/>
                  <a:pt x="172" y="7"/>
                </a:cubicBezTo>
                <a:cubicBezTo>
                  <a:pt x="172" y="7"/>
                  <a:pt x="172" y="7"/>
                  <a:pt x="172" y="7"/>
                </a:cubicBezTo>
                <a:cubicBezTo>
                  <a:pt x="177" y="14"/>
                  <a:pt x="176" y="23"/>
                  <a:pt x="170" y="28"/>
                </a:cubicBezTo>
                <a:cubicBezTo>
                  <a:pt x="170" y="28"/>
                  <a:pt x="170" y="28"/>
                  <a:pt x="170" y="28"/>
                </a:cubicBezTo>
                <a:cubicBezTo>
                  <a:pt x="61" y="111"/>
                  <a:pt x="61" y="111"/>
                  <a:pt x="61" y="111"/>
                </a:cubicBezTo>
                <a:cubicBezTo>
                  <a:pt x="58" y="113"/>
                  <a:pt x="55" y="115"/>
                  <a:pt x="52" y="115"/>
                </a:cubicBezTo>
                <a:cubicBezTo>
                  <a:pt x="52" y="115"/>
                  <a:pt x="52" y="115"/>
                  <a:pt x="52" y="115"/>
                </a:cubicBezTo>
                <a:cubicBezTo>
                  <a:pt x="51" y="115"/>
                  <a:pt x="50" y="114"/>
                  <a:pt x="49" y="114"/>
                </a:cubicBezTo>
                <a:close/>
              </a:path>
            </a:pathLst>
          </a:custGeom>
          <a:solidFill>
            <a:schemeClr val="accent4">
              <a:lumMod val="50000"/>
            </a:schemeClr>
          </a:solidFill>
          <a:ln>
            <a:noFill/>
          </a:ln>
        </p:spPr>
        <p:txBody>
          <a:bodyPr vert="horz" wrap="square" lIns="121920" tIns="60960" rIns="121920" bIns="6096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3229"/>
              </a:solidFill>
              <a:effectLst/>
              <a:uLnTx/>
              <a:uFillTx/>
              <a:cs typeface="+mn-ea"/>
              <a:sym typeface="+mn-lt"/>
            </a:endParaRPr>
          </a:p>
        </p:txBody>
      </p:sp>
      <p:sp>
        <p:nvSpPr>
          <p:cNvPr id="24" name="Freeform 11"/>
          <p:cNvSpPr>
            <a:spLocks noEditPoints="1"/>
          </p:cNvSpPr>
          <p:nvPr/>
        </p:nvSpPr>
        <p:spPr bwMode="auto">
          <a:xfrm>
            <a:off x="1914464" y="2438800"/>
            <a:ext cx="564087" cy="907381"/>
          </a:xfrm>
          <a:custGeom>
            <a:avLst/>
            <a:gdLst>
              <a:gd name="T0" fmla="*/ 450 w 503"/>
              <a:gd name="T1" fmla="*/ 88 h 809"/>
              <a:gd name="T2" fmla="*/ 265 w 503"/>
              <a:gd name="T3" fmla="*/ 0 h 809"/>
              <a:gd name="T4" fmla="*/ 253 w 503"/>
              <a:gd name="T5" fmla="*/ 0 h 809"/>
              <a:gd name="T6" fmla="*/ 239 w 503"/>
              <a:gd name="T7" fmla="*/ 0 h 809"/>
              <a:gd name="T8" fmla="*/ 238 w 503"/>
              <a:gd name="T9" fmla="*/ 0 h 809"/>
              <a:gd name="T10" fmla="*/ 53 w 503"/>
              <a:gd name="T11" fmla="*/ 88 h 809"/>
              <a:gd name="T12" fmla="*/ 0 w 503"/>
              <a:gd name="T13" fmla="*/ 244 h 809"/>
              <a:gd name="T14" fmla="*/ 21 w 503"/>
              <a:gd name="T15" fmla="*/ 338 h 809"/>
              <a:gd name="T16" fmla="*/ 102 w 503"/>
              <a:gd name="T17" fmla="*/ 522 h 809"/>
              <a:gd name="T18" fmla="*/ 135 w 503"/>
              <a:gd name="T19" fmla="*/ 628 h 809"/>
              <a:gd name="T20" fmla="*/ 142 w 503"/>
              <a:gd name="T21" fmla="*/ 642 h 809"/>
              <a:gd name="T22" fmla="*/ 361 w 503"/>
              <a:gd name="T23" fmla="*/ 642 h 809"/>
              <a:gd name="T24" fmla="*/ 368 w 503"/>
              <a:gd name="T25" fmla="*/ 628 h 809"/>
              <a:gd name="T26" fmla="*/ 401 w 503"/>
              <a:gd name="T27" fmla="*/ 522 h 809"/>
              <a:gd name="T28" fmla="*/ 482 w 503"/>
              <a:gd name="T29" fmla="*/ 338 h 809"/>
              <a:gd name="T30" fmla="*/ 503 w 503"/>
              <a:gd name="T31" fmla="*/ 244 h 809"/>
              <a:gd name="T32" fmla="*/ 450 w 503"/>
              <a:gd name="T33" fmla="*/ 88 h 809"/>
              <a:gd name="T34" fmla="*/ 434 w 503"/>
              <a:gd name="T35" fmla="*/ 313 h 809"/>
              <a:gd name="T36" fmla="*/ 347 w 503"/>
              <a:gd name="T37" fmla="*/ 514 h 809"/>
              <a:gd name="T38" fmla="*/ 330 w 503"/>
              <a:gd name="T39" fmla="*/ 579 h 809"/>
              <a:gd name="T40" fmla="*/ 327 w 503"/>
              <a:gd name="T41" fmla="*/ 587 h 809"/>
              <a:gd name="T42" fmla="*/ 176 w 503"/>
              <a:gd name="T43" fmla="*/ 587 h 809"/>
              <a:gd name="T44" fmla="*/ 156 w 503"/>
              <a:gd name="T45" fmla="*/ 514 h 809"/>
              <a:gd name="T46" fmla="*/ 69 w 503"/>
              <a:gd name="T47" fmla="*/ 313 h 809"/>
              <a:gd name="T48" fmla="*/ 55 w 503"/>
              <a:gd name="T49" fmla="*/ 244 h 809"/>
              <a:gd name="T50" fmla="*/ 95 w 503"/>
              <a:gd name="T51" fmla="*/ 123 h 809"/>
              <a:gd name="T52" fmla="*/ 242 w 503"/>
              <a:gd name="T53" fmla="*/ 55 h 809"/>
              <a:gd name="T54" fmla="*/ 253 w 503"/>
              <a:gd name="T55" fmla="*/ 54 h 809"/>
              <a:gd name="T56" fmla="*/ 261 w 503"/>
              <a:gd name="T57" fmla="*/ 55 h 809"/>
              <a:gd name="T58" fmla="*/ 261 w 503"/>
              <a:gd name="T59" fmla="*/ 55 h 809"/>
              <a:gd name="T60" fmla="*/ 407 w 503"/>
              <a:gd name="T61" fmla="*/ 123 h 809"/>
              <a:gd name="T62" fmla="*/ 448 w 503"/>
              <a:gd name="T63" fmla="*/ 244 h 809"/>
              <a:gd name="T64" fmla="*/ 434 w 503"/>
              <a:gd name="T65" fmla="*/ 313 h 809"/>
              <a:gd name="T66" fmla="*/ 366 w 503"/>
              <a:gd name="T67" fmla="*/ 662 h 809"/>
              <a:gd name="T68" fmla="*/ 137 w 503"/>
              <a:gd name="T69" fmla="*/ 662 h 809"/>
              <a:gd name="T70" fmla="*/ 108 w 503"/>
              <a:gd name="T71" fmla="*/ 683 h 809"/>
              <a:gd name="T72" fmla="*/ 108 w 503"/>
              <a:gd name="T73" fmla="*/ 690 h 809"/>
              <a:gd name="T74" fmla="*/ 137 w 503"/>
              <a:gd name="T75" fmla="*/ 711 h 809"/>
              <a:gd name="T76" fmla="*/ 366 w 503"/>
              <a:gd name="T77" fmla="*/ 711 h 809"/>
              <a:gd name="T78" fmla="*/ 395 w 503"/>
              <a:gd name="T79" fmla="*/ 690 h 809"/>
              <a:gd name="T80" fmla="*/ 395 w 503"/>
              <a:gd name="T81" fmla="*/ 683 h 809"/>
              <a:gd name="T82" fmla="*/ 366 w 503"/>
              <a:gd name="T83" fmla="*/ 662 h 809"/>
              <a:gd name="T84" fmla="*/ 251 w 503"/>
              <a:gd name="T85" fmla="*/ 809 h 809"/>
              <a:gd name="T86" fmla="*/ 342 w 503"/>
              <a:gd name="T87" fmla="*/ 730 h 809"/>
              <a:gd name="T88" fmla="*/ 161 w 503"/>
              <a:gd name="T89" fmla="*/ 730 h 809"/>
              <a:gd name="T90" fmla="*/ 251 w 503"/>
              <a:gd name="T91"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3" h="809">
                <a:moveTo>
                  <a:pt x="450" y="88"/>
                </a:moveTo>
                <a:cubicBezTo>
                  <a:pt x="413" y="41"/>
                  <a:pt x="351" y="5"/>
                  <a:pt x="265" y="0"/>
                </a:cubicBezTo>
                <a:cubicBezTo>
                  <a:pt x="261" y="0"/>
                  <a:pt x="257" y="0"/>
                  <a:pt x="253" y="0"/>
                </a:cubicBezTo>
                <a:cubicBezTo>
                  <a:pt x="246" y="0"/>
                  <a:pt x="239" y="0"/>
                  <a:pt x="239" y="0"/>
                </a:cubicBezTo>
                <a:cubicBezTo>
                  <a:pt x="238" y="0"/>
                  <a:pt x="238" y="0"/>
                  <a:pt x="238" y="0"/>
                </a:cubicBezTo>
                <a:cubicBezTo>
                  <a:pt x="152" y="5"/>
                  <a:pt x="90" y="41"/>
                  <a:pt x="53" y="88"/>
                </a:cubicBezTo>
                <a:cubicBezTo>
                  <a:pt x="15" y="136"/>
                  <a:pt x="0" y="194"/>
                  <a:pt x="0" y="244"/>
                </a:cubicBezTo>
                <a:cubicBezTo>
                  <a:pt x="0" y="280"/>
                  <a:pt x="7" y="313"/>
                  <a:pt x="21" y="338"/>
                </a:cubicBezTo>
                <a:cubicBezTo>
                  <a:pt x="59" y="409"/>
                  <a:pt x="94" y="472"/>
                  <a:pt x="102" y="522"/>
                </a:cubicBezTo>
                <a:cubicBezTo>
                  <a:pt x="112" y="585"/>
                  <a:pt x="134" y="626"/>
                  <a:pt x="135" y="628"/>
                </a:cubicBezTo>
                <a:cubicBezTo>
                  <a:pt x="142" y="642"/>
                  <a:pt x="142" y="642"/>
                  <a:pt x="142" y="642"/>
                </a:cubicBezTo>
                <a:cubicBezTo>
                  <a:pt x="361" y="642"/>
                  <a:pt x="361" y="642"/>
                  <a:pt x="361" y="642"/>
                </a:cubicBezTo>
                <a:cubicBezTo>
                  <a:pt x="368" y="628"/>
                  <a:pt x="368" y="628"/>
                  <a:pt x="368" y="628"/>
                </a:cubicBezTo>
                <a:cubicBezTo>
                  <a:pt x="369" y="626"/>
                  <a:pt x="391" y="585"/>
                  <a:pt x="401" y="522"/>
                </a:cubicBezTo>
                <a:cubicBezTo>
                  <a:pt x="409" y="472"/>
                  <a:pt x="444" y="409"/>
                  <a:pt x="482" y="338"/>
                </a:cubicBezTo>
                <a:cubicBezTo>
                  <a:pt x="496" y="313"/>
                  <a:pt x="503" y="280"/>
                  <a:pt x="503" y="244"/>
                </a:cubicBezTo>
                <a:cubicBezTo>
                  <a:pt x="503" y="194"/>
                  <a:pt x="488" y="136"/>
                  <a:pt x="450" y="88"/>
                </a:cubicBezTo>
                <a:close/>
                <a:moveTo>
                  <a:pt x="434" y="313"/>
                </a:moveTo>
                <a:cubicBezTo>
                  <a:pt x="396" y="383"/>
                  <a:pt x="358" y="448"/>
                  <a:pt x="347" y="514"/>
                </a:cubicBezTo>
                <a:cubicBezTo>
                  <a:pt x="343" y="541"/>
                  <a:pt x="336" y="563"/>
                  <a:pt x="330" y="579"/>
                </a:cubicBezTo>
                <a:cubicBezTo>
                  <a:pt x="329" y="582"/>
                  <a:pt x="328" y="585"/>
                  <a:pt x="327" y="587"/>
                </a:cubicBezTo>
                <a:cubicBezTo>
                  <a:pt x="176" y="587"/>
                  <a:pt x="176" y="587"/>
                  <a:pt x="176" y="587"/>
                </a:cubicBezTo>
                <a:cubicBezTo>
                  <a:pt x="170" y="572"/>
                  <a:pt x="161" y="546"/>
                  <a:pt x="156" y="514"/>
                </a:cubicBezTo>
                <a:cubicBezTo>
                  <a:pt x="145" y="448"/>
                  <a:pt x="107" y="383"/>
                  <a:pt x="69" y="313"/>
                </a:cubicBezTo>
                <a:cubicBezTo>
                  <a:pt x="61" y="298"/>
                  <a:pt x="55" y="273"/>
                  <a:pt x="55" y="244"/>
                </a:cubicBezTo>
                <a:cubicBezTo>
                  <a:pt x="55" y="204"/>
                  <a:pt x="67" y="158"/>
                  <a:pt x="95" y="123"/>
                </a:cubicBezTo>
                <a:cubicBezTo>
                  <a:pt x="124" y="87"/>
                  <a:pt x="168" y="60"/>
                  <a:pt x="242" y="55"/>
                </a:cubicBezTo>
                <a:cubicBezTo>
                  <a:pt x="243" y="55"/>
                  <a:pt x="248" y="54"/>
                  <a:pt x="253" y="54"/>
                </a:cubicBezTo>
                <a:cubicBezTo>
                  <a:pt x="256" y="54"/>
                  <a:pt x="259" y="55"/>
                  <a:pt x="261" y="55"/>
                </a:cubicBezTo>
                <a:cubicBezTo>
                  <a:pt x="261" y="55"/>
                  <a:pt x="261" y="55"/>
                  <a:pt x="261" y="55"/>
                </a:cubicBezTo>
                <a:cubicBezTo>
                  <a:pt x="335" y="60"/>
                  <a:pt x="379" y="87"/>
                  <a:pt x="407" y="123"/>
                </a:cubicBezTo>
                <a:cubicBezTo>
                  <a:pt x="436" y="158"/>
                  <a:pt x="448" y="204"/>
                  <a:pt x="448" y="244"/>
                </a:cubicBezTo>
                <a:cubicBezTo>
                  <a:pt x="448" y="273"/>
                  <a:pt x="442" y="298"/>
                  <a:pt x="434" y="313"/>
                </a:cubicBezTo>
                <a:close/>
                <a:moveTo>
                  <a:pt x="366" y="662"/>
                </a:moveTo>
                <a:cubicBezTo>
                  <a:pt x="137" y="662"/>
                  <a:pt x="137" y="662"/>
                  <a:pt x="137" y="662"/>
                </a:cubicBezTo>
                <a:cubicBezTo>
                  <a:pt x="121" y="662"/>
                  <a:pt x="108" y="671"/>
                  <a:pt x="108" y="683"/>
                </a:cubicBezTo>
                <a:cubicBezTo>
                  <a:pt x="108" y="690"/>
                  <a:pt x="108" y="690"/>
                  <a:pt x="108" y="690"/>
                </a:cubicBezTo>
                <a:cubicBezTo>
                  <a:pt x="108" y="701"/>
                  <a:pt x="121" y="711"/>
                  <a:pt x="137" y="711"/>
                </a:cubicBezTo>
                <a:cubicBezTo>
                  <a:pt x="366" y="711"/>
                  <a:pt x="366" y="711"/>
                  <a:pt x="366" y="711"/>
                </a:cubicBezTo>
                <a:cubicBezTo>
                  <a:pt x="382" y="711"/>
                  <a:pt x="395" y="701"/>
                  <a:pt x="395" y="690"/>
                </a:cubicBezTo>
                <a:cubicBezTo>
                  <a:pt x="395" y="683"/>
                  <a:pt x="395" y="683"/>
                  <a:pt x="395" y="683"/>
                </a:cubicBezTo>
                <a:cubicBezTo>
                  <a:pt x="395" y="671"/>
                  <a:pt x="382" y="662"/>
                  <a:pt x="366" y="662"/>
                </a:cubicBezTo>
                <a:close/>
                <a:moveTo>
                  <a:pt x="251" y="809"/>
                </a:moveTo>
                <a:cubicBezTo>
                  <a:pt x="301" y="809"/>
                  <a:pt x="342" y="773"/>
                  <a:pt x="342" y="730"/>
                </a:cubicBezTo>
                <a:cubicBezTo>
                  <a:pt x="161" y="730"/>
                  <a:pt x="161" y="730"/>
                  <a:pt x="161" y="730"/>
                </a:cubicBezTo>
                <a:cubicBezTo>
                  <a:pt x="161" y="773"/>
                  <a:pt x="201" y="809"/>
                  <a:pt x="251" y="809"/>
                </a:cubicBezTo>
                <a:close/>
              </a:path>
            </a:pathLst>
          </a:custGeom>
          <a:solidFill>
            <a:schemeClr val="accent4">
              <a:lumMod val="50000"/>
            </a:schemeClr>
          </a:solidFill>
          <a:ln>
            <a:noFill/>
          </a:ln>
        </p:spPr>
        <p:txBody>
          <a:bodyPr vert="horz" wrap="square" lIns="121920" tIns="60960" rIns="121920" bIns="6096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3229"/>
              </a:solidFill>
              <a:effectLst/>
              <a:uLnTx/>
              <a:uFillTx/>
              <a:cs typeface="+mn-ea"/>
              <a:sym typeface="+mn-lt"/>
            </a:endParaRPr>
          </a:p>
        </p:txBody>
      </p:sp>
      <p:sp>
        <p:nvSpPr>
          <p:cNvPr id="25" name="矩形 24"/>
          <p:cNvSpPr/>
          <p:nvPr/>
        </p:nvSpPr>
        <p:spPr>
          <a:xfrm>
            <a:off x="1404911" y="4713388"/>
            <a:ext cx="1415772" cy="338554"/>
          </a:xfrm>
          <a:prstGeom prst="rect">
            <a:avLst/>
          </a:prstGeom>
        </p:spPr>
        <p:txBody>
          <a:bodyPr wrap="none">
            <a:spAutoFit/>
          </a:bodyPr>
          <a:lstStyle/>
          <a:p>
            <a:pPr>
              <a:buFont typeface="Arial" panose="020B0604020202020204" pitchFamily="34" charset="0"/>
              <a:buNone/>
            </a:pPr>
            <a:r>
              <a:rPr lang="zh-CN" altLang="en-US" sz="1600" b="1" dirty="0">
                <a:solidFill>
                  <a:schemeClr val="bg1"/>
                </a:solidFill>
                <a:cs typeface="+mn-ea"/>
                <a:sym typeface="+mn-lt"/>
              </a:rPr>
              <a:t>点击输入标题</a:t>
            </a:r>
            <a:endParaRPr lang="en-US" altLang="zh-CN" sz="1600" b="1" dirty="0">
              <a:solidFill>
                <a:schemeClr val="bg1"/>
              </a:solidFill>
              <a:cs typeface="+mn-ea"/>
              <a:sym typeface="+mn-lt"/>
            </a:endParaRPr>
          </a:p>
        </p:txBody>
      </p:sp>
      <p:sp>
        <p:nvSpPr>
          <p:cNvPr id="26" name="矩形 25"/>
          <p:cNvSpPr/>
          <p:nvPr/>
        </p:nvSpPr>
        <p:spPr>
          <a:xfrm>
            <a:off x="1353223" y="5185912"/>
            <a:ext cx="9518756" cy="830997"/>
          </a:xfrm>
          <a:prstGeom prst="rect">
            <a:avLst/>
          </a:prstGeom>
        </p:spPr>
        <p:txBody>
          <a:bodyPr wrap="square">
            <a:spAutoFit/>
          </a:bodyPr>
          <a:lstStyle/>
          <a:p>
            <a:r>
              <a:rPr lang="zh-CN" altLang="en-US" sz="1200" dirty="0">
                <a:solidFill>
                  <a:schemeClr val="bg1"/>
                </a:solidFill>
                <a:cs typeface="+mn-ea"/>
                <a:sym typeface="+mn-lt"/>
              </a:rPr>
              <a:t>您的内容打在这里，或者通过复制您的文本后，在此框中选择粘贴，并选择只保留文字。在此录入上述图表的综合描述说明，在此录入上述图表的综合描述说明</a:t>
            </a:r>
            <a:r>
              <a:rPr lang="en-US" altLang="zh-CN" sz="1200" dirty="0">
                <a:solidFill>
                  <a:schemeClr val="bg1"/>
                </a:solidFill>
                <a:cs typeface="+mn-ea"/>
                <a:sym typeface="+mn-lt"/>
              </a:rPr>
              <a:t>.</a:t>
            </a:r>
            <a:r>
              <a:rPr lang="zh-CN" altLang="en-US" sz="1200" dirty="0">
                <a:solidFill>
                  <a:schemeClr val="bg1"/>
                </a:solidFill>
                <a:cs typeface="+mn-ea"/>
                <a:sym typeface="+mn-lt"/>
              </a:rPr>
              <a:t>您的内容打在这里，或者通过复制您的文本后，在此框中选择粘贴，并选择只保留文字。在此录入上述图表的综合描述说明，在此录入上述图表的综合描述说明</a:t>
            </a:r>
            <a:r>
              <a:rPr lang="en-US" altLang="zh-CN" sz="1200" dirty="0">
                <a:solidFill>
                  <a:schemeClr val="bg1"/>
                </a:solidFill>
                <a:cs typeface="+mn-ea"/>
                <a:sym typeface="+mn-lt"/>
              </a:rPr>
              <a:t>.</a:t>
            </a:r>
            <a:r>
              <a:rPr lang="zh-CN" altLang="en-US" sz="1200" dirty="0">
                <a:solidFill>
                  <a:schemeClr val="bg1"/>
                </a:solidFill>
                <a:cs typeface="+mn-ea"/>
                <a:sym typeface="+mn-lt"/>
              </a:rPr>
              <a:t>您的内容打在这里，或者通过复制您的文本后，在此框中选择粘贴，并选择只保留文字。在此录入上述图表的综合描述说明，在此录入上述图表的综合描述说明</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cxnSp>
        <p:nvCxnSpPr>
          <p:cNvPr id="27" name="直接连接符 26"/>
          <p:cNvCxnSpPr/>
          <p:nvPr/>
        </p:nvCxnSpPr>
        <p:spPr>
          <a:xfrm>
            <a:off x="1404911" y="5079240"/>
            <a:ext cx="9360000"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par>
                                <p:cTn id="56" presetID="16" presetClass="entr" presetSubtype="2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P spid="14" grpId="0" animBg="1"/>
      <p:bldP spid="16" grpId="0" animBg="1"/>
      <p:bldP spid="17" grpId="0" animBg="1"/>
      <p:bldP spid="19" grpId="0" animBg="1"/>
      <p:bldP spid="20" grpId="0" animBg="1"/>
      <p:bldP spid="21" grpId="0" animBg="1"/>
      <p:bldP spid="22" grpId="0" animBg="1"/>
      <p:bldP spid="23" grpId="0" animBg="1"/>
      <p:bldP spid="24" grpId="0" animBg="1"/>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6157623" y="930436"/>
            <a:ext cx="1499880" cy="1487055"/>
            <a:chOff x="6696364" y="1348509"/>
            <a:chExt cx="1499880" cy="1487055"/>
          </a:xfrm>
        </p:grpSpPr>
        <p:sp>
          <p:nvSpPr>
            <p:cNvPr id="6" name="矩形 5"/>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7" name="直接连接符 6"/>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859235" y="1012243"/>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活</a:t>
            </a:r>
          </a:p>
        </p:txBody>
      </p:sp>
      <p:grpSp>
        <p:nvGrpSpPr>
          <p:cNvPr id="10" name="组合 9"/>
          <p:cNvGrpSpPr/>
          <p:nvPr/>
        </p:nvGrpSpPr>
        <p:grpSpPr>
          <a:xfrm>
            <a:off x="7367590" y="1697057"/>
            <a:ext cx="1499880" cy="1487055"/>
            <a:chOff x="6696364" y="1348509"/>
            <a:chExt cx="1499880" cy="1487055"/>
          </a:xfrm>
        </p:grpSpPr>
        <p:sp>
          <p:nvSpPr>
            <p:cNvPr id="11" name="矩形 10"/>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2" name="直接连接符 11"/>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7069202" y="1778864"/>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动</a:t>
            </a:r>
          </a:p>
        </p:txBody>
      </p:sp>
      <p:grpSp>
        <p:nvGrpSpPr>
          <p:cNvPr id="15" name="组合 14"/>
          <p:cNvGrpSpPr/>
          <p:nvPr/>
        </p:nvGrpSpPr>
        <p:grpSpPr>
          <a:xfrm>
            <a:off x="6154034" y="2885259"/>
            <a:ext cx="1499880" cy="1487055"/>
            <a:chOff x="6696364" y="1348509"/>
            <a:chExt cx="1499880" cy="1487055"/>
          </a:xfrm>
        </p:grpSpPr>
        <p:sp>
          <p:nvSpPr>
            <p:cNvPr id="16" name="矩形 15"/>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7" name="直接连接符 16"/>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5855646" y="2967066"/>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形</a:t>
            </a:r>
          </a:p>
        </p:txBody>
      </p:sp>
      <p:grpSp>
        <p:nvGrpSpPr>
          <p:cNvPr id="20" name="组合 19"/>
          <p:cNvGrpSpPr/>
          <p:nvPr/>
        </p:nvGrpSpPr>
        <p:grpSpPr>
          <a:xfrm>
            <a:off x="7364001" y="3651880"/>
            <a:ext cx="1499880" cy="1487055"/>
            <a:chOff x="6696364" y="1348509"/>
            <a:chExt cx="1499880" cy="1487055"/>
          </a:xfrm>
        </p:grpSpPr>
        <p:sp>
          <p:nvSpPr>
            <p:cNvPr id="21" name="矩形 20"/>
            <p:cNvSpPr/>
            <p:nvPr/>
          </p:nvSpPr>
          <p:spPr>
            <a:xfrm>
              <a:off x="6709189" y="1348509"/>
              <a:ext cx="1487055" cy="148705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22" name="直接连接符 21"/>
            <p:cNvCxnSpPr/>
            <p:nvPr/>
          </p:nvCxnSpPr>
          <p:spPr>
            <a:xfrm>
              <a:off x="6696364" y="1348509"/>
              <a:ext cx="1496291"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709189" y="1348509"/>
              <a:ext cx="1483466" cy="1487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7065613" y="3733687"/>
            <a:ext cx="2105891" cy="1323439"/>
          </a:xfrm>
          <a:prstGeom prst="rect">
            <a:avLst/>
          </a:prstGeom>
          <a:noFill/>
        </p:spPr>
        <p:txBody>
          <a:bodyPr wrap="square" rtlCol="0">
            <a:spAutoFit/>
          </a:bodyPr>
          <a:lstStyle/>
          <a:p>
            <a:pPr algn="ctr"/>
            <a:r>
              <a:rPr lang="zh-CN" altLang="en-US" sz="8000" dirty="0">
                <a:ln w="22225">
                  <a:solidFill>
                    <a:srgbClr val="94ABF0"/>
                  </a:solidFill>
                </a:ln>
                <a:solidFill>
                  <a:schemeClr val="bg1"/>
                </a:solidFill>
                <a:cs typeface="+mn-ea"/>
                <a:sym typeface="+mn-lt"/>
              </a:rPr>
              <a:t>式</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9"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45122" y="360485"/>
            <a:ext cx="590727" cy="562708"/>
          </a:xfrm>
          <a:prstGeom prst="rect">
            <a:avLst/>
          </a:prstGeom>
        </p:spPr>
      </p:pic>
      <p:sp>
        <p:nvSpPr>
          <p:cNvPr id="5" name="Rectangle 39"/>
          <p:cNvSpPr>
            <a:spLocks noChangeArrowheads="1"/>
          </p:cNvSpPr>
          <p:nvPr/>
        </p:nvSpPr>
        <p:spPr bwMode="auto">
          <a:xfrm>
            <a:off x="1202332" y="487903"/>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b="1" dirty="0">
                <a:solidFill>
                  <a:schemeClr val="bg1"/>
                </a:solidFill>
                <a:cs typeface="+mn-ea"/>
                <a:sym typeface="+mn-lt"/>
              </a:rPr>
              <a:t>活动形式</a:t>
            </a:r>
            <a:endParaRPr lang="en-US" altLang="zh-CN" sz="2000" b="1" dirty="0">
              <a:solidFill>
                <a:schemeClr val="bg1"/>
              </a:solidFill>
              <a:cs typeface="+mn-ea"/>
              <a:sym typeface="+mn-lt"/>
            </a:endParaRPr>
          </a:p>
        </p:txBody>
      </p:sp>
      <p:sp>
        <p:nvSpPr>
          <p:cNvPr id="27" name="iṥḻiďè"/>
          <p:cNvSpPr/>
          <p:nvPr/>
        </p:nvSpPr>
        <p:spPr>
          <a:xfrm>
            <a:off x="1543050" y="1832809"/>
            <a:ext cx="2552700" cy="4067175"/>
          </a:xfrm>
          <a:prstGeom prst="roundRect">
            <a:avLst>
              <a:gd name="adj" fmla="val 6809"/>
            </a:avLst>
          </a:prstGeom>
          <a:gradFill>
            <a:gsLst>
              <a:gs pos="55000">
                <a:schemeClr val="bg1"/>
              </a:gs>
              <a:gs pos="0">
                <a:schemeClr val="bg1"/>
              </a:gs>
              <a:gs pos="99000">
                <a:srgbClr val="94ABF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3765">
              <a:lnSpc>
                <a:spcPct val="120000"/>
              </a:lnSpc>
              <a:defRPr/>
            </a:pPr>
            <a:endParaRPr lang="zh-CN" altLang="en-US" sz="1100" dirty="0">
              <a:solidFill>
                <a:schemeClr val="tx1"/>
              </a:solidFill>
              <a:cs typeface="+mn-ea"/>
              <a:sym typeface="+mn-lt"/>
            </a:endParaRPr>
          </a:p>
        </p:txBody>
      </p:sp>
      <p:grpSp>
        <p:nvGrpSpPr>
          <p:cNvPr id="30" name="组合 29"/>
          <p:cNvGrpSpPr/>
          <p:nvPr/>
        </p:nvGrpSpPr>
        <p:grpSpPr>
          <a:xfrm>
            <a:off x="1645937" y="4274383"/>
            <a:ext cx="2341864" cy="1202893"/>
            <a:chOff x="1750587" y="1644501"/>
            <a:chExt cx="2341864" cy="1202893"/>
          </a:xfrm>
        </p:grpSpPr>
        <p:sp>
          <p:nvSpPr>
            <p:cNvPr id="31" name="文本框 30"/>
            <p:cNvSpPr txBox="1"/>
            <p:nvPr/>
          </p:nvSpPr>
          <p:spPr>
            <a:xfrm>
              <a:off x="1854628" y="1644501"/>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32" name="文本框 31"/>
            <p:cNvSpPr txBox="1"/>
            <p:nvPr/>
          </p:nvSpPr>
          <p:spPr>
            <a:xfrm>
              <a:off x="1750587" y="1983055"/>
              <a:ext cx="2341864"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cs typeface="+mn-ea"/>
                  <a:sym typeface="+mn-lt"/>
                </a:rPr>
                <a:t>The user can demonstrate on a projector or computer, or presentation and make it film to be </a:t>
              </a:r>
              <a:r>
                <a:rPr lang="en-US" altLang="zh-CN" sz="1100" dirty="0" err="1">
                  <a:solidFill>
                    <a:schemeClr val="tx1">
                      <a:lumMod val="50000"/>
                      <a:lumOff val="50000"/>
                    </a:schemeClr>
                  </a:solidFill>
                  <a:cs typeface="+mn-ea"/>
                  <a:sym typeface="+mn-lt"/>
                </a:rPr>
                <a:t>ua</a:t>
              </a:r>
              <a:r>
                <a:rPr lang="en-US" altLang="zh-CN" sz="1100" dirty="0">
                  <a:solidFill>
                    <a:schemeClr val="tx1">
                      <a:lumMod val="50000"/>
                      <a:lumOff val="50000"/>
                    </a:schemeClr>
                  </a:solidFill>
                  <a:cs typeface="+mn-ea"/>
                  <a:sym typeface="+mn-lt"/>
                </a:rPr>
                <a:t> wider field</a:t>
              </a:r>
            </a:p>
          </p:txBody>
        </p:sp>
      </p:grpSp>
      <p:sp>
        <p:nvSpPr>
          <p:cNvPr id="34" name="îṥļíḍé"/>
          <p:cNvSpPr/>
          <p:nvPr/>
        </p:nvSpPr>
        <p:spPr>
          <a:xfrm>
            <a:off x="4819650" y="1832809"/>
            <a:ext cx="2552700" cy="4067175"/>
          </a:xfrm>
          <a:prstGeom prst="roundRect">
            <a:avLst>
              <a:gd name="adj" fmla="val 6809"/>
            </a:avLst>
          </a:prstGeom>
          <a:gradFill>
            <a:gsLst>
              <a:gs pos="55000">
                <a:schemeClr val="bg1"/>
              </a:gs>
              <a:gs pos="0">
                <a:schemeClr val="bg1"/>
              </a:gs>
              <a:gs pos="99000">
                <a:srgbClr val="94ABF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3765">
              <a:lnSpc>
                <a:spcPct val="120000"/>
              </a:lnSpc>
              <a:defRPr/>
            </a:pPr>
            <a:endParaRPr lang="zh-CN" altLang="en-US" sz="1100" dirty="0">
              <a:solidFill>
                <a:schemeClr val="tx1"/>
              </a:solidFill>
              <a:cs typeface="+mn-ea"/>
              <a:sym typeface="+mn-lt"/>
            </a:endParaRPr>
          </a:p>
        </p:txBody>
      </p:sp>
      <p:grpSp>
        <p:nvGrpSpPr>
          <p:cNvPr id="37" name="组合 36"/>
          <p:cNvGrpSpPr/>
          <p:nvPr/>
        </p:nvGrpSpPr>
        <p:grpSpPr>
          <a:xfrm>
            <a:off x="4925068" y="4274383"/>
            <a:ext cx="2341864" cy="1202893"/>
            <a:chOff x="1750587" y="1644501"/>
            <a:chExt cx="2341864" cy="1202893"/>
          </a:xfrm>
        </p:grpSpPr>
        <p:sp>
          <p:nvSpPr>
            <p:cNvPr id="38" name="文本框 37"/>
            <p:cNvSpPr txBox="1"/>
            <p:nvPr/>
          </p:nvSpPr>
          <p:spPr>
            <a:xfrm>
              <a:off x="1854628" y="1644501"/>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39" name="文本框 38"/>
            <p:cNvSpPr txBox="1"/>
            <p:nvPr/>
          </p:nvSpPr>
          <p:spPr>
            <a:xfrm>
              <a:off x="1750587" y="1983055"/>
              <a:ext cx="2341864"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cs typeface="+mn-ea"/>
                  <a:sym typeface="+mn-lt"/>
                </a:rPr>
                <a:t>The user can demonstrate on a projector or computer, or presentation and make it film to be </a:t>
              </a:r>
              <a:r>
                <a:rPr lang="en-US" altLang="zh-CN" sz="1100" dirty="0" err="1">
                  <a:solidFill>
                    <a:schemeClr val="tx1">
                      <a:lumMod val="50000"/>
                      <a:lumOff val="50000"/>
                    </a:schemeClr>
                  </a:solidFill>
                  <a:cs typeface="+mn-ea"/>
                  <a:sym typeface="+mn-lt"/>
                </a:rPr>
                <a:t>ua</a:t>
              </a:r>
              <a:r>
                <a:rPr lang="en-US" altLang="zh-CN" sz="1100" dirty="0">
                  <a:solidFill>
                    <a:schemeClr val="tx1">
                      <a:lumMod val="50000"/>
                      <a:lumOff val="50000"/>
                    </a:schemeClr>
                  </a:solidFill>
                  <a:cs typeface="+mn-ea"/>
                  <a:sym typeface="+mn-lt"/>
                </a:rPr>
                <a:t> wider field</a:t>
              </a:r>
            </a:p>
          </p:txBody>
        </p:sp>
      </p:grpSp>
      <p:sp>
        <p:nvSpPr>
          <p:cNvPr id="41" name="îsļîḓe"/>
          <p:cNvSpPr/>
          <p:nvPr/>
        </p:nvSpPr>
        <p:spPr>
          <a:xfrm>
            <a:off x="8096250" y="1832809"/>
            <a:ext cx="2552700" cy="4067175"/>
          </a:xfrm>
          <a:prstGeom prst="roundRect">
            <a:avLst>
              <a:gd name="adj" fmla="val 6337"/>
            </a:avLst>
          </a:prstGeom>
          <a:gradFill>
            <a:gsLst>
              <a:gs pos="55000">
                <a:schemeClr val="bg1"/>
              </a:gs>
              <a:gs pos="0">
                <a:schemeClr val="bg1"/>
              </a:gs>
              <a:gs pos="99000">
                <a:srgbClr val="94ABF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3765">
              <a:lnSpc>
                <a:spcPct val="120000"/>
              </a:lnSpc>
              <a:defRPr/>
            </a:pPr>
            <a:endParaRPr lang="zh-CN" altLang="en-US" sz="1100" dirty="0">
              <a:solidFill>
                <a:schemeClr val="tx1"/>
              </a:solidFill>
              <a:cs typeface="+mn-ea"/>
              <a:sym typeface="+mn-lt"/>
            </a:endParaRPr>
          </a:p>
        </p:txBody>
      </p:sp>
      <p:grpSp>
        <p:nvGrpSpPr>
          <p:cNvPr id="44" name="组合 43"/>
          <p:cNvGrpSpPr/>
          <p:nvPr/>
        </p:nvGrpSpPr>
        <p:grpSpPr>
          <a:xfrm>
            <a:off x="8201668" y="4274383"/>
            <a:ext cx="2341864" cy="1202893"/>
            <a:chOff x="1750587" y="1644501"/>
            <a:chExt cx="2341864" cy="1202893"/>
          </a:xfrm>
        </p:grpSpPr>
        <p:sp>
          <p:nvSpPr>
            <p:cNvPr id="45" name="文本框 44"/>
            <p:cNvSpPr txBox="1"/>
            <p:nvPr/>
          </p:nvSpPr>
          <p:spPr>
            <a:xfrm>
              <a:off x="1854628" y="1644501"/>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46" name="文本框 45"/>
            <p:cNvSpPr txBox="1"/>
            <p:nvPr/>
          </p:nvSpPr>
          <p:spPr>
            <a:xfrm>
              <a:off x="1750587" y="1983055"/>
              <a:ext cx="2341864"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cs typeface="+mn-ea"/>
                  <a:sym typeface="+mn-lt"/>
                </a:rPr>
                <a:t>The user can demonstrate on a projector or computer, or presentation and make it film to be </a:t>
              </a:r>
              <a:r>
                <a:rPr lang="en-US" altLang="zh-CN" sz="1100" dirty="0" err="1">
                  <a:solidFill>
                    <a:schemeClr val="tx1">
                      <a:lumMod val="50000"/>
                      <a:lumOff val="50000"/>
                    </a:schemeClr>
                  </a:solidFill>
                  <a:cs typeface="+mn-ea"/>
                  <a:sym typeface="+mn-lt"/>
                </a:rPr>
                <a:t>ua</a:t>
              </a:r>
              <a:r>
                <a:rPr lang="en-US" altLang="zh-CN" sz="1100" dirty="0">
                  <a:solidFill>
                    <a:schemeClr val="tx1">
                      <a:lumMod val="50000"/>
                      <a:lumOff val="50000"/>
                    </a:schemeClr>
                  </a:solidFill>
                  <a:cs typeface="+mn-ea"/>
                  <a:sym typeface="+mn-lt"/>
                </a:rPr>
                <a:t> wider field</a:t>
              </a:r>
            </a:p>
          </p:txBody>
        </p:sp>
      </p:grpSp>
      <p:pic>
        <p:nvPicPr>
          <p:cNvPr id="53" name="图片 52"/>
          <p:cNvPicPr>
            <a:picLocks noChangeAspect="1"/>
          </p:cNvPicPr>
          <p:nvPr/>
        </p:nvPicPr>
        <p:blipFill>
          <a:blip r:embed="rId4" cstate="screen"/>
          <a:srcRect/>
          <a:stretch>
            <a:fillRect/>
          </a:stretch>
        </p:blipFill>
        <p:spPr>
          <a:xfrm>
            <a:off x="8618394" y="2190720"/>
            <a:ext cx="1725752" cy="1725752"/>
          </a:xfrm>
          <a:custGeom>
            <a:avLst/>
            <a:gdLst>
              <a:gd name="connsiteX0" fmla="*/ 862876 w 1725752"/>
              <a:gd name="connsiteY0" fmla="*/ 0 h 1725752"/>
              <a:gd name="connsiteX1" fmla="*/ 1725752 w 1725752"/>
              <a:gd name="connsiteY1" fmla="*/ 862876 h 1725752"/>
              <a:gd name="connsiteX2" fmla="*/ 862876 w 1725752"/>
              <a:gd name="connsiteY2" fmla="*/ 1725752 h 1725752"/>
              <a:gd name="connsiteX3" fmla="*/ 0 w 1725752"/>
              <a:gd name="connsiteY3" fmla="*/ 862876 h 1725752"/>
              <a:gd name="connsiteX4" fmla="*/ 862876 w 1725752"/>
              <a:gd name="connsiteY4" fmla="*/ 0 h 172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52" h="1725752">
                <a:moveTo>
                  <a:pt x="862876" y="0"/>
                </a:moveTo>
                <a:cubicBezTo>
                  <a:pt x="1339429" y="0"/>
                  <a:pt x="1725752" y="386323"/>
                  <a:pt x="1725752" y="862876"/>
                </a:cubicBezTo>
                <a:cubicBezTo>
                  <a:pt x="1725752" y="1339429"/>
                  <a:pt x="1339429" y="1725752"/>
                  <a:pt x="862876" y="1725752"/>
                </a:cubicBezTo>
                <a:cubicBezTo>
                  <a:pt x="386323" y="1725752"/>
                  <a:pt x="0" y="1339429"/>
                  <a:pt x="0" y="862876"/>
                </a:cubicBezTo>
                <a:cubicBezTo>
                  <a:pt x="0" y="386323"/>
                  <a:pt x="386323" y="0"/>
                  <a:pt x="862876" y="0"/>
                </a:cubicBezTo>
                <a:close/>
              </a:path>
            </a:pathLst>
          </a:custGeom>
        </p:spPr>
      </p:pic>
      <p:pic>
        <p:nvPicPr>
          <p:cNvPr id="52" name="图片 51"/>
          <p:cNvPicPr>
            <a:picLocks noChangeAspect="1"/>
          </p:cNvPicPr>
          <p:nvPr/>
        </p:nvPicPr>
        <p:blipFill>
          <a:blip r:embed="rId5" cstate="screen"/>
          <a:srcRect/>
          <a:stretch>
            <a:fillRect/>
          </a:stretch>
        </p:blipFill>
        <p:spPr>
          <a:xfrm>
            <a:off x="5269509" y="2190720"/>
            <a:ext cx="1725752" cy="1725752"/>
          </a:xfrm>
          <a:custGeom>
            <a:avLst/>
            <a:gdLst>
              <a:gd name="connsiteX0" fmla="*/ 862876 w 1725752"/>
              <a:gd name="connsiteY0" fmla="*/ 0 h 1725752"/>
              <a:gd name="connsiteX1" fmla="*/ 1725752 w 1725752"/>
              <a:gd name="connsiteY1" fmla="*/ 862876 h 1725752"/>
              <a:gd name="connsiteX2" fmla="*/ 862876 w 1725752"/>
              <a:gd name="connsiteY2" fmla="*/ 1725752 h 1725752"/>
              <a:gd name="connsiteX3" fmla="*/ 0 w 1725752"/>
              <a:gd name="connsiteY3" fmla="*/ 862876 h 1725752"/>
              <a:gd name="connsiteX4" fmla="*/ 862876 w 1725752"/>
              <a:gd name="connsiteY4" fmla="*/ 0 h 172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52" h="1725752">
                <a:moveTo>
                  <a:pt x="862876" y="0"/>
                </a:moveTo>
                <a:cubicBezTo>
                  <a:pt x="1339429" y="0"/>
                  <a:pt x="1725752" y="386323"/>
                  <a:pt x="1725752" y="862876"/>
                </a:cubicBezTo>
                <a:cubicBezTo>
                  <a:pt x="1725752" y="1339429"/>
                  <a:pt x="1339429" y="1725752"/>
                  <a:pt x="862876" y="1725752"/>
                </a:cubicBezTo>
                <a:cubicBezTo>
                  <a:pt x="386323" y="1725752"/>
                  <a:pt x="0" y="1339429"/>
                  <a:pt x="0" y="862876"/>
                </a:cubicBezTo>
                <a:cubicBezTo>
                  <a:pt x="0" y="386323"/>
                  <a:pt x="386323" y="0"/>
                  <a:pt x="862876" y="0"/>
                </a:cubicBezTo>
                <a:close/>
              </a:path>
            </a:pathLst>
          </a:custGeom>
        </p:spPr>
      </p:pic>
      <p:pic>
        <p:nvPicPr>
          <p:cNvPr id="51" name="图片 50"/>
          <p:cNvPicPr>
            <a:picLocks noChangeAspect="1"/>
          </p:cNvPicPr>
          <p:nvPr/>
        </p:nvPicPr>
        <p:blipFill>
          <a:blip r:embed="rId6" cstate="screen"/>
          <a:srcRect/>
          <a:stretch>
            <a:fillRect/>
          </a:stretch>
        </p:blipFill>
        <p:spPr>
          <a:xfrm>
            <a:off x="1955803" y="2190720"/>
            <a:ext cx="1725752" cy="1725752"/>
          </a:xfrm>
          <a:custGeom>
            <a:avLst/>
            <a:gdLst>
              <a:gd name="connsiteX0" fmla="*/ 862876 w 1725752"/>
              <a:gd name="connsiteY0" fmla="*/ 0 h 1725752"/>
              <a:gd name="connsiteX1" fmla="*/ 1725752 w 1725752"/>
              <a:gd name="connsiteY1" fmla="*/ 862876 h 1725752"/>
              <a:gd name="connsiteX2" fmla="*/ 862876 w 1725752"/>
              <a:gd name="connsiteY2" fmla="*/ 1725752 h 1725752"/>
              <a:gd name="connsiteX3" fmla="*/ 0 w 1725752"/>
              <a:gd name="connsiteY3" fmla="*/ 862876 h 1725752"/>
              <a:gd name="connsiteX4" fmla="*/ 862876 w 1725752"/>
              <a:gd name="connsiteY4" fmla="*/ 0 h 172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52" h="1725752">
                <a:moveTo>
                  <a:pt x="862876" y="0"/>
                </a:moveTo>
                <a:cubicBezTo>
                  <a:pt x="1339429" y="0"/>
                  <a:pt x="1725752" y="386323"/>
                  <a:pt x="1725752" y="862876"/>
                </a:cubicBezTo>
                <a:cubicBezTo>
                  <a:pt x="1725752" y="1339429"/>
                  <a:pt x="1339429" y="1725752"/>
                  <a:pt x="862876" y="1725752"/>
                </a:cubicBezTo>
                <a:cubicBezTo>
                  <a:pt x="386323" y="1725752"/>
                  <a:pt x="0" y="1339429"/>
                  <a:pt x="0" y="862876"/>
                </a:cubicBezTo>
                <a:cubicBezTo>
                  <a:pt x="0" y="386323"/>
                  <a:pt x="386323" y="0"/>
                  <a:pt x="862876" y="0"/>
                </a:cubicBezTo>
                <a:close/>
              </a:path>
            </a:pathLst>
          </a:custGeom>
        </p:spPr>
      </p:pic>
      <p:sp>
        <p:nvSpPr>
          <p:cNvPr id="43" name="íSľíḑê"/>
          <p:cNvSpPr/>
          <p:nvPr/>
        </p:nvSpPr>
        <p:spPr>
          <a:xfrm>
            <a:off x="9745663" y="2101097"/>
            <a:ext cx="493712" cy="49371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dirty="0">
                <a:cs typeface="+mn-ea"/>
                <a:sym typeface="+mn-lt"/>
              </a:rPr>
              <a:t>3</a:t>
            </a:r>
            <a:endParaRPr sz="2000" b="1" dirty="0">
              <a:cs typeface="+mn-ea"/>
              <a:sym typeface="+mn-lt"/>
            </a:endParaRPr>
          </a:p>
        </p:txBody>
      </p:sp>
      <p:sp>
        <p:nvSpPr>
          <p:cNvPr id="36" name="íS1îḋê"/>
          <p:cNvSpPr/>
          <p:nvPr/>
        </p:nvSpPr>
        <p:spPr>
          <a:xfrm>
            <a:off x="6469063" y="2101097"/>
            <a:ext cx="493712" cy="49371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dirty="0">
                <a:cs typeface="+mn-ea"/>
                <a:sym typeface="+mn-lt"/>
              </a:rPr>
              <a:t>2</a:t>
            </a:r>
            <a:endParaRPr sz="2000" b="1" dirty="0">
              <a:cs typeface="+mn-ea"/>
              <a:sym typeface="+mn-lt"/>
            </a:endParaRPr>
          </a:p>
        </p:txBody>
      </p:sp>
      <p:sp>
        <p:nvSpPr>
          <p:cNvPr id="29" name="íś1îďe"/>
          <p:cNvSpPr/>
          <p:nvPr/>
        </p:nvSpPr>
        <p:spPr>
          <a:xfrm>
            <a:off x="3192463" y="2101097"/>
            <a:ext cx="493712" cy="49371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dirty="0">
                <a:cs typeface="+mn-ea"/>
                <a:sym typeface="+mn-lt"/>
              </a:rPr>
              <a:t>1</a:t>
            </a:r>
            <a:endParaRPr sz="20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anim calcmode="lin" valueType="num">
                                      <p:cBhvr>
                                        <p:cTn id="38" dur="1000" fill="hold"/>
                                        <p:tgtEl>
                                          <p:spTgt spid="53"/>
                                        </p:tgtEl>
                                        <p:attrNameLst>
                                          <p:attrName>ppt_x</p:attrName>
                                        </p:attrNameLst>
                                      </p:cBhvr>
                                      <p:tavLst>
                                        <p:tav tm="0">
                                          <p:val>
                                            <p:strVal val="#ppt_x"/>
                                          </p:val>
                                        </p:tav>
                                        <p:tav tm="100000">
                                          <p:val>
                                            <p:strVal val="#ppt_x"/>
                                          </p:val>
                                        </p:tav>
                                      </p:tavLst>
                                    </p:anim>
                                    <p:anim calcmode="lin" valueType="num">
                                      <p:cBhvr>
                                        <p:cTn id="39" dur="1000" fill="hold"/>
                                        <p:tgtEl>
                                          <p:spTgt spid="5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anim calcmode="lin" valueType="num">
                                      <p:cBhvr>
                                        <p:cTn id="48" dur="1000" fill="hold"/>
                                        <p:tgtEl>
                                          <p:spTgt spid="51"/>
                                        </p:tgtEl>
                                        <p:attrNameLst>
                                          <p:attrName>ppt_x</p:attrName>
                                        </p:attrNameLst>
                                      </p:cBhvr>
                                      <p:tavLst>
                                        <p:tav tm="0">
                                          <p:val>
                                            <p:strVal val="#ppt_x"/>
                                          </p:val>
                                        </p:tav>
                                        <p:tav tm="100000">
                                          <p:val>
                                            <p:strVal val="#ppt_x"/>
                                          </p:val>
                                        </p:tav>
                                      </p:tavLst>
                                    </p:anim>
                                    <p:anim calcmode="lin" valueType="num">
                                      <p:cBhvr>
                                        <p:cTn id="49" dur="1000" fill="hold"/>
                                        <p:tgtEl>
                                          <p:spTgt spid="5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36" grpId="0" animBg="1"/>
      <p:bldP spid="29" grpId="0" animBg="1"/>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ttxdihy">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1990</Words>
  <Application>Microsoft Office PowerPoint</Application>
  <PresentationFormat>宽屏</PresentationFormat>
  <Paragraphs>236</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2022-03-04T03:42:20Z</dcterms:created>
  <dcterms:modified xsi:type="dcterms:W3CDTF">2023-01-10T06:55:05Z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DEA660EA65D0403392CEF63BB1C61ED9</vt:lpwstr>
  </property>
  <property fmtid="{A09F084E-AD41-489F-8076-AA5BE3082BCA}" pid="100">
    <vt:ui4>5</vt:ui4>
  </property>
  <property fmtid="{64440492-4C8B-11D1-8B70-080036B11A03}" pid="11">
    <vt:lpwstr>www.2ppt.com-爱PPT提供资源下载</vt:lpwstr>
  </property>
</Properties>
</file>