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2" r:id="rId4"/>
    <p:sldId id="283" r:id="rId5"/>
    <p:sldId id="287" r:id="rId6"/>
    <p:sldId id="5299808" r:id="rId7"/>
    <p:sldId id="5299809" r:id="rId8"/>
    <p:sldId id="5299810" r:id="rId9"/>
    <p:sldId id="5299811" r:id="rId10"/>
    <p:sldId id="5299812" r:id="rId11"/>
    <p:sldId id="5299813" r:id="rId12"/>
    <p:sldId id="5299814" r:id="rId13"/>
    <p:sldId id="5299815" r:id="rId14"/>
    <p:sldId id="5299816" r:id="rId15"/>
    <p:sldId id="5299817" r:id="rId16"/>
    <p:sldId id="5299818" r:id="rId17"/>
    <p:sldId id="5299819" r:id="rId18"/>
    <p:sldId id="5299820" r:id="rId19"/>
    <p:sldId id="5299821" r:id="rId20"/>
    <p:sldId id="5299822" r:id="rId21"/>
    <p:sldId id="5299823" r:id="rId22"/>
    <p:sldId id="5299824" r:id="rId23"/>
    <p:sldId id="5299825" r:id="rId24"/>
    <p:sldId id="5299826" r:id="rId25"/>
    <p:sldId id="529982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 snapToGrid="0">
      <p:cViewPr>
        <p:scale>
          <a:sx n="75" d="100"/>
          <a:sy n="75" d="100"/>
        </p:scale>
        <p:origin x="-192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012A-6349-4CFE-BA71-7845F8BE82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4DC8-EB3B-4D85-B648-54AB63D48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4DC8-EB3B-4D85-B648-54AB63D4826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AB77-B01F-474D-9DC1-83B6411BB9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9DDD-B11B-41DC-AD7D-D6EE58B628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10" Type="http://schemas.openxmlformats.org/officeDocument/2006/relationships/image" Target="../media/image8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76" y="400714"/>
            <a:ext cx="3961841" cy="3224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2245"/>
            <a:ext cx="8585200" cy="343020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57361" y="72770"/>
            <a:ext cx="2948843" cy="44211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39930" y="2559275"/>
            <a:ext cx="3979547" cy="45491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2700680" y="426949"/>
            <a:ext cx="1537043" cy="15722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831776" y="3429001"/>
            <a:ext cx="851171" cy="642551"/>
          </a:xfrm>
          <a:prstGeom prst="rect">
            <a:avLst/>
          </a:prstGeom>
        </p:spPr>
      </p:pic>
      <p:pic>
        <p:nvPicPr>
          <p:cNvPr id="40" name="图形 39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8446850" y="3844133"/>
            <a:ext cx="5392957" cy="418306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692674" y="1136465"/>
            <a:ext cx="1292658" cy="4445000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清明时节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774762" y="1884057"/>
            <a:ext cx="1210584" cy="3697408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清明时节雨纷纷，路上行人欲断魂。借问酒家何处有？牧童遥指杏花村。</a:t>
            </a:r>
            <a:endParaRPr kumimoji="1" lang="zh-CN" altLang="en-US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43" name="PA_组合 13"/>
          <p:cNvGrpSpPr/>
          <p:nvPr>
            <p:custDataLst>
              <p:tags r:id="rId1"/>
            </p:custDataLst>
          </p:nvPr>
        </p:nvGrpSpPr>
        <p:grpSpPr>
          <a:xfrm>
            <a:off x="4221959" y="5119896"/>
            <a:ext cx="548033" cy="461570"/>
            <a:chOff x="2771901" y="677863"/>
            <a:chExt cx="1991875" cy="167761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47" y="792763"/>
              <a:ext cx="1695449" cy="1493239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2771901" y="686455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清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96682" y="1348701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时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533271" y="677863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明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513732" y="1335253"/>
              <a:ext cx="1230506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472748" y="3844132"/>
            <a:ext cx="1146464" cy="2167925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kumimoji="1" lang="zh-CN" altLang="en-US" sz="1600" spc="30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汇报人：</a:t>
            </a:r>
            <a:r>
              <a:rPr kumimoji="1" lang="en-US" altLang="zh-CN" sz="1600" spc="30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PPT818  </a:t>
            </a:r>
          </a:p>
          <a:p>
            <a:pPr>
              <a:lnSpc>
                <a:spcPts val="2500"/>
              </a:lnSpc>
              <a:defRPr/>
            </a:pPr>
            <a:r>
              <a:rPr kumimoji="1" lang="zh-CN" altLang="en-US" sz="1600" spc="30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时间：贰零贰玖</a:t>
            </a:r>
            <a:r>
              <a:rPr kumimoji="1" lang="en-US" altLang="zh-CN" sz="1600" spc="30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.</a:t>
            </a:r>
            <a:r>
              <a:rPr kumimoji="1" lang="zh-CN" altLang="en-US" sz="1600" spc="30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贰</a:t>
            </a:r>
            <a:endParaRPr kumimoji="1" lang="zh-CN" altLang="en-US" sz="1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9755" y="5470267"/>
            <a:ext cx="2286000" cy="14097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741" y="1"/>
            <a:ext cx="2927651" cy="3154723"/>
            <a:chOff x="10742" y="0"/>
            <a:chExt cx="2927650" cy="315472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 flipH="1">
              <a:off x="1041544" y="0"/>
              <a:ext cx="1896848" cy="246494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 flipH="1">
              <a:off x="10742" y="0"/>
              <a:ext cx="2427657" cy="3154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56002" y="2034747"/>
            <a:ext cx="6709765" cy="7059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556002" y="3334407"/>
            <a:ext cx="6709765" cy="1200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56002" y="4603731"/>
            <a:ext cx="6709765" cy="7912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74562" y="1725829"/>
            <a:ext cx="1468439" cy="1197263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62589" y="3105708"/>
            <a:ext cx="1468439" cy="1197263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15343" y="4503958"/>
            <a:ext cx="1468439" cy="1197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958" y="64394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1152" y="1292728"/>
            <a:ext cx="1643747" cy="16697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35976" y="4449872"/>
            <a:ext cx="1643747" cy="1669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97087" y="1224452"/>
            <a:ext cx="1643747" cy="1669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9" name="4"/>
          <p:cNvSpPr txBox="1"/>
          <p:nvPr/>
        </p:nvSpPr>
        <p:spPr>
          <a:xfrm>
            <a:off x="6288918" y="1859118"/>
            <a:ext cx="507827" cy="124649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>
            <a:defPPr>
              <a:defRPr lang="zh-CN"/>
            </a:defPPr>
            <a:lvl1pPr>
              <a:defRPr sz="2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sz="21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205936" y="1827105"/>
            <a:ext cx="0" cy="2760615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5048097" y="1827104"/>
            <a:ext cx="1146464" cy="284769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>
            <a:defPPr>
              <a:defRPr lang="zh-CN"/>
            </a:defPPr>
            <a:lvl1pPr defTabSz="60960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隶书体" panose="02010601030101010101" pitchFamily="2" charset="-122"/>
                <a:ea typeface="义启隶书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3"/>
          <p:cNvSpPr txBox="1"/>
          <p:nvPr/>
        </p:nvSpPr>
        <p:spPr>
          <a:xfrm>
            <a:off x="2978148" y="3088731"/>
            <a:ext cx="477050" cy="1156725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sz="19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907912" y="3049682"/>
            <a:ext cx="0" cy="2697977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1809411" y="3049682"/>
            <a:ext cx="1146464" cy="290770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2"/>
          <p:cNvSpPr txBox="1"/>
          <p:nvPr/>
        </p:nvSpPr>
        <p:spPr>
          <a:xfrm>
            <a:off x="9361470" y="3136052"/>
            <a:ext cx="507827" cy="124649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>
            <a:defPPr>
              <a:defRPr lang="zh-CN"/>
            </a:defPPr>
            <a:lvl1pPr>
              <a:defRPr sz="2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sz="21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7" name="1"/>
          <p:cNvCxnSpPr/>
          <p:nvPr/>
        </p:nvCxnSpPr>
        <p:spPr>
          <a:xfrm>
            <a:off x="9289681" y="3134515"/>
            <a:ext cx="0" cy="249645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8087735" y="3036090"/>
            <a:ext cx="1146464" cy="2845093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defTabSz="609600">
              <a:lnSpc>
                <a:spcPts val="2500"/>
              </a:lnSpc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82641" y="1744469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defTabSz="913765"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83389" y="4997589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defTabSz="913765">
              <a:defRPr/>
            </a:pPr>
            <a:r>
              <a:rPr lang="zh-CN" alt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84227" y="1808337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defTabSz="913765"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5" grpId="0"/>
      <p:bldP spid="16" grpId="0"/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05214" y="3228807"/>
            <a:ext cx="1791335" cy="40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39819" y="4588546"/>
            <a:ext cx="1723549" cy="400111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7539819" y="4927717"/>
            <a:ext cx="3456296" cy="1023291"/>
          </a:xfrm>
          <a:prstGeom prst="rect">
            <a:avLst/>
          </a:prstGeom>
        </p:spPr>
        <p:txBody>
          <a:bodyPr vert="horz"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954987" y="972121"/>
            <a:ext cx="1723549" cy="400111"/>
          </a:xfrm>
          <a:prstGeom prst="rect">
            <a:avLst/>
          </a:prstGeom>
          <a:noFill/>
        </p:spPr>
        <p:txBody>
          <a:bodyPr vert="horz" wrap="none" lIns="91438" tIns="45719" rIns="91438" bIns="45719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5926351" y="1358028"/>
            <a:ext cx="3456296" cy="1023291"/>
          </a:xfrm>
          <a:prstGeom prst="rect">
            <a:avLst/>
          </a:prstGeom>
        </p:spPr>
        <p:txBody>
          <a:bodyPr vert="horz"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273592" y="3212933"/>
            <a:ext cx="1723549" cy="400111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618223" y="3629022"/>
            <a:ext cx="3456296" cy="1292660"/>
          </a:xfrm>
          <a:prstGeom prst="rect">
            <a:avLst/>
          </a:prstGeom>
        </p:spPr>
        <p:txBody>
          <a:bodyPr vert="horz" wrap="square" lIns="91438" tIns="45719" rIns="91438" bIns="45719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r">
              <a:lnSpc>
                <a:spcPct val="130000"/>
              </a:lnSpc>
              <a:defRPr/>
            </a:pP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20255" y="2344346"/>
            <a:ext cx="5570775" cy="451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8" y="283195"/>
            <a:ext cx="4808659" cy="1737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8981789" y="4763121"/>
            <a:ext cx="2629779" cy="14267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3546" y="3761858"/>
            <a:ext cx="4559575" cy="7026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defRPr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9897" y="2394050"/>
            <a:ext cx="1538879" cy="190991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8315" y="3044281"/>
            <a:ext cx="3293848" cy="769441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488" y="2668240"/>
            <a:ext cx="2793173" cy="418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叁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922477" y="3232598"/>
            <a:ext cx="3748825" cy="1343957"/>
          </a:xfrm>
          <a:prstGeom prst="rect">
            <a:avLst/>
          </a:prstGeom>
        </p:spPr>
        <p:txBody>
          <a:bodyPr vert="horz"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150000"/>
              </a:lnSpc>
              <a:defRPr/>
            </a:pP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0451" y="3302894"/>
            <a:ext cx="3727451" cy="1025792"/>
          </a:xfrm>
          <a:prstGeom prst="rect">
            <a:avLst/>
          </a:prstGeom>
        </p:spPr>
        <p:txBody>
          <a:bodyPr vert="horz"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90" y="1255843"/>
            <a:ext cx="3388721" cy="395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叁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06219" y="2168072"/>
            <a:ext cx="677104" cy="1541446"/>
          </a:xfrm>
          <a:prstGeom prst="rect">
            <a:avLst/>
          </a:prstGeom>
          <a:noFill/>
        </p:spPr>
        <p:txBody>
          <a:bodyPr vert="eaVert" wrap="none" lIns="91438" tIns="45719" rIns="91438" bIns="45719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41492" y="2168072"/>
            <a:ext cx="2749467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38" tIns="45719" rIns="91438" bIns="45719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1486" y="2168072"/>
            <a:ext cx="2749467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38" tIns="45719" rIns="91438" bIns="45719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41490" y="3739612"/>
            <a:ext cx="2749467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38" tIns="45719" rIns="91438" bIns="45719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51486" y="3739612"/>
            <a:ext cx="2749467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38" tIns="45719" rIns="91438" bIns="45719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026" y="1407650"/>
            <a:ext cx="458470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叁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60391" y="2234181"/>
            <a:ext cx="2787995" cy="401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2" tIns="46354" rIns="89532" bIns="46354" numCol="1" anchor="t">
            <a:spAutoFit/>
          </a:bodyPr>
          <a:lstStyle/>
          <a:p>
            <a:pPr defTabSz="508000" eaLnBrk="0"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点击编辑标题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0866" y="2593420"/>
            <a:ext cx="5080220" cy="7039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2" tIns="46354" rIns="89532" bIns="46354" numCol="1" anchor="t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60391" y="3956883"/>
            <a:ext cx="2787995" cy="401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2" tIns="46354" rIns="89532" bIns="46354" numCol="1" anchor="t">
            <a:spAutoFit/>
          </a:bodyPr>
          <a:lstStyle/>
          <a:p>
            <a:pPr defTabSz="508000" eaLnBrk="0"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点击编辑标题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0866" y="4316122"/>
            <a:ext cx="5080220" cy="7039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2" tIns="46354" rIns="89532" bIns="46354" numCol="1" anchor="t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51656" y="1913159"/>
            <a:ext cx="3556000" cy="35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叁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403158" y="2241419"/>
            <a:ext cx="552447" cy="552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80506" y="2118767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39853" y="4490897"/>
            <a:ext cx="552447" cy="552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7201" y="4368245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93656" y="2241419"/>
            <a:ext cx="684597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82445" y="2118767"/>
            <a:ext cx="3114427" cy="1292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5200" y="4518294"/>
            <a:ext cx="684597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3352" y="4490895"/>
            <a:ext cx="3114427" cy="17081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r">
              <a:lnSpc>
                <a:spcPct val="150000"/>
              </a:lnSpc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76683" y="4599277"/>
            <a:ext cx="552447" cy="552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254031" y="4476625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67183" y="4599275"/>
            <a:ext cx="684597" cy="5219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55971" y="4476624"/>
            <a:ext cx="3114427" cy="1292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39853" y="2147998"/>
            <a:ext cx="552447" cy="552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7201" y="2025346"/>
            <a:ext cx="797748" cy="79774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45200" y="2175395"/>
            <a:ext cx="684597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33352" y="2147998"/>
            <a:ext cx="3114427" cy="1292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37971" y="2924516"/>
            <a:ext cx="2896395" cy="393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9" y="283195"/>
            <a:ext cx="4808658" cy="1737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8981789" y="4763121"/>
            <a:ext cx="2629779" cy="14267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3546" y="3761858"/>
            <a:ext cx="4559575" cy="7026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defRPr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9897" y="2394050"/>
            <a:ext cx="1538879" cy="190991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8315" y="3044281"/>
            <a:ext cx="3293848" cy="769441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488" y="2668240"/>
            <a:ext cx="2793173" cy="418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肆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948739" y="2672336"/>
            <a:ext cx="3188191" cy="14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ctr">
              <a:lnSpc>
                <a:spcPct val="150000"/>
              </a:lnSpc>
              <a:defRPr/>
            </a:pPr>
            <a:endParaRPr lang="en-US" altLang="zh-CN" sz="1500" kern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6"/>
          <p:cNvSpPr txBox="1">
            <a:spLocks noChangeArrowheads="1"/>
          </p:cNvSpPr>
          <p:nvPr/>
        </p:nvSpPr>
        <p:spPr bwMode="auto">
          <a:xfrm>
            <a:off x="7948739" y="4036268"/>
            <a:ext cx="3188191" cy="14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ctr">
              <a:lnSpc>
                <a:spcPct val="150000"/>
              </a:lnSpc>
              <a:defRPr/>
            </a:pPr>
            <a:endParaRPr lang="en-US" altLang="zh-CN" sz="1500" kern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6"/>
          <p:cNvSpPr txBox="1">
            <a:spLocks noChangeArrowheads="1"/>
          </p:cNvSpPr>
          <p:nvPr/>
        </p:nvSpPr>
        <p:spPr bwMode="auto">
          <a:xfrm>
            <a:off x="1117110" y="2672337"/>
            <a:ext cx="3188191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0" name="文本框 26"/>
          <p:cNvSpPr txBox="1">
            <a:spLocks noChangeArrowheads="1"/>
          </p:cNvSpPr>
          <p:nvPr/>
        </p:nvSpPr>
        <p:spPr bwMode="auto">
          <a:xfrm>
            <a:off x="1117110" y="4036270"/>
            <a:ext cx="3188191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50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单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68200" y="2136775"/>
            <a:ext cx="3915357" cy="3106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-8506" y="2820087"/>
            <a:ext cx="5041900" cy="2819400"/>
          </a:xfrm>
          <a:prstGeom prst="rect">
            <a:avLst/>
          </a:prstGeom>
          <a:blipFill dpi="0" rotWithShape="1">
            <a:blip r:embed="rId3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4034" y="1096544"/>
            <a:ext cx="1031051" cy="2061593"/>
            <a:chOff x="5017670" y="1460796"/>
            <a:chExt cx="1085473" cy="4993656"/>
          </a:xfrm>
        </p:grpSpPr>
        <p:sp>
          <p:nvSpPr>
            <p:cNvPr id="24" name="矩形 23"/>
            <p:cNvSpPr/>
            <p:nvPr/>
          </p:nvSpPr>
          <p:spPr>
            <a:xfrm>
              <a:off x="5087479" y="1460796"/>
              <a:ext cx="1015663" cy="4067468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AC724A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17670" y="1828188"/>
              <a:ext cx="1085473" cy="46262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lang="zh-CN" altLang="en-US" sz="55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 flipV="1">
            <a:off x="8847322" y="1702152"/>
            <a:ext cx="1901335" cy="103157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906901" y="3719090"/>
            <a:ext cx="553994" cy="192039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91349" y="3005823"/>
            <a:ext cx="615549" cy="153359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第壹章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37393" y="3806877"/>
            <a:ext cx="692493" cy="192039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/>
            <a:r>
              <a:rPr lang="en-US" altLang="zh-CN" sz="1100" dirty="0">
                <a:cs typeface="+mn-ea"/>
                <a:sym typeface="+mn-lt"/>
              </a:rPr>
              <a:t>To the world you may be one person, but to one may be world.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52569" y="3719088"/>
            <a:ext cx="553994" cy="2008187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37017" y="3005823"/>
            <a:ext cx="615549" cy="153359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第贰章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343772" y="3806876"/>
            <a:ext cx="692493" cy="183261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/>
            <a:r>
              <a:rPr lang="en-US" altLang="zh-CN" sz="1100" dirty="0">
                <a:cs typeface="+mn-ea"/>
                <a:sym typeface="+mn-lt"/>
              </a:rPr>
              <a:t>To the world you may be one person, but to one may be world.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16302" y="3719088"/>
            <a:ext cx="553994" cy="2008187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500749" y="3005823"/>
            <a:ext cx="615549" cy="153359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第叁章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26555" y="3806876"/>
            <a:ext cx="692493" cy="183261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/>
            <a:r>
              <a:rPr lang="en-US" altLang="zh-CN" sz="1100" dirty="0">
                <a:cs typeface="+mn-ea"/>
                <a:sym typeface="+mn-lt"/>
              </a:rPr>
              <a:t>To the world you may be one person, but to one may be world.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61970" y="3719088"/>
            <a:ext cx="553994" cy="2008187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46417" y="3005823"/>
            <a:ext cx="615549" cy="153359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第肆章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591273" y="3806876"/>
            <a:ext cx="692493" cy="1832611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lvl="0"/>
            <a:r>
              <a:rPr lang="en-US" altLang="zh-CN" sz="1100" dirty="0">
                <a:cs typeface="+mn-ea"/>
                <a:sym typeface="+mn-lt"/>
              </a:rPr>
              <a:t>To the world you may be one person, but to one may be world.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" name="图形 40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847321" y="-13525"/>
            <a:ext cx="3344680" cy="2587463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847321" y="5173003"/>
            <a:ext cx="3147839" cy="1316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肆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6291818" y="2647846"/>
            <a:ext cx="3631759" cy="2390855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843" y="1445250"/>
            <a:ext cx="4124207" cy="4735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肆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2610" y="4229746"/>
            <a:ext cx="149479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7305" y="4578995"/>
            <a:ext cx="2523491" cy="13003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ctr"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0015" y="4235461"/>
            <a:ext cx="149479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64709" y="4584711"/>
            <a:ext cx="2523491" cy="13003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ctr"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77910" y="4229746"/>
            <a:ext cx="149479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2605" y="4578995"/>
            <a:ext cx="2523491" cy="13003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algn="ctr"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06" y="1290241"/>
            <a:ext cx="2763673" cy="280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109" y="1186992"/>
            <a:ext cx="2595956" cy="295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306" y="1279528"/>
            <a:ext cx="2763673" cy="280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02351" y="2021984"/>
            <a:ext cx="3387144" cy="339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593117" y="244474"/>
            <a:ext cx="2407385" cy="523220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肆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7868" y="2021983"/>
            <a:ext cx="2656003" cy="338714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74809" y="2021983"/>
            <a:ext cx="2656003" cy="338714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8390" y="2602351"/>
            <a:ext cx="364071" cy="225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0205459" y="2593336"/>
            <a:ext cx="364071" cy="225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79822" y="2733533"/>
            <a:ext cx="1928729" cy="1964043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200000"/>
              </a:lnSpc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71020" y="2740460"/>
            <a:ext cx="1928729" cy="1964043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200000"/>
              </a:lnSpc>
              <a:defRPr/>
            </a:pP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11" grpId="0" bldLvl="0" animBg="1"/>
      <p:bldP spid="12" grpId="0" bldLvl="0"/>
      <p:bldP spid="13" grpId="0" bldLvl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肆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39750" y="1886888"/>
            <a:ext cx="6088423" cy="1289979"/>
            <a:chOff x="2230834" y="1897991"/>
            <a:chExt cx="6088423" cy="1289979"/>
          </a:xfrm>
        </p:grpSpPr>
        <p:sp>
          <p:nvSpPr>
            <p:cNvPr id="11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 defTabSz="914400"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268261" y="2387751"/>
              <a:ext cx="60509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pPr defTabSz="914400">
                <a:defRPr/>
              </a:pPr>
              <a:endPara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96418" y="3328921"/>
            <a:ext cx="6088423" cy="1289979"/>
            <a:chOff x="2230834" y="1897991"/>
            <a:chExt cx="6088423" cy="1289979"/>
          </a:xfrm>
        </p:grpSpPr>
        <p:sp>
          <p:nvSpPr>
            <p:cNvPr id="14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 defTabSz="914400"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268261" y="2387751"/>
              <a:ext cx="60509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pPr defTabSz="914400">
                <a:defRPr/>
              </a:pPr>
              <a:endPara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97903" y="4867128"/>
            <a:ext cx="6088423" cy="1289979"/>
            <a:chOff x="2230834" y="1897991"/>
            <a:chExt cx="6088423" cy="1289979"/>
          </a:xfrm>
        </p:grpSpPr>
        <p:sp>
          <p:nvSpPr>
            <p:cNvPr id="17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 defTabSz="914400"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2268261" y="2387751"/>
              <a:ext cx="60509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pPr defTabSz="914400">
                <a:defRPr/>
              </a:pPr>
              <a:endPara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0193" y="1513549"/>
            <a:ext cx="4012107" cy="5380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76" y="400714"/>
            <a:ext cx="3961841" cy="3224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2245"/>
            <a:ext cx="8585200" cy="343020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57361" y="72770"/>
            <a:ext cx="2948843" cy="442118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39930" y="2559275"/>
            <a:ext cx="3979547" cy="45491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2700680" y="426949"/>
            <a:ext cx="1537043" cy="15722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831776" y="3429001"/>
            <a:ext cx="851171" cy="642551"/>
          </a:xfrm>
          <a:prstGeom prst="rect">
            <a:avLst/>
          </a:prstGeom>
        </p:spPr>
      </p:pic>
      <p:pic>
        <p:nvPicPr>
          <p:cNvPr id="40" name="图形 3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8446850" y="3844133"/>
            <a:ext cx="5392957" cy="418306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463184" y="1577361"/>
            <a:ext cx="1292658" cy="4445000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感谢欣赏</a:t>
            </a:r>
          </a:p>
        </p:txBody>
      </p:sp>
      <p:grpSp>
        <p:nvGrpSpPr>
          <p:cNvPr id="43" name="PA_组合 13"/>
          <p:cNvGrpSpPr/>
          <p:nvPr>
            <p:custDataLst>
              <p:tags r:id="rId1"/>
            </p:custDataLst>
          </p:nvPr>
        </p:nvGrpSpPr>
        <p:grpSpPr>
          <a:xfrm>
            <a:off x="4971996" y="4833873"/>
            <a:ext cx="548033" cy="461570"/>
            <a:chOff x="2771901" y="677863"/>
            <a:chExt cx="1991875" cy="167761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47" y="792763"/>
              <a:ext cx="1695449" cy="1493239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2771901" y="686455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清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96682" y="1348701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时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533271" y="677863"/>
              <a:ext cx="1230505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明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513732" y="1335253"/>
              <a:ext cx="1230506" cy="100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9755" y="5470267"/>
            <a:ext cx="2286000" cy="14097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741" y="1"/>
            <a:ext cx="2927651" cy="3154723"/>
            <a:chOff x="10742" y="0"/>
            <a:chExt cx="2927650" cy="315472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 flipH="1">
              <a:off x="1041544" y="0"/>
              <a:ext cx="1896848" cy="246494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 flipH="1">
              <a:off x="10742" y="0"/>
              <a:ext cx="2427657" cy="3154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9" y="283195"/>
            <a:ext cx="4808658" cy="1737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8981789" y="4763120"/>
            <a:ext cx="2629779" cy="14267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3546" y="3761858"/>
            <a:ext cx="4559575" cy="7335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defRPr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9897" y="2394050"/>
            <a:ext cx="1538879" cy="190991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8315" y="3044281"/>
            <a:ext cx="3293848" cy="769441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488" y="2668240"/>
            <a:ext cx="2793173" cy="418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pic>
        <p:nvPicPr>
          <p:cNvPr id="11" name="图片 10" descr="88303bd94b425f5906ef5595c1eb2b9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893" y="1320800"/>
            <a:ext cx="2510275" cy="4497011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1853611" y="2500661"/>
            <a:ext cx="2418428" cy="3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>
              <a:lnSpc>
                <a:spcPts val="2500"/>
              </a:lnSpc>
            </a:pP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5201573" y="2500662"/>
            <a:ext cx="2418428" cy="317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latin typeface="义启隶书体" panose="02010601030101010101" pitchFamily="2" charset="-122"/>
                <a:ea typeface="义启隶书体" panose="0201060103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9" name="文本框 45"/>
          <p:cNvSpPr txBox="1">
            <a:spLocks noChangeArrowheads="1"/>
          </p:cNvSpPr>
          <p:nvPr/>
        </p:nvSpPr>
        <p:spPr bwMode="auto">
          <a:xfrm>
            <a:off x="2554504" y="2337269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1181491" y="2798934"/>
            <a:ext cx="2929277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2596155" y="3795561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1085508" y="4257226"/>
            <a:ext cx="3066913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692097" y="2382969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664204" y="2777249"/>
            <a:ext cx="2929277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664205" y="3911754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636314" y="4306033"/>
            <a:ext cx="2929277" cy="10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1513" y="2032363"/>
            <a:ext cx="3245139" cy="3525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7984" y="2597250"/>
            <a:ext cx="658525" cy="1261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8910861" y="2597249"/>
            <a:ext cx="1467064" cy="21517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7318052" y="2597249"/>
            <a:ext cx="1467064" cy="21517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lIns="91438" tIns="45719" rIns="91438" bIns="45719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义启隶书体" panose="02010601030101010101" pitchFamily="2" charset="-122"/>
                <a:ea typeface="义启隶书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5717268" y="2597249"/>
            <a:ext cx="1467064" cy="21517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lIns="91438" tIns="45719" rIns="91438" bIns="45719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5" y="1701263"/>
            <a:ext cx="4486508" cy="3608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壹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3647" y="1992730"/>
            <a:ext cx="1146464" cy="3051220"/>
          </a:xfrm>
          <a:prstGeom prst="rect">
            <a:avLst/>
          </a:prstGeom>
        </p:spPr>
        <p:txBody>
          <a:bodyPr vert="eaVert" wrap="square" lIns="91438" tIns="45719" rIns="91438" bIns="45719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7" name="矩形 6"/>
          <p:cNvSpPr/>
          <p:nvPr/>
        </p:nvSpPr>
        <p:spPr>
          <a:xfrm>
            <a:off x="6657465" y="1979099"/>
            <a:ext cx="1661989" cy="3051220"/>
          </a:xfrm>
          <a:prstGeom prst="rect">
            <a:avLst/>
          </a:prstGeom>
        </p:spPr>
        <p:txBody>
          <a:bodyPr vert="eaVert" wrap="square"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6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zh-CN" altLang="en-US" sz="16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89098" y="4239903"/>
            <a:ext cx="496551" cy="499581"/>
          </a:xfrm>
          <a:prstGeom prst="rect">
            <a:avLst/>
          </a:prstGeom>
        </p:spPr>
      </p:pic>
      <p:pic>
        <p:nvPicPr>
          <p:cNvPr id="12" name="图片 11" descr="5d80f4b3e78a9513d048aa2ccdf80f56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535017" y="1794524"/>
            <a:ext cx="794385" cy="202628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693260" y="1878335"/>
            <a:ext cx="2382485" cy="3151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8" y="283195"/>
            <a:ext cx="4808659" cy="1737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8981789" y="4763121"/>
            <a:ext cx="2629779" cy="14267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3546" y="3761858"/>
            <a:ext cx="4559575" cy="7026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defRPr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9897" y="2394050"/>
            <a:ext cx="1538879" cy="1909919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8315" y="3044281"/>
            <a:ext cx="3293848" cy="769441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488" y="2668240"/>
            <a:ext cx="2793173" cy="418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117" y="244474"/>
            <a:ext cx="2407385" cy="52321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贰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-148026" y="-695327"/>
            <a:ext cx="1507212" cy="22098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36000" y="5641178"/>
            <a:ext cx="3556000" cy="121682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87167" y="2600557"/>
            <a:ext cx="2031327" cy="646331"/>
          </a:xfrm>
          <a:prstGeom prst="rect">
            <a:avLst/>
          </a:prstGeom>
          <a:noFill/>
          <a:effectLst/>
        </p:spPr>
        <p:txBody>
          <a:bodyPr vert="horz" wrap="none" lIns="91438" tIns="45719" rIns="91438" bIns="45719" rtlCol="0" anchor="ctr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004DA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defRPr>
            </a:lvl1pPr>
          </a:lstStyle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98358" y="2600557"/>
            <a:ext cx="2031327" cy="646331"/>
          </a:xfrm>
          <a:prstGeom prst="rect">
            <a:avLst/>
          </a:prstGeom>
          <a:noFill/>
          <a:effectLst/>
        </p:spPr>
        <p:txBody>
          <a:bodyPr vert="horz" wrap="none" lIns="91438" tIns="45719" rIns="91438" bIns="45719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E22A30"/>
                </a:solidFill>
                <a:latin typeface="隶书" panose="02010509060101010101" charset="-122"/>
                <a:ea typeface="隶书" panose="02010509060101010101" charset="-122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182368" y="3246889"/>
            <a:ext cx="3240923" cy="10232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593559" y="3246889"/>
            <a:ext cx="3240923" cy="10232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61127" y="2393951"/>
            <a:ext cx="2894595" cy="207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7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74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明节策划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xi5qne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2022-04-13T01:04:00Z</dcterms:created>
  <dcterms:modified xsi:type="dcterms:W3CDTF">2023-01-11T01:30:44Z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C39FBC7493A84183AC863F6DABF0478A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