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08" r:id="rId2"/>
    <p:sldId id="258" r:id="rId3"/>
    <p:sldId id="259" r:id="rId4"/>
    <p:sldId id="265" r:id="rId5"/>
    <p:sldId id="542" r:id="rId6"/>
    <p:sldId id="257" r:id="rId7"/>
    <p:sldId id="503" r:id="rId8"/>
    <p:sldId id="294" r:id="rId9"/>
    <p:sldId id="444" r:id="rId10"/>
    <p:sldId id="445" r:id="rId11"/>
    <p:sldId id="484" r:id="rId12"/>
    <p:sldId id="485" r:id="rId13"/>
    <p:sldId id="486" r:id="rId14"/>
    <p:sldId id="487" r:id="rId15"/>
    <p:sldId id="276" r:id="rId16"/>
    <p:sldId id="523" r:id="rId17"/>
    <p:sldId id="539" r:id="rId18"/>
    <p:sldId id="489" r:id="rId19"/>
    <p:sldId id="342" r:id="rId20"/>
    <p:sldId id="376" r:id="rId21"/>
    <p:sldId id="377" r:id="rId22"/>
    <p:sldId id="309" r:id="rId23"/>
    <p:sldId id="297" r:id="rId24"/>
    <p:sldId id="569" r:id="rId25"/>
    <p:sldId id="380" r:id="rId26"/>
    <p:sldId id="505" r:id="rId27"/>
    <p:sldId id="382" r:id="rId28"/>
    <p:sldId id="283" r:id="rId29"/>
    <p:sldId id="525" r:id="rId30"/>
    <p:sldId id="540" r:id="rId31"/>
    <p:sldId id="278" r:id="rId32"/>
    <p:sldId id="313" r:id="rId33"/>
  </p:sldIdLst>
  <p:sldSz cx="9144000" cy="5143500" type="screen16x9"/>
  <p:notesSz cx="6858000" cy="9144000"/>
  <p:custDataLst>
    <p:tags r:id="rId36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3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-360" y="-78"/>
      </p:cViewPr>
      <p:guideLst>
        <p:guide orient="horz" pos="1563"/>
        <p:guide pos="28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D45D9-E1E5-4FEE-B14C-B8B8E7EF83C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C4DDC-7A6E-4ABC-828B-A4A40AC9C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B7DB-4A69-40F2-9101-6F13B24589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B7DB-4A69-40F2-9101-6F13B24589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B7DB-4A69-40F2-9101-6F13B24589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B7DB-4A69-40F2-9101-6F13B24589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B7DB-4A69-40F2-9101-6F13B24589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B7DB-4A69-40F2-9101-6F13B24589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B7DB-4A69-40F2-9101-6F13B24589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B7DB-4A69-40F2-9101-6F13B24589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B7DB-4A69-40F2-9101-6F13B24589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B7DB-4A69-40F2-9101-6F13B24589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B7DB-4A69-40F2-9101-6F13B24589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B7DB-4A69-40F2-9101-6F13B24589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8.xml"/><Relationship Id="rId7" Type="http://schemas.openxmlformats.org/officeDocument/2006/relationships/image" Target="../media/image18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Unit%202-activity%202.mp3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notesSlide" Target="../notesSlides/notesSlide24.xml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5.xml"/><Relationship Id="rId7" Type="http://schemas.openxmlformats.org/officeDocument/2006/relationships/image" Target="../media/image6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027875" y="431006"/>
            <a:ext cx="1369219" cy="57150"/>
            <a:chOff x="3060700" y="4724400"/>
            <a:chExt cx="5955507" cy="31432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1636395" y="1093470"/>
            <a:ext cx="5871210" cy="17716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" name="TextBox 19"/>
          <p:cNvSpPr txBox="1"/>
          <p:nvPr/>
        </p:nvSpPr>
        <p:spPr>
          <a:xfrm>
            <a:off x="2947990" y="1317365"/>
            <a:ext cx="3282373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3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M9 Population</a:t>
            </a:r>
          </a:p>
        </p:txBody>
      </p:sp>
      <p:sp>
        <p:nvSpPr>
          <p:cNvPr id="5" name="TextBox 39"/>
          <p:cNvSpPr txBox="1"/>
          <p:nvPr/>
        </p:nvSpPr>
        <p:spPr>
          <a:xfrm>
            <a:off x="1673985" y="1965961"/>
            <a:ext cx="5833620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700" dirty="0" err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Arnwick</a:t>
            </a:r>
            <a:r>
              <a:rPr lang="en-US" altLang="zh-CN" sz="2700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was a city with 200,000 people.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17811" y="2965134"/>
            <a:ext cx="7564279" cy="22169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0969" y="3455671"/>
            <a:ext cx="1775460" cy="17264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2265524" y="4058126"/>
            <a:ext cx="942499" cy="12382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1812134" y="4058126"/>
            <a:ext cx="942499" cy="123825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202081" y="431006"/>
            <a:ext cx="1369219" cy="57150"/>
            <a:chOff x="3060700" y="4724400"/>
            <a:chExt cx="5955507" cy="31432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Box 18"/>
          <p:cNvSpPr txBox="1">
            <a:spLocks noChangeArrowheads="1"/>
          </p:cNvSpPr>
          <p:nvPr/>
        </p:nvSpPr>
        <p:spPr bwMode="gray">
          <a:xfrm>
            <a:off x="3207861" y="177015"/>
            <a:ext cx="234109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3696555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2027875" y="224314"/>
            <a:ext cx="1369219" cy="57150"/>
            <a:chOff x="3060700" y="4724400"/>
            <a:chExt cx="5955507" cy="31432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5555933" y="224314"/>
            <a:ext cx="1369219" cy="57150"/>
            <a:chOff x="3060700" y="4724400"/>
            <a:chExt cx="5955507" cy="3143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18"/>
          <p:cNvSpPr txBox="1">
            <a:spLocks noChangeArrowheads="1"/>
          </p:cNvSpPr>
          <p:nvPr/>
        </p:nvSpPr>
        <p:spPr bwMode="gray">
          <a:xfrm>
            <a:off x="3214529" y="-29678"/>
            <a:ext cx="234109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Problems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59546" y="128112"/>
            <a:ext cx="1514475" cy="488634"/>
            <a:chOff x="335" y="269"/>
            <a:chExt cx="3180" cy="1026"/>
          </a:xfrm>
        </p:grpSpPr>
        <p:sp>
          <p:nvSpPr>
            <p:cNvPr id="41" name="同侧圆角矩形 40"/>
            <p:cNvSpPr/>
            <p:nvPr/>
          </p:nvSpPr>
          <p:spPr>
            <a:xfrm>
              <a:off x="335" y="269"/>
              <a:ext cx="2966" cy="100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83" y="326"/>
              <a:ext cx="2832" cy="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/>
                <a:t>Traffic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0744" y="608121"/>
            <a:ext cx="3431381" cy="415498"/>
            <a:chOff x="5778598" y="739564"/>
            <a:chExt cx="3431381" cy="415498"/>
          </a:xfrm>
        </p:grpSpPr>
        <p:sp>
          <p:nvSpPr>
            <p:cNvPr id="6" name="圆角矩形 5"/>
            <p:cNvSpPr/>
            <p:nvPr/>
          </p:nvSpPr>
          <p:spPr>
            <a:xfrm>
              <a:off x="5778598" y="740040"/>
              <a:ext cx="3431381" cy="410527"/>
            </a:xfrm>
            <a:prstGeom prst="roundRect">
              <a:avLst/>
            </a:prstGeom>
            <a:solidFill>
              <a:srgbClr val="118C3B"/>
            </a:solidFill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" name="文本框 17"/>
            <p:cNvSpPr txBox="1"/>
            <p:nvPr/>
          </p:nvSpPr>
          <p:spPr>
            <a:xfrm>
              <a:off x="5943857" y="739564"/>
              <a:ext cx="29094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b="1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In your daily life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2620" y="1112045"/>
            <a:ext cx="4459293" cy="415498"/>
            <a:chOff x="950473" y="1366265"/>
            <a:chExt cx="1887432" cy="415626"/>
          </a:xfrm>
          <a:solidFill>
            <a:srgbClr val="2892C9"/>
          </a:solidFill>
        </p:grpSpPr>
        <p:sp>
          <p:nvSpPr>
            <p:cNvPr id="13" name="五边形 12"/>
            <p:cNvSpPr/>
            <p:nvPr/>
          </p:nvSpPr>
          <p:spPr>
            <a:xfrm>
              <a:off x="950473" y="1419622"/>
              <a:ext cx="1788725" cy="338027"/>
            </a:xfrm>
            <a:prstGeom prst="homePlate">
              <a:avLst/>
            </a:prstGeom>
            <a:solidFill>
              <a:srgbClr val="90CE4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TextBox 4"/>
            <p:cNvSpPr txBox="1"/>
            <p:nvPr/>
          </p:nvSpPr>
          <p:spPr>
            <a:xfrm>
              <a:off x="997575" y="1366265"/>
              <a:ext cx="1840330" cy="415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>
                  <a:solidFill>
                    <a:schemeClr val="bg1"/>
                  </a:solidFill>
                  <a:latin typeface="Arial Unicode MS" panose="020B0604020202020204" charset="-122"/>
                  <a:ea typeface="微软雅黑" panose="020B0503020204020204" pitchFamily="34" charset="-122"/>
                </a:rPr>
                <a:t>When you go home every Friday, 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23363" y="1034416"/>
            <a:ext cx="534353" cy="547211"/>
            <a:chOff x="469" y="2172"/>
            <a:chExt cx="1122" cy="1149"/>
          </a:xfrm>
        </p:grpSpPr>
        <p:sp>
          <p:nvSpPr>
            <p:cNvPr id="15" name="椭圆 14"/>
            <p:cNvSpPr/>
            <p:nvPr/>
          </p:nvSpPr>
          <p:spPr>
            <a:xfrm>
              <a:off x="469" y="2172"/>
              <a:ext cx="1122" cy="1149"/>
            </a:xfrm>
            <a:prstGeom prst="ellipse">
              <a:avLst/>
            </a:prstGeom>
            <a:solidFill>
              <a:srgbClr val="90CE4F"/>
            </a:solidFill>
            <a:ln>
              <a:noFill/>
            </a:ln>
            <a:effectLst>
              <a:innerShdw blurRad="190500" dist="254000" dir="162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23" y="2335"/>
              <a:ext cx="626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22" name="图片 21" descr="Img30395045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1060" y="1503523"/>
            <a:ext cx="3118961" cy="1933099"/>
          </a:xfrm>
          <a:prstGeom prst="rect">
            <a:avLst/>
          </a:prstGeom>
        </p:spPr>
      </p:pic>
      <p:pic>
        <p:nvPicPr>
          <p:cNvPr id="27" name="图片 26" descr="0e2442a7d933c895d0867273db1373f082020039_副本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95364" y="1503523"/>
            <a:ext cx="3149441" cy="189404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825365" y="3587591"/>
            <a:ext cx="3119438" cy="1123474"/>
            <a:chOff x="10132" y="7533"/>
            <a:chExt cx="6550" cy="2359"/>
          </a:xfrm>
        </p:grpSpPr>
        <p:sp>
          <p:nvSpPr>
            <p:cNvPr id="28" name="圆角矩形 27"/>
            <p:cNvSpPr/>
            <p:nvPr/>
          </p:nvSpPr>
          <p:spPr bwMode="auto">
            <a:xfrm rot="5400000">
              <a:off x="12227" y="5438"/>
              <a:ext cx="2359" cy="6550"/>
            </a:xfrm>
            <a:prstGeom prst="roundRect">
              <a:avLst>
                <a:gd name="adj" fmla="val 9919"/>
              </a:avLst>
            </a:pr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sz="18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0451" y="7963"/>
              <a:ext cx="5912" cy="1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/>
                <a:t>By car. There are traffic jams on the way home.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41060" y="3630933"/>
            <a:ext cx="3118961" cy="1427799"/>
            <a:chOff x="1766" y="7624"/>
            <a:chExt cx="6549" cy="2998"/>
          </a:xfrm>
        </p:grpSpPr>
        <p:sp>
          <p:nvSpPr>
            <p:cNvPr id="138" name="AutoShape 5"/>
            <p:cNvSpPr>
              <a:spLocks noChangeArrowheads="1"/>
            </p:cNvSpPr>
            <p:nvPr/>
          </p:nvSpPr>
          <p:spPr bwMode="gray">
            <a:xfrm>
              <a:off x="1766" y="7624"/>
              <a:ext cx="6549" cy="2360"/>
            </a:xfrm>
            <a:prstGeom prst="roundRect">
              <a:avLst>
                <a:gd name="adj" fmla="val 11921"/>
              </a:avLst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 w="12700" algn="ctr">
              <a:noFill/>
              <a:prstDash val="dash"/>
              <a:miter lim="800000"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 sz="1200" kern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085" y="7714"/>
              <a:ext cx="5912" cy="2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/>
                <a:t>By bus. You need to wait for a long time and it's crowded in the bus.</a:t>
              </a: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2027875" y="224314"/>
            <a:ext cx="1369219" cy="57150"/>
            <a:chOff x="3060700" y="4724400"/>
            <a:chExt cx="5955507" cy="31432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5555933" y="224314"/>
            <a:ext cx="1369219" cy="57150"/>
            <a:chOff x="3060700" y="4724400"/>
            <a:chExt cx="5955507" cy="3143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18"/>
          <p:cNvSpPr txBox="1">
            <a:spLocks noChangeArrowheads="1"/>
          </p:cNvSpPr>
          <p:nvPr/>
        </p:nvSpPr>
        <p:spPr bwMode="gray">
          <a:xfrm>
            <a:off x="3214529" y="-29678"/>
            <a:ext cx="234109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Problems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59544" y="128112"/>
            <a:ext cx="1412558" cy="831056"/>
            <a:chOff x="335" y="269"/>
            <a:chExt cx="2966" cy="1745"/>
          </a:xfrm>
        </p:grpSpPr>
        <p:sp>
          <p:nvSpPr>
            <p:cNvPr id="41" name="同侧圆角矩形 40"/>
            <p:cNvSpPr/>
            <p:nvPr/>
          </p:nvSpPr>
          <p:spPr>
            <a:xfrm>
              <a:off x="335" y="269"/>
              <a:ext cx="2966" cy="100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69" y="269"/>
              <a:ext cx="2832" cy="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/>
                <a:t>Hospitals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0744" y="608121"/>
            <a:ext cx="3431381" cy="415498"/>
            <a:chOff x="5778598" y="739564"/>
            <a:chExt cx="3431381" cy="415498"/>
          </a:xfrm>
        </p:grpSpPr>
        <p:sp>
          <p:nvSpPr>
            <p:cNvPr id="6" name="圆角矩形 5"/>
            <p:cNvSpPr/>
            <p:nvPr/>
          </p:nvSpPr>
          <p:spPr>
            <a:xfrm>
              <a:off x="5778598" y="740040"/>
              <a:ext cx="3431381" cy="410527"/>
            </a:xfrm>
            <a:prstGeom prst="roundRect">
              <a:avLst/>
            </a:prstGeom>
            <a:solidFill>
              <a:srgbClr val="118C3B"/>
            </a:solidFill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" name="文本框 17"/>
            <p:cNvSpPr txBox="1"/>
            <p:nvPr/>
          </p:nvSpPr>
          <p:spPr>
            <a:xfrm>
              <a:off x="5943857" y="739564"/>
              <a:ext cx="29094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b="1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In your daily life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2462" y="1112046"/>
            <a:ext cx="3539966" cy="415498"/>
            <a:chOff x="950473" y="1366265"/>
            <a:chExt cx="1887432" cy="415626"/>
          </a:xfrm>
          <a:solidFill>
            <a:srgbClr val="2892C9"/>
          </a:solidFill>
        </p:grpSpPr>
        <p:sp>
          <p:nvSpPr>
            <p:cNvPr id="13" name="五边形 12"/>
            <p:cNvSpPr/>
            <p:nvPr/>
          </p:nvSpPr>
          <p:spPr>
            <a:xfrm>
              <a:off x="950473" y="1419622"/>
              <a:ext cx="1788725" cy="338027"/>
            </a:xfrm>
            <a:prstGeom prst="homePlate">
              <a:avLst/>
            </a:prstGeom>
            <a:solidFill>
              <a:srgbClr val="90CE4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TextBox 4"/>
            <p:cNvSpPr txBox="1"/>
            <p:nvPr/>
          </p:nvSpPr>
          <p:spPr>
            <a:xfrm>
              <a:off x="997575" y="1366265"/>
              <a:ext cx="1840330" cy="415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>
                  <a:solidFill>
                    <a:schemeClr val="bg1"/>
                  </a:solidFill>
                  <a:latin typeface="Arial Unicode MS" panose="020B0604020202020204" charset="-122"/>
                  <a:ea typeface="微软雅黑" panose="020B0503020204020204" pitchFamily="34" charset="-122"/>
                </a:rPr>
                <a:t>When you are ill, 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23363" y="1034417"/>
            <a:ext cx="534353" cy="547211"/>
            <a:chOff x="469" y="2172"/>
            <a:chExt cx="1122" cy="1149"/>
          </a:xfrm>
        </p:grpSpPr>
        <p:sp>
          <p:nvSpPr>
            <p:cNvPr id="15" name="椭圆 14"/>
            <p:cNvSpPr/>
            <p:nvPr/>
          </p:nvSpPr>
          <p:spPr>
            <a:xfrm>
              <a:off x="469" y="2172"/>
              <a:ext cx="1122" cy="1149"/>
            </a:xfrm>
            <a:prstGeom prst="ellipse">
              <a:avLst/>
            </a:prstGeom>
            <a:solidFill>
              <a:srgbClr val="90CE4F"/>
            </a:solidFill>
            <a:ln>
              <a:noFill/>
            </a:ln>
            <a:effectLst>
              <a:innerShdw blurRad="190500" dist="254000" dir="162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23" y="2335"/>
              <a:ext cx="626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25365" y="3587591"/>
            <a:ext cx="3119438" cy="1123474"/>
            <a:chOff x="10132" y="7533"/>
            <a:chExt cx="6550" cy="2359"/>
          </a:xfrm>
        </p:grpSpPr>
        <p:sp>
          <p:nvSpPr>
            <p:cNvPr id="28" name="圆角矩形 27"/>
            <p:cNvSpPr/>
            <p:nvPr/>
          </p:nvSpPr>
          <p:spPr bwMode="auto">
            <a:xfrm rot="5400000">
              <a:off x="12227" y="5438"/>
              <a:ext cx="2359" cy="6550"/>
            </a:xfrm>
            <a:prstGeom prst="roundRect">
              <a:avLst>
                <a:gd name="adj" fmla="val 9919"/>
              </a:avLst>
            </a:pr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sz="18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0451" y="7963"/>
              <a:ext cx="5912" cy="1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/>
                <a:t>You have to wait for the doctor for so long.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41060" y="3630930"/>
            <a:ext cx="3118961" cy="1123950"/>
            <a:chOff x="1766" y="7624"/>
            <a:chExt cx="6549" cy="2360"/>
          </a:xfrm>
        </p:grpSpPr>
        <p:sp>
          <p:nvSpPr>
            <p:cNvPr id="138" name="AutoShape 5"/>
            <p:cNvSpPr>
              <a:spLocks noChangeArrowheads="1"/>
            </p:cNvSpPr>
            <p:nvPr/>
          </p:nvSpPr>
          <p:spPr bwMode="gray">
            <a:xfrm>
              <a:off x="1766" y="7624"/>
              <a:ext cx="6549" cy="2360"/>
            </a:xfrm>
            <a:prstGeom prst="roundRect">
              <a:avLst>
                <a:gd name="adj" fmla="val 11921"/>
              </a:avLst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 w="12700" algn="ctr">
              <a:noFill/>
              <a:prstDash val="dash"/>
              <a:miter lim="800000"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 sz="1200" kern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085" y="7714"/>
              <a:ext cx="5912" cy="2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/>
                <a:t>You must make an appointment with the doctor in advance.</a:t>
              </a:r>
            </a:p>
          </p:txBody>
        </p:sp>
      </p:grpSp>
      <p:pic>
        <p:nvPicPr>
          <p:cNvPr id="3" name="图片 2" descr="139961502244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72040" y="1503523"/>
            <a:ext cx="2920841" cy="1933099"/>
          </a:xfrm>
          <a:prstGeom prst="rect">
            <a:avLst/>
          </a:prstGeom>
        </p:spPr>
      </p:pic>
      <p:pic>
        <p:nvPicPr>
          <p:cNvPr id="4" name="图片 3" descr="BF161B2E626F03A46646F525F57D766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72027" y="1503046"/>
            <a:ext cx="2857976" cy="1933099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2027875" y="224314"/>
            <a:ext cx="1369219" cy="57150"/>
            <a:chOff x="3060700" y="4724400"/>
            <a:chExt cx="5955507" cy="31432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5555933" y="224314"/>
            <a:ext cx="1369219" cy="57150"/>
            <a:chOff x="3060700" y="4724400"/>
            <a:chExt cx="5955507" cy="3143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18"/>
          <p:cNvSpPr txBox="1">
            <a:spLocks noChangeArrowheads="1"/>
          </p:cNvSpPr>
          <p:nvPr/>
        </p:nvSpPr>
        <p:spPr bwMode="gray">
          <a:xfrm>
            <a:off x="3270250" y="-29678"/>
            <a:ext cx="234109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Problems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9544" y="128111"/>
            <a:ext cx="1412558" cy="480060"/>
            <a:chOff x="335" y="269"/>
            <a:chExt cx="2966" cy="1008"/>
          </a:xfrm>
        </p:grpSpPr>
        <p:sp>
          <p:nvSpPr>
            <p:cNvPr id="41" name="同侧圆角矩形 40"/>
            <p:cNvSpPr/>
            <p:nvPr/>
          </p:nvSpPr>
          <p:spPr>
            <a:xfrm>
              <a:off x="335" y="269"/>
              <a:ext cx="2966" cy="100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69" y="269"/>
              <a:ext cx="2832" cy="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/>
                <a:t>Schools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0744" y="608121"/>
            <a:ext cx="3431381" cy="415498"/>
            <a:chOff x="5778598" y="739564"/>
            <a:chExt cx="3431381" cy="415498"/>
          </a:xfrm>
        </p:grpSpPr>
        <p:sp>
          <p:nvSpPr>
            <p:cNvPr id="6" name="圆角矩形 5"/>
            <p:cNvSpPr/>
            <p:nvPr/>
          </p:nvSpPr>
          <p:spPr>
            <a:xfrm>
              <a:off x="5778598" y="740040"/>
              <a:ext cx="3431381" cy="410527"/>
            </a:xfrm>
            <a:prstGeom prst="roundRect">
              <a:avLst/>
            </a:prstGeom>
            <a:solidFill>
              <a:srgbClr val="118C3B"/>
            </a:solidFill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" name="文本框 17"/>
            <p:cNvSpPr txBox="1"/>
            <p:nvPr/>
          </p:nvSpPr>
          <p:spPr>
            <a:xfrm>
              <a:off x="5943857" y="739564"/>
              <a:ext cx="29094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b="1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In your daily life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2462" y="1112046"/>
            <a:ext cx="3539966" cy="415498"/>
            <a:chOff x="950473" y="1366265"/>
            <a:chExt cx="1887432" cy="415626"/>
          </a:xfrm>
          <a:solidFill>
            <a:srgbClr val="2892C9"/>
          </a:solidFill>
        </p:grpSpPr>
        <p:sp>
          <p:nvSpPr>
            <p:cNvPr id="13" name="五边形 12"/>
            <p:cNvSpPr/>
            <p:nvPr/>
          </p:nvSpPr>
          <p:spPr>
            <a:xfrm>
              <a:off x="950473" y="1419622"/>
              <a:ext cx="1788725" cy="338027"/>
            </a:xfrm>
            <a:prstGeom prst="homePlate">
              <a:avLst/>
            </a:prstGeom>
            <a:solidFill>
              <a:srgbClr val="90CE4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TextBox 4"/>
            <p:cNvSpPr txBox="1"/>
            <p:nvPr/>
          </p:nvSpPr>
          <p:spPr>
            <a:xfrm>
              <a:off x="997575" y="1366265"/>
              <a:ext cx="1840330" cy="415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>
                  <a:solidFill>
                    <a:schemeClr val="bg1"/>
                  </a:solidFill>
                  <a:latin typeface="Arial Unicode MS" panose="020B0604020202020204" charset="-122"/>
                  <a:ea typeface="微软雅黑" panose="020B0503020204020204" pitchFamily="34" charset="-122"/>
                </a:rPr>
                <a:t>In our school, 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23363" y="1034417"/>
            <a:ext cx="534353" cy="547211"/>
            <a:chOff x="469" y="2172"/>
            <a:chExt cx="1122" cy="1149"/>
          </a:xfrm>
        </p:grpSpPr>
        <p:sp>
          <p:nvSpPr>
            <p:cNvPr id="15" name="椭圆 14"/>
            <p:cNvSpPr/>
            <p:nvPr/>
          </p:nvSpPr>
          <p:spPr>
            <a:xfrm>
              <a:off x="469" y="2172"/>
              <a:ext cx="1122" cy="1149"/>
            </a:xfrm>
            <a:prstGeom prst="ellipse">
              <a:avLst/>
            </a:prstGeom>
            <a:solidFill>
              <a:srgbClr val="90CE4F"/>
            </a:solidFill>
            <a:ln>
              <a:noFill/>
            </a:ln>
            <a:effectLst>
              <a:innerShdw blurRad="190500" dist="254000" dir="162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23" y="2335"/>
              <a:ext cx="626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5" name="图片 4" descr="0063QYTGgy6S3uOqqod95&amp;69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52486" y="608648"/>
            <a:ext cx="2867978" cy="1906905"/>
          </a:xfrm>
          <a:prstGeom prst="rect">
            <a:avLst/>
          </a:prstGeom>
        </p:spPr>
      </p:pic>
      <p:grpSp>
        <p:nvGrpSpPr>
          <p:cNvPr id="118" name="组合 117"/>
          <p:cNvGrpSpPr/>
          <p:nvPr/>
        </p:nvGrpSpPr>
        <p:grpSpPr>
          <a:xfrm>
            <a:off x="404813" y="1810227"/>
            <a:ext cx="2510790" cy="1966913"/>
            <a:chOff x="886522" y="1664148"/>
            <a:chExt cx="2212434" cy="1737530"/>
          </a:xfrm>
        </p:grpSpPr>
        <p:grpSp>
          <p:nvGrpSpPr>
            <p:cNvPr id="119" name="组合 118"/>
            <p:cNvGrpSpPr/>
            <p:nvPr/>
          </p:nvGrpSpPr>
          <p:grpSpPr>
            <a:xfrm>
              <a:off x="1301111" y="1664148"/>
              <a:ext cx="1797845" cy="1526899"/>
              <a:chOff x="1301111" y="1664148"/>
              <a:chExt cx="1797845" cy="1526899"/>
            </a:xfrm>
          </p:grpSpPr>
          <p:grpSp>
            <p:nvGrpSpPr>
              <p:cNvPr id="123" name="组合 122"/>
              <p:cNvGrpSpPr/>
              <p:nvPr/>
            </p:nvGrpSpPr>
            <p:grpSpPr>
              <a:xfrm>
                <a:off x="1301111" y="1664148"/>
                <a:ext cx="1722794" cy="1526899"/>
                <a:chOff x="1529861" y="1829264"/>
                <a:chExt cx="2452453" cy="2173589"/>
              </a:xfrm>
            </p:grpSpPr>
            <p:sp>
              <p:nvSpPr>
                <p:cNvPr id="132" name="Freeform 5"/>
                <p:cNvSpPr/>
                <p:nvPr/>
              </p:nvSpPr>
              <p:spPr bwMode="auto">
                <a:xfrm>
                  <a:off x="1529861" y="1829264"/>
                  <a:ext cx="2452453" cy="2173589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</a:gradFill>
                </a:ln>
                <a:effectLst>
                  <a:outerShdw blurRad="254000" dist="101600" dir="2700000" algn="tl" rotWithShape="0">
                    <a:prstClr val="black">
                      <a:alpha val="30000"/>
                    </a:prstClr>
                  </a:outerShdw>
                  <a:softEdge rad="0"/>
                </a:effec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0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3" name="Freeform 5"/>
                <p:cNvSpPr/>
                <p:nvPr/>
              </p:nvSpPr>
              <p:spPr bwMode="auto">
                <a:xfrm>
                  <a:off x="1688672" y="1966891"/>
                  <a:ext cx="2130210" cy="1887988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rgbClr val="90CE4F"/>
                </a:solidFill>
                <a:ln w="19050">
                  <a:noFill/>
                </a:ln>
                <a:effectLst>
                  <a:softEdge rad="0"/>
                </a:effec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0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6" name="TextBox 148"/>
              <p:cNvSpPr txBox="1"/>
              <p:nvPr/>
            </p:nvSpPr>
            <p:spPr>
              <a:xfrm>
                <a:off x="1540666" y="1980855"/>
                <a:ext cx="1558290" cy="809008"/>
              </a:xfrm>
              <a:prstGeom prst="rect">
                <a:avLst/>
              </a:prstGeom>
              <a:noFill/>
            </p:spPr>
            <p:txBody>
              <a:bodyPr wrap="square" lIns="83993" tIns="41997" rIns="83993" bIns="41997" rtlCol="0">
                <a:spAutoFit/>
              </a:bodyPr>
              <a:lstStyle/>
              <a:p>
                <a:pPr fontAlgn="auto">
                  <a:lnSpc>
                    <a:spcPct val="100000"/>
                  </a:lnSpc>
                </a:pPr>
                <a:r>
                  <a:rPr lang="en-US" altLang="zh-CN" sz="18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11</a:t>
                </a:r>
                <a:r>
                  <a:rPr lang="en-US" altLang="zh-CN" sz="1800" b="1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 classes </a:t>
                </a:r>
              </a:p>
              <a:p>
                <a:pPr fontAlgn="auto">
                  <a:lnSpc>
                    <a:spcPct val="100000"/>
                  </a:lnSpc>
                </a:pPr>
                <a:r>
                  <a:rPr lang="zh-CN" altLang="en-US" sz="1800" b="1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       × </a:t>
                </a:r>
              </a:p>
              <a:p>
                <a:pPr fontAlgn="auto">
                  <a:lnSpc>
                    <a:spcPct val="100000"/>
                  </a:lnSpc>
                </a:pPr>
                <a:r>
                  <a:rPr lang="en-US" altLang="zh-CN" sz="1800" b="1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50 students</a:t>
                </a:r>
              </a:p>
            </p:txBody>
          </p:sp>
        </p:grpSp>
        <p:grpSp>
          <p:nvGrpSpPr>
            <p:cNvPr id="120" name="组合 119"/>
            <p:cNvGrpSpPr/>
            <p:nvPr/>
          </p:nvGrpSpPr>
          <p:grpSpPr>
            <a:xfrm>
              <a:off x="886522" y="2839703"/>
              <a:ext cx="1069181" cy="561975"/>
              <a:chOff x="886522" y="2839703"/>
              <a:chExt cx="1069181" cy="561975"/>
            </a:xfrm>
          </p:grpSpPr>
          <p:sp>
            <p:nvSpPr>
              <p:cNvPr id="121" name="Freeform 5"/>
              <p:cNvSpPr/>
              <p:nvPr/>
            </p:nvSpPr>
            <p:spPr bwMode="auto">
              <a:xfrm>
                <a:off x="886998" y="2839703"/>
                <a:ext cx="1068229" cy="56197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文本框 59"/>
              <p:cNvSpPr txBox="1"/>
              <p:nvPr/>
            </p:nvSpPr>
            <p:spPr>
              <a:xfrm>
                <a:off x="886522" y="2902092"/>
                <a:ext cx="1069181" cy="407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>
                    <a:solidFill>
                      <a:srgbClr val="90CE4F"/>
                    </a:solidFill>
                    <a:latin typeface="Impact" panose="020B0806030902050204" pitchFamily="34" charset="0"/>
                  </a:rPr>
                  <a:t>Grade3</a:t>
                </a:r>
                <a:endParaRPr lang="zh-CN" altLang="en-US" sz="2400">
                  <a:solidFill>
                    <a:srgbClr val="90CE4F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2799874" y="2709863"/>
            <a:ext cx="2510790" cy="1966913"/>
            <a:chOff x="886522" y="1664148"/>
            <a:chExt cx="2212434" cy="1737530"/>
          </a:xfrm>
        </p:grpSpPr>
        <p:grpSp>
          <p:nvGrpSpPr>
            <p:cNvPr id="9" name="组合 8"/>
            <p:cNvGrpSpPr/>
            <p:nvPr/>
          </p:nvGrpSpPr>
          <p:grpSpPr>
            <a:xfrm>
              <a:off x="1301111" y="1664148"/>
              <a:ext cx="1797845" cy="1526899"/>
              <a:chOff x="1301111" y="1664148"/>
              <a:chExt cx="1797845" cy="1526899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301111" y="1664148"/>
                <a:ext cx="1722794" cy="1526899"/>
                <a:chOff x="1529861" y="1829264"/>
                <a:chExt cx="2452453" cy="2173589"/>
              </a:xfrm>
            </p:grpSpPr>
            <p:sp>
              <p:nvSpPr>
                <p:cNvPr id="12" name="Freeform 5"/>
                <p:cNvSpPr/>
                <p:nvPr/>
              </p:nvSpPr>
              <p:spPr bwMode="auto">
                <a:xfrm>
                  <a:off x="1529861" y="1829264"/>
                  <a:ext cx="2452453" cy="2173589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</a:gradFill>
                </a:ln>
                <a:effectLst>
                  <a:outerShdw blurRad="254000" dist="101600" dir="2700000" algn="tl" rotWithShape="0">
                    <a:prstClr val="black">
                      <a:alpha val="30000"/>
                    </a:prstClr>
                  </a:outerShdw>
                  <a:softEdge rad="0"/>
                </a:effec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0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Freeform 5"/>
                <p:cNvSpPr/>
                <p:nvPr/>
              </p:nvSpPr>
              <p:spPr bwMode="auto">
                <a:xfrm>
                  <a:off x="1688672" y="1966891"/>
                  <a:ext cx="2130210" cy="1887988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rgbClr val="90CE4F"/>
                </a:solidFill>
                <a:ln w="19050">
                  <a:noFill/>
                </a:ln>
                <a:effectLst>
                  <a:softEdge rad="0"/>
                </a:effec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0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8" name="TextBox 148"/>
              <p:cNvSpPr txBox="1"/>
              <p:nvPr/>
            </p:nvSpPr>
            <p:spPr>
              <a:xfrm>
                <a:off x="1540666" y="1980855"/>
                <a:ext cx="1558290" cy="809008"/>
              </a:xfrm>
              <a:prstGeom prst="rect">
                <a:avLst/>
              </a:prstGeom>
              <a:noFill/>
            </p:spPr>
            <p:txBody>
              <a:bodyPr wrap="square" lIns="83993" tIns="41997" rIns="83993" bIns="41997" rtlCol="0">
                <a:spAutoFit/>
              </a:bodyPr>
              <a:lstStyle/>
              <a:p>
                <a:pPr fontAlgn="auto">
                  <a:lnSpc>
                    <a:spcPct val="100000"/>
                  </a:lnSpc>
                </a:pPr>
                <a:r>
                  <a:rPr lang="en-US" altLang="zh-CN" sz="18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13</a:t>
                </a:r>
                <a:r>
                  <a:rPr lang="en-US" altLang="zh-CN" sz="1800" b="1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 classes </a:t>
                </a:r>
              </a:p>
              <a:p>
                <a:pPr fontAlgn="auto">
                  <a:lnSpc>
                    <a:spcPct val="100000"/>
                  </a:lnSpc>
                </a:pPr>
                <a:r>
                  <a:rPr lang="zh-CN" altLang="en-US" sz="1800" b="1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       × </a:t>
                </a:r>
              </a:p>
              <a:p>
                <a:pPr fontAlgn="auto">
                  <a:lnSpc>
                    <a:spcPct val="100000"/>
                  </a:lnSpc>
                </a:pPr>
                <a:r>
                  <a:rPr lang="en-US" altLang="zh-CN" sz="1800" b="1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50 students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86522" y="2839703"/>
              <a:ext cx="1069181" cy="561975"/>
              <a:chOff x="886522" y="2839703"/>
              <a:chExt cx="1069181" cy="561975"/>
            </a:xfrm>
          </p:grpSpPr>
          <p:sp>
            <p:nvSpPr>
              <p:cNvPr id="20" name="Freeform 5"/>
              <p:cNvSpPr/>
              <p:nvPr/>
            </p:nvSpPr>
            <p:spPr bwMode="auto">
              <a:xfrm>
                <a:off x="886998" y="2839703"/>
                <a:ext cx="1068229" cy="56197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文本框 59"/>
              <p:cNvSpPr txBox="1"/>
              <p:nvPr/>
            </p:nvSpPr>
            <p:spPr>
              <a:xfrm>
                <a:off x="886522" y="2902092"/>
                <a:ext cx="1069181" cy="407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>
                    <a:solidFill>
                      <a:srgbClr val="90CE4F"/>
                    </a:solidFill>
                    <a:latin typeface="Impact" panose="020B0806030902050204" pitchFamily="34" charset="0"/>
                  </a:rPr>
                  <a:t>Grade2</a:t>
                </a:r>
                <a:endParaRPr lang="zh-CN" altLang="en-US" sz="2400">
                  <a:solidFill>
                    <a:srgbClr val="90CE4F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5605463" y="3066098"/>
            <a:ext cx="2510790" cy="1966913"/>
            <a:chOff x="886522" y="1664148"/>
            <a:chExt cx="2212434" cy="1737530"/>
          </a:xfrm>
        </p:grpSpPr>
        <p:grpSp>
          <p:nvGrpSpPr>
            <p:cNvPr id="23" name="组合 22"/>
            <p:cNvGrpSpPr/>
            <p:nvPr/>
          </p:nvGrpSpPr>
          <p:grpSpPr>
            <a:xfrm>
              <a:off x="1301111" y="1664148"/>
              <a:ext cx="1797845" cy="1526899"/>
              <a:chOff x="1301111" y="1664148"/>
              <a:chExt cx="1797845" cy="1526899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1301111" y="1664148"/>
                <a:ext cx="1722794" cy="1526899"/>
                <a:chOff x="1529861" y="1829264"/>
                <a:chExt cx="2452453" cy="2173589"/>
              </a:xfrm>
            </p:grpSpPr>
            <p:sp>
              <p:nvSpPr>
                <p:cNvPr id="25" name="Freeform 5"/>
                <p:cNvSpPr/>
                <p:nvPr/>
              </p:nvSpPr>
              <p:spPr bwMode="auto">
                <a:xfrm>
                  <a:off x="1529861" y="1829264"/>
                  <a:ext cx="2452453" cy="2173589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</a:gradFill>
                </a:ln>
                <a:effectLst>
                  <a:outerShdw blurRad="254000" dist="101600" dir="2700000" algn="tl" rotWithShape="0">
                    <a:prstClr val="black">
                      <a:alpha val="30000"/>
                    </a:prstClr>
                  </a:outerShdw>
                  <a:softEdge rad="0"/>
                </a:effec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0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Freeform 5"/>
                <p:cNvSpPr/>
                <p:nvPr/>
              </p:nvSpPr>
              <p:spPr bwMode="auto">
                <a:xfrm>
                  <a:off x="1688672" y="1966891"/>
                  <a:ext cx="2130210" cy="1887988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rgbClr val="90CE4F"/>
                </a:solidFill>
                <a:ln w="19050">
                  <a:noFill/>
                </a:ln>
                <a:effectLst>
                  <a:softEdge rad="0"/>
                </a:effec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0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7" name="TextBox 148"/>
              <p:cNvSpPr txBox="1"/>
              <p:nvPr/>
            </p:nvSpPr>
            <p:spPr>
              <a:xfrm>
                <a:off x="1540666" y="1980855"/>
                <a:ext cx="1558290" cy="809008"/>
              </a:xfrm>
              <a:prstGeom prst="rect">
                <a:avLst/>
              </a:prstGeom>
              <a:noFill/>
            </p:spPr>
            <p:txBody>
              <a:bodyPr wrap="square" lIns="83993" tIns="41997" rIns="83993" bIns="41997" rtlCol="0">
                <a:spAutoFit/>
              </a:bodyPr>
              <a:lstStyle/>
              <a:p>
                <a:pPr fontAlgn="auto">
                  <a:lnSpc>
                    <a:spcPct val="100000"/>
                  </a:lnSpc>
                </a:pPr>
                <a:r>
                  <a:rPr lang="en-US" altLang="zh-CN" sz="18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15</a:t>
                </a:r>
                <a:r>
                  <a:rPr lang="en-US" altLang="zh-CN" sz="1800" b="1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 classes </a:t>
                </a:r>
              </a:p>
              <a:p>
                <a:pPr fontAlgn="auto">
                  <a:lnSpc>
                    <a:spcPct val="100000"/>
                  </a:lnSpc>
                </a:pPr>
                <a:r>
                  <a:rPr lang="zh-CN" altLang="en-US" sz="1800" b="1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       × </a:t>
                </a:r>
              </a:p>
              <a:p>
                <a:pPr fontAlgn="auto">
                  <a:lnSpc>
                    <a:spcPct val="100000"/>
                  </a:lnSpc>
                </a:pPr>
                <a:r>
                  <a:rPr lang="en-US" altLang="zh-CN" sz="1800" b="1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50 students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86522" y="2839703"/>
              <a:ext cx="1069181" cy="561975"/>
              <a:chOff x="886522" y="2839703"/>
              <a:chExt cx="1069181" cy="561975"/>
            </a:xfrm>
          </p:grpSpPr>
          <p:sp>
            <p:nvSpPr>
              <p:cNvPr id="37" name="Freeform 5"/>
              <p:cNvSpPr/>
              <p:nvPr/>
            </p:nvSpPr>
            <p:spPr bwMode="auto">
              <a:xfrm>
                <a:off x="886998" y="2839703"/>
                <a:ext cx="1068229" cy="56197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文本框 59"/>
              <p:cNvSpPr txBox="1"/>
              <p:nvPr/>
            </p:nvSpPr>
            <p:spPr>
              <a:xfrm>
                <a:off x="886522" y="2902092"/>
                <a:ext cx="1069181" cy="407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>
                    <a:solidFill>
                      <a:srgbClr val="90CE4F"/>
                    </a:solidFill>
                    <a:latin typeface="Impact" panose="020B0806030902050204" pitchFamily="34" charset="0"/>
                  </a:rPr>
                  <a:t>Grade1</a:t>
                </a:r>
                <a:endParaRPr lang="zh-CN" altLang="en-US" sz="2400">
                  <a:solidFill>
                    <a:srgbClr val="90CE4F"/>
                  </a:solidFill>
                  <a:latin typeface="Impact" panose="020B080603090205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1907860" y="224314"/>
            <a:ext cx="1369219" cy="57150"/>
            <a:chOff x="3060700" y="4724400"/>
            <a:chExt cx="5955507" cy="31432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5700715" y="224314"/>
            <a:ext cx="1369219" cy="57150"/>
            <a:chOff x="3060700" y="4724400"/>
            <a:chExt cx="5955507" cy="3143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18"/>
          <p:cNvSpPr txBox="1">
            <a:spLocks noChangeArrowheads="1"/>
          </p:cNvSpPr>
          <p:nvPr/>
        </p:nvSpPr>
        <p:spPr bwMode="gray">
          <a:xfrm>
            <a:off x="3276918" y="-29678"/>
            <a:ext cx="234109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Problems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0490" y="107633"/>
            <a:ext cx="1797844" cy="500539"/>
            <a:chOff x="232" y="269"/>
            <a:chExt cx="3173" cy="1008"/>
          </a:xfrm>
        </p:grpSpPr>
        <p:sp>
          <p:nvSpPr>
            <p:cNvPr id="41" name="同侧圆角矩形 40"/>
            <p:cNvSpPr/>
            <p:nvPr/>
          </p:nvSpPr>
          <p:spPr>
            <a:xfrm>
              <a:off x="335" y="269"/>
              <a:ext cx="2966" cy="100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32" y="411"/>
              <a:ext cx="3173" cy="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/>
                <a:t>Neighborhood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0744" y="608121"/>
            <a:ext cx="3431381" cy="415498"/>
            <a:chOff x="5778598" y="739564"/>
            <a:chExt cx="3431381" cy="415498"/>
          </a:xfrm>
        </p:grpSpPr>
        <p:sp>
          <p:nvSpPr>
            <p:cNvPr id="6" name="圆角矩形 5"/>
            <p:cNvSpPr/>
            <p:nvPr/>
          </p:nvSpPr>
          <p:spPr>
            <a:xfrm>
              <a:off x="5778598" y="740040"/>
              <a:ext cx="3431381" cy="410527"/>
            </a:xfrm>
            <a:prstGeom prst="roundRect">
              <a:avLst/>
            </a:prstGeom>
            <a:solidFill>
              <a:srgbClr val="118C3B"/>
            </a:solidFill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" name="文本框 17"/>
            <p:cNvSpPr txBox="1"/>
            <p:nvPr/>
          </p:nvSpPr>
          <p:spPr>
            <a:xfrm>
              <a:off x="5943857" y="739564"/>
              <a:ext cx="29094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b="1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In your daily life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2461" y="1112046"/>
            <a:ext cx="5589270" cy="415498"/>
            <a:chOff x="950473" y="1366265"/>
            <a:chExt cx="1901906" cy="415626"/>
          </a:xfrm>
          <a:solidFill>
            <a:srgbClr val="2892C9"/>
          </a:solidFill>
        </p:grpSpPr>
        <p:sp>
          <p:nvSpPr>
            <p:cNvPr id="13" name="五边形 12"/>
            <p:cNvSpPr/>
            <p:nvPr/>
          </p:nvSpPr>
          <p:spPr>
            <a:xfrm>
              <a:off x="950473" y="1419622"/>
              <a:ext cx="1788725" cy="338027"/>
            </a:xfrm>
            <a:prstGeom prst="homePlate">
              <a:avLst/>
            </a:prstGeom>
            <a:solidFill>
              <a:srgbClr val="90CE4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TextBox 4"/>
            <p:cNvSpPr txBox="1"/>
            <p:nvPr/>
          </p:nvSpPr>
          <p:spPr>
            <a:xfrm>
              <a:off x="1012049" y="1366265"/>
              <a:ext cx="1840330" cy="415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>
                  <a:solidFill>
                    <a:schemeClr val="bg1"/>
                  </a:solidFill>
                  <a:latin typeface="Arial Unicode MS" panose="020B0604020202020204" charset="-122"/>
                  <a:ea typeface="微软雅黑" panose="020B0503020204020204" pitchFamily="34" charset="-122"/>
                </a:rPr>
                <a:t>If you do sports in your neighborhood, 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23363" y="1034417"/>
            <a:ext cx="534353" cy="547211"/>
            <a:chOff x="469" y="2172"/>
            <a:chExt cx="1122" cy="1149"/>
          </a:xfrm>
        </p:grpSpPr>
        <p:sp>
          <p:nvSpPr>
            <p:cNvPr id="15" name="椭圆 14"/>
            <p:cNvSpPr/>
            <p:nvPr/>
          </p:nvSpPr>
          <p:spPr>
            <a:xfrm>
              <a:off x="469" y="2172"/>
              <a:ext cx="1122" cy="1149"/>
            </a:xfrm>
            <a:prstGeom prst="ellipse">
              <a:avLst/>
            </a:prstGeom>
            <a:solidFill>
              <a:srgbClr val="90CE4F"/>
            </a:solidFill>
            <a:ln>
              <a:noFill/>
            </a:ln>
            <a:effectLst>
              <a:innerShdw blurRad="190500" dist="254000" dir="162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23" y="2335"/>
              <a:ext cx="626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25365" y="3587591"/>
            <a:ext cx="3119438" cy="1123474"/>
            <a:chOff x="10132" y="7533"/>
            <a:chExt cx="6550" cy="2359"/>
          </a:xfrm>
        </p:grpSpPr>
        <p:sp>
          <p:nvSpPr>
            <p:cNvPr id="28" name="圆角矩形 27"/>
            <p:cNvSpPr/>
            <p:nvPr/>
          </p:nvSpPr>
          <p:spPr bwMode="auto">
            <a:xfrm rot="5400000">
              <a:off x="12227" y="5438"/>
              <a:ext cx="2359" cy="6550"/>
            </a:xfrm>
            <a:prstGeom prst="roundRect">
              <a:avLst>
                <a:gd name="adj" fmla="val 9919"/>
              </a:avLst>
            </a:pr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sz="18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0451" y="7963"/>
              <a:ext cx="5912" cy="1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/>
                <a:t>Because the</a:t>
              </a:r>
              <a:r>
                <a:rPr lang="en-US" altLang="zh-CN" sz="2100" b="1">
                  <a:solidFill>
                    <a:srgbClr val="FF0000"/>
                  </a:solidFill>
                </a:rPr>
                <a:t> pubic service</a:t>
              </a:r>
              <a:r>
                <a:rPr lang="en-US" altLang="zh-CN" sz="2100" b="1"/>
                <a:t> isn't enough.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41060" y="3630930"/>
            <a:ext cx="3118961" cy="1123950"/>
            <a:chOff x="1766" y="7624"/>
            <a:chExt cx="6549" cy="2360"/>
          </a:xfrm>
        </p:grpSpPr>
        <p:sp>
          <p:nvSpPr>
            <p:cNvPr id="138" name="AutoShape 5"/>
            <p:cNvSpPr>
              <a:spLocks noChangeArrowheads="1"/>
            </p:cNvSpPr>
            <p:nvPr/>
          </p:nvSpPr>
          <p:spPr bwMode="gray">
            <a:xfrm>
              <a:off x="1766" y="7624"/>
              <a:ext cx="6549" cy="2360"/>
            </a:xfrm>
            <a:prstGeom prst="roundRect">
              <a:avLst>
                <a:gd name="adj" fmla="val 11921"/>
              </a:avLst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 w="12700" algn="ctr">
              <a:noFill/>
              <a:prstDash val="dash"/>
              <a:miter lim="800000"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 sz="1200" kern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090" y="7963"/>
              <a:ext cx="5912" cy="1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/>
                <a:t>You must go there earlier than others.</a:t>
              </a:r>
            </a:p>
          </p:txBody>
        </p:sp>
      </p:grpSp>
      <p:pic>
        <p:nvPicPr>
          <p:cNvPr id="5" name="图片 4" descr="d4628535e5dde7116a50f2ccacefce1b9d16610e_副本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3436" y="1581151"/>
            <a:ext cx="3159443" cy="1867853"/>
          </a:xfrm>
          <a:prstGeom prst="rect">
            <a:avLst/>
          </a:prstGeom>
        </p:spPr>
      </p:pic>
      <p:pic>
        <p:nvPicPr>
          <p:cNvPr id="8" name="图片 7" descr="942_20160821181245470500_1_副本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24889" y="1542575"/>
            <a:ext cx="3119914" cy="1945005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2027875" y="224314"/>
            <a:ext cx="1369219" cy="57150"/>
            <a:chOff x="3060700" y="4724400"/>
            <a:chExt cx="5955507" cy="31432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5555933" y="224314"/>
            <a:ext cx="1369219" cy="57150"/>
            <a:chOff x="3060700" y="4724400"/>
            <a:chExt cx="5955507" cy="3143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18"/>
          <p:cNvSpPr txBox="1">
            <a:spLocks noChangeArrowheads="1"/>
          </p:cNvSpPr>
          <p:nvPr/>
        </p:nvSpPr>
        <p:spPr bwMode="gray">
          <a:xfrm>
            <a:off x="3214529" y="-29678"/>
            <a:ext cx="234109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Problems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9544" y="128111"/>
            <a:ext cx="1412558" cy="480060"/>
            <a:chOff x="335" y="269"/>
            <a:chExt cx="2966" cy="1008"/>
          </a:xfrm>
        </p:grpSpPr>
        <p:sp>
          <p:nvSpPr>
            <p:cNvPr id="41" name="同侧圆角矩形 40"/>
            <p:cNvSpPr/>
            <p:nvPr/>
          </p:nvSpPr>
          <p:spPr>
            <a:xfrm>
              <a:off x="335" y="269"/>
              <a:ext cx="2966" cy="100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69" y="269"/>
              <a:ext cx="2832" cy="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/>
                <a:t>Pollution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0744" y="608121"/>
            <a:ext cx="3431381" cy="415498"/>
            <a:chOff x="5778598" y="739564"/>
            <a:chExt cx="3431381" cy="415498"/>
          </a:xfrm>
        </p:grpSpPr>
        <p:sp>
          <p:nvSpPr>
            <p:cNvPr id="6" name="圆角矩形 5"/>
            <p:cNvSpPr/>
            <p:nvPr/>
          </p:nvSpPr>
          <p:spPr>
            <a:xfrm>
              <a:off x="5778598" y="740040"/>
              <a:ext cx="3431381" cy="410527"/>
            </a:xfrm>
            <a:prstGeom prst="roundRect">
              <a:avLst/>
            </a:prstGeom>
            <a:solidFill>
              <a:srgbClr val="118C3B"/>
            </a:solidFill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" name="文本框 17"/>
            <p:cNvSpPr txBox="1"/>
            <p:nvPr/>
          </p:nvSpPr>
          <p:spPr>
            <a:xfrm>
              <a:off x="5943857" y="739564"/>
              <a:ext cx="29094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b="1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In your daily life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2462" y="1112046"/>
            <a:ext cx="5337334" cy="738664"/>
            <a:chOff x="950473" y="1366265"/>
            <a:chExt cx="1901906" cy="738892"/>
          </a:xfrm>
          <a:solidFill>
            <a:srgbClr val="2892C9"/>
          </a:solidFill>
        </p:grpSpPr>
        <p:sp>
          <p:nvSpPr>
            <p:cNvPr id="13" name="五边形 12"/>
            <p:cNvSpPr/>
            <p:nvPr/>
          </p:nvSpPr>
          <p:spPr>
            <a:xfrm>
              <a:off x="950473" y="1419622"/>
              <a:ext cx="1788725" cy="338027"/>
            </a:xfrm>
            <a:prstGeom prst="homePlate">
              <a:avLst/>
            </a:prstGeom>
            <a:solidFill>
              <a:srgbClr val="90CE4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TextBox 4"/>
            <p:cNvSpPr txBox="1"/>
            <p:nvPr/>
          </p:nvSpPr>
          <p:spPr>
            <a:xfrm>
              <a:off x="1012049" y="1366265"/>
              <a:ext cx="1840330" cy="738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>
                  <a:solidFill>
                    <a:schemeClr val="bg1"/>
                  </a:solidFill>
                  <a:latin typeface="Arial Unicode MS" panose="020B0604020202020204" charset="-122"/>
                  <a:ea typeface="微软雅黑" panose="020B0503020204020204" pitchFamily="34" charset="-122"/>
                </a:rPr>
                <a:t>There is too much </a:t>
              </a:r>
              <a:r>
                <a:rPr lang="en-US" sz="2100" b="1">
                  <a:solidFill>
                    <a:srgbClr val="FF0000"/>
                  </a:solidFill>
                  <a:latin typeface="Arial Unicode MS" panose="020B0604020202020204" charset="-122"/>
                  <a:ea typeface="微软雅黑" panose="020B0503020204020204" pitchFamily="34" charset="-122"/>
                </a:rPr>
                <a:t>pollution</a:t>
              </a:r>
              <a:r>
                <a:rPr lang="en-US" sz="2100" b="1">
                  <a:solidFill>
                    <a:schemeClr val="bg1"/>
                  </a:solidFill>
                  <a:latin typeface="Arial Unicode MS" panose="020B0604020202020204" charset="-122"/>
                  <a:ea typeface="微软雅黑" panose="020B0503020204020204" pitchFamily="34" charset="-122"/>
                </a:rPr>
                <a:t> around us.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23363" y="1034417"/>
            <a:ext cx="534353" cy="547211"/>
            <a:chOff x="469" y="2172"/>
            <a:chExt cx="1122" cy="1149"/>
          </a:xfrm>
        </p:grpSpPr>
        <p:sp>
          <p:nvSpPr>
            <p:cNvPr id="15" name="椭圆 14"/>
            <p:cNvSpPr/>
            <p:nvPr/>
          </p:nvSpPr>
          <p:spPr>
            <a:xfrm>
              <a:off x="469" y="2172"/>
              <a:ext cx="1122" cy="1149"/>
            </a:xfrm>
            <a:prstGeom prst="ellipse">
              <a:avLst/>
            </a:prstGeom>
            <a:solidFill>
              <a:srgbClr val="90CE4F"/>
            </a:solidFill>
            <a:ln>
              <a:noFill/>
            </a:ln>
            <a:effectLst>
              <a:innerShdw blurRad="190500" dist="254000" dir="162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23" y="2335"/>
              <a:ext cx="626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9581" y="4301968"/>
            <a:ext cx="2075498" cy="469106"/>
            <a:chOff x="965" y="9033"/>
            <a:chExt cx="4358" cy="985"/>
          </a:xfrm>
        </p:grpSpPr>
        <p:sp>
          <p:nvSpPr>
            <p:cNvPr id="138" name="AutoShape 5"/>
            <p:cNvSpPr>
              <a:spLocks noChangeArrowheads="1"/>
            </p:cNvSpPr>
            <p:nvPr/>
          </p:nvSpPr>
          <p:spPr bwMode="gray">
            <a:xfrm>
              <a:off x="965" y="9033"/>
              <a:ext cx="4358" cy="985"/>
            </a:xfrm>
            <a:prstGeom prst="roundRect">
              <a:avLst>
                <a:gd name="adj" fmla="val 11921"/>
              </a:avLst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 w="12700" algn="ctr">
              <a:noFill/>
              <a:prstDash val="dash"/>
              <a:miter lim="800000"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 sz="1200" kern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591" y="9114"/>
              <a:ext cx="3577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/>
                <a:t>Air pollution</a:t>
              </a:r>
            </a:p>
          </p:txBody>
        </p:sp>
      </p:grpSp>
      <p:pic>
        <p:nvPicPr>
          <p:cNvPr id="4" name="图片 3" descr="0038037928622003_b_副本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8608" y="1733551"/>
            <a:ext cx="2729865" cy="2300288"/>
          </a:xfrm>
          <a:prstGeom prst="rect">
            <a:avLst/>
          </a:prstGeom>
        </p:spPr>
      </p:pic>
      <p:pic>
        <p:nvPicPr>
          <p:cNvPr id="10" name="图片 9" descr="7e3e6709c93d70cf733df337f3dcd100bba12bc0_副本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71351" y="1733551"/>
            <a:ext cx="2698433" cy="2300288"/>
          </a:xfrm>
          <a:prstGeom prst="rect">
            <a:avLst/>
          </a:prstGeom>
        </p:spPr>
      </p:pic>
      <p:pic>
        <p:nvPicPr>
          <p:cNvPr id="12" name="图片 11" descr="a12400c2933846b99b01eb6da41916bc_th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79797" y="1733552"/>
            <a:ext cx="2783205" cy="229981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480435" y="4301968"/>
            <a:ext cx="2075498" cy="469106"/>
            <a:chOff x="965" y="9033"/>
            <a:chExt cx="4358" cy="985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965" y="9033"/>
              <a:ext cx="4358" cy="985"/>
            </a:xfrm>
            <a:prstGeom prst="roundRect">
              <a:avLst>
                <a:gd name="adj" fmla="val 11921"/>
              </a:avLst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 w="12700" algn="ctr">
              <a:noFill/>
              <a:prstDash val="dash"/>
              <a:miter lim="800000"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 sz="1200" kern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68" y="9114"/>
              <a:ext cx="4055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/>
                <a:t>Water pollution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59354" y="4301968"/>
            <a:ext cx="2224088" cy="469106"/>
            <a:chOff x="965" y="9033"/>
            <a:chExt cx="4358" cy="985"/>
          </a:xfrm>
        </p:grpSpPr>
        <p:sp>
          <p:nvSpPr>
            <p:cNvPr id="23" name="AutoShape 5"/>
            <p:cNvSpPr>
              <a:spLocks noChangeArrowheads="1"/>
            </p:cNvSpPr>
            <p:nvPr/>
          </p:nvSpPr>
          <p:spPr bwMode="gray">
            <a:xfrm>
              <a:off x="965" y="9033"/>
              <a:ext cx="4358" cy="985"/>
            </a:xfrm>
            <a:prstGeom prst="roundRect">
              <a:avLst>
                <a:gd name="adj" fmla="val 11921"/>
              </a:avLst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 w="12700" algn="ctr">
              <a:noFill/>
              <a:prstDash val="dash"/>
              <a:miter lim="800000"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 sz="1200" kern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42" y="9114"/>
              <a:ext cx="4203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>
                  <a:solidFill>
                    <a:srgbClr val="FF0000"/>
                  </a:solidFill>
                </a:rPr>
                <a:t>Rubbish</a:t>
              </a:r>
              <a:r>
                <a:rPr lang="en-US" altLang="zh-CN" sz="2100" b="1"/>
                <a:t> pollution</a:t>
              </a: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2405026" y="1979213"/>
            <a:ext cx="976857" cy="976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椭圆 66"/>
          <p:cNvSpPr/>
          <p:nvPr/>
        </p:nvSpPr>
        <p:spPr>
          <a:xfrm>
            <a:off x="2531440" y="1275608"/>
            <a:ext cx="274777" cy="274777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rgbClr val="C00000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764943" y="1539400"/>
            <a:ext cx="274777" cy="274777"/>
          </a:xfrm>
          <a:prstGeom prst="ellipse">
            <a:avLst/>
          </a:prstGeom>
          <a:solidFill>
            <a:srgbClr val="118C3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355810" y="2283659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椭圆 51"/>
          <p:cNvSpPr/>
          <p:nvPr/>
        </p:nvSpPr>
        <p:spPr>
          <a:xfrm>
            <a:off x="3831759" y="2938409"/>
            <a:ext cx="274777" cy="274777"/>
          </a:xfrm>
          <a:prstGeom prst="ellipse">
            <a:avLst/>
          </a:prstGeom>
          <a:solidFill>
            <a:srgbClr val="118C3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264084" y="3329866"/>
            <a:ext cx="638246" cy="63824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椭圆 67"/>
          <p:cNvSpPr/>
          <p:nvPr/>
        </p:nvSpPr>
        <p:spPr>
          <a:xfrm>
            <a:off x="3195391" y="3127487"/>
            <a:ext cx="137389" cy="137389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403650" y="254049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0" name="同心圆 5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679002" y="4116857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椭圆 62"/>
          <p:cNvSpPr/>
          <p:nvPr/>
        </p:nvSpPr>
        <p:spPr>
          <a:xfrm>
            <a:off x="4491278" y="4141985"/>
            <a:ext cx="137389" cy="137389"/>
          </a:xfrm>
          <a:prstGeom prst="ellipse">
            <a:avLst/>
          </a:prstGeom>
          <a:solidFill>
            <a:srgbClr val="118C3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1554832" y="3291506"/>
            <a:ext cx="727041" cy="727041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gray">
          <a:xfrm>
            <a:off x="3151825" y="-29527"/>
            <a:ext cx="261223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Questions</a:t>
            </a:r>
          </a:p>
        </p:txBody>
      </p:sp>
      <p:sp>
        <p:nvSpPr>
          <p:cNvPr id="9" name="圆角矩形 8"/>
          <p:cNvSpPr/>
          <p:nvPr/>
        </p:nvSpPr>
        <p:spPr bwMode="auto">
          <a:xfrm>
            <a:off x="5163026" y="1538764"/>
            <a:ext cx="3660458" cy="1104900"/>
          </a:xfrm>
          <a:prstGeom prst="roundRect">
            <a:avLst>
              <a:gd name="adj" fmla="val 9919"/>
            </a:avLst>
          </a:prstGeom>
          <a:solidFill>
            <a:srgbClr val="F0F0F0"/>
          </a:solidFill>
          <a:ln w="28575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</a:gradFill>
            <a:prstDash val="solid"/>
            <a:miter lim="800000"/>
          </a:ln>
          <a:effectLst>
            <a:outerShdw blurRad="279400" dist="165100" dir="2700000" algn="t" rotWithShape="0">
              <a:prstClr val="black">
                <a:alpha val="35000"/>
              </a:prstClr>
            </a:outerShdw>
          </a:effectLst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8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93533" y="1687355"/>
            <a:ext cx="3289935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can we do to 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solve</a:t>
            </a:r>
            <a:r>
              <a:rPr lang="en-US" altLang="zh-CN" sz="2400" b="1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problems?</a:t>
            </a:r>
          </a:p>
        </p:txBody>
      </p:sp>
      <p:sp>
        <p:nvSpPr>
          <p:cNvPr id="41" name="Freeform 6"/>
          <p:cNvSpPr>
            <a:spLocks noEditPoints="1"/>
          </p:cNvSpPr>
          <p:nvPr/>
        </p:nvSpPr>
        <p:spPr bwMode="auto">
          <a:xfrm>
            <a:off x="6043612" y="2747487"/>
            <a:ext cx="1500188" cy="1803083"/>
          </a:xfrm>
          <a:custGeom>
            <a:avLst/>
            <a:gdLst>
              <a:gd name="T0" fmla="*/ 1459818 w 957"/>
              <a:gd name="T1" fmla="*/ 614910 h 1020"/>
              <a:gd name="T2" fmla="*/ 1485360 w 957"/>
              <a:gd name="T3" fmla="*/ 840835 h 1020"/>
              <a:gd name="T4" fmla="*/ 1383192 w 957"/>
              <a:gd name="T5" fmla="*/ 1007823 h 1020"/>
              <a:gd name="T6" fmla="*/ 1422488 w 957"/>
              <a:gd name="T7" fmla="*/ 669918 h 1020"/>
              <a:gd name="T8" fmla="*/ 1383192 w 957"/>
              <a:gd name="T9" fmla="*/ 298614 h 1020"/>
              <a:gd name="T10" fmla="*/ 1872418 w 957"/>
              <a:gd name="T11" fmla="*/ 1817225 h 1020"/>
              <a:gd name="T12" fmla="*/ 1383192 w 957"/>
              <a:gd name="T13" fmla="*/ 2003859 h 1020"/>
              <a:gd name="T14" fmla="*/ 939156 w 957"/>
              <a:gd name="T15" fmla="*/ 31433 h 1020"/>
              <a:gd name="T16" fmla="*/ 1383192 w 957"/>
              <a:gd name="T17" fmla="*/ 605087 h 1020"/>
              <a:gd name="T18" fmla="*/ 1334073 w 957"/>
              <a:gd name="T19" fmla="*/ 970496 h 1020"/>
              <a:gd name="T20" fmla="*/ 1383192 w 957"/>
              <a:gd name="T21" fmla="*/ 1007823 h 1020"/>
              <a:gd name="T22" fmla="*/ 1306567 w 957"/>
              <a:gd name="T23" fmla="*/ 1111946 h 1020"/>
              <a:gd name="T24" fmla="*/ 1343897 w 957"/>
              <a:gd name="T25" fmla="*/ 1420383 h 1020"/>
              <a:gd name="T26" fmla="*/ 1383192 w 957"/>
              <a:gd name="T27" fmla="*/ 2003859 h 1020"/>
              <a:gd name="T28" fmla="*/ 939156 w 957"/>
              <a:gd name="T29" fmla="*/ 1933135 h 1020"/>
              <a:gd name="T30" fmla="*/ 968628 w 957"/>
              <a:gd name="T31" fmla="*/ 1903666 h 1020"/>
              <a:gd name="T32" fmla="*/ 939156 w 957"/>
              <a:gd name="T33" fmla="*/ 1876162 h 1020"/>
              <a:gd name="T34" fmla="*/ 943086 w 957"/>
              <a:gd name="T35" fmla="*/ 1856516 h 1020"/>
              <a:gd name="T36" fmla="*/ 943086 w 957"/>
              <a:gd name="T37" fmla="*/ 1799544 h 1020"/>
              <a:gd name="T38" fmla="*/ 939156 w 957"/>
              <a:gd name="T39" fmla="*/ 1770076 h 1020"/>
              <a:gd name="T40" fmla="*/ 1157245 w 957"/>
              <a:gd name="T41" fmla="*/ 1302509 h 1020"/>
              <a:gd name="T42" fmla="*/ 941121 w 957"/>
              <a:gd name="T43" fmla="*/ 1392879 h 1020"/>
              <a:gd name="T44" fmla="*/ 939156 w 957"/>
              <a:gd name="T45" fmla="*/ 1204280 h 1020"/>
              <a:gd name="T46" fmla="*/ 1019712 w 957"/>
              <a:gd name="T47" fmla="*/ 1233749 h 1020"/>
              <a:gd name="T48" fmla="*/ 939156 w 957"/>
              <a:gd name="T49" fmla="*/ 1005859 h 1020"/>
              <a:gd name="T50" fmla="*/ 1153315 w 957"/>
              <a:gd name="T51" fmla="*/ 986213 h 1020"/>
              <a:gd name="T52" fmla="*/ 1304602 w 957"/>
              <a:gd name="T53" fmla="*/ 626697 h 1020"/>
              <a:gd name="T54" fmla="*/ 939156 w 957"/>
              <a:gd name="T55" fmla="*/ 31433 h 1020"/>
              <a:gd name="T56" fmla="*/ 776081 w 957"/>
              <a:gd name="T57" fmla="*/ 68760 h 1020"/>
              <a:gd name="T58" fmla="*/ 939156 w 957"/>
              <a:gd name="T59" fmla="*/ 31433 h 1020"/>
              <a:gd name="T60" fmla="*/ 835024 w 957"/>
              <a:gd name="T61" fmla="*/ 400772 h 1020"/>
              <a:gd name="T62" fmla="*/ 577640 w 957"/>
              <a:gd name="T63" fmla="*/ 557937 h 1020"/>
              <a:gd name="T64" fmla="*/ 711244 w 957"/>
              <a:gd name="T65" fmla="*/ 994071 h 1020"/>
              <a:gd name="T66" fmla="*/ 937191 w 957"/>
              <a:gd name="T67" fmla="*/ 939063 h 1020"/>
              <a:gd name="T68" fmla="*/ 939156 w 957"/>
              <a:gd name="T69" fmla="*/ 1005859 h 1020"/>
              <a:gd name="T70" fmla="*/ 860566 w 957"/>
              <a:gd name="T71" fmla="*/ 1233749 h 1020"/>
              <a:gd name="T72" fmla="*/ 939156 w 957"/>
              <a:gd name="T73" fmla="*/ 1392879 h 1020"/>
              <a:gd name="T74" fmla="*/ 726962 w 957"/>
              <a:gd name="T75" fmla="*/ 1306438 h 1020"/>
              <a:gd name="T76" fmla="*/ 939156 w 957"/>
              <a:gd name="T77" fmla="*/ 1770076 h 1020"/>
              <a:gd name="T78" fmla="*/ 939156 w 957"/>
              <a:gd name="T79" fmla="*/ 1799544 h 1020"/>
              <a:gd name="T80" fmla="*/ 939156 w 957"/>
              <a:gd name="T81" fmla="*/ 1856516 h 1020"/>
              <a:gd name="T82" fmla="*/ 915579 w 957"/>
              <a:gd name="T83" fmla="*/ 1903666 h 1020"/>
              <a:gd name="T84" fmla="*/ 939156 w 957"/>
              <a:gd name="T85" fmla="*/ 2003859 h 1020"/>
              <a:gd name="T86" fmla="*/ 497085 w 957"/>
              <a:gd name="T87" fmla="*/ 1434135 h 1020"/>
              <a:gd name="T88" fmla="*/ 671949 w 957"/>
              <a:gd name="T89" fmla="*/ 1257323 h 1020"/>
              <a:gd name="T90" fmla="*/ 520662 w 957"/>
              <a:gd name="T91" fmla="*/ 1019611 h 1020"/>
              <a:gd name="T92" fmla="*/ 497085 w 957"/>
              <a:gd name="T93" fmla="*/ 937099 h 1020"/>
              <a:gd name="T94" fmla="*/ 542274 w 957"/>
              <a:gd name="T95" fmla="*/ 669918 h 1020"/>
              <a:gd name="T96" fmla="*/ 497085 w 957"/>
              <a:gd name="T97" fmla="*/ 280933 h 1020"/>
              <a:gd name="T98" fmla="*/ 420459 w 957"/>
              <a:gd name="T99" fmla="*/ 614910 h 1020"/>
              <a:gd name="T100" fmla="*/ 497085 w 957"/>
              <a:gd name="T101" fmla="*/ 609016 h 1020"/>
              <a:gd name="T102" fmla="*/ 497085 w 957"/>
              <a:gd name="T103" fmla="*/ 937099 h 1020"/>
              <a:gd name="T104" fmla="*/ 446001 w 957"/>
              <a:gd name="T105" fmla="*/ 962638 h 1020"/>
              <a:gd name="T106" fmla="*/ 390988 w 957"/>
              <a:gd name="T107" fmla="*/ 705280 h 1020"/>
              <a:gd name="T108" fmla="*/ 497085 w 957"/>
              <a:gd name="T109" fmla="*/ 2003859 h 1020"/>
              <a:gd name="T110" fmla="*/ 5894 w 957"/>
              <a:gd name="T111" fmla="*/ 1817225 h 1020"/>
              <a:gd name="T112" fmla="*/ 497085 w 957"/>
              <a:gd name="T113" fmla="*/ 2003859 h 10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7"/>
              <a:gd name="T172" fmla="*/ 0 h 1020"/>
              <a:gd name="T173" fmla="*/ 957 w 957"/>
              <a:gd name="T174" fmla="*/ 1020 h 102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rgbClr val="679E2A"/>
          </a:solidFill>
          <a:ln w="9525">
            <a:noFill/>
            <a:round/>
          </a:ln>
        </p:spPr>
        <p:txBody>
          <a:bodyPr lIns="91440" tIns="45720" rIns="91440" bIns="45720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674021" y="224314"/>
            <a:ext cx="1369219" cy="57150"/>
            <a:chOff x="3060700" y="4724400"/>
            <a:chExt cx="5955507" cy="3143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5764056" y="224314"/>
            <a:ext cx="1369219" cy="57150"/>
            <a:chOff x="3060700" y="4724400"/>
            <a:chExt cx="5955507" cy="3143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2" grpId="0" animBg="1"/>
      <p:bldP spid="52" grpId="0" animBg="1"/>
      <p:bldP spid="68" grpId="0" animBg="1"/>
      <p:bldP spid="63" grpId="0" animBg="1"/>
      <p:bldP spid="51" grpId="0" animBg="1"/>
      <p:bldP spid="35" grpId="0"/>
      <p:bldP spid="9" grpId="0" animBg="1"/>
      <p:bldP spid="12" grpId="0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7" name="图片 9" descr="4103926f5142c621a353ce5dc8e13fd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75172" y="3218974"/>
            <a:ext cx="1631156" cy="1878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2" name="直接连接符 17"/>
          <p:cNvSpPr>
            <a:spLocks noChangeShapeType="1"/>
          </p:cNvSpPr>
          <p:nvPr/>
        </p:nvSpPr>
        <p:spPr bwMode="auto">
          <a:xfrm>
            <a:off x="4174810" y="2113599"/>
            <a:ext cx="611505" cy="1393984"/>
          </a:xfrm>
          <a:prstGeom prst="line">
            <a:avLst/>
          </a:prstGeom>
          <a:noFill/>
          <a:ln w="28575">
            <a:solidFill>
              <a:srgbClr val="90CE4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 sz="18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3" name="直接连接符 20"/>
          <p:cNvCxnSpPr>
            <a:cxnSpLocks noChangeShapeType="1"/>
          </p:cNvCxnSpPr>
          <p:nvPr/>
        </p:nvCxnSpPr>
        <p:spPr bwMode="auto">
          <a:xfrm>
            <a:off x="5389245" y="3375660"/>
            <a:ext cx="574358" cy="22860"/>
          </a:xfrm>
          <a:prstGeom prst="line">
            <a:avLst/>
          </a:prstGeom>
          <a:noFill/>
          <a:ln w="28575">
            <a:solidFill>
              <a:srgbClr val="90CE4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直接连接符 43"/>
          <p:cNvCxnSpPr>
            <a:cxnSpLocks noChangeShapeType="1"/>
          </p:cNvCxnSpPr>
          <p:nvPr/>
        </p:nvCxnSpPr>
        <p:spPr bwMode="auto">
          <a:xfrm flipV="1">
            <a:off x="3228975" y="1620679"/>
            <a:ext cx="510540" cy="406718"/>
          </a:xfrm>
          <a:prstGeom prst="line">
            <a:avLst/>
          </a:prstGeom>
          <a:noFill/>
          <a:ln w="28575">
            <a:solidFill>
              <a:srgbClr val="90CE4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矩形 37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3583783" y="1160146"/>
            <a:ext cx="1064895" cy="953453"/>
            <a:chOff x="7393" y="2301"/>
            <a:chExt cx="2236" cy="2002"/>
          </a:xfrm>
        </p:grpSpPr>
        <p:sp>
          <p:nvSpPr>
            <p:cNvPr id="11" name="椭圆 6"/>
            <p:cNvSpPr>
              <a:spLocks noChangeArrowheads="1"/>
            </p:cNvSpPr>
            <p:nvPr/>
          </p:nvSpPr>
          <p:spPr bwMode="auto">
            <a:xfrm>
              <a:off x="7511" y="2301"/>
              <a:ext cx="2000" cy="2002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zh-CN" sz="36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7" name="文本框 31"/>
            <p:cNvSpPr>
              <a:spLocks noChangeArrowheads="1"/>
            </p:cNvSpPr>
            <p:nvPr/>
          </p:nvSpPr>
          <p:spPr bwMode="auto">
            <a:xfrm>
              <a:off x="7393" y="2876"/>
              <a:ext cx="2236" cy="12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en-US" altLang="zh-CN" sz="2100" b="1">
                  <a:solidFill>
                    <a:srgbClr val="118C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Before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491037" y="3137536"/>
            <a:ext cx="1064895" cy="953453"/>
            <a:chOff x="9044" y="6788"/>
            <a:chExt cx="2236" cy="2002"/>
          </a:xfrm>
        </p:grpSpPr>
        <p:sp>
          <p:nvSpPr>
            <p:cNvPr id="15" name="椭圆 6"/>
            <p:cNvSpPr>
              <a:spLocks noChangeArrowheads="1"/>
            </p:cNvSpPr>
            <p:nvPr/>
          </p:nvSpPr>
          <p:spPr bwMode="auto">
            <a:xfrm>
              <a:off x="9162" y="6788"/>
              <a:ext cx="2000" cy="2002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zh-CN" sz="36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8" name="文本框 31"/>
            <p:cNvSpPr>
              <a:spLocks noChangeArrowheads="1"/>
            </p:cNvSpPr>
            <p:nvPr/>
          </p:nvSpPr>
          <p:spPr bwMode="auto">
            <a:xfrm>
              <a:off x="9044" y="7366"/>
              <a:ext cx="2236" cy="12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en-US" altLang="zh-CN" sz="2100" b="1">
                  <a:solidFill>
                    <a:srgbClr val="118C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Now</a:t>
              </a:r>
            </a:p>
          </p:txBody>
        </p:sp>
      </p:grpSp>
      <p:cxnSp>
        <p:nvCxnSpPr>
          <p:cNvPr id="20" name="直接连接符 19"/>
          <p:cNvCxnSpPr/>
          <p:nvPr>
            <p:custDataLst>
              <p:tags r:id="rId1"/>
            </p:custDataLst>
          </p:nvPr>
        </p:nvCxnSpPr>
        <p:spPr>
          <a:xfrm flipV="1">
            <a:off x="249079" y="2280285"/>
            <a:ext cx="2914174" cy="1143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1782606" y="431482"/>
            <a:ext cx="1369219" cy="57150"/>
            <a:chOff x="3060700" y="4724400"/>
            <a:chExt cx="5955507" cy="31432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5628801" y="431006"/>
            <a:ext cx="1369219" cy="57150"/>
            <a:chOff x="3060700" y="4724400"/>
            <a:chExt cx="5955507" cy="3143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18"/>
          <p:cNvSpPr txBox="1">
            <a:spLocks noChangeArrowheads="1"/>
          </p:cNvSpPr>
          <p:nvPr/>
        </p:nvSpPr>
        <p:spPr bwMode="gray">
          <a:xfrm>
            <a:off x="3207861" y="177015"/>
            <a:ext cx="234109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Jo's story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9544" y="565786"/>
            <a:ext cx="2674620" cy="482441"/>
            <a:chOff x="335" y="1188"/>
            <a:chExt cx="5616" cy="1013"/>
          </a:xfrm>
        </p:grpSpPr>
        <p:sp>
          <p:nvSpPr>
            <p:cNvPr id="41" name="同侧圆角矩形 40"/>
            <p:cNvSpPr/>
            <p:nvPr/>
          </p:nvSpPr>
          <p:spPr>
            <a:xfrm>
              <a:off x="335" y="1188"/>
              <a:ext cx="5616" cy="100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00" y="1232"/>
              <a:ext cx="5451" cy="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ym typeface="+mn-ea"/>
                </a:rPr>
                <a:t>Jo's experience</a:t>
              </a:r>
              <a:endParaRPr lang="en-US" altLang="zh-CN" sz="2400" b="1"/>
            </a:p>
          </p:txBody>
        </p:sp>
      </p:grpSp>
      <p:sp>
        <p:nvSpPr>
          <p:cNvPr id="3" name="文本框 6"/>
          <p:cNvSpPr txBox="1"/>
          <p:nvPr/>
        </p:nvSpPr>
        <p:spPr>
          <a:xfrm>
            <a:off x="332899" y="1565435"/>
            <a:ext cx="2724150" cy="7155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1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Parkville was a </a:t>
            </a:r>
            <a:r>
              <a:rPr lang="en-US" altLang="zh-CN" sz="2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quiet </a:t>
            </a:r>
            <a:r>
              <a:rPr lang="en-US" altLang="zh-CN" sz="21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village.</a:t>
            </a:r>
            <a:endParaRPr lang="en-US" sz="2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093619" y="3507581"/>
            <a:ext cx="2694146" cy="57150"/>
            <a:chOff x="3060700" y="4724400"/>
            <a:chExt cx="5955507" cy="31432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6"/>
          <p:cNvSpPr txBox="1"/>
          <p:nvPr/>
        </p:nvSpPr>
        <p:spPr>
          <a:xfrm>
            <a:off x="6184583" y="3685224"/>
            <a:ext cx="2724150" cy="103874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1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It </a:t>
            </a:r>
            <a:r>
              <a:rPr lang="en-US" altLang="zh-CN" sz="21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became </a:t>
            </a:r>
            <a:r>
              <a:rPr lang="en-US" altLang="zh-CN" sz="21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part of a city--</a:t>
            </a:r>
            <a:r>
              <a:rPr lang="en-US" altLang="zh-CN" sz="21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Arnwick</a:t>
            </a:r>
            <a:r>
              <a:rPr lang="en-US" altLang="zh-CN" sz="21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.</a:t>
            </a:r>
            <a:endParaRPr lang="en-US" sz="21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sz="2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8124" y="1433990"/>
            <a:ext cx="3047048" cy="3285649"/>
            <a:chOff x="479" y="3011"/>
            <a:chExt cx="6398" cy="6899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479" y="3011"/>
              <a:ext cx="6398" cy="6631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normAutofit/>
            </a:bodyPr>
            <a:lstStyle/>
            <a:p>
              <a:pPr algn="ctr" fontAlgn="base"/>
              <a:endParaRPr lang="zh-CN" altLang="en-US" sz="900" noProof="1"/>
            </a:p>
          </p:txBody>
        </p:sp>
        <p:pic>
          <p:nvPicPr>
            <p:cNvPr id="31758" name="图片 2" descr="5ce338c8cf51438da45d789684b73028_th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500" y="5148"/>
              <a:ext cx="6118" cy="476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" name="组合 5"/>
          <p:cNvGrpSpPr/>
          <p:nvPr/>
        </p:nvGrpSpPr>
        <p:grpSpPr>
          <a:xfrm>
            <a:off x="5967889" y="799625"/>
            <a:ext cx="2945606" cy="3801904"/>
            <a:chOff x="12267" y="-498"/>
            <a:chExt cx="6185" cy="7983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2268" y="-479"/>
              <a:ext cx="6184" cy="7964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normAutofit/>
            </a:bodyPr>
            <a:lstStyle/>
            <a:p>
              <a:pPr algn="ctr" fontAlgn="base"/>
              <a:endParaRPr lang="zh-CN" altLang="en-US" sz="900" noProof="1"/>
            </a:p>
          </p:txBody>
        </p:sp>
        <p:pic>
          <p:nvPicPr>
            <p:cNvPr id="31765" name="图片 1" descr="图片1_副本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2267" y="-498"/>
              <a:ext cx="6185" cy="527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1" dur="4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7" dur="4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7" dur="4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35" grpId="0"/>
      <p:bldP spid="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165532" y="621646"/>
            <a:ext cx="2785442" cy="2785443"/>
          </a:xfrm>
          <a:prstGeom prst="ellipse">
            <a:avLst/>
          </a:prstGeom>
          <a:noFill/>
          <a:ln w="88900">
            <a:solidFill>
              <a:srgbClr val="118B3B"/>
            </a:solidFill>
          </a:ln>
          <a:effectLst>
            <a:innerShdw blurRad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468236" y="921896"/>
            <a:ext cx="2182488" cy="2182489"/>
            <a:chOff x="4624315" y="1229193"/>
            <a:chExt cx="2909984" cy="2909985"/>
          </a:xfrm>
        </p:grpSpPr>
        <p:grpSp>
          <p:nvGrpSpPr>
            <p:cNvPr id="3" name="组合 2"/>
            <p:cNvGrpSpPr/>
            <p:nvPr/>
          </p:nvGrpSpPr>
          <p:grpSpPr>
            <a:xfrm>
              <a:off x="4624315" y="1229193"/>
              <a:ext cx="2909984" cy="2909985"/>
              <a:chOff x="4403090" y="1494664"/>
              <a:chExt cx="2909984" cy="2909985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4744085" y="1903276"/>
                <a:ext cx="2450746" cy="2450747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4403090" y="1494664"/>
                <a:ext cx="2909984" cy="2909985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889000" dist="381000" dir="2700000">
                  <a:srgbClr val="5F6D6C">
                    <a:alpha val="4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420278" y="1894570"/>
              <a:ext cx="1522212" cy="160043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7200">
                  <a:solidFill>
                    <a:srgbClr val="118B3B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04</a:t>
              </a:r>
              <a:endParaRPr lang="en-US" altLang="zh-CN" sz="6000">
                <a:solidFill>
                  <a:srgbClr val="118B3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8" name="TextBox 17"/>
          <p:cNvSpPr txBox="1"/>
          <p:nvPr/>
        </p:nvSpPr>
        <p:spPr>
          <a:xfrm>
            <a:off x="1890237" y="3700940"/>
            <a:ext cx="5676424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118B3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While-reading</a:t>
            </a:r>
          </a:p>
        </p:txBody>
      </p:sp>
      <p:sp>
        <p:nvSpPr>
          <p:cNvPr id="10" name="矩形 9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竖卷形 8"/>
          <p:cNvSpPr/>
          <p:nvPr/>
        </p:nvSpPr>
        <p:spPr>
          <a:xfrm>
            <a:off x="531971" y="1199674"/>
            <a:ext cx="3660458" cy="3660458"/>
          </a:xfrm>
          <a:prstGeom prst="verticalScroll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竖卷形 1"/>
          <p:cNvSpPr/>
          <p:nvPr/>
        </p:nvSpPr>
        <p:spPr>
          <a:xfrm rot="10800000">
            <a:off x="4867277" y="1200151"/>
            <a:ext cx="3876199" cy="3750945"/>
          </a:xfrm>
          <a:prstGeom prst="verticalScroll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grpSp>
        <p:nvGrpSpPr>
          <p:cNvPr id="3" name="组合 2"/>
          <p:cNvGrpSpPr/>
          <p:nvPr/>
        </p:nvGrpSpPr>
        <p:grpSpPr>
          <a:xfrm>
            <a:off x="2027875" y="487680"/>
            <a:ext cx="1259681" cy="57150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6489383" y="1997870"/>
            <a:ext cx="198453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Retell a report according to the mind-map.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gray">
          <a:xfrm>
            <a:off x="3287556" y="176690"/>
            <a:ext cx="280654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Skimming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980750" y="487680"/>
            <a:ext cx="1259681" cy="57150"/>
            <a:chOff x="3060700" y="4724400"/>
            <a:chExt cx="5955507" cy="3143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60020" y="544830"/>
            <a:ext cx="2921794" cy="537210"/>
            <a:chOff x="336" y="1144"/>
            <a:chExt cx="6135" cy="1128"/>
          </a:xfrm>
        </p:grpSpPr>
        <p:sp>
          <p:nvSpPr>
            <p:cNvPr id="41" name="同侧圆角矩形 40"/>
            <p:cNvSpPr/>
            <p:nvPr/>
          </p:nvSpPr>
          <p:spPr>
            <a:xfrm>
              <a:off x="336" y="1144"/>
              <a:ext cx="5616" cy="112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36" y="1249"/>
              <a:ext cx="6135" cy="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/>
                <a:t>Match the headings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444943" y="1788796"/>
            <a:ext cx="2034540" cy="28392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600">
                <a:latin typeface="Tw Cen MT Condensed Extra Bold" panose="020B0803020202020204" charset="0"/>
                <a:ea typeface="微软雅黑" panose="020B0503020204020204" pitchFamily="34" charset="-122"/>
                <a:cs typeface="Tw Cen MT Condensed Extra Bold" panose="020B0803020202020204" charset="0"/>
              </a:rPr>
              <a:t>Para. 1</a:t>
            </a:r>
          </a:p>
          <a:p>
            <a:r>
              <a:rPr lang="en-US" altLang="zh-CN" sz="3600">
                <a:latin typeface="Tw Cen MT Condensed Extra Bold" panose="020B0803020202020204" charset="0"/>
                <a:ea typeface="微软雅黑" panose="020B0503020204020204" pitchFamily="34" charset="-122"/>
                <a:cs typeface="Tw Cen MT Condensed Extra Bold" panose="020B0803020202020204" charset="0"/>
              </a:rPr>
              <a:t>Para. 2</a:t>
            </a:r>
          </a:p>
          <a:p>
            <a:r>
              <a:rPr lang="en-US" altLang="zh-CN" sz="3600">
                <a:latin typeface="Tw Cen MT Condensed Extra Bold" panose="020B0803020202020204" charset="0"/>
                <a:ea typeface="微软雅黑" panose="020B0503020204020204" pitchFamily="34" charset="-122"/>
                <a:cs typeface="Tw Cen MT Condensed Extra Bold" panose="020B0803020202020204" charset="0"/>
              </a:rPr>
              <a:t>Para. 3</a:t>
            </a:r>
          </a:p>
          <a:p>
            <a:r>
              <a:rPr lang="en-US" altLang="zh-CN" sz="3600">
                <a:latin typeface="Tw Cen MT Condensed Extra Bold" panose="020B0803020202020204" charset="0"/>
                <a:ea typeface="微软雅黑" panose="020B0503020204020204" pitchFamily="34" charset="-122"/>
                <a:cs typeface="Tw Cen MT Condensed Extra Bold" panose="020B0803020202020204" charset="0"/>
              </a:rPr>
              <a:t>Para. 4</a:t>
            </a:r>
          </a:p>
          <a:p>
            <a:r>
              <a:rPr lang="en-US" altLang="zh-CN" sz="3600">
                <a:latin typeface="Tw Cen MT Condensed Extra Bold" panose="020B0803020202020204" charset="0"/>
                <a:ea typeface="微软雅黑" panose="020B0503020204020204" pitchFamily="34" charset="-122"/>
                <a:cs typeface="Tw Cen MT Condensed Extra Bold" panose="020B0803020202020204" charset="0"/>
              </a:rPr>
              <a:t>Para. 5</a:t>
            </a:r>
          </a:p>
        </p:txBody>
      </p:sp>
      <p:sp>
        <p:nvSpPr>
          <p:cNvPr id="32783" name="文本框 11"/>
          <p:cNvSpPr txBox="1"/>
          <p:nvPr/>
        </p:nvSpPr>
        <p:spPr>
          <a:xfrm>
            <a:off x="5354479" y="1340645"/>
            <a:ext cx="2898458" cy="312316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257175" indent="-257175">
              <a:lnSpc>
                <a:spcPct val="135000"/>
              </a:lnSpc>
              <a:buAutoNum type="alphaUcPeriod"/>
            </a:pPr>
            <a:r>
              <a:rPr lang="en-US" altLang="zh-CN" sz="2100" b="1">
                <a:latin typeface="微软雅黑" panose="020B0503020204020204" pitchFamily="34" charset="-122"/>
                <a:ea typeface="微软雅黑" panose="020B0503020204020204" pitchFamily="34" charset="-122"/>
              </a:rPr>
              <a:t>New problems.</a:t>
            </a:r>
          </a:p>
          <a:p>
            <a:pPr marL="257175" indent="-257175">
              <a:lnSpc>
                <a:spcPct val="135000"/>
              </a:lnSpc>
              <a:buAutoNum type="alphaUcPeriod"/>
            </a:pPr>
            <a:r>
              <a:rPr lang="en-US" altLang="zh-CN" sz="2100" b="1">
                <a:latin typeface="微软雅黑" panose="020B0503020204020204" pitchFamily="34" charset="-122"/>
                <a:ea typeface="微软雅黑" panose="020B0503020204020204" pitchFamily="34" charset="-122"/>
              </a:rPr>
              <a:t>The lesson we got from the story.</a:t>
            </a:r>
          </a:p>
          <a:p>
            <a:pPr marL="257175" indent="-257175">
              <a:lnSpc>
                <a:spcPct val="135000"/>
              </a:lnSpc>
            </a:pPr>
            <a:r>
              <a:rPr lang="en-US" altLang="zh-CN" sz="2100" b="1">
                <a:latin typeface="微软雅黑" panose="020B0503020204020204" pitchFamily="34" charset="-122"/>
                <a:ea typeface="微软雅黑" panose="020B0503020204020204" pitchFamily="34" charset="-122"/>
              </a:rPr>
              <a:t>C. The old Parkville.</a:t>
            </a:r>
          </a:p>
          <a:p>
            <a:pPr marL="257175" indent="-257175">
              <a:lnSpc>
                <a:spcPct val="135000"/>
              </a:lnSpc>
            </a:pPr>
            <a:r>
              <a:rPr lang="en-US" altLang="zh-CN" sz="2100" b="1">
                <a:latin typeface="微软雅黑" panose="020B0503020204020204" pitchFamily="34" charset="-122"/>
                <a:ea typeface="微软雅黑" panose="020B0503020204020204" pitchFamily="34" charset="-122"/>
              </a:rPr>
              <a:t>D. The new needs.</a:t>
            </a:r>
          </a:p>
          <a:p>
            <a:pPr marL="257175" indent="-257175">
              <a:lnSpc>
                <a:spcPct val="135000"/>
              </a:lnSpc>
            </a:pPr>
            <a:r>
              <a:rPr lang="en-US" altLang="zh-CN" sz="2100" b="1">
                <a:latin typeface="微软雅黑" panose="020B0503020204020204" pitchFamily="34" charset="-122"/>
                <a:ea typeface="微软雅黑" panose="020B0503020204020204" pitchFamily="34" charset="-122"/>
              </a:rPr>
              <a:t>E. The changes in Parkville.</a:t>
            </a:r>
            <a:endParaRPr lang="zh-CN" altLang="en-US" sz="2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570" name="Line 10"/>
          <p:cNvSpPr/>
          <p:nvPr/>
        </p:nvSpPr>
        <p:spPr>
          <a:xfrm rot="19860000">
            <a:off x="2928462" y="3027523"/>
            <a:ext cx="2430304" cy="1015841"/>
          </a:xfrm>
          <a:prstGeom prst="line">
            <a:avLst/>
          </a:prstGeom>
          <a:ln w="38100" cap="flat" cmpd="sng">
            <a:solidFill>
              <a:srgbClr val="118B3B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68580" tIns="34290" rIns="68580" bIns="34290"/>
          <a:lstStyle/>
          <a:p>
            <a:endParaRPr/>
          </a:p>
        </p:txBody>
      </p:sp>
      <p:sp>
        <p:nvSpPr>
          <p:cNvPr id="10" name="Line 10"/>
          <p:cNvSpPr/>
          <p:nvPr/>
        </p:nvSpPr>
        <p:spPr>
          <a:xfrm>
            <a:off x="2833211" y="2732247"/>
            <a:ext cx="2617470" cy="1086803"/>
          </a:xfrm>
          <a:prstGeom prst="line">
            <a:avLst/>
          </a:prstGeom>
          <a:ln w="38100" cap="flat" cmpd="sng">
            <a:solidFill>
              <a:srgbClr val="118B3B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68580" tIns="34290" rIns="68580" bIns="34290"/>
          <a:lstStyle/>
          <a:p>
            <a:endParaRPr/>
          </a:p>
        </p:txBody>
      </p:sp>
      <p:sp>
        <p:nvSpPr>
          <p:cNvPr id="11" name="Line 10"/>
          <p:cNvSpPr/>
          <p:nvPr/>
        </p:nvSpPr>
        <p:spPr>
          <a:xfrm rot="18000000">
            <a:off x="2820830" y="1671163"/>
            <a:ext cx="2642235" cy="1495901"/>
          </a:xfrm>
          <a:prstGeom prst="line">
            <a:avLst/>
          </a:prstGeom>
          <a:ln w="38100" cap="flat" cmpd="sng">
            <a:solidFill>
              <a:srgbClr val="118B3B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68580" tIns="34290" rIns="68580" bIns="34290"/>
          <a:lstStyle/>
          <a:p>
            <a:endParaRPr/>
          </a:p>
        </p:txBody>
      </p:sp>
      <p:sp>
        <p:nvSpPr>
          <p:cNvPr id="12" name="Line 10"/>
          <p:cNvSpPr/>
          <p:nvPr/>
        </p:nvSpPr>
        <p:spPr>
          <a:xfrm>
            <a:off x="2834166" y="2138363"/>
            <a:ext cx="2618423" cy="822960"/>
          </a:xfrm>
          <a:prstGeom prst="line">
            <a:avLst/>
          </a:prstGeom>
          <a:ln w="50800">
            <a:solidFill>
              <a:srgbClr val="118B3B"/>
            </a:solidFill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68580" tIns="34290" rIns="68580" bIns="34290"/>
          <a:lstStyle/>
          <a:p>
            <a:endParaRPr/>
          </a:p>
        </p:txBody>
      </p:sp>
      <p:sp>
        <p:nvSpPr>
          <p:cNvPr id="13" name="Line 10"/>
          <p:cNvSpPr/>
          <p:nvPr/>
        </p:nvSpPr>
        <p:spPr>
          <a:xfrm rot="18000000">
            <a:off x="2549844" y="2614612"/>
            <a:ext cx="3185636" cy="1184910"/>
          </a:xfrm>
          <a:prstGeom prst="line">
            <a:avLst/>
          </a:prstGeom>
          <a:ln w="38100" cap="flat" cmpd="sng">
            <a:solidFill>
              <a:srgbClr val="118B3B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68580" tIns="34290" rIns="68580" bIns="34290"/>
          <a:lstStyle/>
          <a:p>
            <a:endParaRPr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1" grpId="0"/>
      <p:bldP spid="8" grpId="0"/>
      <p:bldP spid="327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59295" y="198120"/>
            <a:ext cx="1259681" cy="57150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6489383" y="1997870"/>
            <a:ext cx="198453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Retell a report according to the mind-map.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gray">
          <a:xfrm>
            <a:off x="3168494" y="-7143"/>
            <a:ext cx="2806541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000" b="1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Scanning I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889310" y="226219"/>
            <a:ext cx="1259681" cy="57150"/>
            <a:chOff x="3060700" y="4724400"/>
            <a:chExt cx="5955507" cy="3143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392908" y="480537"/>
            <a:ext cx="8702993" cy="4685898"/>
          </a:xfrm>
          <a:prstGeom prst="rect">
            <a:avLst/>
          </a:prstGeom>
          <a:solidFill>
            <a:schemeClr val="lt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fontAlgn="base"/>
            <a:r>
              <a:rPr lang="en-US" altLang="zh-CN" sz="20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1. What was Arnwick?</a:t>
            </a:r>
            <a:endParaRPr lang="en-US" altLang="zh-CN" sz="20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</a:endParaRPr>
          </a:p>
          <a:p>
            <a:pPr fontAlgn="base"/>
            <a:r>
              <a:rPr lang="en-US" altLang="zh-CN" sz="20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A. A village      B. A town     C. A city      D. A country</a:t>
            </a:r>
          </a:p>
          <a:p>
            <a:pPr fontAlgn="base"/>
            <a:r>
              <a:rPr lang="en-US" altLang="zh-CN" sz="20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2. What happened to Parkville?</a:t>
            </a:r>
            <a:endParaRPr lang="en-US" altLang="zh-CN" sz="20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fontAlgn="base"/>
            <a:r>
              <a:rPr lang="en-US" altLang="zh-CN" sz="20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A. It bacame smaller.       B. It became more beautiful.</a:t>
            </a:r>
          </a:p>
          <a:p>
            <a:pPr fontAlgn="base"/>
            <a:r>
              <a:rPr lang="en-US" altLang="zh-CN" sz="20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C. It became part of village.     D. It became part of Arnwick.</a:t>
            </a:r>
          </a:p>
          <a:p>
            <a:pPr fontAlgn="base"/>
            <a:r>
              <a:rPr lang="en-US" altLang="zh-CN" sz="20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3. How is Jo's family's living environment?</a:t>
            </a:r>
            <a:endParaRPr lang="en-US" altLang="zh-CN" sz="20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fontAlgn="base"/>
            <a:r>
              <a:rPr lang="en-US" altLang="zh-CN" sz="20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A. Crowded and dirty.           B. Quiet and beautiful.</a:t>
            </a:r>
          </a:p>
          <a:p>
            <a:pPr fontAlgn="base"/>
            <a:r>
              <a:rPr lang="en-US" altLang="zh-CN" sz="20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C. Comfortable and quiet.     D. Noisy but clean.</a:t>
            </a:r>
          </a:p>
          <a:p>
            <a:pPr fontAlgn="base"/>
            <a:r>
              <a:rPr lang="en-US" altLang="zh-CN" sz="20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4. Where is Jo's school now?</a:t>
            </a:r>
            <a:endParaRPr lang="en-US" altLang="zh-CN" sz="20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fontAlgn="base"/>
            <a:r>
              <a:rPr lang="en-US" altLang="zh-CN" sz="20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A. In Parkwille.     B. In a village.   C. In Arnwick.   D. In New York.</a:t>
            </a:r>
          </a:p>
          <a:p>
            <a:pPr fontAlgn="base"/>
            <a:r>
              <a:rPr lang="en-US" altLang="zh-CN" sz="20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5. Which of the following is TRUE according to the passage?</a:t>
            </a:r>
            <a:endParaRPr lang="en-US" altLang="zh-CN" sz="20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fontAlgn="base"/>
            <a:r>
              <a:rPr lang="en-US" altLang="zh-CN" sz="20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A. It's easy for Jo to go to school on foot.</a:t>
            </a:r>
          </a:p>
          <a:p>
            <a:pPr fontAlgn="base"/>
            <a:r>
              <a:rPr lang="en-US" altLang="zh-CN" sz="20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B. The small local school in Parkville disappeared four years ago.</a:t>
            </a:r>
          </a:p>
          <a:p>
            <a:pPr fontAlgn="base"/>
            <a:r>
              <a:rPr lang="en-US" altLang="zh-CN" sz="20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C. As Arnwick becomes bigger, it needs better public services.</a:t>
            </a:r>
          </a:p>
          <a:p>
            <a:pPr fontAlgn="base"/>
            <a:r>
              <a:rPr lang="en-US" altLang="zh-CN" sz="20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D. There is a real Jo living in a real village called Parkville.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649879" y="591979"/>
            <a:ext cx="2446020" cy="1889760"/>
            <a:chOff x="13963" y="1243"/>
            <a:chExt cx="5136" cy="3968"/>
          </a:xfrm>
        </p:grpSpPr>
        <p:sp>
          <p:nvSpPr>
            <p:cNvPr id="6" name="云形 5"/>
            <p:cNvSpPr/>
            <p:nvPr/>
          </p:nvSpPr>
          <p:spPr>
            <a:xfrm>
              <a:off x="13963" y="1243"/>
              <a:ext cx="5136" cy="3968"/>
            </a:xfrm>
            <a:prstGeom prst="cloud">
              <a:avLst/>
            </a:prstGeom>
            <a:solidFill>
              <a:schemeClr val="bg1">
                <a:alpha val="97000"/>
              </a:schemeClr>
            </a:solidFill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4431" y="1992"/>
              <a:ext cx="4201" cy="2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/>
                <a:t>Skills: </a:t>
              </a:r>
            </a:p>
            <a:p>
              <a:r>
                <a:rPr lang="en-US" altLang="zh-CN" sz="1800" b="1"/>
                <a:t>1. Key words</a:t>
              </a:r>
            </a:p>
            <a:p>
              <a:r>
                <a:rPr lang="en-US" altLang="zh-CN" sz="1800" b="1"/>
                <a:t>2. Locate the scope</a:t>
              </a:r>
            </a:p>
            <a:p>
              <a:r>
                <a:rPr lang="en-US" altLang="zh-CN" sz="1800" b="1"/>
                <a:t>3. Infer the answer</a:t>
              </a:r>
            </a:p>
          </p:txBody>
        </p:sp>
      </p:grpSp>
      <p:sp>
        <p:nvSpPr>
          <p:cNvPr id="8" name="椭圆 7"/>
          <p:cNvSpPr/>
          <p:nvPr/>
        </p:nvSpPr>
        <p:spPr>
          <a:xfrm>
            <a:off x="663418" y="480537"/>
            <a:ext cx="657225" cy="416243"/>
          </a:xfrm>
          <a:prstGeom prst="ellipse">
            <a:avLst/>
          </a:prstGeom>
          <a:noFill/>
          <a:ln w="50800">
            <a:solidFill>
              <a:schemeClr val="accent2">
                <a:alpha val="99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63419" y="1033463"/>
            <a:ext cx="1769269" cy="416243"/>
          </a:xfrm>
          <a:prstGeom prst="ellipse">
            <a:avLst/>
          </a:prstGeom>
          <a:noFill/>
          <a:ln w="50800">
            <a:solidFill>
              <a:schemeClr val="accent2">
                <a:alpha val="99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421382" y="1997870"/>
            <a:ext cx="1571149" cy="416243"/>
          </a:xfrm>
          <a:prstGeom prst="ellipse">
            <a:avLst/>
          </a:prstGeom>
          <a:noFill/>
          <a:ln w="50800">
            <a:solidFill>
              <a:schemeClr val="accent2">
                <a:alpha val="99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63419" y="1997870"/>
            <a:ext cx="577691" cy="416243"/>
          </a:xfrm>
          <a:prstGeom prst="ellipse">
            <a:avLst/>
          </a:prstGeom>
          <a:noFill/>
          <a:ln w="50800">
            <a:solidFill>
              <a:schemeClr val="accent2">
                <a:alpha val="99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118837" y="2836070"/>
            <a:ext cx="1302544" cy="416243"/>
          </a:xfrm>
          <a:prstGeom prst="ellipse">
            <a:avLst/>
          </a:prstGeom>
          <a:noFill/>
          <a:ln w="50800">
            <a:solidFill>
              <a:schemeClr val="accent2">
                <a:alpha val="99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329942" y="3441860"/>
            <a:ext cx="771525" cy="416243"/>
          </a:xfrm>
          <a:prstGeom prst="ellipse">
            <a:avLst/>
          </a:prstGeom>
          <a:noFill/>
          <a:ln w="50800">
            <a:solidFill>
              <a:schemeClr val="accent2">
                <a:alpha val="99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笑脸 13"/>
          <p:cNvSpPr/>
          <p:nvPr/>
        </p:nvSpPr>
        <p:spPr>
          <a:xfrm>
            <a:off x="3303748" y="817722"/>
            <a:ext cx="240983" cy="286703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笑脸 14"/>
          <p:cNvSpPr/>
          <p:nvPr/>
        </p:nvSpPr>
        <p:spPr>
          <a:xfrm>
            <a:off x="3544731" y="1711167"/>
            <a:ext cx="240983" cy="286703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笑脸 15"/>
          <p:cNvSpPr/>
          <p:nvPr/>
        </p:nvSpPr>
        <p:spPr>
          <a:xfrm>
            <a:off x="422436" y="2335531"/>
            <a:ext cx="240983" cy="286703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7" name="笑脸 16"/>
          <p:cNvSpPr/>
          <p:nvPr/>
        </p:nvSpPr>
        <p:spPr>
          <a:xfrm>
            <a:off x="3972879" y="3252312"/>
            <a:ext cx="240983" cy="286703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8" name="笑脸 17"/>
          <p:cNvSpPr/>
          <p:nvPr/>
        </p:nvSpPr>
        <p:spPr>
          <a:xfrm>
            <a:off x="422436" y="4435317"/>
            <a:ext cx="240983" cy="286703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165532" y="621646"/>
            <a:ext cx="2785442" cy="2785443"/>
          </a:xfrm>
          <a:prstGeom prst="ellipse">
            <a:avLst/>
          </a:prstGeom>
          <a:noFill/>
          <a:ln w="88900">
            <a:solidFill>
              <a:srgbClr val="90CE4F"/>
            </a:solidFill>
          </a:ln>
          <a:effectLst>
            <a:innerShdw blurRad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468236" y="921896"/>
            <a:ext cx="2182488" cy="2182489"/>
            <a:chOff x="4624315" y="1229193"/>
            <a:chExt cx="2909984" cy="2909985"/>
          </a:xfrm>
        </p:grpSpPr>
        <p:grpSp>
          <p:nvGrpSpPr>
            <p:cNvPr id="3" name="组合 2"/>
            <p:cNvGrpSpPr/>
            <p:nvPr/>
          </p:nvGrpSpPr>
          <p:grpSpPr>
            <a:xfrm>
              <a:off x="4624315" y="1229193"/>
              <a:ext cx="2909984" cy="2909985"/>
              <a:chOff x="4403090" y="1494664"/>
              <a:chExt cx="2909984" cy="2909985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4744085" y="1903276"/>
                <a:ext cx="2450746" cy="2450747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4403090" y="1494664"/>
                <a:ext cx="2909984" cy="2909985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889000" dist="381000" dir="2700000">
                  <a:srgbClr val="5F6D6C">
                    <a:alpha val="4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420278" y="1894570"/>
              <a:ext cx="1374735" cy="160043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7200">
                  <a:solidFill>
                    <a:srgbClr val="90CE4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01</a:t>
              </a:r>
              <a:endParaRPr lang="en-US" altLang="zh-CN" sz="6000">
                <a:solidFill>
                  <a:srgbClr val="90CE4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8" name="TextBox 17"/>
          <p:cNvSpPr txBox="1"/>
          <p:nvPr/>
        </p:nvSpPr>
        <p:spPr>
          <a:xfrm>
            <a:off x="2855478" y="3735350"/>
            <a:ext cx="3405553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0C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Revision</a:t>
            </a:r>
          </a:p>
        </p:txBody>
      </p:sp>
      <p:sp>
        <p:nvSpPr>
          <p:cNvPr id="12" name="矩形 11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26421" y="487680"/>
            <a:ext cx="1259681" cy="57150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6489383" y="1997870"/>
            <a:ext cx="198453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Retell a report according to the mind-map.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gray">
          <a:xfrm>
            <a:off x="3085624" y="124779"/>
            <a:ext cx="271272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Scanning II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797870" y="487680"/>
            <a:ext cx="1259681" cy="57150"/>
            <a:chOff x="3060700" y="4724400"/>
            <a:chExt cx="5955507" cy="3143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411480" y="763905"/>
            <a:ext cx="4772978" cy="537210"/>
            <a:chOff x="864" y="1604"/>
            <a:chExt cx="10022" cy="1128"/>
          </a:xfrm>
        </p:grpSpPr>
        <p:sp>
          <p:nvSpPr>
            <p:cNvPr id="41" name="同侧圆角矩形 40"/>
            <p:cNvSpPr/>
            <p:nvPr/>
          </p:nvSpPr>
          <p:spPr>
            <a:xfrm>
              <a:off x="864" y="1604"/>
              <a:ext cx="10022" cy="112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156" y="1708"/>
              <a:ext cx="9438" cy="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The causes of population increase</a:t>
              </a:r>
            </a:p>
          </p:txBody>
        </p:sp>
      </p:grpSp>
      <p:pic>
        <p:nvPicPr>
          <p:cNvPr id="35858" name="图片 4" descr="U8190P31DT2015110214413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4610" y="1498282"/>
            <a:ext cx="1363265" cy="12823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9" name="图片 5" descr="20151123842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45596" y="1466851"/>
            <a:ext cx="1190625" cy="1375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60" name="图片 6" descr="64I58PICkKT_102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35842" y="1466852"/>
            <a:ext cx="1328738" cy="14608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61" name="图片 7" descr="图片1_副本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57549" y="1521143"/>
            <a:ext cx="1295400" cy="126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80037" y="3345657"/>
            <a:ext cx="2017395" cy="11772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People moved to </a:t>
            </a:r>
            <a:r>
              <a:rPr lang="en-US" altLang="zh-CN" sz="1800" b="1" dirty="0" err="1">
                <a:latin typeface="Arial" panose="020B0604020202020204" pitchFamily="34" charset="0"/>
                <a:ea typeface="微软雅黑" panose="020B0503020204020204" pitchFamily="34" charset="-122"/>
              </a:rPr>
              <a:t>Arnwick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 to find jobs.</a:t>
            </a:r>
          </a:p>
          <a:p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68366" y="3345657"/>
            <a:ext cx="2742248" cy="11772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They need places to live, but it's expensive to live in the city </a:t>
            </a:r>
            <a:r>
              <a:rPr lang="en-US" altLang="zh-CN" sz="1800" b="1" dirty="0" err="1">
                <a:latin typeface="Arial" panose="020B0604020202020204" pitchFamily="34" charset="0"/>
                <a:ea typeface="微软雅黑" panose="020B0503020204020204" pitchFamily="34" charset="-122"/>
              </a:rPr>
              <a:t>centre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</a:p>
          <a:p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51548" y="3345656"/>
            <a:ext cx="2306003" cy="90024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The government built flats outside the city </a:t>
            </a:r>
            <a:r>
              <a:rPr lang="en-US" altLang="zh-CN" sz="1800" b="1" dirty="0" err="1">
                <a:latin typeface="Arial" panose="020B0604020202020204" pitchFamily="34" charset="0"/>
                <a:ea typeface="微软雅黑" panose="020B0503020204020204" pitchFamily="34" charset="-122"/>
              </a:rPr>
              <a:t>centre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69" name="文本框 6"/>
          <p:cNvSpPr txBox="1"/>
          <p:nvPr/>
        </p:nvSpPr>
        <p:spPr>
          <a:xfrm>
            <a:off x="7057551" y="3345657"/>
            <a:ext cx="2135029" cy="200824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18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Soon Parkville became part of </a:t>
            </a:r>
            <a:r>
              <a:rPr lang="en-US" altLang="zh-CN" sz="1800" b="1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Arnwick</a:t>
            </a:r>
            <a:r>
              <a:rPr lang="en-US" altLang="zh-CN" sz="18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and </a:t>
            </a:r>
            <a:r>
              <a:rPr lang="en-US" altLang="zh-CN" sz="1800" b="1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Arnwick</a:t>
            </a:r>
            <a:r>
              <a:rPr lang="en-US" altLang="zh-CN" sz="18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became a city with over a million people.</a:t>
            </a:r>
          </a:p>
          <a:p>
            <a:endParaRPr lang="en-US" altLang="zh-CN" sz="18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2" name="右箭头 191"/>
          <p:cNvSpPr/>
          <p:nvPr/>
        </p:nvSpPr>
        <p:spPr>
          <a:xfrm>
            <a:off x="2027873" y="1996440"/>
            <a:ext cx="717233" cy="2857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右箭头 1"/>
          <p:cNvSpPr/>
          <p:nvPr/>
        </p:nvSpPr>
        <p:spPr>
          <a:xfrm>
            <a:off x="4036221" y="1997869"/>
            <a:ext cx="717233" cy="2857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6247449" y="1996440"/>
            <a:ext cx="717233" cy="2857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181" name="直接连接符 180"/>
          <p:cNvCxnSpPr/>
          <p:nvPr/>
        </p:nvCxnSpPr>
        <p:spPr>
          <a:xfrm flipH="1" flipV="1">
            <a:off x="674370" y="3199924"/>
            <a:ext cx="1245870" cy="1143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2790349" y="3211354"/>
            <a:ext cx="1245870" cy="1143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4918710" y="3222784"/>
            <a:ext cx="1245870" cy="1143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7107079" y="3234214"/>
            <a:ext cx="1245870" cy="1143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132320" y="2885599"/>
            <a:ext cx="113157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96302" y="2854166"/>
            <a:ext cx="113157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Jobs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847499" y="2885599"/>
            <a:ext cx="113157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Places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115878" y="2885599"/>
            <a:ext cx="113157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Flats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45758" y="2977991"/>
            <a:ext cx="330860" cy="30008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1500" b="1">
                <a:latin typeface="Calibri" panose="020F0502020204030204"/>
              </a:rPr>
              <a:t>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461737" y="2977991"/>
            <a:ext cx="330860" cy="30008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1500" b="1">
                <a:latin typeface="Calibri" panose="020F0502020204030204"/>
              </a:rPr>
              <a:t>②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590098" y="2977991"/>
            <a:ext cx="330860" cy="30008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1500" b="1">
                <a:latin typeface="Calibri" panose="020F0502020204030204"/>
              </a:rPr>
              <a:t>③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" grpId="0"/>
      <p:bldP spid="7" grpId="0"/>
      <p:bldP spid="8" grpId="0"/>
      <p:bldP spid="35869" grpId="0"/>
      <p:bldP spid="192" grpId="0" animBg="1"/>
      <p:bldP spid="2" grpId="0" animBg="1"/>
      <p:bldP spid="10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MH_Other_3"/>
          <p:cNvSpPr/>
          <p:nvPr>
            <p:custDataLst>
              <p:tags r:id="rId1"/>
            </p:custDataLst>
          </p:nvPr>
        </p:nvSpPr>
        <p:spPr>
          <a:xfrm rot="10800000" flipH="1" flipV="1">
            <a:off x="2027872" y="2751773"/>
            <a:ext cx="863918" cy="541973"/>
          </a:xfrm>
          <a:prstGeom prst="bentArrow">
            <a:avLst>
              <a:gd name="adj1" fmla="val 7438"/>
              <a:gd name="adj2" fmla="val 3464"/>
              <a:gd name="adj3" fmla="val 0"/>
              <a:gd name="adj4" fmla="val 30020"/>
            </a:avLst>
          </a:prstGeom>
          <a:solidFill>
            <a:srgbClr val="5FBD98"/>
          </a:solidFill>
          <a:ln w="76200" cap="flat" cmpd="sng" algn="ctr">
            <a:solidFill>
              <a:srgbClr val="90CE4F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772795">
              <a:defRPr/>
            </a:pPr>
            <a:endParaRPr lang="en-US" sz="2000" ker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6" name="MH_Other_3"/>
          <p:cNvSpPr/>
          <p:nvPr>
            <p:custDataLst>
              <p:tags r:id="rId2"/>
            </p:custDataLst>
          </p:nvPr>
        </p:nvSpPr>
        <p:spPr>
          <a:xfrm rot="10800000" flipV="1">
            <a:off x="3590926" y="2751772"/>
            <a:ext cx="674846" cy="517208"/>
          </a:xfrm>
          <a:prstGeom prst="bentArrow">
            <a:avLst>
              <a:gd name="adj1" fmla="val 7438"/>
              <a:gd name="adj2" fmla="val 3464"/>
              <a:gd name="adj3" fmla="val 0"/>
              <a:gd name="adj4" fmla="val 30020"/>
            </a:avLst>
          </a:prstGeom>
          <a:solidFill>
            <a:srgbClr val="EF1A1A"/>
          </a:solidFill>
          <a:ln w="76200" cap="flat" cmpd="sng" algn="ctr">
            <a:solidFill>
              <a:srgbClr val="118C3B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772795">
              <a:defRPr/>
            </a:pPr>
            <a:endParaRPr lang="en-US" sz="2000" ker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MH_Other_3"/>
          <p:cNvSpPr/>
          <p:nvPr>
            <p:custDataLst>
              <p:tags r:id="rId3"/>
            </p:custDataLst>
          </p:nvPr>
        </p:nvSpPr>
        <p:spPr>
          <a:xfrm rot="10800000" flipH="1" flipV="1">
            <a:off x="699136" y="2552701"/>
            <a:ext cx="2035016" cy="741045"/>
          </a:xfrm>
          <a:prstGeom prst="bentArrow">
            <a:avLst>
              <a:gd name="adj1" fmla="val 7438"/>
              <a:gd name="adj2" fmla="val 3464"/>
              <a:gd name="adj3" fmla="val 0"/>
              <a:gd name="adj4" fmla="val 30020"/>
            </a:avLst>
          </a:prstGeom>
          <a:solidFill>
            <a:srgbClr val="5FBD98"/>
          </a:solidFill>
          <a:ln w="76200" cap="flat" cmpd="sng" algn="ctr">
            <a:solidFill>
              <a:srgbClr val="90CE4F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772795">
              <a:defRPr/>
            </a:pPr>
            <a:endParaRPr lang="en-US" sz="2000" ker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MH_Other_3"/>
          <p:cNvSpPr/>
          <p:nvPr>
            <p:custDataLst>
              <p:tags r:id="rId4"/>
            </p:custDataLst>
          </p:nvPr>
        </p:nvSpPr>
        <p:spPr>
          <a:xfrm rot="10800000" flipV="1">
            <a:off x="3803809" y="2552700"/>
            <a:ext cx="1698784" cy="666750"/>
          </a:xfrm>
          <a:prstGeom prst="bentArrow">
            <a:avLst>
              <a:gd name="adj1" fmla="val 7438"/>
              <a:gd name="adj2" fmla="val 3464"/>
              <a:gd name="adj3" fmla="val 0"/>
              <a:gd name="adj4" fmla="val 30020"/>
            </a:avLst>
          </a:prstGeom>
          <a:solidFill>
            <a:srgbClr val="EF1A1A"/>
          </a:solidFill>
          <a:ln w="76200" cap="flat" cmpd="sng" algn="ctr">
            <a:solidFill>
              <a:srgbClr val="118C3B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772795">
              <a:defRPr/>
            </a:pPr>
            <a:endParaRPr lang="en-US" sz="2000" ker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682841" y="490062"/>
            <a:ext cx="1454468" cy="1436846"/>
            <a:chOff x="8379" y="1096"/>
            <a:chExt cx="3054" cy="3017"/>
          </a:xfrm>
        </p:grpSpPr>
        <p:grpSp>
          <p:nvGrpSpPr>
            <p:cNvPr id="18" name="组合 17"/>
            <p:cNvGrpSpPr/>
            <p:nvPr/>
          </p:nvGrpSpPr>
          <p:grpSpPr>
            <a:xfrm>
              <a:off x="8379" y="1096"/>
              <a:ext cx="3054" cy="2865"/>
              <a:chOff x="4700937" y="4015204"/>
              <a:chExt cx="455921" cy="455921"/>
            </a:xfrm>
            <a:effectLst/>
          </p:grpSpPr>
          <p:sp>
            <p:nvSpPr>
              <p:cNvPr id="19" name="椭圆 18"/>
              <p:cNvSpPr/>
              <p:nvPr/>
            </p:nvSpPr>
            <p:spPr>
              <a:xfrm flipH="1">
                <a:off x="4700937" y="4015204"/>
                <a:ext cx="455921" cy="45592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 flipH="1">
                <a:off x="4711557" y="4025824"/>
                <a:ext cx="434681" cy="4346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8495" y="1883"/>
              <a:ext cx="2821" cy="2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/>
                <a:t>Population</a:t>
              </a:r>
            </a:p>
            <a:p>
              <a:r>
                <a:rPr lang="en-US" altLang="zh-CN" sz="2100" b="1" dirty="0"/>
                <a:t>  increase</a:t>
              </a: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708434" y="1838802"/>
            <a:ext cx="1192054" cy="1053465"/>
            <a:chOff x="4839" y="4089"/>
            <a:chExt cx="2503" cy="2212"/>
          </a:xfrm>
        </p:grpSpPr>
        <p:grpSp>
          <p:nvGrpSpPr>
            <p:cNvPr id="75" name="组合 74"/>
            <p:cNvGrpSpPr/>
            <p:nvPr/>
          </p:nvGrpSpPr>
          <p:grpSpPr>
            <a:xfrm>
              <a:off x="4839" y="4089"/>
              <a:ext cx="2354" cy="2177"/>
              <a:chOff x="5364986" y="4921729"/>
              <a:chExt cx="1210912" cy="1210912"/>
            </a:xfrm>
          </p:grpSpPr>
          <p:sp>
            <p:nvSpPr>
              <p:cNvPr id="93" name="椭圆 92"/>
              <p:cNvSpPr/>
              <p:nvPr/>
            </p:nvSpPr>
            <p:spPr>
              <a:xfrm flipH="1">
                <a:off x="5364986" y="4921729"/>
                <a:ext cx="1210912" cy="121091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 flipH="1">
                <a:off x="5393195" y="4949933"/>
                <a:ext cx="1154499" cy="11544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8" name="文本框 97"/>
            <p:cNvSpPr txBox="1"/>
            <p:nvPr/>
          </p:nvSpPr>
          <p:spPr>
            <a:xfrm>
              <a:off x="4894" y="4815"/>
              <a:ext cx="2448" cy="1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/>
                <a:t>Problems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1174109" y="796292"/>
            <a:ext cx="1196046" cy="1000601"/>
            <a:chOff x="3672" y="1883"/>
            <a:chExt cx="2054" cy="1908"/>
          </a:xfrm>
        </p:grpSpPr>
        <p:grpSp>
          <p:nvGrpSpPr>
            <p:cNvPr id="87" name="组合 86"/>
            <p:cNvGrpSpPr/>
            <p:nvPr/>
          </p:nvGrpSpPr>
          <p:grpSpPr>
            <a:xfrm>
              <a:off x="3672" y="1883"/>
              <a:ext cx="1907" cy="1908"/>
              <a:chOff x="5364986" y="4921729"/>
              <a:chExt cx="1210912" cy="1210912"/>
            </a:xfrm>
          </p:grpSpPr>
          <p:sp>
            <p:nvSpPr>
              <p:cNvPr id="88" name="椭圆 87"/>
              <p:cNvSpPr/>
              <p:nvPr/>
            </p:nvSpPr>
            <p:spPr>
              <a:xfrm flipH="1">
                <a:off x="5364986" y="4921729"/>
                <a:ext cx="1210912" cy="121091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>
                <a:off x="5393195" y="4949933"/>
                <a:ext cx="1154499" cy="11544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0" name="文本框 99"/>
            <p:cNvSpPr txBox="1"/>
            <p:nvPr/>
          </p:nvSpPr>
          <p:spPr>
            <a:xfrm>
              <a:off x="3820" y="2464"/>
              <a:ext cx="1906" cy="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/>
                <a:t>causes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5798821" y="850107"/>
            <a:ext cx="1177766" cy="1265872"/>
            <a:chOff x="12133" y="3484"/>
            <a:chExt cx="2473" cy="2658"/>
          </a:xfrm>
        </p:grpSpPr>
        <p:grpSp>
          <p:nvGrpSpPr>
            <p:cNvPr id="106" name="组合 105"/>
            <p:cNvGrpSpPr/>
            <p:nvPr/>
          </p:nvGrpSpPr>
          <p:grpSpPr>
            <a:xfrm>
              <a:off x="12191" y="3484"/>
              <a:ext cx="2354" cy="2177"/>
              <a:chOff x="5364986" y="4921729"/>
              <a:chExt cx="1210912" cy="1210912"/>
            </a:xfrm>
          </p:grpSpPr>
          <p:sp>
            <p:nvSpPr>
              <p:cNvPr id="107" name="椭圆 106"/>
              <p:cNvSpPr/>
              <p:nvPr/>
            </p:nvSpPr>
            <p:spPr>
              <a:xfrm flipH="1">
                <a:off x="5364986" y="4921729"/>
                <a:ext cx="1210912" cy="121091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>
                <a:off x="5393195" y="4949933"/>
                <a:ext cx="1154499" cy="11544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9" name="文本框 108"/>
            <p:cNvSpPr txBox="1"/>
            <p:nvPr/>
          </p:nvSpPr>
          <p:spPr>
            <a:xfrm>
              <a:off x="12133" y="3912"/>
              <a:ext cx="2473" cy="2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/>
                <a:t>solutions</a:t>
              </a:r>
            </a:p>
            <a:p>
              <a:r>
                <a:rPr lang="en-US" altLang="zh-CN" sz="2100" b="1"/>
                <a:t> (needs)</a:t>
              </a:r>
            </a:p>
          </p:txBody>
        </p:sp>
      </p:grpSp>
      <p:sp>
        <p:nvSpPr>
          <p:cNvPr id="117" name="椭圆 116"/>
          <p:cNvSpPr/>
          <p:nvPr/>
        </p:nvSpPr>
        <p:spPr>
          <a:xfrm rot="16200000">
            <a:off x="317184" y="3187066"/>
            <a:ext cx="827723" cy="937736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2540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椭圆 117"/>
          <p:cNvSpPr/>
          <p:nvPr/>
        </p:nvSpPr>
        <p:spPr>
          <a:xfrm rot="16200000">
            <a:off x="1528764" y="3164206"/>
            <a:ext cx="827723" cy="937736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2540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椭圆 118"/>
          <p:cNvSpPr/>
          <p:nvPr/>
        </p:nvSpPr>
        <p:spPr>
          <a:xfrm rot="16200000">
            <a:off x="5023011" y="3163253"/>
            <a:ext cx="873919" cy="986314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2540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椭圆 127"/>
          <p:cNvSpPr/>
          <p:nvPr/>
        </p:nvSpPr>
        <p:spPr>
          <a:xfrm rot="16200000">
            <a:off x="3792857" y="3203258"/>
            <a:ext cx="827723" cy="937736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2540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6330791" y="1885951"/>
            <a:ext cx="841058" cy="920115"/>
            <a:chOff x="13293" y="3960"/>
            <a:chExt cx="1766" cy="1932"/>
          </a:xfrm>
        </p:grpSpPr>
        <p:grpSp>
          <p:nvGrpSpPr>
            <p:cNvPr id="159" name="组合 158"/>
            <p:cNvGrpSpPr/>
            <p:nvPr/>
          </p:nvGrpSpPr>
          <p:grpSpPr>
            <a:xfrm rot="10800000">
              <a:off x="13293" y="3960"/>
              <a:ext cx="1766" cy="1932"/>
              <a:chOff x="4164429" y="3113254"/>
              <a:chExt cx="1381531" cy="2633495"/>
            </a:xfrm>
          </p:grpSpPr>
          <p:grpSp>
            <p:nvGrpSpPr>
              <p:cNvPr id="160" name="组合 159"/>
              <p:cNvGrpSpPr/>
              <p:nvPr/>
            </p:nvGrpSpPr>
            <p:grpSpPr>
              <a:xfrm>
                <a:off x="4164429" y="3113254"/>
                <a:ext cx="1381531" cy="2633495"/>
                <a:chOff x="4164429" y="3113254"/>
                <a:chExt cx="1381531" cy="2633495"/>
              </a:xfrm>
            </p:grpSpPr>
            <p:sp>
              <p:nvSpPr>
                <p:cNvPr id="161" name="MH_Other_3"/>
                <p:cNvSpPr/>
                <p:nvPr>
                  <p:custDataLst>
                    <p:tags r:id="rId8"/>
                  </p:custDataLst>
                </p:nvPr>
              </p:nvSpPr>
              <p:spPr>
                <a:xfrm rot="16200000" flipH="1" flipV="1">
                  <a:off x="3897358" y="4098147"/>
                  <a:ext cx="2408302" cy="888902"/>
                </a:xfrm>
                <a:prstGeom prst="bentArrow">
                  <a:avLst>
                    <a:gd name="adj1" fmla="val 7438"/>
                    <a:gd name="adj2" fmla="val 3464"/>
                    <a:gd name="adj3" fmla="val 0"/>
                    <a:gd name="adj4" fmla="val 30020"/>
                  </a:avLst>
                </a:prstGeom>
                <a:solidFill>
                  <a:srgbClr val="5FBD98"/>
                </a:solidFill>
                <a:ln w="76200" cap="flat" cmpd="sng" algn="ctr">
                  <a:solidFill>
                    <a:srgbClr val="118C3B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772795">
                    <a:defRPr/>
                  </a:pPr>
                  <a:endParaRPr lang="en-US" sz="2000" ker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2" name="椭圆 161"/>
                <p:cNvSpPr/>
                <p:nvPr/>
              </p:nvSpPr>
              <p:spPr>
                <a:xfrm>
                  <a:off x="4164429" y="3113254"/>
                  <a:ext cx="800287" cy="1367182"/>
                </a:xfrm>
                <a:prstGeom prst="ellipse">
                  <a:avLst/>
                </a:prstGeom>
                <a:solidFill>
                  <a:srgbClr val="118C3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4" name="椭圆 163"/>
              <p:cNvSpPr/>
              <p:nvPr/>
            </p:nvSpPr>
            <p:spPr>
              <a:xfrm>
                <a:off x="4244223" y="3338164"/>
                <a:ext cx="628182" cy="981427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noFill/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6" name="文本框 165"/>
            <p:cNvSpPr txBox="1"/>
            <p:nvPr/>
          </p:nvSpPr>
          <p:spPr>
            <a:xfrm>
              <a:off x="14337" y="5053"/>
              <a:ext cx="504" cy="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>
                  <a:solidFill>
                    <a:srgbClr val="00B050"/>
                  </a:solidFill>
                </a:rPr>
                <a:t>1</a:t>
              </a: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6254589" y="1854995"/>
            <a:ext cx="897731" cy="1684973"/>
            <a:chOff x="13133" y="3895"/>
            <a:chExt cx="1885" cy="3538"/>
          </a:xfrm>
        </p:grpSpPr>
        <p:grpSp>
          <p:nvGrpSpPr>
            <p:cNvPr id="145" name="组合 144"/>
            <p:cNvGrpSpPr/>
            <p:nvPr/>
          </p:nvGrpSpPr>
          <p:grpSpPr>
            <a:xfrm rot="10800000">
              <a:off x="13133" y="3895"/>
              <a:ext cx="1885" cy="3538"/>
              <a:chOff x="4342792" y="4350047"/>
              <a:chExt cx="1197024" cy="1307814"/>
            </a:xfrm>
          </p:grpSpPr>
          <p:grpSp>
            <p:nvGrpSpPr>
              <p:cNvPr id="146" name="组合 145"/>
              <p:cNvGrpSpPr/>
              <p:nvPr/>
            </p:nvGrpSpPr>
            <p:grpSpPr>
              <a:xfrm>
                <a:off x="4342792" y="4350047"/>
                <a:ext cx="1197024" cy="1307814"/>
                <a:chOff x="4342792" y="4350047"/>
                <a:chExt cx="1197024" cy="1307814"/>
              </a:xfrm>
            </p:grpSpPr>
            <p:sp>
              <p:nvSpPr>
                <p:cNvPr id="147" name="MH_Other_3"/>
                <p:cNvSpPr/>
                <p:nvPr>
                  <p:custDataLst>
                    <p:tags r:id="rId7"/>
                  </p:custDataLst>
                </p:nvPr>
              </p:nvSpPr>
              <p:spPr>
                <a:xfrm rot="16200000" flipH="1" flipV="1">
                  <a:off x="4508276" y="4626321"/>
                  <a:ext cx="1174177" cy="888902"/>
                </a:xfrm>
                <a:prstGeom prst="bentArrow">
                  <a:avLst>
                    <a:gd name="adj1" fmla="val 7438"/>
                    <a:gd name="adj2" fmla="val 3464"/>
                    <a:gd name="adj3" fmla="val 0"/>
                    <a:gd name="adj4" fmla="val 30020"/>
                  </a:avLst>
                </a:prstGeom>
                <a:solidFill>
                  <a:srgbClr val="5FBD98"/>
                </a:solidFill>
                <a:ln w="76200" cap="flat" cmpd="sng" algn="ctr">
                  <a:solidFill>
                    <a:srgbClr val="90CE4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772795">
                    <a:defRPr/>
                  </a:pPr>
                  <a:endParaRPr lang="en-US" sz="2000" ker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椭圆 147"/>
                <p:cNvSpPr/>
                <p:nvPr/>
              </p:nvSpPr>
              <p:spPr>
                <a:xfrm>
                  <a:off x="4342792" y="4350047"/>
                  <a:ext cx="622325" cy="381476"/>
                </a:xfrm>
                <a:prstGeom prst="ellipse">
                  <a:avLst/>
                </a:prstGeom>
                <a:solidFill>
                  <a:srgbClr val="90CE4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50" name="椭圆 149"/>
              <p:cNvSpPr/>
              <p:nvPr/>
            </p:nvSpPr>
            <p:spPr>
              <a:xfrm>
                <a:off x="4411375" y="4395883"/>
                <a:ext cx="464204" cy="28980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7" name="文本框 166"/>
            <p:cNvSpPr txBox="1"/>
            <p:nvPr/>
          </p:nvSpPr>
          <p:spPr>
            <a:xfrm>
              <a:off x="14374" y="6648"/>
              <a:ext cx="408" cy="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>
                  <a:solidFill>
                    <a:srgbClr val="90CE4F"/>
                  </a:solidFill>
                </a:rPr>
                <a:t>2</a:t>
              </a: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6254113" y="1863091"/>
            <a:ext cx="902494" cy="2473166"/>
            <a:chOff x="13132" y="3912"/>
            <a:chExt cx="1895" cy="5193"/>
          </a:xfrm>
        </p:grpSpPr>
        <p:grpSp>
          <p:nvGrpSpPr>
            <p:cNvPr id="138" name="组合 137"/>
            <p:cNvGrpSpPr/>
            <p:nvPr/>
          </p:nvGrpSpPr>
          <p:grpSpPr>
            <a:xfrm rot="10800000">
              <a:off x="13132" y="3912"/>
              <a:ext cx="1895" cy="5193"/>
              <a:chOff x="4342792" y="3076450"/>
              <a:chExt cx="1203168" cy="2670299"/>
            </a:xfrm>
          </p:grpSpPr>
          <p:grpSp>
            <p:nvGrpSpPr>
              <p:cNvPr id="139" name="组合 138"/>
              <p:cNvGrpSpPr/>
              <p:nvPr/>
            </p:nvGrpSpPr>
            <p:grpSpPr>
              <a:xfrm>
                <a:off x="4342792" y="3076450"/>
                <a:ext cx="1203168" cy="2670299"/>
                <a:chOff x="4342792" y="3076450"/>
                <a:chExt cx="1203168" cy="2670299"/>
              </a:xfrm>
            </p:grpSpPr>
            <p:sp>
              <p:nvSpPr>
                <p:cNvPr id="140" name="MH_Other_3"/>
                <p:cNvSpPr/>
                <p:nvPr>
                  <p:custDataLst>
                    <p:tags r:id="rId6"/>
                  </p:custDataLst>
                </p:nvPr>
              </p:nvSpPr>
              <p:spPr>
                <a:xfrm rot="16200000" flipH="1" flipV="1">
                  <a:off x="3897358" y="4098147"/>
                  <a:ext cx="2408302" cy="888902"/>
                </a:xfrm>
                <a:prstGeom prst="bentArrow">
                  <a:avLst>
                    <a:gd name="adj1" fmla="val 7438"/>
                    <a:gd name="adj2" fmla="val 3464"/>
                    <a:gd name="adj3" fmla="val 0"/>
                    <a:gd name="adj4" fmla="val 30020"/>
                  </a:avLst>
                </a:prstGeom>
                <a:solidFill>
                  <a:srgbClr val="5FBD98"/>
                </a:solidFill>
                <a:ln w="76200" cap="flat" cmpd="sng" algn="ctr">
                  <a:solidFill>
                    <a:srgbClr val="118C3B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772795">
                    <a:defRPr/>
                  </a:pPr>
                  <a:endParaRPr lang="en-US" sz="2000" ker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椭圆 140"/>
                <p:cNvSpPr/>
                <p:nvPr/>
              </p:nvSpPr>
              <p:spPr>
                <a:xfrm>
                  <a:off x="4342792" y="3076450"/>
                  <a:ext cx="622219" cy="577459"/>
                </a:xfrm>
                <a:prstGeom prst="ellipse">
                  <a:avLst/>
                </a:prstGeom>
                <a:solidFill>
                  <a:srgbClr val="118C3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43" name="椭圆 142"/>
              <p:cNvSpPr/>
              <p:nvPr/>
            </p:nvSpPr>
            <p:spPr>
              <a:xfrm>
                <a:off x="4416442" y="3133013"/>
                <a:ext cx="480632" cy="46433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noFill/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8" name="文本框 167"/>
            <p:cNvSpPr txBox="1"/>
            <p:nvPr/>
          </p:nvSpPr>
          <p:spPr>
            <a:xfrm>
              <a:off x="14351" y="8091"/>
              <a:ext cx="431" cy="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>
                  <a:solidFill>
                    <a:srgbClr val="118C3B"/>
                  </a:solidFill>
                </a:rPr>
                <a:t>3</a:t>
              </a: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6249829" y="1897381"/>
            <a:ext cx="893921" cy="3046571"/>
            <a:chOff x="13123" y="3984"/>
            <a:chExt cx="1877" cy="6397"/>
          </a:xfrm>
        </p:grpSpPr>
        <p:grpSp>
          <p:nvGrpSpPr>
            <p:cNvPr id="131" name="组合 130"/>
            <p:cNvGrpSpPr/>
            <p:nvPr/>
          </p:nvGrpSpPr>
          <p:grpSpPr>
            <a:xfrm rot="10800000">
              <a:off x="13123" y="3984"/>
              <a:ext cx="1877" cy="6397"/>
              <a:chOff x="4386247" y="1500033"/>
              <a:chExt cx="1382438" cy="3802265"/>
            </a:xfrm>
          </p:grpSpPr>
          <p:grpSp>
            <p:nvGrpSpPr>
              <p:cNvPr id="132" name="组合 131"/>
              <p:cNvGrpSpPr/>
              <p:nvPr/>
            </p:nvGrpSpPr>
            <p:grpSpPr>
              <a:xfrm>
                <a:off x="4386247" y="1500033"/>
                <a:ext cx="1382438" cy="3802265"/>
                <a:chOff x="4386247" y="1500033"/>
                <a:chExt cx="1382438" cy="3802265"/>
              </a:xfrm>
            </p:grpSpPr>
            <p:sp>
              <p:nvSpPr>
                <p:cNvPr id="133" name="MH_Other_3"/>
                <p:cNvSpPr/>
                <p:nvPr>
                  <p:custDataLst>
                    <p:tags r:id="rId5"/>
                  </p:custDataLst>
                </p:nvPr>
              </p:nvSpPr>
              <p:spPr>
                <a:xfrm rot="16200000" flipH="1" flipV="1">
                  <a:off x="3546429" y="3080042"/>
                  <a:ext cx="3555609" cy="888902"/>
                </a:xfrm>
                <a:prstGeom prst="bentArrow">
                  <a:avLst>
                    <a:gd name="adj1" fmla="val 7438"/>
                    <a:gd name="adj2" fmla="val 3464"/>
                    <a:gd name="adj3" fmla="val 0"/>
                    <a:gd name="adj4" fmla="val 30020"/>
                  </a:avLst>
                </a:prstGeom>
                <a:solidFill>
                  <a:srgbClr val="5FBD98"/>
                </a:solidFill>
                <a:ln w="76200" cap="flat" cmpd="sng" algn="ctr">
                  <a:solidFill>
                    <a:srgbClr val="90CE4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772795">
                    <a:defRPr/>
                  </a:pPr>
                  <a:endParaRPr lang="en-US" sz="2000" ker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4" name="椭圆 133"/>
                <p:cNvSpPr/>
                <p:nvPr/>
              </p:nvSpPr>
              <p:spPr>
                <a:xfrm>
                  <a:off x="4386247" y="1500033"/>
                  <a:ext cx="701899" cy="622318"/>
                </a:xfrm>
                <a:prstGeom prst="ellipse">
                  <a:avLst/>
                </a:prstGeom>
                <a:solidFill>
                  <a:srgbClr val="90CE4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36" name="椭圆 135"/>
              <p:cNvSpPr/>
              <p:nvPr/>
            </p:nvSpPr>
            <p:spPr>
              <a:xfrm>
                <a:off x="4470946" y="1579086"/>
                <a:ext cx="519980" cy="46421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3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noFill/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9" name="文本框 168"/>
            <p:cNvSpPr txBox="1"/>
            <p:nvPr/>
          </p:nvSpPr>
          <p:spPr>
            <a:xfrm>
              <a:off x="14351" y="9523"/>
              <a:ext cx="479" cy="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>
                  <a:solidFill>
                    <a:srgbClr val="90CE4F"/>
                  </a:solidFill>
                </a:rPr>
                <a:t>4</a:t>
              </a:r>
            </a:p>
          </p:txBody>
        </p:sp>
      </p:grpSp>
      <p:cxnSp>
        <p:nvCxnSpPr>
          <p:cNvPr id="175" name="直接连接符 174"/>
          <p:cNvCxnSpPr/>
          <p:nvPr/>
        </p:nvCxnSpPr>
        <p:spPr>
          <a:xfrm flipH="1" flipV="1">
            <a:off x="7245668" y="2673669"/>
            <a:ext cx="1737360" cy="1190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文本框 175"/>
          <p:cNvSpPr txBox="1"/>
          <p:nvPr/>
        </p:nvSpPr>
        <p:spPr>
          <a:xfrm>
            <a:off x="7223284" y="1995489"/>
            <a:ext cx="186213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schools,buses,</a:t>
            </a:r>
          </a:p>
          <a:p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hostipals</a:t>
            </a:r>
          </a:p>
        </p:txBody>
      </p:sp>
      <p:cxnSp>
        <p:nvCxnSpPr>
          <p:cNvPr id="177" name="直接连接符 176"/>
          <p:cNvCxnSpPr/>
          <p:nvPr/>
        </p:nvCxnSpPr>
        <p:spPr>
          <a:xfrm flipH="1" flipV="1">
            <a:off x="7223284" y="3367564"/>
            <a:ext cx="1737360" cy="1190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文本框 177"/>
          <p:cNvSpPr txBox="1"/>
          <p:nvPr/>
        </p:nvSpPr>
        <p:spPr>
          <a:xfrm>
            <a:off x="7068029" y="2875599"/>
            <a:ext cx="2284571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b="1">
                <a:latin typeface="微软雅黑" panose="020B0503020204020204" pitchFamily="34" charset="-122"/>
                <a:ea typeface="微软雅黑" panose="020B0503020204020204" pitchFamily="34" charset="-122"/>
              </a:rPr>
              <a:t>fresh air, clean water</a:t>
            </a:r>
          </a:p>
          <a:p>
            <a:r>
              <a:rPr lang="en-US" altLang="zh-CN" sz="1500" b="1">
                <a:latin typeface="微软雅黑" panose="020B0503020204020204" pitchFamily="34" charset="-122"/>
                <a:ea typeface="微软雅黑" panose="020B0503020204020204" pitchFamily="34" charset="-122"/>
              </a:rPr>
              <a:t>public services</a:t>
            </a:r>
          </a:p>
        </p:txBody>
      </p:sp>
      <p:sp>
        <p:nvSpPr>
          <p:cNvPr id="179" name="文本框 178"/>
          <p:cNvSpPr txBox="1"/>
          <p:nvPr/>
        </p:nvSpPr>
        <p:spPr>
          <a:xfrm>
            <a:off x="7245667" y="3748089"/>
            <a:ext cx="94773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police</a:t>
            </a:r>
          </a:p>
        </p:txBody>
      </p:sp>
      <p:cxnSp>
        <p:nvCxnSpPr>
          <p:cNvPr id="180" name="直接连接符 179"/>
          <p:cNvCxnSpPr/>
          <p:nvPr/>
        </p:nvCxnSpPr>
        <p:spPr>
          <a:xfrm flipH="1" flipV="1">
            <a:off x="7186615" y="4093370"/>
            <a:ext cx="1774031" cy="9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 flipH="1" flipV="1">
            <a:off x="7171851" y="4746308"/>
            <a:ext cx="1774031" cy="9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文本框 181"/>
          <p:cNvSpPr txBox="1"/>
          <p:nvPr/>
        </p:nvSpPr>
        <p:spPr>
          <a:xfrm>
            <a:off x="7245667" y="4401028"/>
            <a:ext cx="94773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money</a:t>
            </a:r>
          </a:p>
        </p:txBody>
      </p:sp>
      <p:sp>
        <p:nvSpPr>
          <p:cNvPr id="192" name="右箭头 191"/>
          <p:cNvSpPr/>
          <p:nvPr/>
        </p:nvSpPr>
        <p:spPr>
          <a:xfrm>
            <a:off x="5081589" y="1268254"/>
            <a:ext cx="717233" cy="2857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93" name="左箭头 192"/>
          <p:cNvSpPr/>
          <p:nvPr/>
        </p:nvSpPr>
        <p:spPr>
          <a:xfrm>
            <a:off x="2383631" y="1153954"/>
            <a:ext cx="1257300" cy="28575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94" name="下箭头 193"/>
          <p:cNvSpPr/>
          <p:nvPr/>
        </p:nvSpPr>
        <p:spPr>
          <a:xfrm rot="3180000">
            <a:off x="3721894" y="1711642"/>
            <a:ext cx="285750" cy="48291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197" name="组合 196"/>
          <p:cNvGrpSpPr/>
          <p:nvPr/>
        </p:nvGrpSpPr>
        <p:grpSpPr>
          <a:xfrm>
            <a:off x="2027875" y="247650"/>
            <a:ext cx="1259681" cy="57150"/>
            <a:chOff x="3060700" y="4724400"/>
            <a:chExt cx="5955507" cy="31432"/>
          </a:xfrm>
        </p:grpSpPr>
        <p:cxnSp>
          <p:nvCxnSpPr>
            <p:cNvPr id="198" name="直接连接符 197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组合 199"/>
          <p:cNvGrpSpPr/>
          <p:nvPr/>
        </p:nvGrpSpPr>
        <p:grpSpPr>
          <a:xfrm>
            <a:off x="6501291" y="276225"/>
            <a:ext cx="1259681" cy="57150"/>
            <a:chOff x="3060700" y="4724400"/>
            <a:chExt cx="5955507" cy="31432"/>
          </a:xfrm>
        </p:grpSpPr>
        <p:cxnSp>
          <p:nvCxnSpPr>
            <p:cNvPr id="201" name="直接连接符 200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Text Box 18"/>
          <p:cNvSpPr txBox="1">
            <a:spLocks noChangeArrowheads="1"/>
          </p:cNvSpPr>
          <p:nvPr/>
        </p:nvSpPr>
        <p:spPr bwMode="gray">
          <a:xfrm>
            <a:off x="2915128" y="39529"/>
            <a:ext cx="4006215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000" b="1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Careful Reading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1934" y="304801"/>
            <a:ext cx="2870359" cy="831057"/>
            <a:chOff x="466" y="640"/>
            <a:chExt cx="6027" cy="1745"/>
          </a:xfrm>
        </p:grpSpPr>
        <p:sp>
          <p:nvSpPr>
            <p:cNvPr id="204" name="同侧圆角矩形 203"/>
            <p:cNvSpPr/>
            <p:nvPr/>
          </p:nvSpPr>
          <p:spPr>
            <a:xfrm>
              <a:off x="466" y="654"/>
              <a:ext cx="6027" cy="891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文本框 204"/>
            <p:cNvSpPr txBox="1"/>
            <p:nvPr/>
          </p:nvSpPr>
          <p:spPr>
            <a:xfrm>
              <a:off x="551" y="640"/>
              <a:ext cx="5655" cy="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Fill in the mind-map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02409" y="3521393"/>
            <a:ext cx="1057751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700" b="1">
                <a:latin typeface="微软雅黑" panose="020B0503020204020204" pitchFamily="34" charset="-122"/>
                <a:ea typeface="微软雅黑" panose="020B0503020204020204" pitchFamily="34" charset="-122"/>
              </a:rPr>
              <a:t>crowded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73996" y="3494723"/>
            <a:ext cx="105775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700" b="1">
                <a:latin typeface="微软雅黑" panose="020B0503020204020204" pitchFamily="34" charset="-122"/>
                <a:ea typeface="微软雅黑" panose="020B0503020204020204" pitchFamily="34" charset="-122"/>
              </a:rPr>
              <a:t>rubbish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03811" y="3511392"/>
            <a:ext cx="105775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700" b="1">
                <a:latin typeface="微软雅黑" panose="020B0503020204020204" pitchFamily="34" charset="-122"/>
                <a:ea typeface="微软雅黑" panose="020B0503020204020204" pitchFamily="34" charset="-122"/>
              </a:rPr>
              <a:t>traffic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14902" y="3494723"/>
            <a:ext cx="1141095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700" b="1">
                <a:latin typeface="微软雅黑" panose="020B0503020204020204" pitchFamily="34" charset="-122"/>
                <a:ea typeface="微软雅黑" panose="020B0503020204020204" pitchFamily="34" charset="-122"/>
              </a:rPr>
              <a:t>pollution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26" grpId="0" animBg="1"/>
      <p:bldP spid="47" grpId="0" animBg="1"/>
      <p:bldP spid="54" grpId="0" animBg="1"/>
      <p:bldP spid="117" grpId="0" animBg="1"/>
      <p:bldP spid="118" grpId="0" animBg="1"/>
      <p:bldP spid="119" grpId="0" animBg="1"/>
      <p:bldP spid="128" grpId="0" animBg="1"/>
      <p:bldP spid="176" grpId="0"/>
      <p:bldP spid="178" grpId="0"/>
      <p:bldP spid="179" grpId="0"/>
      <p:bldP spid="182" grpId="0"/>
      <p:bldP spid="192" grpId="0" animBg="1"/>
      <p:bldP spid="193" grpId="0" animBg="1"/>
      <p:bldP spid="194" grpId="0" animBg="1"/>
      <p:bldP spid="20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燕尾形 17"/>
          <p:cNvSpPr/>
          <p:nvPr/>
        </p:nvSpPr>
        <p:spPr>
          <a:xfrm>
            <a:off x="899593" y="2480501"/>
            <a:ext cx="816998" cy="887723"/>
          </a:xfrm>
          <a:prstGeom prst="chevron">
            <a:avLst>
              <a:gd name="adj" fmla="val 54429"/>
            </a:avLst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>
              <a:defRPr/>
            </a:pPr>
            <a:endParaRPr lang="zh-CN" altLang="en-US" sz="2500"/>
          </a:p>
        </p:txBody>
      </p:sp>
      <p:sp>
        <p:nvSpPr>
          <p:cNvPr id="19" name="燕尾形 18"/>
          <p:cNvSpPr/>
          <p:nvPr/>
        </p:nvSpPr>
        <p:spPr>
          <a:xfrm>
            <a:off x="1619674" y="2480501"/>
            <a:ext cx="818217" cy="887723"/>
          </a:xfrm>
          <a:prstGeom prst="chevron">
            <a:avLst>
              <a:gd name="adj" fmla="val 54429"/>
            </a:avLst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>
              <a:defRPr/>
            </a:pPr>
            <a:endParaRPr lang="zh-CN" altLang="en-US" sz="2500"/>
          </a:p>
        </p:txBody>
      </p:sp>
      <p:sp>
        <p:nvSpPr>
          <p:cNvPr id="20" name="燕尾形 19"/>
          <p:cNvSpPr/>
          <p:nvPr/>
        </p:nvSpPr>
        <p:spPr>
          <a:xfrm>
            <a:off x="2339755" y="2480501"/>
            <a:ext cx="818217" cy="887723"/>
          </a:xfrm>
          <a:prstGeom prst="chevron">
            <a:avLst>
              <a:gd name="adj" fmla="val 54429"/>
            </a:avLst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>
              <a:defRPr/>
            </a:pPr>
            <a:endParaRPr lang="zh-CN" altLang="en-US" sz="2500"/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2555776" y="2057728"/>
            <a:ext cx="0" cy="41324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1115616" y="1563640"/>
            <a:ext cx="0" cy="9105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 flipV="1">
            <a:off x="1763688" y="3353874"/>
            <a:ext cx="0" cy="37000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五边形 25"/>
          <p:cNvSpPr/>
          <p:nvPr/>
        </p:nvSpPr>
        <p:spPr>
          <a:xfrm>
            <a:off x="-36511" y="2473083"/>
            <a:ext cx="5904655" cy="892732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algn="ctr" defTabSz="913765">
              <a:defRPr/>
            </a:pPr>
            <a:endParaRPr lang="zh-CN" altLang="en-US" sz="2500"/>
          </a:p>
        </p:txBody>
      </p:sp>
      <p:grpSp>
        <p:nvGrpSpPr>
          <p:cNvPr id="28" name="组合 27"/>
          <p:cNvGrpSpPr/>
          <p:nvPr/>
        </p:nvGrpSpPr>
        <p:grpSpPr>
          <a:xfrm>
            <a:off x="899595" y="1119453"/>
            <a:ext cx="2327891" cy="444187"/>
            <a:chOff x="814328" y="3219334"/>
            <a:chExt cx="2266827" cy="432536"/>
          </a:xfrm>
        </p:grpSpPr>
        <p:grpSp>
          <p:nvGrpSpPr>
            <p:cNvPr id="29" name="组合 28"/>
            <p:cNvGrpSpPr/>
            <p:nvPr/>
          </p:nvGrpSpPr>
          <p:grpSpPr>
            <a:xfrm>
              <a:off x="814328" y="3219334"/>
              <a:ext cx="2266827" cy="432536"/>
              <a:chOff x="2173927" y="3285519"/>
              <a:chExt cx="2876394" cy="548848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2173927" y="3285519"/>
                <a:ext cx="2876394" cy="548848"/>
                <a:chOff x="4304043" y="1286668"/>
                <a:chExt cx="64140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" name="圆角矩形 32"/>
                <p:cNvSpPr/>
                <p:nvPr/>
              </p:nvSpPr>
              <p:spPr>
                <a:xfrm>
                  <a:off x="4304043" y="1286668"/>
                  <a:ext cx="64140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34" name="圆角矩形 33"/>
                <p:cNvSpPr/>
                <p:nvPr/>
              </p:nvSpPr>
              <p:spPr>
                <a:xfrm>
                  <a:off x="4351923" y="1373339"/>
                  <a:ext cx="6323887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sp>
            <p:nvSpPr>
              <p:cNvPr id="32" name="椭圆 31"/>
              <p:cNvSpPr/>
              <p:nvPr/>
            </p:nvSpPr>
            <p:spPr>
              <a:xfrm>
                <a:off x="2270357" y="3351544"/>
                <a:ext cx="394740" cy="394741"/>
              </a:xfrm>
              <a:prstGeom prst="ellipse">
                <a:avLst/>
              </a:prstGeom>
              <a:solidFill>
                <a:srgbClr val="90CE4F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>
                    <a:solidFill>
                      <a:schemeClr val="bg1"/>
                    </a:solidFill>
                    <a:hlinkClick r:id="rId3" action="ppaction://hlinkfile"/>
                  </a:rPr>
                  <a:t>1</a:t>
                </a:r>
                <a:endParaRPr lang="zh-CN" altLang="en-US" sz="1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Box 133"/>
            <p:cNvSpPr txBox="1"/>
            <p:nvPr/>
          </p:nvSpPr>
          <p:spPr>
            <a:xfrm>
              <a:off x="1139540" y="3319207"/>
              <a:ext cx="1926672" cy="224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500">
                  <a:solidFill>
                    <a:srgbClr val="90CE4F"/>
                  </a:solidFill>
                </a:rPr>
                <a:t>Read after the tape</a:t>
              </a:r>
              <a:endParaRPr lang="en-US" altLang="zh-CN" sz="1500">
                <a:solidFill>
                  <a:srgbClr val="90CE4F"/>
                </a:solidFill>
                <a:latin typeface="+mn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547667" y="3723880"/>
            <a:ext cx="2327891" cy="444187"/>
            <a:chOff x="814325" y="3219334"/>
            <a:chExt cx="2266826" cy="432536"/>
          </a:xfrm>
        </p:grpSpPr>
        <p:grpSp>
          <p:nvGrpSpPr>
            <p:cNvPr id="36" name="组合 35"/>
            <p:cNvGrpSpPr/>
            <p:nvPr/>
          </p:nvGrpSpPr>
          <p:grpSpPr>
            <a:xfrm>
              <a:off x="814325" y="3219334"/>
              <a:ext cx="2266826" cy="432536"/>
              <a:chOff x="2173923" y="3285519"/>
              <a:chExt cx="2876392" cy="548848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2173923" y="3285519"/>
                <a:ext cx="2876392" cy="548848"/>
                <a:chOff x="4304035" y="1286668"/>
                <a:chExt cx="641403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圆角矩形 39"/>
                <p:cNvSpPr/>
                <p:nvPr/>
              </p:nvSpPr>
              <p:spPr>
                <a:xfrm>
                  <a:off x="4304035" y="1286668"/>
                  <a:ext cx="641403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41" name="圆角矩形 40"/>
                <p:cNvSpPr/>
                <p:nvPr/>
              </p:nvSpPr>
              <p:spPr>
                <a:xfrm>
                  <a:off x="4351922" y="1373339"/>
                  <a:ext cx="632387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sp>
            <p:nvSpPr>
              <p:cNvPr id="39" name="椭圆 38"/>
              <p:cNvSpPr/>
              <p:nvPr/>
            </p:nvSpPr>
            <p:spPr>
              <a:xfrm>
                <a:off x="2288027" y="3372244"/>
                <a:ext cx="392760" cy="392761"/>
              </a:xfrm>
              <a:prstGeom prst="ellipse">
                <a:avLst/>
              </a:prstGeom>
              <a:solidFill>
                <a:srgbClr val="118C3B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>
                    <a:solidFill>
                      <a:schemeClr val="bg1"/>
                    </a:solidFill>
                  </a:rPr>
                  <a:t>2</a:t>
                </a:r>
                <a:endParaRPr lang="zh-CN" altLang="en-US" sz="1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TextBox 140"/>
            <p:cNvSpPr txBox="1"/>
            <p:nvPr/>
          </p:nvSpPr>
          <p:spPr>
            <a:xfrm>
              <a:off x="1249617" y="3331792"/>
              <a:ext cx="1808518" cy="224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500">
                  <a:solidFill>
                    <a:srgbClr val="118C3B"/>
                  </a:solidFill>
                </a:rPr>
                <a:t>Read in groups</a:t>
              </a:r>
              <a:endParaRPr lang="en-US" altLang="zh-CN" sz="1500">
                <a:solidFill>
                  <a:srgbClr val="118C3B"/>
                </a:solidFill>
                <a:latin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295247" y="1623509"/>
            <a:ext cx="2327891" cy="444187"/>
            <a:chOff x="814328" y="3219334"/>
            <a:chExt cx="2266829" cy="432536"/>
          </a:xfrm>
        </p:grpSpPr>
        <p:grpSp>
          <p:nvGrpSpPr>
            <p:cNvPr id="43" name="组合 42"/>
            <p:cNvGrpSpPr/>
            <p:nvPr/>
          </p:nvGrpSpPr>
          <p:grpSpPr>
            <a:xfrm>
              <a:off x="814328" y="3219334"/>
              <a:ext cx="2266829" cy="432536"/>
              <a:chOff x="2173927" y="3285519"/>
              <a:chExt cx="2876396" cy="548848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2173927" y="3285519"/>
                <a:ext cx="2876396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7" name="圆角矩形 46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48" name="圆角矩形 47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sp>
            <p:nvSpPr>
              <p:cNvPr id="46" name="椭圆 45"/>
              <p:cNvSpPr/>
              <p:nvPr/>
            </p:nvSpPr>
            <p:spPr>
              <a:xfrm>
                <a:off x="2307129" y="3376773"/>
                <a:ext cx="392761" cy="392761"/>
              </a:xfrm>
              <a:prstGeom prst="ellipse">
                <a:avLst/>
              </a:prstGeom>
              <a:solidFill>
                <a:srgbClr val="90CE4F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>
                    <a:solidFill>
                      <a:schemeClr val="bg1"/>
                    </a:solidFill>
                  </a:rPr>
                  <a:t>3</a:t>
                </a:r>
                <a:endParaRPr lang="zh-CN" altLang="en-US" sz="1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TextBox 165"/>
            <p:cNvSpPr txBox="1"/>
            <p:nvPr/>
          </p:nvSpPr>
          <p:spPr>
            <a:xfrm>
              <a:off x="1183671" y="3331792"/>
              <a:ext cx="1847692" cy="224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500">
                  <a:solidFill>
                    <a:srgbClr val="90CE4F"/>
                  </a:solidFill>
                </a:rPr>
                <a:t>Read </a:t>
              </a:r>
              <a:r>
                <a:rPr lang="en-US" altLang="zh-CN" sz="1300">
                  <a:solidFill>
                    <a:srgbClr val="90CE4F"/>
                  </a:solidFill>
                </a:rPr>
                <a:t>together</a:t>
              </a:r>
              <a:endParaRPr lang="en-US" altLang="zh-CN" sz="1300">
                <a:solidFill>
                  <a:srgbClr val="90CE4F"/>
                </a:solidFill>
                <a:latin typeface="+mn-ea"/>
              </a:endParaRPr>
            </a:p>
          </p:txBody>
        </p:sp>
      </p:grp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3374150" y="2173457"/>
            <a:ext cx="1698901" cy="1620807"/>
            <a:chOff x="3197225" y="3458369"/>
            <a:chExt cx="533400" cy="487363"/>
          </a:xfrm>
          <a:solidFill>
            <a:srgbClr val="118C3B"/>
          </a:solidFill>
        </p:grpSpPr>
        <p:sp>
          <p:nvSpPr>
            <p:cNvPr id="57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zh-CN" altLang="en-US" sz="2500"/>
            </a:p>
          </p:txBody>
        </p:sp>
        <p:sp>
          <p:nvSpPr>
            <p:cNvPr id="58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zh-CN" altLang="en-US" sz="2500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236273" y="1274922"/>
            <a:ext cx="2077624" cy="1510286"/>
            <a:chOff x="814107" y="3219334"/>
            <a:chExt cx="2077421" cy="432536"/>
          </a:xfrm>
        </p:grpSpPr>
        <p:grpSp>
          <p:nvGrpSpPr>
            <p:cNvPr id="60" name="组合 59"/>
            <p:cNvGrpSpPr/>
            <p:nvPr/>
          </p:nvGrpSpPr>
          <p:grpSpPr>
            <a:xfrm>
              <a:off x="814328" y="3219334"/>
              <a:ext cx="2077200" cy="432536"/>
              <a:chOff x="4304043" y="1286668"/>
              <a:chExt cx="5877487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圆角矩形 61"/>
              <p:cNvSpPr/>
              <p:nvPr/>
            </p:nvSpPr>
            <p:spPr>
              <a:xfrm>
                <a:off x="4304043" y="1286668"/>
                <a:ext cx="5877487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63" name="圆角矩形 62"/>
              <p:cNvSpPr/>
              <p:nvPr/>
            </p:nvSpPr>
            <p:spPr>
              <a:xfrm>
                <a:off x="4351924" y="1373342"/>
                <a:ext cx="5775624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sp>
          <p:nvSpPr>
            <p:cNvPr id="61" name="TextBox 182"/>
            <p:cNvSpPr txBox="1"/>
            <p:nvPr/>
          </p:nvSpPr>
          <p:spPr>
            <a:xfrm>
              <a:off x="814107" y="3261549"/>
              <a:ext cx="1999302" cy="3569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700" dirty="0">
                  <a:solidFill>
                    <a:srgbClr val="118C3B"/>
                  </a:solidFill>
                </a:rPr>
                <a:t>Read loudly and fluently!</a:t>
              </a:r>
            </a:p>
          </p:txBody>
        </p:sp>
      </p:grpSp>
      <p:sp>
        <p:nvSpPr>
          <p:cNvPr id="64" name="矩形 63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197" name="组合 196"/>
          <p:cNvGrpSpPr/>
          <p:nvPr/>
        </p:nvGrpSpPr>
        <p:grpSpPr>
          <a:xfrm>
            <a:off x="1994538" y="304800"/>
            <a:ext cx="1259681" cy="57150"/>
            <a:chOff x="3060700" y="4724400"/>
            <a:chExt cx="5955507" cy="31432"/>
          </a:xfrm>
        </p:grpSpPr>
        <p:cxnSp>
          <p:nvCxnSpPr>
            <p:cNvPr id="198" name="直接连接符 197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5867879" y="304800"/>
            <a:ext cx="1259681" cy="57150"/>
            <a:chOff x="3060700" y="4724400"/>
            <a:chExt cx="5955507" cy="3143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Text Box 18"/>
          <p:cNvSpPr txBox="1">
            <a:spLocks noChangeArrowheads="1"/>
          </p:cNvSpPr>
          <p:nvPr/>
        </p:nvSpPr>
        <p:spPr bwMode="gray">
          <a:xfrm>
            <a:off x="2555560" y="40006"/>
            <a:ext cx="4006215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000" b="1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Read Aloud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6" grpId="0" animBg="1"/>
      <p:bldP spid="2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165532" y="621646"/>
            <a:ext cx="2785442" cy="2785443"/>
          </a:xfrm>
          <a:prstGeom prst="ellipse">
            <a:avLst/>
          </a:prstGeom>
          <a:noFill/>
          <a:ln w="88900">
            <a:solidFill>
              <a:srgbClr val="90CE4F"/>
            </a:solidFill>
          </a:ln>
          <a:effectLst>
            <a:innerShdw blurRad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468236" y="921896"/>
            <a:ext cx="2182488" cy="2182489"/>
            <a:chOff x="4624315" y="1229193"/>
            <a:chExt cx="2909984" cy="2909985"/>
          </a:xfrm>
        </p:grpSpPr>
        <p:grpSp>
          <p:nvGrpSpPr>
            <p:cNvPr id="3" name="组合 2"/>
            <p:cNvGrpSpPr/>
            <p:nvPr/>
          </p:nvGrpSpPr>
          <p:grpSpPr>
            <a:xfrm>
              <a:off x="4624315" y="1229193"/>
              <a:ext cx="2909984" cy="2909985"/>
              <a:chOff x="4403090" y="1494664"/>
              <a:chExt cx="2909984" cy="2909985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4744085" y="1903276"/>
                <a:ext cx="2450746" cy="2450747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4403090" y="1494664"/>
                <a:ext cx="2909984" cy="2909985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889000" dist="381000" dir="2700000">
                  <a:srgbClr val="5F6D6C">
                    <a:alpha val="4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420278" y="1894570"/>
              <a:ext cx="1567096" cy="160043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7200">
                  <a:solidFill>
                    <a:srgbClr val="90CE4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05</a:t>
              </a:r>
              <a:endParaRPr lang="en-US" altLang="zh-CN" sz="6000">
                <a:solidFill>
                  <a:srgbClr val="90CE4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8" name="TextBox 17"/>
          <p:cNvSpPr txBox="1"/>
          <p:nvPr/>
        </p:nvSpPr>
        <p:spPr>
          <a:xfrm>
            <a:off x="2150745" y="3737611"/>
            <a:ext cx="511063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0C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Post-reading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MH_Other_3"/>
          <p:cNvSpPr/>
          <p:nvPr>
            <p:custDataLst>
              <p:tags r:id="rId1"/>
            </p:custDataLst>
          </p:nvPr>
        </p:nvSpPr>
        <p:spPr>
          <a:xfrm rot="10800000" flipH="1" flipV="1">
            <a:off x="2027872" y="2751773"/>
            <a:ext cx="863918" cy="541973"/>
          </a:xfrm>
          <a:prstGeom prst="bentArrow">
            <a:avLst>
              <a:gd name="adj1" fmla="val 7438"/>
              <a:gd name="adj2" fmla="val 3464"/>
              <a:gd name="adj3" fmla="val 0"/>
              <a:gd name="adj4" fmla="val 30020"/>
            </a:avLst>
          </a:prstGeom>
          <a:solidFill>
            <a:srgbClr val="5FBD98"/>
          </a:solidFill>
          <a:ln w="76200" cap="flat" cmpd="sng" algn="ctr">
            <a:solidFill>
              <a:srgbClr val="90CE4F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772795">
              <a:defRPr/>
            </a:pPr>
            <a:endParaRPr lang="en-US" sz="2000" ker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6" name="MH_Other_3"/>
          <p:cNvSpPr/>
          <p:nvPr>
            <p:custDataLst>
              <p:tags r:id="rId2"/>
            </p:custDataLst>
          </p:nvPr>
        </p:nvSpPr>
        <p:spPr>
          <a:xfrm rot="10800000" flipV="1">
            <a:off x="3590926" y="2751772"/>
            <a:ext cx="674846" cy="517208"/>
          </a:xfrm>
          <a:prstGeom prst="bentArrow">
            <a:avLst>
              <a:gd name="adj1" fmla="val 7438"/>
              <a:gd name="adj2" fmla="val 3464"/>
              <a:gd name="adj3" fmla="val 0"/>
              <a:gd name="adj4" fmla="val 30020"/>
            </a:avLst>
          </a:prstGeom>
          <a:solidFill>
            <a:srgbClr val="EF1A1A"/>
          </a:solidFill>
          <a:ln w="76200" cap="flat" cmpd="sng" algn="ctr">
            <a:solidFill>
              <a:srgbClr val="118C3B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772795">
              <a:defRPr/>
            </a:pPr>
            <a:endParaRPr lang="en-US" sz="2000" ker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MH_Other_3"/>
          <p:cNvSpPr/>
          <p:nvPr>
            <p:custDataLst>
              <p:tags r:id="rId3"/>
            </p:custDataLst>
          </p:nvPr>
        </p:nvSpPr>
        <p:spPr>
          <a:xfrm rot="10800000" flipH="1" flipV="1">
            <a:off x="699136" y="2552701"/>
            <a:ext cx="2035016" cy="741045"/>
          </a:xfrm>
          <a:prstGeom prst="bentArrow">
            <a:avLst>
              <a:gd name="adj1" fmla="val 7438"/>
              <a:gd name="adj2" fmla="val 3464"/>
              <a:gd name="adj3" fmla="val 0"/>
              <a:gd name="adj4" fmla="val 30020"/>
            </a:avLst>
          </a:prstGeom>
          <a:solidFill>
            <a:srgbClr val="5FBD98"/>
          </a:solidFill>
          <a:ln w="76200" cap="flat" cmpd="sng" algn="ctr">
            <a:solidFill>
              <a:srgbClr val="90CE4F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772795">
              <a:defRPr/>
            </a:pPr>
            <a:endParaRPr lang="en-US" sz="2000" ker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MH_Other_3"/>
          <p:cNvSpPr/>
          <p:nvPr>
            <p:custDataLst>
              <p:tags r:id="rId4"/>
            </p:custDataLst>
          </p:nvPr>
        </p:nvSpPr>
        <p:spPr>
          <a:xfrm rot="10800000" flipV="1">
            <a:off x="3803809" y="2552700"/>
            <a:ext cx="1698784" cy="666750"/>
          </a:xfrm>
          <a:prstGeom prst="bentArrow">
            <a:avLst>
              <a:gd name="adj1" fmla="val 7438"/>
              <a:gd name="adj2" fmla="val 3464"/>
              <a:gd name="adj3" fmla="val 0"/>
              <a:gd name="adj4" fmla="val 30020"/>
            </a:avLst>
          </a:prstGeom>
          <a:solidFill>
            <a:srgbClr val="EF1A1A"/>
          </a:solidFill>
          <a:ln w="76200" cap="flat" cmpd="sng" algn="ctr">
            <a:solidFill>
              <a:srgbClr val="118C3B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772795">
              <a:defRPr/>
            </a:pPr>
            <a:endParaRPr lang="en-US" sz="2000" ker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682841" y="490062"/>
            <a:ext cx="1454468" cy="1436846"/>
            <a:chOff x="8379" y="1096"/>
            <a:chExt cx="3054" cy="3017"/>
          </a:xfrm>
        </p:grpSpPr>
        <p:grpSp>
          <p:nvGrpSpPr>
            <p:cNvPr id="18" name="组合 17"/>
            <p:cNvGrpSpPr/>
            <p:nvPr/>
          </p:nvGrpSpPr>
          <p:grpSpPr>
            <a:xfrm>
              <a:off x="8379" y="1096"/>
              <a:ext cx="3054" cy="2865"/>
              <a:chOff x="4700937" y="4015204"/>
              <a:chExt cx="455921" cy="455921"/>
            </a:xfrm>
            <a:effectLst/>
          </p:grpSpPr>
          <p:sp>
            <p:nvSpPr>
              <p:cNvPr id="19" name="椭圆 18"/>
              <p:cNvSpPr/>
              <p:nvPr/>
            </p:nvSpPr>
            <p:spPr>
              <a:xfrm flipH="1">
                <a:off x="4700937" y="4015204"/>
                <a:ext cx="455921" cy="45592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 flipH="1">
                <a:off x="4711557" y="4025824"/>
                <a:ext cx="434681" cy="4346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8495" y="1883"/>
              <a:ext cx="2821" cy="2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/>
                <a:t>Population</a:t>
              </a:r>
            </a:p>
            <a:p>
              <a:r>
                <a:rPr lang="en-US" altLang="zh-CN" sz="2100" b="1"/>
                <a:t>  increase</a:t>
              </a: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708434" y="1838802"/>
            <a:ext cx="1192054" cy="1053465"/>
            <a:chOff x="4839" y="4089"/>
            <a:chExt cx="2503" cy="2212"/>
          </a:xfrm>
        </p:grpSpPr>
        <p:grpSp>
          <p:nvGrpSpPr>
            <p:cNvPr id="75" name="组合 74"/>
            <p:cNvGrpSpPr/>
            <p:nvPr/>
          </p:nvGrpSpPr>
          <p:grpSpPr>
            <a:xfrm>
              <a:off x="4839" y="4089"/>
              <a:ext cx="2354" cy="2177"/>
              <a:chOff x="5364986" y="4921729"/>
              <a:chExt cx="1210912" cy="1210912"/>
            </a:xfrm>
          </p:grpSpPr>
          <p:sp>
            <p:nvSpPr>
              <p:cNvPr id="93" name="椭圆 92"/>
              <p:cNvSpPr/>
              <p:nvPr/>
            </p:nvSpPr>
            <p:spPr>
              <a:xfrm flipH="1">
                <a:off x="5364986" y="4921729"/>
                <a:ext cx="1210912" cy="121091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 flipH="1">
                <a:off x="5393195" y="4949933"/>
                <a:ext cx="1154499" cy="11544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8" name="文本框 97"/>
            <p:cNvSpPr txBox="1"/>
            <p:nvPr/>
          </p:nvSpPr>
          <p:spPr>
            <a:xfrm>
              <a:off x="4894" y="4815"/>
              <a:ext cx="2448" cy="1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/>
                <a:t>Problems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1174109" y="796292"/>
            <a:ext cx="1196046" cy="1000601"/>
            <a:chOff x="3672" y="1883"/>
            <a:chExt cx="2054" cy="1908"/>
          </a:xfrm>
        </p:grpSpPr>
        <p:grpSp>
          <p:nvGrpSpPr>
            <p:cNvPr id="87" name="组合 86"/>
            <p:cNvGrpSpPr/>
            <p:nvPr/>
          </p:nvGrpSpPr>
          <p:grpSpPr>
            <a:xfrm>
              <a:off x="3672" y="1883"/>
              <a:ext cx="1907" cy="1908"/>
              <a:chOff x="5364986" y="4921729"/>
              <a:chExt cx="1210912" cy="1210912"/>
            </a:xfrm>
          </p:grpSpPr>
          <p:sp>
            <p:nvSpPr>
              <p:cNvPr id="88" name="椭圆 87"/>
              <p:cNvSpPr/>
              <p:nvPr/>
            </p:nvSpPr>
            <p:spPr>
              <a:xfrm flipH="1">
                <a:off x="5364986" y="4921729"/>
                <a:ext cx="1210912" cy="121091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>
                <a:off x="5393195" y="4949933"/>
                <a:ext cx="1154499" cy="11544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0" name="文本框 99"/>
            <p:cNvSpPr txBox="1"/>
            <p:nvPr/>
          </p:nvSpPr>
          <p:spPr>
            <a:xfrm>
              <a:off x="3820" y="2464"/>
              <a:ext cx="1906" cy="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/>
                <a:t>causes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5798821" y="850107"/>
            <a:ext cx="1177766" cy="1265872"/>
            <a:chOff x="12133" y="3484"/>
            <a:chExt cx="2473" cy="2658"/>
          </a:xfrm>
        </p:grpSpPr>
        <p:grpSp>
          <p:nvGrpSpPr>
            <p:cNvPr id="106" name="组合 105"/>
            <p:cNvGrpSpPr/>
            <p:nvPr/>
          </p:nvGrpSpPr>
          <p:grpSpPr>
            <a:xfrm>
              <a:off x="12191" y="3484"/>
              <a:ext cx="2354" cy="2177"/>
              <a:chOff x="5364986" y="4921729"/>
              <a:chExt cx="1210912" cy="1210912"/>
            </a:xfrm>
          </p:grpSpPr>
          <p:sp>
            <p:nvSpPr>
              <p:cNvPr id="107" name="椭圆 106"/>
              <p:cNvSpPr/>
              <p:nvPr/>
            </p:nvSpPr>
            <p:spPr>
              <a:xfrm flipH="1">
                <a:off x="5364986" y="4921729"/>
                <a:ext cx="1210912" cy="121091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>
                <a:off x="5393195" y="4949933"/>
                <a:ext cx="1154499" cy="11544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9" name="文本框 108"/>
            <p:cNvSpPr txBox="1"/>
            <p:nvPr/>
          </p:nvSpPr>
          <p:spPr>
            <a:xfrm>
              <a:off x="12133" y="3912"/>
              <a:ext cx="2473" cy="2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/>
                <a:t>solutions</a:t>
              </a:r>
            </a:p>
            <a:p>
              <a:r>
                <a:rPr lang="en-US" altLang="zh-CN" sz="2100" b="1"/>
                <a:t> (needs)</a:t>
              </a:r>
            </a:p>
          </p:txBody>
        </p:sp>
      </p:grpSp>
      <p:sp>
        <p:nvSpPr>
          <p:cNvPr id="117" name="椭圆 116"/>
          <p:cNvSpPr/>
          <p:nvPr/>
        </p:nvSpPr>
        <p:spPr>
          <a:xfrm rot="16200000">
            <a:off x="317184" y="3187066"/>
            <a:ext cx="827723" cy="937736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2540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椭圆 117"/>
          <p:cNvSpPr/>
          <p:nvPr/>
        </p:nvSpPr>
        <p:spPr>
          <a:xfrm rot="16200000">
            <a:off x="1528764" y="3164206"/>
            <a:ext cx="827723" cy="937736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2540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椭圆 118"/>
          <p:cNvSpPr/>
          <p:nvPr/>
        </p:nvSpPr>
        <p:spPr>
          <a:xfrm rot="16200000">
            <a:off x="5023011" y="3163253"/>
            <a:ext cx="873919" cy="986314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2540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椭圆 127"/>
          <p:cNvSpPr/>
          <p:nvPr/>
        </p:nvSpPr>
        <p:spPr>
          <a:xfrm rot="16200000">
            <a:off x="3792857" y="3203258"/>
            <a:ext cx="827723" cy="937736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2540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6330791" y="1885951"/>
            <a:ext cx="841058" cy="920115"/>
            <a:chOff x="13293" y="3960"/>
            <a:chExt cx="1766" cy="1932"/>
          </a:xfrm>
        </p:grpSpPr>
        <p:grpSp>
          <p:nvGrpSpPr>
            <p:cNvPr id="159" name="组合 158"/>
            <p:cNvGrpSpPr/>
            <p:nvPr/>
          </p:nvGrpSpPr>
          <p:grpSpPr>
            <a:xfrm rot="10800000">
              <a:off x="13293" y="3960"/>
              <a:ext cx="1766" cy="1932"/>
              <a:chOff x="4164429" y="3113254"/>
              <a:chExt cx="1381531" cy="2633495"/>
            </a:xfrm>
          </p:grpSpPr>
          <p:grpSp>
            <p:nvGrpSpPr>
              <p:cNvPr id="160" name="组合 159"/>
              <p:cNvGrpSpPr/>
              <p:nvPr/>
            </p:nvGrpSpPr>
            <p:grpSpPr>
              <a:xfrm>
                <a:off x="4164429" y="3113254"/>
                <a:ext cx="1381531" cy="2633495"/>
                <a:chOff x="4164429" y="3113254"/>
                <a:chExt cx="1381531" cy="2633495"/>
              </a:xfrm>
            </p:grpSpPr>
            <p:sp>
              <p:nvSpPr>
                <p:cNvPr id="161" name="MH_Other_3"/>
                <p:cNvSpPr/>
                <p:nvPr>
                  <p:custDataLst>
                    <p:tags r:id="rId8"/>
                  </p:custDataLst>
                </p:nvPr>
              </p:nvSpPr>
              <p:spPr>
                <a:xfrm rot="16200000" flipH="1" flipV="1">
                  <a:off x="3897358" y="4098147"/>
                  <a:ext cx="2408302" cy="888902"/>
                </a:xfrm>
                <a:prstGeom prst="bentArrow">
                  <a:avLst>
                    <a:gd name="adj1" fmla="val 7438"/>
                    <a:gd name="adj2" fmla="val 3464"/>
                    <a:gd name="adj3" fmla="val 0"/>
                    <a:gd name="adj4" fmla="val 30020"/>
                  </a:avLst>
                </a:prstGeom>
                <a:solidFill>
                  <a:srgbClr val="5FBD98"/>
                </a:solidFill>
                <a:ln w="76200" cap="flat" cmpd="sng" algn="ctr">
                  <a:solidFill>
                    <a:srgbClr val="118C3B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772795">
                    <a:defRPr/>
                  </a:pPr>
                  <a:endParaRPr lang="en-US" sz="2000" ker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2" name="椭圆 161"/>
                <p:cNvSpPr/>
                <p:nvPr/>
              </p:nvSpPr>
              <p:spPr>
                <a:xfrm>
                  <a:off x="4164429" y="3113254"/>
                  <a:ext cx="800287" cy="1367182"/>
                </a:xfrm>
                <a:prstGeom prst="ellipse">
                  <a:avLst/>
                </a:prstGeom>
                <a:solidFill>
                  <a:srgbClr val="118C3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4" name="椭圆 163"/>
              <p:cNvSpPr/>
              <p:nvPr/>
            </p:nvSpPr>
            <p:spPr>
              <a:xfrm>
                <a:off x="4244223" y="3338164"/>
                <a:ext cx="628182" cy="981427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noFill/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6" name="文本框 165"/>
            <p:cNvSpPr txBox="1"/>
            <p:nvPr/>
          </p:nvSpPr>
          <p:spPr>
            <a:xfrm>
              <a:off x="14337" y="5053"/>
              <a:ext cx="504" cy="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>
                  <a:solidFill>
                    <a:srgbClr val="00B050"/>
                  </a:solidFill>
                </a:rPr>
                <a:t>1</a:t>
              </a: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6254589" y="1854995"/>
            <a:ext cx="897731" cy="1684973"/>
            <a:chOff x="13133" y="3895"/>
            <a:chExt cx="1885" cy="3538"/>
          </a:xfrm>
        </p:grpSpPr>
        <p:grpSp>
          <p:nvGrpSpPr>
            <p:cNvPr id="145" name="组合 144"/>
            <p:cNvGrpSpPr/>
            <p:nvPr/>
          </p:nvGrpSpPr>
          <p:grpSpPr>
            <a:xfrm rot="10800000">
              <a:off x="13133" y="3895"/>
              <a:ext cx="1885" cy="3538"/>
              <a:chOff x="4342792" y="4350047"/>
              <a:chExt cx="1197024" cy="1307814"/>
            </a:xfrm>
          </p:grpSpPr>
          <p:grpSp>
            <p:nvGrpSpPr>
              <p:cNvPr id="146" name="组合 145"/>
              <p:cNvGrpSpPr/>
              <p:nvPr/>
            </p:nvGrpSpPr>
            <p:grpSpPr>
              <a:xfrm>
                <a:off x="4342792" y="4350047"/>
                <a:ext cx="1197024" cy="1307814"/>
                <a:chOff x="4342792" y="4350047"/>
                <a:chExt cx="1197024" cy="1307814"/>
              </a:xfrm>
            </p:grpSpPr>
            <p:sp>
              <p:nvSpPr>
                <p:cNvPr id="147" name="MH_Other_3"/>
                <p:cNvSpPr/>
                <p:nvPr>
                  <p:custDataLst>
                    <p:tags r:id="rId7"/>
                  </p:custDataLst>
                </p:nvPr>
              </p:nvSpPr>
              <p:spPr>
                <a:xfrm rot="16200000" flipH="1" flipV="1">
                  <a:off x="4508276" y="4626321"/>
                  <a:ext cx="1174177" cy="888902"/>
                </a:xfrm>
                <a:prstGeom prst="bentArrow">
                  <a:avLst>
                    <a:gd name="adj1" fmla="val 7438"/>
                    <a:gd name="adj2" fmla="val 3464"/>
                    <a:gd name="adj3" fmla="val 0"/>
                    <a:gd name="adj4" fmla="val 30020"/>
                  </a:avLst>
                </a:prstGeom>
                <a:solidFill>
                  <a:srgbClr val="5FBD98"/>
                </a:solidFill>
                <a:ln w="76200" cap="flat" cmpd="sng" algn="ctr">
                  <a:solidFill>
                    <a:srgbClr val="90CE4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772795">
                    <a:defRPr/>
                  </a:pPr>
                  <a:endParaRPr lang="en-US" sz="2000" ker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椭圆 147"/>
                <p:cNvSpPr/>
                <p:nvPr/>
              </p:nvSpPr>
              <p:spPr>
                <a:xfrm>
                  <a:off x="4342792" y="4350047"/>
                  <a:ext cx="622325" cy="381476"/>
                </a:xfrm>
                <a:prstGeom prst="ellipse">
                  <a:avLst/>
                </a:prstGeom>
                <a:solidFill>
                  <a:srgbClr val="90CE4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50" name="椭圆 149"/>
              <p:cNvSpPr/>
              <p:nvPr/>
            </p:nvSpPr>
            <p:spPr>
              <a:xfrm>
                <a:off x="4411375" y="4395883"/>
                <a:ext cx="464204" cy="28980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7" name="文本框 166"/>
            <p:cNvSpPr txBox="1"/>
            <p:nvPr/>
          </p:nvSpPr>
          <p:spPr>
            <a:xfrm>
              <a:off x="14374" y="6648"/>
              <a:ext cx="408" cy="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>
                  <a:solidFill>
                    <a:srgbClr val="90CE4F"/>
                  </a:solidFill>
                </a:rPr>
                <a:t>2</a:t>
              </a: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6254113" y="1863091"/>
            <a:ext cx="902494" cy="2473166"/>
            <a:chOff x="13132" y="3912"/>
            <a:chExt cx="1895" cy="5193"/>
          </a:xfrm>
        </p:grpSpPr>
        <p:grpSp>
          <p:nvGrpSpPr>
            <p:cNvPr id="138" name="组合 137"/>
            <p:cNvGrpSpPr/>
            <p:nvPr/>
          </p:nvGrpSpPr>
          <p:grpSpPr>
            <a:xfrm rot="10800000">
              <a:off x="13132" y="3912"/>
              <a:ext cx="1895" cy="5193"/>
              <a:chOff x="4342792" y="3076450"/>
              <a:chExt cx="1203168" cy="2670299"/>
            </a:xfrm>
          </p:grpSpPr>
          <p:grpSp>
            <p:nvGrpSpPr>
              <p:cNvPr id="139" name="组合 138"/>
              <p:cNvGrpSpPr/>
              <p:nvPr/>
            </p:nvGrpSpPr>
            <p:grpSpPr>
              <a:xfrm>
                <a:off x="4342792" y="3076450"/>
                <a:ext cx="1203168" cy="2670299"/>
                <a:chOff x="4342792" y="3076450"/>
                <a:chExt cx="1203168" cy="2670299"/>
              </a:xfrm>
            </p:grpSpPr>
            <p:sp>
              <p:nvSpPr>
                <p:cNvPr id="140" name="MH_Other_3"/>
                <p:cNvSpPr/>
                <p:nvPr>
                  <p:custDataLst>
                    <p:tags r:id="rId6"/>
                  </p:custDataLst>
                </p:nvPr>
              </p:nvSpPr>
              <p:spPr>
                <a:xfrm rot="16200000" flipH="1" flipV="1">
                  <a:off x="3897358" y="4098147"/>
                  <a:ext cx="2408302" cy="888902"/>
                </a:xfrm>
                <a:prstGeom prst="bentArrow">
                  <a:avLst>
                    <a:gd name="adj1" fmla="val 7438"/>
                    <a:gd name="adj2" fmla="val 3464"/>
                    <a:gd name="adj3" fmla="val 0"/>
                    <a:gd name="adj4" fmla="val 30020"/>
                  </a:avLst>
                </a:prstGeom>
                <a:solidFill>
                  <a:srgbClr val="5FBD98"/>
                </a:solidFill>
                <a:ln w="76200" cap="flat" cmpd="sng" algn="ctr">
                  <a:solidFill>
                    <a:srgbClr val="118C3B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772795">
                    <a:defRPr/>
                  </a:pPr>
                  <a:endParaRPr lang="en-US" sz="2000" ker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椭圆 140"/>
                <p:cNvSpPr/>
                <p:nvPr/>
              </p:nvSpPr>
              <p:spPr>
                <a:xfrm>
                  <a:off x="4342792" y="3076450"/>
                  <a:ext cx="622219" cy="577459"/>
                </a:xfrm>
                <a:prstGeom prst="ellipse">
                  <a:avLst/>
                </a:prstGeom>
                <a:solidFill>
                  <a:srgbClr val="118C3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43" name="椭圆 142"/>
              <p:cNvSpPr/>
              <p:nvPr/>
            </p:nvSpPr>
            <p:spPr>
              <a:xfrm>
                <a:off x="4416442" y="3133013"/>
                <a:ext cx="480632" cy="46433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noFill/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8" name="文本框 167"/>
            <p:cNvSpPr txBox="1"/>
            <p:nvPr/>
          </p:nvSpPr>
          <p:spPr>
            <a:xfrm>
              <a:off x="14351" y="8091"/>
              <a:ext cx="431" cy="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>
                  <a:solidFill>
                    <a:srgbClr val="118C3B"/>
                  </a:solidFill>
                </a:rPr>
                <a:t>3</a:t>
              </a: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6249829" y="1897381"/>
            <a:ext cx="893921" cy="3046571"/>
            <a:chOff x="13123" y="3984"/>
            <a:chExt cx="1877" cy="6397"/>
          </a:xfrm>
        </p:grpSpPr>
        <p:grpSp>
          <p:nvGrpSpPr>
            <p:cNvPr id="131" name="组合 130"/>
            <p:cNvGrpSpPr/>
            <p:nvPr/>
          </p:nvGrpSpPr>
          <p:grpSpPr>
            <a:xfrm rot="10800000">
              <a:off x="13123" y="3984"/>
              <a:ext cx="1877" cy="6397"/>
              <a:chOff x="4386247" y="1500033"/>
              <a:chExt cx="1382438" cy="3802265"/>
            </a:xfrm>
          </p:grpSpPr>
          <p:grpSp>
            <p:nvGrpSpPr>
              <p:cNvPr id="132" name="组合 131"/>
              <p:cNvGrpSpPr/>
              <p:nvPr/>
            </p:nvGrpSpPr>
            <p:grpSpPr>
              <a:xfrm>
                <a:off x="4386247" y="1500033"/>
                <a:ext cx="1382438" cy="3802265"/>
                <a:chOff x="4386247" y="1500033"/>
                <a:chExt cx="1382438" cy="3802265"/>
              </a:xfrm>
            </p:grpSpPr>
            <p:sp>
              <p:nvSpPr>
                <p:cNvPr id="133" name="MH_Other_3"/>
                <p:cNvSpPr/>
                <p:nvPr>
                  <p:custDataLst>
                    <p:tags r:id="rId5"/>
                  </p:custDataLst>
                </p:nvPr>
              </p:nvSpPr>
              <p:spPr>
                <a:xfrm rot="16200000" flipH="1" flipV="1">
                  <a:off x="3546429" y="3080042"/>
                  <a:ext cx="3555609" cy="888902"/>
                </a:xfrm>
                <a:prstGeom prst="bentArrow">
                  <a:avLst>
                    <a:gd name="adj1" fmla="val 7438"/>
                    <a:gd name="adj2" fmla="val 3464"/>
                    <a:gd name="adj3" fmla="val 0"/>
                    <a:gd name="adj4" fmla="val 30020"/>
                  </a:avLst>
                </a:prstGeom>
                <a:solidFill>
                  <a:srgbClr val="5FBD98"/>
                </a:solidFill>
                <a:ln w="76200" cap="flat" cmpd="sng" algn="ctr">
                  <a:solidFill>
                    <a:srgbClr val="90CE4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772795">
                    <a:defRPr/>
                  </a:pPr>
                  <a:endParaRPr lang="en-US" sz="2000" ker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4" name="椭圆 133"/>
                <p:cNvSpPr/>
                <p:nvPr/>
              </p:nvSpPr>
              <p:spPr>
                <a:xfrm>
                  <a:off x="4386247" y="1500033"/>
                  <a:ext cx="701899" cy="622318"/>
                </a:xfrm>
                <a:prstGeom prst="ellipse">
                  <a:avLst/>
                </a:prstGeom>
                <a:solidFill>
                  <a:srgbClr val="90CE4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36" name="椭圆 135"/>
              <p:cNvSpPr/>
              <p:nvPr/>
            </p:nvSpPr>
            <p:spPr>
              <a:xfrm>
                <a:off x="4470946" y="1579086"/>
                <a:ext cx="519980" cy="46421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3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noFill/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9" name="文本框 168"/>
            <p:cNvSpPr txBox="1"/>
            <p:nvPr/>
          </p:nvSpPr>
          <p:spPr>
            <a:xfrm>
              <a:off x="14351" y="9523"/>
              <a:ext cx="479" cy="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>
                  <a:solidFill>
                    <a:srgbClr val="90CE4F"/>
                  </a:solidFill>
                </a:rPr>
                <a:t>4</a:t>
              </a:r>
            </a:p>
          </p:txBody>
        </p:sp>
      </p:grpSp>
      <p:cxnSp>
        <p:nvCxnSpPr>
          <p:cNvPr id="175" name="直接连接符 174"/>
          <p:cNvCxnSpPr/>
          <p:nvPr/>
        </p:nvCxnSpPr>
        <p:spPr>
          <a:xfrm flipH="1" flipV="1">
            <a:off x="7245668" y="2673669"/>
            <a:ext cx="1737360" cy="1190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文本框 175"/>
          <p:cNvSpPr txBox="1"/>
          <p:nvPr/>
        </p:nvSpPr>
        <p:spPr>
          <a:xfrm>
            <a:off x="7223284" y="1995489"/>
            <a:ext cx="186213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schools,buses,</a:t>
            </a:r>
          </a:p>
          <a:p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hostipals</a:t>
            </a:r>
          </a:p>
        </p:txBody>
      </p:sp>
      <p:cxnSp>
        <p:nvCxnSpPr>
          <p:cNvPr id="177" name="直接连接符 176"/>
          <p:cNvCxnSpPr/>
          <p:nvPr/>
        </p:nvCxnSpPr>
        <p:spPr>
          <a:xfrm flipH="1" flipV="1">
            <a:off x="7223284" y="3367564"/>
            <a:ext cx="1737360" cy="1190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文本框 177"/>
          <p:cNvSpPr txBox="1"/>
          <p:nvPr/>
        </p:nvSpPr>
        <p:spPr>
          <a:xfrm>
            <a:off x="7068029" y="2875599"/>
            <a:ext cx="2284571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b="1">
                <a:latin typeface="微软雅黑" panose="020B0503020204020204" pitchFamily="34" charset="-122"/>
                <a:ea typeface="微软雅黑" panose="020B0503020204020204" pitchFamily="34" charset="-122"/>
              </a:rPr>
              <a:t>fresh air, clean water</a:t>
            </a:r>
          </a:p>
          <a:p>
            <a:r>
              <a:rPr lang="en-US" altLang="zh-CN" sz="1500" b="1">
                <a:latin typeface="微软雅黑" panose="020B0503020204020204" pitchFamily="34" charset="-122"/>
                <a:ea typeface="微软雅黑" panose="020B0503020204020204" pitchFamily="34" charset="-122"/>
              </a:rPr>
              <a:t>public services</a:t>
            </a:r>
          </a:p>
        </p:txBody>
      </p:sp>
      <p:sp>
        <p:nvSpPr>
          <p:cNvPr id="179" name="文本框 178"/>
          <p:cNvSpPr txBox="1"/>
          <p:nvPr/>
        </p:nvSpPr>
        <p:spPr>
          <a:xfrm>
            <a:off x="7245667" y="3748089"/>
            <a:ext cx="94773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police</a:t>
            </a:r>
          </a:p>
        </p:txBody>
      </p:sp>
      <p:cxnSp>
        <p:nvCxnSpPr>
          <p:cNvPr id="180" name="直接连接符 179"/>
          <p:cNvCxnSpPr/>
          <p:nvPr/>
        </p:nvCxnSpPr>
        <p:spPr>
          <a:xfrm flipH="1" flipV="1">
            <a:off x="7186615" y="4093370"/>
            <a:ext cx="1774031" cy="9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 flipH="1" flipV="1">
            <a:off x="7171851" y="4746308"/>
            <a:ext cx="1774031" cy="9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文本框 181"/>
          <p:cNvSpPr txBox="1"/>
          <p:nvPr/>
        </p:nvSpPr>
        <p:spPr>
          <a:xfrm>
            <a:off x="7245667" y="4401028"/>
            <a:ext cx="94773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money</a:t>
            </a:r>
          </a:p>
        </p:txBody>
      </p:sp>
      <p:sp>
        <p:nvSpPr>
          <p:cNvPr id="192" name="右箭头 191"/>
          <p:cNvSpPr/>
          <p:nvPr/>
        </p:nvSpPr>
        <p:spPr>
          <a:xfrm>
            <a:off x="5081589" y="1268254"/>
            <a:ext cx="717233" cy="2857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93" name="左箭头 192"/>
          <p:cNvSpPr/>
          <p:nvPr/>
        </p:nvSpPr>
        <p:spPr>
          <a:xfrm>
            <a:off x="2383631" y="1153954"/>
            <a:ext cx="1257300" cy="28575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94" name="下箭头 193"/>
          <p:cNvSpPr/>
          <p:nvPr/>
        </p:nvSpPr>
        <p:spPr>
          <a:xfrm rot="3180000">
            <a:off x="3721894" y="1711642"/>
            <a:ext cx="285750" cy="48291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197" name="组合 196"/>
          <p:cNvGrpSpPr/>
          <p:nvPr/>
        </p:nvGrpSpPr>
        <p:grpSpPr>
          <a:xfrm>
            <a:off x="2884173" y="275749"/>
            <a:ext cx="1259681" cy="57150"/>
            <a:chOff x="3060700" y="4724400"/>
            <a:chExt cx="5955507" cy="31432"/>
          </a:xfrm>
        </p:grpSpPr>
        <p:cxnSp>
          <p:nvCxnSpPr>
            <p:cNvPr id="198" name="直接连接符 197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组合 199"/>
          <p:cNvGrpSpPr/>
          <p:nvPr/>
        </p:nvGrpSpPr>
        <p:grpSpPr>
          <a:xfrm>
            <a:off x="5757865" y="275749"/>
            <a:ext cx="1259681" cy="57150"/>
            <a:chOff x="3060700" y="4724400"/>
            <a:chExt cx="5955507" cy="31432"/>
          </a:xfrm>
        </p:grpSpPr>
        <p:cxnSp>
          <p:nvCxnSpPr>
            <p:cNvPr id="201" name="直接连接符 200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Text Box 18"/>
          <p:cNvSpPr txBox="1">
            <a:spLocks noChangeArrowheads="1"/>
          </p:cNvSpPr>
          <p:nvPr/>
        </p:nvSpPr>
        <p:spPr bwMode="gray">
          <a:xfrm>
            <a:off x="3586163" y="10954"/>
            <a:ext cx="2827496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000" b="1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Retell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0014" y="332900"/>
            <a:ext cx="1771174" cy="461487"/>
            <a:chOff x="466" y="640"/>
            <a:chExt cx="6027" cy="969"/>
          </a:xfrm>
        </p:grpSpPr>
        <p:sp>
          <p:nvSpPr>
            <p:cNvPr id="204" name="同侧圆角矩形 203"/>
            <p:cNvSpPr/>
            <p:nvPr/>
          </p:nvSpPr>
          <p:spPr>
            <a:xfrm>
              <a:off x="466" y="654"/>
              <a:ext cx="6027" cy="891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文本框 204"/>
            <p:cNvSpPr txBox="1"/>
            <p:nvPr/>
          </p:nvSpPr>
          <p:spPr>
            <a:xfrm>
              <a:off x="780" y="640"/>
              <a:ext cx="5476" cy="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/>
                <a:t>Mind-map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02409" y="3521393"/>
            <a:ext cx="1057751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700" b="1">
                <a:latin typeface="微软雅黑" panose="020B0503020204020204" pitchFamily="34" charset="-122"/>
                <a:ea typeface="微软雅黑" panose="020B0503020204020204" pitchFamily="34" charset="-122"/>
              </a:rPr>
              <a:t>crowded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73996" y="3494723"/>
            <a:ext cx="105775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700" b="1">
                <a:latin typeface="微软雅黑" panose="020B0503020204020204" pitchFamily="34" charset="-122"/>
                <a:ea typeface="微软雅黑" panose="020B0503020204020204" pitchFamily="34" charset="-122"/>
              </a:rPr>
              <a:t>rubbish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03811" y="3511392"/>
            <a:ext cx="105775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700" b="1">
                <a:latin typeface="微软雅黑" panose="020B0503020204020204" pitchFamily="34" charset="-122"/>
                <a:ea typeface="微软雅黑" panose="020B0503020204020204" pitchFamily="34" charset="-122"/>
              </a:rPr>
              <a:t>traffic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14902" y="3494723"/>
            <a:ext cx="1141095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700" b="1">
                <a:latin typeface="微软雅黑" panose="020B0503020204020204" pitchFamily="34" charset="-122"/>
                <a:ea typeface="微软雅黑" panose="020B0503020204020204" pitchFamily="34" charset="-122"/>
              </a:rPr>
              <a:t>pollution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26" grpId="0" animBg="1"/>
      <p:bldP spid="47" grpId="0" animBg="1"/>
      <p:bldP spid="54" grpId="0" animBg="1"/>
      <p:bldP spid="117" grpId="0" animBg="1"/>
      <p:bldP spid="118" grpId="0" animBg="1"/>
      <p:bldP spid="119" grpId="0" animBg="1"/>
      <p:bldP spid="128" grpId="0" animBg="1"/>
      <p:bldP spid="176" grpId="0"/>
      <p:bldP spid="178" grpId="0"/>
      <p:bldP spid="179" grpId="0"/>
      <p:bldP spid="182" grpId="0"/>
      <p:bldP spid="192" grpId="0" animBg="1"/>
      <p:bldP spid="193" grpId="0" animBg="1"/>
      <p:bldP spid="194" grpId="0" animBg="1"/>
      <p:bldP spid="203" grpId="0"/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027875" y="316230"/>
            <a:ext cx="1259681" cy="57150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6489383" y="1997870"/>
            <a:ext cx="198453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Retell a report according to the mind-map.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gray">
          <a:xfrm>
            <a:off x="3174048" y="33187"/>
            <a:ext cx="234109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Retell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515454" y="344805"/>
            <a:ext cx="1259681" cy="57150"/>
            <a:chOff x="3060700" y="4724400"/>
            <a:chExt cx="5955507" cy="3143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160020" y="544830"/>
            <a:ext cx="1455420" cy="537210"/>
            <a:chOff x="336" y="1144"/>
            <a:chExt cx="5616" cy="1128"/>
          </a:xfrm>
        </p:grpSpPr>
        <p:sp>
          <p:nvSpPr>
            <p:cNvPr id="41" name="同侧圆角矩形 40"/>
            <p:cNvSpPr/>
            <p:nvPr/>
          </p:nvSpPr>
          <p:spPr>
            <a:xfrm>
              <a:off x="336" y="1144"/>
              <a:ext cx="5616" cy="112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80" y="1248"/>
              <a:ext cx="5570" cy="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/>
                <a:t>Pattern:</a:t>
              </a:r>
            </a:p>
          </p:txBody>
        </p:sp>
      </p:grpSp>
      <p:sp>
        <p:nvSpPr>
          <p:cNvPr id="11" name="圆角矩形 10"/>
          <p:cNvSpPr/>
          <p:nvPr/>
        </p:nvSpPr>
        <p:spPr bwMode="auto">
          <a:xfrm>
            <a:off x="180975" y="1196817"/>
            <a:ext cx="8781574" cy="3664744"/>
          </a:xfrm>
          <a:prstGeom prst="roundRect">
            <a:avLst>
              <a:gd name="adj" fmla="val 9919"/>
            </a:avLst>
          </a:prstGeom>
          <a:solidFill>
            <a:schemeClr val="bg1">
              <a:lumMod val="95000"/>
            </a:schemeClr>
          </a:solidFill>
          <a:ln w="28575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</a:gradFill>
            <a:prstDash val="solid"/>
            <a:miter lim="800000"/>
          </a:ln>
          <a:effectLst>
            <a:outerShdw blurRad="279400" dist="165100" dir="2700000" algn="t" rotWithShape="0">
              <a:prstClr val="black">
                <a:alpha val="35000"/>
              </a:prstClr>
            </a:outerShdw>
          </a:effectLst>
        </p:spPr>
        <p:txBody>
          <a:bodyPr lIns="68580" tIns="34290" rIns="68580" bIns="34290" anchor="ctr"/>
          <a:lstStyle/>
          <a:p>
            <a:pPr algn="l">
              <a:defRPr/>
            </a:pPr>
            <a:r>
              <a:rPr lang="en-US" altLang="zh-CN" sz="18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</a:t>
            </a:r>
            <a:endParaRPr lang="en-US" altLang="zh-CN" sz="1800" b="1" kern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7206" y="1339217"/>
            <a:ext cx="8306276" cy="40703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>
              <a:defRPr/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Arnwick is growing bigger and bigger because of the polupation increase.</a:t>
            </a:r>
            <a:endParaRPr lang="en-US" altLang="zh-CN" sz="2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defRPr/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The population increase causes many problems.For example, ______________. Besides, ________________________.What's worse(</a:t>
            </a:r>
            <a:r>
              <a:rPr lang="zh-CN" altLang="zh-CN" sz="20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更糟糕的是）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, _________________________________________.</a:t>
            </a:r>
            <a:endParaRPr lang="en-US" altLang="zh-CN" sz="2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defRPr/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In order to solve these problems, it's clear that Arnwick needs many things. First,___________________________________________.</a:t>
            </a:r>
          </a:p>
          <a:p>
            <a:pPr algn="l">
              <a:defRPr/>
            </a:pP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Second,____________________________________________________.</a:t>
            </a:r>
          </a:p>
          <a:p>
            <a:pPr algn="l">
              <a:defRPr/>
            </a:pP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Third,______________________________________.</a:t>
            </a:r>
          </a:p>
          <a:p>
            <a:pPr algn="l">
              <a:defRPr/>
            </a:pP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Fourth,_______________________.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7229" y="2205991"/>
            <a:ext cx="2061210" cy="3924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100" b="1">
                <a:solidFill>
                  <a:srgbClr val="118C3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it is</a:t>
            </a:r>
            <a:r>
              <a:rPr lang="en-US" altLang="zh-CN" sz="21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100" b="1">
                <a:solidFill>
                  <a:srgbClr val="118C3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crowded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99999" y="2205991"/>
            <a:ext cx="3127534" cy="3924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100" b="1">
                <a:solidFill>
                  <a:srgbClr val="118C3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rubbish is a probem.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08471" y="2481739"/>
            <a:ext cx="5250180" cy="3924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100" b="1">
                <a:solidFill>
                  <a:srgbClr val="118C3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there is a lot of traffic and pulltion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48441" y="3077052"/>
            <a:ext cx="5873591" cy="3924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100" b="1">
                <a:solidFill>
                  <a:srgbClr val="118C3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it needs more schools, buses and hospitals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15440" y="3388520"/>
            <a:ext cx="7188518" cy="68480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000" b="1">
                <a:solidFill>
                  <a:srgbClr val="118C3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it needs fresh air and clean water and better public service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30667" y="3697129"/>
            <a:ext cx="5153978" cy="3924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100" b="1">
                <a:solidFill>
                  <a:srgbClr val="118C3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it needs more police to protect people</a:t>
            </a:r>
            <a:r>
              <a:rPr lang="en-US" altLang="zh-CN" sz="21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73783" y="4017169"/>
            <a:ext cx="3312319" cy="3924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100" b="1">
                <a:solidFill>
                  <a:srgbClr val="118C3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it needs more money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1" grpId="0" animBg="1"/>
      <p:bldP spid="2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 rot="19860000">
            <a:off x="1944531" y="1967389"/>
            <a:ext cx="1552099" cy="5715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endParaRPr lang="zh-CN" altLang="en-US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 rot="2400000" flipV="1">
            <a:off x="1804036" y="3586639"/>
            <a:ext cx="1878806" cy="5715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endParaRPr lang="zh-CN" altLang="en-US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 rot="1080000" flipV="1">
            <a:off x="2049304" y="3074194"/>
            <a:ext cx="1447324" cy="5715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endParaRPr lang="zh-CN" altLang="en-US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075974" y="2543175"/>
            <a:ext cx="1393984" cy="5715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endParaRPr lang="zh-CN" altLang="en-US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1590201" y="224314"/>
            <a:ext cx="1369219" cy="57150"/>
            <a:chOff x="3060700" y="4724400"/>
            <a:chExt cx="5955507" cy="31432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6044091" y="224314"/>
            <a:ext cx="1369219" cy="57150"/>
            <a:chOff x="3060700" y="4724400"/>
            <a:chExt cx="5955507" cy="3143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18"/>
          <p:cNvSpPr txBox="1">
            <a:spLocks noChangeArrowheads="1"/>
          </p:cNvSpPr>
          <p:nvPr/>
        </p:nvSpPr>
        <p:spPr bwMode="gray">
          <a:xfrm>
            <a:off x="3099911" y="-29527"/>
            <a:ext cx="294417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err="1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Brainstrom</a:t>
            </a:r>
            <a:endParaRPr lang="en-US" altLang="zh-CN" sz="3600" b="1" dirty="0">
              <a:solidFill>
                <a:srgbClr val="90CE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56"/>
          <p:cNvGrpSpPr/>
          <p:nvPr/>
        </p:nvGrpSpPr>
        <p:grpSpPr>
          <a:xfrm>
            <a:off x="425292" y="1831658"/>
            <a:ext cx="1687354" cy="1650683"/>
            <a:chOff x="3439691" y="2680764"/>
            <a:chExt cx="2246733" cy="2245772"/>
          </a:xfrm>
          <a:solidFill>
            <a:srgbClr val="92D050"/>
          </a:solidFill>
        </p:grpSpPr>
        <p:sp>
          <p:nvSpPr>
            <p:cNvPr id="12" name="Oval 2"/>
            <p:cNvSpPr>
              <a:spLocks noChangeAspect="1" noChangeArrowheads="1"/>
            </p:cNvSpPr>
            <p:nvPr/>
          </p:nvSpPr>
          <p:spPr bwMode="auto">
            <a:xfrm>
              <a:off x="3440653" y="2680764"/>
              <a:ext cx="2245771" cy="2245772"/>
            </a:xfrm>
            <a:prstGeom prst="ellipse">
              <a:avLst/>
            </a:prstGeom>
            <a:grpFill/>
            <a:ln w="25400">
              <a:solidFill>
                <a:srgbClr val="489018"/>
              </a:soli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fr-FR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 Box 29"/>
            <p:cNvSpPr txBox="1">
              <a:spLocks noChangeArrowheads="1"/>
            </p:cNvSpPr>
            <p:nvPr/>
          </p:nvSpPr>
          <p:spPr bwMode="gray">
            <a:xfrm>
              <a:off x="3439691" y="3147891"/>
              <a:ext cx="2246733" cy="121432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CN" sz="2600" b="1">
                  <a:solidFill>
                    <a:schemeClr val="bg1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Solutions</a:t>
              </a:r>
            </a:p>
          </p:txBody>
        </p:sp>
      </p:grpSp>
      <p:sp>
        <p:nvSpPr>
          <p:cNvPr id="24" name="AutoShape 3"/>
          <p:cNvSpPr>
            <a:spLocks noChangeAspect="1" noChangeArrowheads="1"/>
          </p:cNvSpPr>
          <p:nvPr/>
        </p:nvSpPr>
        <p:spPr bwMode="auto">
          <a:xfrm>
            <a:off x="3364542" y="1471937"/>
            <a:ext cx="243000" cy="243000"/>
          </a:xfrm>
          <a:prstGeom prst="ellipse">
            <a:avLst/>
          </a:prstGeom>
          <a:solidFill>
            <a:srgbClr val="92D050"/>
          </a:solidFill>
          <a:ln w="254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endParaRPr lang="zh-CN" altLang="zh-CN" sz="1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3607594" y="1252539"/>
            <a:ext cx="5455920" cy="579596"/>
          </a:xfrm>
          <a:prstGeom prst="roundRect">
            <a:avLst>
              <a:gd name="adj" fmla="val 7848"/>
            </a:avLst>
          </a:prstGeom>
          <a:noFill/>
          <a:ln w="38100">
            <a:solidFill>
              <a:srgbClr val="489018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lvl="2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02235" algn="l"/>
              </a:tabLst>
              <a:defRPr/>
            </a:pPr>
            <a:endParaRPr lang="zh-CN" altLang="en-US" sz="11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AutoShape 3"/>
          <p:cNvSpPr>
            <a:spLocks noChangeAspect="1" noChangeArrowheads="1"/>
          </p:cNvSpPr>
          <p:nvPr/>
        </p:nvSpPr>
        <p:spPr bwMode="auto">
          <a:xfrm>
            <a:off x="3413120" y="2450161"/>
            <a:ext cx="243000" cy="2430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rgbClr val="C0504D"/>
          </a:lnRef>
          <a:fillRef idx="3">
            <a:srgbClr val="C0504D"/>
          </a:fillRef>
          <a:effectRef idx="2">
            <a:srgbClr val="C0504D"/>
          </a:effectRef>
          <a:fontRef idx="minor">
            <a:sysClr val="window" lastClr="FFFFFF"/>
          </a:fontRef>
        </p:style>
        <p:txBody>
          <a:bodyPr lIns="68580" tIns="34290" rIns="68580" bIns="34290" anchor="ctr"/>
          <a:lstStyle/>
          <a:p>
            <a:pPr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endParaRPr lang="zh-CN" altLang="zh-CN" sz="1200" b="1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3656173" y="2315527"/>
            <a:ext cx="5407343" cy="536258"/>
          </a:xfrm>
          <a:prstGeom prst="roundRect">
            <a:avLst>
              <a:gd name="adj" fmla="val 7848"/>
            </a:avLst>
          </a:prstGeom>
          <a:noFill/>
          <a:ln w="38100" cap="flat" cmpd="sng" algn="ctr">
            <a:solidFill>
              <a:srgbClr val="489018"/>
            </a:solidFill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rgbClr val="C0504D"/>
          </a:lnRef>
          <a:fillRef idx="3">
            <a:srgbClr val="C0504D"/>
          </a:fillRef>
          <a:effectRef idx="2">
            <a:srgbClr val="C0504D"/>
          </a:effectRef>
          <a:fontRef idx="minor">
            <a:sysClr val="window" lastClr="FFFFFF"/>
          </a:fontRef>
        </p:style>
        <p:txBody>
          <a:bodyPr lIns="68580" tIns="34290" rIns="68580" bIns="34290" anchor="ctr"/>
          <a:lstStyle/>
          <a:p>
            <a:pPr marL="0" lvl="2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02235" algn="l"/>
              </a:tabLst>
              <a:defRPr/>
            </a:pPr>
            <a:endParaRPr lang="zh-CN" altLang="en-US" sz="110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AutoShape 3"/>
          <p:cNvSpPr>
            <a:spLocks noChangeAspect="1" noChangeArrowheads="1"/>
          </p:cNvSpPr>
          <p:nvPr/>
        </p:nvSpPr>
        <p:spPr bwMode="auto">
          <a:xfrm>
            <a:off x="3413120" y="3239689"/>
            <a:ext cx="243000" cy="243000"/>
          </a:xfrm>
          <a:prstGeom prst="ellipse">
            <a:avLst/>
          </a:prstGeom>
          <a:solidFill>
            <a:srgbClr val="92D05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endParaRPr lang="zh-CN" altLang="zh-CN" sz="1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AutoShape 3"/>
          <p:cNvSpPr>
            <a:spLocks noChangeAspect="1" noChangeArrowheads="1"/>
          </p:cNvSpPr>
          <p:nvPr/>
        </p:nvSpPr>
        <p:spPr bwMode="auto">
          <a:xfrm>
            <a:off x="3413120" y="4152568"/>
            <a:ext cx="243000" cy="243000"/>
          </a:xfrm>
          <a:prstGeom prst="ellipse">
            <a:avLst/>
          </a:prstGeom>
          <a:solidFill>
            <a:srgbClr val="92D05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endParaRPr lang="zh-CN" altLang="zh-CN" sz="1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3656173" y="3239454"/>
            <a:ext cx="5407343" cy="525304"/>
          </a:xfrm>
          <a:prstGeom prst="roundRect">
            <a:avLst>
              <a:gd name="adj" fmla="val 7848"/>
            </a:avLst>
          </a:prstGeom>
          <a:noFill/>
          <a:ln w="38100">
            <a:solidFill>
              <a:srgbClr val="489018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lvl="2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02235" algn="l"/>
              </a:tabLst>
              <a:defRPr/>
            </a:pPr>
            <a:endParaRPr lang="zh-CN" altLang="en-US" sz="11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3656172" y="4075749"/>
            <a:ext cx="5406866" cy="523399"/>
          </a:xfrm>
          <a:prstGeom prst="roundRect">
            <a:avLst>
              <a:gd name="adj" fmla="val 7848"/>
            </a:avLst>
          </a:prstGeom>
          <a:noFill/>
          <a:ln w="38100">
            <a:solidFill>
              <a:srgbClr val="489018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lvl="2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02235" algn="l"/>
              </a:tabLst>
              <a:defRPr/>
            </a:pPr>
            <a:endParaRPr lang="zh-CN" altLang="en-US" sz="11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33324" y="1369697"/>
            <a:ext cx="490251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Green Travel——by bike, by bus, on foot.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777139" y="2410779"/>
            <a:ext cx="511635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Government: build more shcools, hostipals.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77141" y="3353278"/>
            <a:ext cx="426481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Don't throw rubbish about.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777141" y="4152425"/>
            <a:ext cx="426481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Plant more trees... 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0022" y="544830"/>
            <a:ext cx="3448027" cy="537210"/>
            <a:chOff x="336" y="1144"/>
            <a:chExt cx="5831" cy="1128"/>
          </a:xfrm>
        </p:grpSpPr>
        <p:sp>
          <p:nvSpPr>
            <p:cNvPr id="41" name="同侧圆角矩形 40"/>
            <p:cNvSpPr/>
            <p:nvPr/>
          </p:nvSpPr>
          <p:spPr>
            <a:xfrm>
              <a:off x="336" y="1144"/>
              <a:ext cx="5616" cy="112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36" y="1245"/>
              <a:ext cx="5831" cy="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/>
                <a:t>The lesson we've learnt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8" grpId="0" animBg="1"/>
      <p:bldP spid="7" grpId="0" animBg="1"/>
      <p:bldP spid="35" grpId="0"/>
      <p:bldP spid="24" grpId="0" animBg="1"/>
      <p:bldP spid="22" grpId="0" animBg="1"/>
      <p:bldP spid="20" grpId="0" animBg="1"/>
      <p:bldP spid="18" grpId="0" animBg="1"/>
      <p:bldP spid="21" grpId="0" animBg="1"/>
      <p:bldP spid="25" grpId="0" animBg="1"/>
      <p:bldP spid="15" grpId="0" animBg="1"/>
      <p:bldP spid="16" grpId="0" animBg="1"/>
      <p:bldP spid="17" grpId="0"/>
      <p:bldP spid="19" grpId="0"/>
      <p:bldP spid="23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748668" y="540544"/>
            <a:ext cx="7252811" cy="1939766"/>
            <a:chOff x="1231532" y="1150478"/>
            <a:chExt cx="3004457" cy="1186544"/>
          </a:xfrm>
        </p:grpSpPr>
        <p:grpSp>
          <p:nvGrpSpPr>
            <p:cNvPr id="36" name="组合 35"/>
            <p:cNvGrpSpPr/>
            <p:nvPr/>
          </p:nvGrpSpPr>
          <p:grpSpPr>
            <a:xfrm>
              <a:off x="1231532" y="1150478"/>
              <a:ext cx="3004457" cy="1186544"/>
              <a:chOff x="1464128" y="1520824"/>
              <a:chExt cx="4005943" cy="1582058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1464128" y="1520825"/>
                <a:ext cx="4005943" cy="1582057"/>
              </a:xfrm>
              <a:prstGeom prst="roundRect">
                <a:avLst>
                  <a:gd name="adj" fmla="val 13915"/>
                </a:avLst>
              </a:prstGeom>
              <a:gradFill>
                <a:gsLst>
                  <a:gs pos="100000">
                    <a:srgbClr val="D1D1D1"/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292100" dist="1270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1464128" y="1520824"/>
                <a:ext cx="4005943" cy="1582057"/>
              </a:xfrm>
              <a:prstGeom prst="roundRect">
                <a:avLst>
                  <a:gd name="adj" fmla="val 1391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sp>
          <p:nvSpPr>
            <p:cNvPr id="37" name="圆角矩形 36"/>
            <p:cNvSpPr/>
            <p:nvPr/>
          </p:nvSpPr>
          <p:spPr>
            <a:xfrm>
              <a:off x="1390736" y="1200865"/>
              <a:ext cx="1263015" cy="300236"/>
            </a:xfrm>
            <a:prstGeom prst="roundRect">
              <a:avLst/>
            </a:prstGeom>
            <a:solidFill>
              <a:srgbClr val="90CE4F"/>
            </a:solidFill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8" name="文本框 10"/>
            <p:cNvSpPr txBox="1"/>
            <p:nvPr/>
          </p:nvSpPr>
          <p:spPr>
            <a:xfrm>
              <a:off x="1468301" y="1250416"/>
              <a:ext cx="1143000" cy="254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Requirements</a:t>
              </a:r>
            </a:p>
          </p:txBody>
        </p:sp>
        <p:grpSp>
          <p:nvGrpSpPr>
            <p:cNvPr id="39" name="Group 36"/>
            <p:cNvGrpSpPr>
              <a:grpSpLocks noChangeAspect="1"/>
            </p:cNvGrpSpPr>
            <p:nvPr/>
          </p:nvGrpSpPr>
          <p:grpSpPr>
            <a:xfrm>
              <a:off x="3824993" y="1261485"/>
              <a:ext cx="250385" cy="261200"/>
              <a:chOff x="3297" y="1352"/>
              <a:chExt cx="1042" cy="1087"/>
            </a:xfrm>
            <a:solidFill>
              <a:schemeClr val="bg1">
                <a:lumMod val="65000"/>
              </a:schemeClr>
            </a:solidFill>
          </p:grpSpPr>
          <p:sp>
            <p:nvSpPr>
              <p:cNvPr id="40" name="Freeform 37"/>
              <p:cNvSpPr>
                <a:spLocks noEditPoints="1"/>
              </p:cNvSpPr>
              <p:nvPr/>
            </p:nvSpPr>
            <p:spPr bwMode="auto">
              <a:xfrm>
                <a:off x="3297" y="1352"/>
                <a:ext cx="1042" cy="745"/>
              </a:xfrm>
              <a:custGeom>
                <a:avLst/>
                <a:gdLst>
                  <a:gd name="T0" fmla="*/ 37 w 438"/>
                  <a:gd name="T1" fmla="*/ 255 h 313"/>
                  <a:gd name="T2" fmla="*/ 20 w 438"/>
                  <a:gd name="T3" fmla="*/ 237 h 313"/>
                  <a:gd name="T4" fmla="*/ 20 w 438"/>
                  <a:gd name="T5" fmla="*/ 42 h 313"/>
                  <a:gd name="T6" fmla="*/ 37 w 438"/>
                  <a:gd name="T7" fmla="*/ 25 h 313"/>
                  <a:gd name="T8" fmla="*/ 401 w 438"/>
                  <a:gd name="T9" fmla="*/ 25 h 313"/>
                  <a:gd name="T10" fmla="*/ 418 w 438"/>
                  <a:gd name="T11" fmla="*/ 42 h 313"/>
                  <a:gd name="T12" fmla="*/ 418 w 438"/>
                  <a:gd name="T13" fmla="*/ 237 h 313"/>
                  <a:gd name="T14" fmla="*/ 401 w 438"/>
                  <a:gd name="T15" fmla="*/ 255 h 313"/>
                  <a:gd name="T16" fmla="*/ 37 w 438"/>
                  <a:gd name="T17" fmla="*/ 255 h 313"/>
                  <a:gd name="T18" fmla="*/ 424 w 438"/>
                  <a:gd name="T19" fmla="*/ 0 h 313"/>
                  <a:gd name="T20" fmla="*/ 14 w 438"/>
                  <a:gd name="T21" fmla="*/ 0 h 313"/>
                  <a:gd name="T22" fmla="*/ 0 w 438"/>
                  <a:gd name="T23" fmla="*/ 14 h 313"/>
                  <a:gd name="T24" fmla="*/ 0 w 438"/>
                  <a:gd name="T25" fmla="*/ 298 h 313"/>
                  <a:gd name="T26" fmla="*/ 14 w 438"/>
                  <a:gd name="T27" fmla="*/ 313 h 313"/>
                  <a:gd name="T28" fmla="*/ 424 w 438"/>
                  <a:gd name="T29" fmla="*/ 313 h 313"/>
                  <a:gd name="T30" fmla="*/ 438 w 438"/>
                  <a:gd name="T31" fmla="*/ 298 h 313"/>
                  <a:gd name="T32" fmla="*/ 438 w 438"/>
                  <a:gd name="T33" fmla="*/ 14 h 313"/>
                  <a:gd name="T34" fmla="*/ 424 w 438"/>
                  <a:gd name="T3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8" h="313">
                    <a:moveTo>
                      <a:pt x="37" y="255"/>
                    </a:moveTo>
                    <a:cubicBezTo>
                      <a:pt x="28" y="255"/>
                      <a:pt x="20" y="247"/>
                      <a:pt x="20" y="23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33"/>
                      <a:pt x="28" y="25"/>
                      <a:pt x="37" y="25"/>
                    </a:cubicBezTo>
                    <a:cubicBezTo>
                      <a:pt x="401" y="25"/>
                      <a:pt x="401" y="25"/>
                      <a:pt x="401" y="25"/>
                    </a:cubicBezTo>
                    <a:cubicBezTo>
                      <a:pt x="410" y="25"/>
                      <a:pt x="418" y="33"/>
                      <a:pt x="418" y="42"/>
                    </a:cubicBezTo>
                    <a:cubicBezTo>
                      <a:pt x="418" y="237"/>
                      <a:pt x="418" y="237"/>
                      <a:pt x="418" y="237"/>
                    </a:cubicBezTo>
                    <a:cubicBezTo>
                      <a:pt x="418" y="247"/>
                      <a:pt x="410" y="255"/>
                      <a:pt x="401" y="255"/>
                    </a:cubicBezTo>
                    <a:cubicBezTo>
                      <a:pt x="37" y="255"/>
                      <a:pt x="37" y="255"/>
                      <a:pt x="37" y="255"/>
                    </a:cubicBezTo>
                    <a:moveTo>
                      <a:pt x="42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06"/>
                      <a:pt x="6" y="313"/>
                      <a:pt x="14" y="313"/>
                    </a:cubicBezTo>
                    <a:cubicBezTo>
                      <a:pt x="424" y="313"/>
                      <a:pt x="424" y="313"/>
                      <a:pt x="424" y="313"/>
                    </a:cubicBezTo>
                    <a:cubicBezTo>
                      <a:pt x="432" y="313"/>
                      <a:pt x="438" y="306"/>
                      <a:pt x="438" y="298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6"/>
                      <a:pt x="432" y="0"/>
                      <a:pt x="4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1" name="Rectangle 38"/>
              <p:cNvSpPr>
                <a:spLocks noChangeArrowheads="1"/>
              </p:cNvSpPr>
              <p:nvPr/>
            </p:nvSpPr>
            <p:spPr bwMode="auto">
              <a:xfrm>
                <a:off x="3717" y="2303"/>
                <a:ext cx="252" cy="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2" name="Rectangle 40"/>
              <p:cNvSpPr>
                <a:spLocks noChangeArrowheads="1"/>
              </p:cNvSpPr>
              <p:nvPr/>
            </p:nvSpPr>
            <p:spPr bwMode="auto">
              <a:xfrm>
                <a:off x="3595" y="2399"/>
                <a:ext cx="495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3457" y="1524"/>
                <a:ext cx="771" cy="400"/>
              </a:xfrm>
              <a:custGeom>
                <a:avLst/>
                <a:gdLst>
                  <a:gd name="T0" fmla="*/ 761 w 771"/>
                  <a:gd name="T1" fmla="*/ 0 h 400"/>
                  <a:gd name="T2" fmla="*/ 657 w 771"/>
                  <a:gd name="T3" fmla="*/ 9 h 400"/>
                  <a:gd name="T4" fmla="*/ 697 w 771"/>
                  <a:gd name="T5" fmla="*/ 43 h 400"/>
                  <a:gd name="T6" fmla="*/ 557 w 771"/>
                  <a:gd name="T7" fmla="*/ 212 h 400"/>
                  <a:gd name="T8" fmla="*/ 419 w 771"/>
                  <a:gd name="T9" fmla="*/ 105 h 400"/>
                  <a:gd name="T10" fmla="*/ 286 w 771"/>
                  <a:gd name="T11" fmla="*/ 278 h 400"/>
                  <a:gd name="T12" fmla="*/ 152 w 771"/>
                  <a:gd name="T13" fmla="*/ 190 h 400"/>
                  <a:gd name="T14" fmla="*/ 0 w 771"/>
                  <a:gd name="T15" fmla="*/ 369 h 400"/>
                  <a:gd name="T16" fmla="*/ 36 w 771"/>
                  <a:gd name="T17" fmla="*/ 400 h 400"/>
                  <a:gd name="T18" fmla="*/ 162 w 771"/>
                  <a:gd name="T19" fmla="*/ 252 h 400"/>
                  <a:gd name="T20" fmla="*/ 298 w 771"/>
                  <a:gd name="T21" fmla="*/ 343 h 400"/>
                  <a:gd name="T22" fmla="*/ 428 w 771"/>
                  <a:gd name="T23" fmla="*/ 171 h 400"/>
                  <a:gd name="T24" fmla="*/ 564 w 771"/>
                  <a:gd name="T25" fmla="*/ 278 h 400"/>
                  <a:gd name="T26" fmla="*/ 733 w 771"/>
                  <a:gd name="T27" fmla="*/ 71 h 400"/>
                  <a:gd name="T28" fmla="*/ 771 w 771"/>
                  <a:gd name="T29" fmla="*/ 105 h 400"/>
                  <a:gd name="T30" fmla="*/ 761 w 771"/>
                  <a:gd name="T31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1" h="400">
                    <a:moveTo>
                      <a:pt x="761" y="0"/>
                    </a:moveTo>
                    <a:lnTo>
                      <a:pt x="657" y="9"/>
                    </a:lnTo>
                    <a:lnTo>
                      <a:pt x="697" y="43"/>
                    </a:lnTo>
                    <a:lnTo>
                      <a:pt x="557" y="212"/>
                    </a:lnTo>
                    <a:lnTo>
                      <a:pt x="419" y="105"/>
                    </a:lnTo>
                    <a:lnTo>
                      <a:pt x="286" y="278"/>
                    </a:lnTo>
                    <a:lnTo>
                      <a:pt x="152" y="190"/>
                    </a:lnTo>
                    <a:lnTo>
                      <a:pt x="0" y="369"/>
                    </a:lnTo>
                    <a:lnTo>
                      <a:pt x="36" y="400"/>
                    </a:lnTo>
                    <a:lnTo>
                      <a:pt x="162" y="252"/>
                    </a:lnTo>
                    <a:lnTo>
                      <a:pt x="298" y="343"/>
                    </a:lnTo>
                    <a:lnTo>
                      <a:pt x="428" y="171"/>
                    </a:lnTo>
                    <a:lnTo>
                      <a:pt x="564" y="278"/>
                    </a:lnTo>
                    <a:lnTo>
                      <a:pt x="733" y="71"/>
                    </a:lnTo>
                    <a:lnTo>
                      <a:pt x="771" y="105"/>
                    </a:lnTo>
                    <a:lnTo>
                      <a:pt x="7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sp>
        <p:nvSpPr>
          <p:cNvPr id="46" name="文本框 8"/>
          <p:cNvSpPr txBox="1"/>
          <p:nvPr/>
        </p:nvSpPr>
        <p:spPr>
          <a:xfrm flipH="1">
            <a:off x="748534" y="2524865"/>
            <a:ext cx="120586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Pattern:</a:t>
            </a:r>
          </a:p>
        </p:txBody>
      </p:sp>
      <p:sp>
        <p:nvSpPr>
          <p:cNvPr id="47" name="文本框 9"/>
          <p:cNvSpPr txBox="1"/>
          <p:nvPr/>
        </p:nvSpPr>
        <p:spPr>
          <a:xfrm flipH="1">
            <a:off x="837250" y="1149192"/>
            <a:ext cx="7076599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如今，丹灶人口增长很快，引发很多社会问题。请你根据要点写一篇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80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词的短文。写作要点：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/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引发的社会问题。（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点）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/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解决这些问题的方法。（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种）</a:t>
            </a:r>
            <a:endParaRPr lang="zh-CN" altLang="en-US" sz="18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027875" y="316230"/>
            <a:ext cx="1259681" cy="57150"/>
            <a:chOff x="3060700" y="4724400"/>
            <a:chExt cx="5955507" cy="31432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5515454" y="344805"/>
            <a:ext cx="1259681" cy="57150"/>
            <a:chOff x="3060700" y="4724400"/>
            <a:chExt cx="5955507" cy="31432"/>
          </a:xfrm>
        </p:grpSpPr>
        <p:cxnSp>
          <p:nvCxnSpPr>
            <p:cNvPr id="61" name="直接连接符 60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 Box 18"/>
          <p:cNvSpPr txBox="1">
            <a:spLocks noChangeArrowheads="1"/>
          </p:cNvSpPr>
          <p:nvPr/>
        </p:nvSpPr>
        <p:spPr bwMode="gray">
          <a:xfrm>
            <a:off x="3204528" y="4612"/>
            <a:ext cx="234109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Writing</a:t>
            </a:r>
          </a:p>
        </p:txBody>
      </p:sp>
      <p:sp>
        <p:nvSpPr>
          <p:cNvPr id="134" name="圆角矩形 133"/>
          <p:cNvSpPr/>
          <p:nvPr/>
        </p:nvSpPr>
        <p:spPr>
          <a:xfrm>
            <a:off x="837249" y="2871312"/>
            <a:ext cx="7438073" cy="2090738"/>
          </a:xfrm>
          <a:prstGeom prst="roundRect">
            <a:avLst>
              <a:gd name="adj" fmla="val 5266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42025" y="3051811"/>
            <a:ext cx="7259955" cy="173124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   </a:t>
            </a:r>
            <a:r>
              <a:rPr lang="en-US" altLang="zh-CN" sz="18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Danzao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is growing bigger and bigger because of the population increase.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   The population increase causes many social problems. </a:t>
            </a:r>
          </a:p>
          <a:p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First,_______________. Second,_____________. Third,______________.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   It's high time for us to solve these problems. First,_________.</a:t>
            </a:r>
          </a:p>
          <a:p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Second,_______________. Third,________________.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63" grpId="0"/>
      <p:bldP spid="134" grpId="0" animBg="1"/>
      <p:bldP spid="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165532" y="621646"/>
            <a:ext cx="2785442" cy="2785443"/>
          </a:xfrm>
          <a:prstGeom prst="ellipse">
            <a:avLst/>
          </a:prstGeom>
          <a:noFill/>
          <a:ln w="88900">
            <a:solidFill>
              <a:srgbClr val="118C3B"/>
            </a:solidFill>
          </a:ln>
          <a:effectLst>
            <a:innerShdw blurRad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468236" y="921896"/>
            <a:ext cx="2182488" cy="2182489"/>
            <a:chOff x="4624315" y="1229193"/>
            <a:chExt cx="2909984" cy="2909985"/>
          </a:xfrm>
        </p:grpSpPr>
        <p:grpSp>
          <p:nvGrpSpPr>
            <p:cNvPr id="3" name="组合 2"/>
            <p:cNvGrpSpPr/>
            <p:nvPr/>
          </p:nvGrpSpPr>
          <p:grpSpPr>
            <a:xfrm>
              <a:off x="4624315" y="1229193"/>
              <a:ext cx="2909984" cy="2909985"/>
              <a:chOff x="4403090" y="1494664"/>
              <a:chExt cx="2909984" cy="2909985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4744085" y="1903276"/>
                <a:ext cx="2450746" cy="2450747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4403090" y="1494664"/>
                <a:ext cx="2909984" cy="2909985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889000" dist="381000" dir="2700000">
                  <a:srgbClr val="5F6D6C">
                    <a:alpha val="4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420278" y="1894570"/>
              <a:ext cx="1573508" cy="160043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7200">
                  <a:solidFill>
                    <a:srgbClr val="118C3B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06</a:t>
              </a:r>
              <a:endParaRPr lang="en-US" altLang="zh-CN" sz="6000">
                <a:solidFill>
                  <a:srgbClr val="118C3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8" name="TextBox 17"/>
          <p:cNvSpPr txBox="1"/>
          <p:nvPr/>
        </p:nvSpPr>
        <p:spPr>
          <a:xfrm>
            <a:off x="1798797" y="3634741"/>
            <a:ext cx="5825014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118C3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</a:p>
        </p:txBody>
      </p:sp>
      <p:sp>
        <p:nvSpPr>
          <p:cNvPr id="10" name="矩形 9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229334" y="1349490"/>
            <a:ext cx="3160464" cy="3937808"/>
            <a:chOff x="7380501" y="2927403"/>
            <a:chExt cx="2311885" cy="2880513"/>
          </a:xfrm>
        </p:grpSpPr>
        <p:sp>
          <p:nvSpPr>
            <p:cNvPr id="72" name="椭圆 50"/>
            <p:cNvSpPr/>
            <p:nvPr/>
          </p:nvSpPr>
          <p:spPr>
            <a:xfrm rot="18900000">
              <a:off x="7501946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736600" dist="241300" dir="2700000">
                <a:srgbClr val="5F6D6C">
                  <a:alpha val="4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698563" y="1175388"/>
            <a:ext cx="5230653" cy="646331"/>
            <a:chOff x="3138664" y="1988744"/>
            <a:chExt cx="3381280" cy="861772"/>
          </a:xfrm>
        </p:grpSpPr>
        <p:sp>
          <p:nvSpPr>
            <p:cNvPr id="85" name="TextBox 11"/>
            <p:cNvSpPr txBox="1"/>
            <p:nvPr/>
          </p:nvSpPr>
          <p:spPr>
            <a:xfrm>
              <a:off x="3138664" y="1988744"/>
              <a:ext cx="3381280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Understand  the passage with reading skills </a:t>
              </a:r>
            </a:p>
          </p:txBody>
        </p:sp>
        <p:cxnSp>
          <p:nvCxnSpPr>
            <p:cNvPr id="86" name="直接连接符 85"/>
            <p:cNvCxnSpPr/>
            <p:nvPr/>
          </p:nvCxnSpPr>
          <p:spPr>
            <a:xfrm>
              <a:off x="3210703" y="2463724"/>
              <a:ext cx="3170701" cy="1397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>
          <a:xfrm>
            <a:off x="3809999" y="3366137"/>
            <a:ext cx="4751070" cy="646331"/>
            <a:chOff x="3046608" y="3285202"/>
            <a:chExt cx="3393189" cy="861774"/>
          </a:xfrm>
        </p:grpSpPr>
        <p:sp>
          <p:nvSpPr>
            <p:cNvPr id="91" name="TextBox 51"/>
            <p:cNvSpPr txBox="1"/>
            <p:nvPr/>
          </p:nvSpPr>
          <p:spPr>
            <a:xfrm>
              <a:off x="3046608" y="3285202"/>
              <a:ext cx="314053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Have the awareness of protecting environment</a:t>
              </a:r>
            </a:p>
          </p:txBody>
        </p:sp>
        <p:cxnSp>
          <p:nvCxnSpPr>
            <p:cNvPr id="92" name="直接连接符 91"/>
            <p:cNvCxnSpPr/>
            <p:nvPr/>
          </p:nvCxnSpPr>
          <p:spPr>
            <a:xfrm flipV="1">
              <a:off x="3230368" y="3692872"/>
              <a:ext cx="3209429" cy="1524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组合 95"/>
          <p:cNvGrpSpPr/>
          <p:nvPr/>
        </p:nvGrpSpPr>
        <p:grpSpPr>
          <a:xfrm>
            <a:off x="3946209" y="2260762"/>
            <a:ext cx="4390073" cy="923330"/>
            <a:chOff x="3379312" y="4884555"/>
            <a:chExt cx="3140530" cy="1231104"/>
          </a:xfrm>
        </p:grpSpPr>
        <p:sp>
          <p:nvSpPr>
            <p:cNvPr id="97" name="TextBox 59"/>
            <p:cNvSpPr txBox="1"/>
            <p:nvPr/>
          </p:nvSpPr>
          <p:spPr>
            <a:xfrm>
              <a:off x="3379312" y="4884555"/>
              <a:ext cx="3140530" cy="123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Retell the passage and write a report </a:t>
              </a:r>
            </a:p>
            <a:p>
              <a:pPr algn="ctr"/>
              <a:r>
                <a:rPr lang="en-US" altLang="zh-CN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with the mind-map</a:t>
              </a:r>
            </a:p>
          </p:txBody>
        </p:sp>
        <p:cxnSp>
          <p:nvCxnSpPr>
            <p:cNvPr id="98" name="直接连接符 97"/>
            <p:cNvCxnSpPr/>
            <p:nvPr/>
          </p:nvCxnSpPr>
          <p:spPr>
            <a:xfrm flipV="1">
              <a:off x="3419855" y="5299210"/>
              <a:ext cx="3099987" cy="952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组合 98"/>
          <p:cNvGrpSpPr/>
          <p:nvPr/>
        </p:nvGrpSpPr>
        <p:grpSpPr>
          <a:xfrm>
            <a:off x="3173658" y="1108506"/>
            <a:ext cx="524891" cy="524891"/>
            <a:chOff x="2627784" y="1701415"/>
            <a:chExt cx="605681" cy="605681"/>
          </a:xfrm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0" name="椭圆 99"/>
            <p:cNvSpPr/>
            <p:nvPr/>
          </p:nvSpPr>
          <p:spPr>
            <a:xfrm>
              <a:off x="2627784" y="1701415"/>
              <a:ext cx="605681" cy="605681"/>
            </a:xfrm>
            <a:prstGeom prst="ellipse">
              <a:avLst/>
            </a:prstGeom>
            <a:solidFill>
              <a:srgbClr val="90C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01" name="Group 27"/>
            <p:cNvGrpSpPr>
              <a:grpSpLocks noChangeAspect="1"/>
            </p:cNvGrpSpPr>
            <p:nvPr/>
          </p:nvGrpSpPr>
          <p:grpSpPr>
            <a:xfrm>
              <a:off x="2754994" y="1831401"/>
              <a:ext cx="351260" cy="345708"/>
              <a:chOff x="-2952" y="-1157"/>
              <a:chExt cx="3605" cy="3548"/>
            </a:xfrm>
          </p:grpSpPr>
          <p:sp>
            <p:nvSpPr>
              <p:cNvPr id="102" name="Freeform 28"/>
              <p:cNvSpPr/>
              <p:nvPr/>
            </p:nvSpPr>
            <p:spPr bwMode="auto">
              <a:xfrm>
                <a:off x="-1015" y="806"/>
                <a:ext cx="574" cy="550"/>
              </a:xfrm>
              <a:custGeom>
                <a:avLst/>
                <a:gdLst>
                  <a:gd name="T0" fmla="*/ 181 w 243"/>
                  <a:gd name="T1" fmla="*/ 76 h 233"/>
                  <a:gd name="T2" fmla="*/ 172 w 243"/>
                  <a:gd name="T3" fmla="*/ 75 h 233"/>
                  <a:gd name="T4" fmla="*/ 154 w 243"/>
                  <a:gd name="T5" fmla="*/ 58 h 233"/>
                  <a:gd name="T6" fmla="*/ 133 w 243"/>
                  <a:gd name="T7" fmla="*/ 64 h 233"/>
                  <a:gd name="T8" fmla="*/ 75 w 243"/>
                  <a:gd name="T9" fmla="*/ 9 h 233"/>
                  <a:gd name="T10" fmla="*/ 13 w 243"/>
                  <a:gd name="T11" fmla="*/ 75 h 233"/>
                  <a:gd name="T12" fmla="*/ 71 w 243"/>
                  <a:gd name="T13" fmla="*/ 129 h 233"/>
                  <a:gd name="T14" fmla="*/ 69 w 243"/>
                  <a:gd name="T15" fmla="*/ 150 h 233"/>
                  <a:gd name="T16" fmla="*/ 86 w 243"/>
                  <a:gd name="T17" fmla="*/ 166 h 233"/>
                  <a:gd name="T18" fmla="*/ 88 w 243"/>
                  <a:gd name="T19" fmla="*/ 176 h 233"/>
                  <a:gd name="T20" fmla="*/ 150 w 243"/>
                  <a:gd name="T21" fmla="*/ 233 h 233"/>
                  <a:gd name="T22" fmla="*/ 243 w 243"/>
                  <a:gd name="T23" fmla="*/ 133 h 233"/>
                  <a:gd name="T24" fmla="*/ 181 w 243"/>
                  <a:gd name="T25" fmla="*/ 76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3" h="233">
                    <a:moveTo>
                      <a:pt x="181" y="76"/>
                    </a:moveTo>
                    <a:cubicBezTo>
                      <a:pt x="179" y="74"/>
                      <a:pt x="176" y="74"/>
                      <a:pt x="172" y="75"/>
                    </a:cubicBezTo>
                    <a:cubicBezTo>
                      <a:pt x="168" y="71"/>
                      <a:pt x="161" y="65"/>
                      <a:pt x="154" y="58"/>
                    </a:cubicBezTo>
                    <a:cubicBezTo>
                      <a:pt x="150" y="55"/>
                      <a:pt x="143" y="58"/>
                      <a:pt x="133" y="64"/>
                    </a:cubicBezTo>
                    <a:cubicBezTo>
                      <a:pt x="119" y="51"/>
                      <a:pt x="83" y="17"/>
                      <a:pt x="75" y="9"/>
                    </a:cubicBezTo>
                    <a:cubicBezTo>
                      <a:pt x="64" y="0"/>
                      <a:pt x="0" y="64"/>
                      <a:pt x="13" y="75"/>
                    </a:cubicBezTo>
                    <a:cubicBezTo>
                      <a:pt x="22" y="84"/>
                      <a:pt x="57" y="116"/>
                      <a:pt x="71" y="129"/>
                    </a:cubicBezTo>
                    <a:cubicBezTo>
                      <a:pt x="66" y="139"/>
                      <a:pt x="64" y="146"/>
                      <a:pt x="69" y="150"/>
                    </a:cubicBezTo>
                    <a:cubicBezTo>
                      <a:pt x="75" y="157"/>
                      <a:pt x="81" y="162"/>
                      <a:pt x="86" y="166"/>
                    </a:cubicBezTo>
                    <a:cubicBezTo>
                      <a:pt x="85" y="170"/>
                      <a:pt x="85" y="174"/>
                      <a:pt x="88" y="176"/>
                    </a:cubicBezTo>
                    <a:cubicBezTo>
                      <a:pt x="97" y="183"/>
                      <a:pt x="121" y="206"/>
                      <a:pt x="150" y="233"/>
                    </a:cubicBezTo>
                    <a:cubicBezTo>
                      <a:pt x="243" y="133"/>
                      <a:pt x="243" y="133"/>
                      <a:pt x="243" y="133"/>
                    </a:cubicBezTo>
                    <a:cubicBezTo>
                      <a:pt x="215" y="108"/>
                      <a:pt x="193" y="86"/>
                      <a:pt x="181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9"/>
              <p:cNvSpPr>
                <a:spLocks noEditPoints="1"/>
              </p:cNvSpPr>
              <p:nvPr/>
            </p:nvSpPr>
            <p:spPr bwMode="auto">
              <a:xfrm>
                <a:off x="-741" y="1052"/>
                <a:ext cx="1394" cy="1339"/>
              </a:xfrm>
              <a:custGeom>
                <a:avLst/>
                <a:gdLst>
                  <a:gd name="T0" fmla="*/ 383 w 590"/>
                  <a:gd name="T1" fmla="*/ 553 h 567"/>
                  <a:gd name="T2" fmla="*/ 20 w 590"/>
                  <a:gd name="T3" fmla="*/ 219 h 567"/>
                  <a:gd name="T4" fmla="*/ 20 w 590"/>
                  <a:gd name="T5" fmla="*/ 219 h 567"/>
                  <a:gd name="T6" fmla="*/ 2 w 590"/>
                  <a:gd name="T7" fmla="*/ 168 h 567"/>
                  <a:gd name="T8" fmla="*/ 2 w 590"/>
                  <a:gd name="T9" fmla="*/ 168 h 567"/>
                  <a:gd name="T10" fmla="*/ 22 w 590"/>
                  <a:gd name="T11" fmla="*/ 116 h 567"/>
                  <a:gd name="T12" fmla="*/ 22 w 590"/>
                  <a:gd name="T13" fmla="*/ 116 h 567"/>
                  <a:gd name="T14" fmla="*/ 56 w 590"/>
                  <a:gd name="T15" fmla="*/ 74 h 567"/>
                  <a:gd name="T16" fmla="*/ 56 w 590"/>
                  <a:gd name="T17" fmla="*/ 74 h 567"/>
                  <a:gd name="T18" fmla="*/ 137 w 590"/>
                  <a:gd name="T19" fmla="*/ 8 h 567"/>
                  <a:gd name="T20" fmla="*/ 137 w 590"/>
                  <a:gd name="T21" fmla="*/ 8 h 567"/>
                  <a:gd name="T22" fmla="*/ 175 w 590"/>
                  <a:gd name="T23" fmla="*/ 1 h 567"/>
                  <a:gd name="T24" fmla="*/ 175 w 590"/>
                  <a:gd name="T25" fmla="*/ 1 h 567"/>
                  <a:gd name="T26" fmla="*/ 209 w 590"/>
                  <a:gd name="T27" fmla="*/ 16 h 567"/>
                  <a:gd name="T28" fmla="*/ 209 w 590"/>
                  <a:gd name="T29" fmla="*/ 16 h 567"/>
                  <a:gd name="T30" fmla="*/ 573 w 590"/>
                  <a:gd name="T31" fmla="*/ 351 h 567"/>
                  <a:gd name="T32" fmla="*/ 573 w 590"/>
                  <a:gd name="T33" fmla="*/ 351 h 567"/>
                  <a:gd name="T34" fmla="*/ 573 w 590"/>
                  <a:gd name="T35" fmla="*/ 351 h 567"/>
                  <a:gd name="T36" fmla="*/ 589 w 590"/>
                  <a:gd name="T37" fmla="*/ 394 h 567"/>
                  <a:gd name="T38" fmla="*/ 589 w 590"/>
                  <a:gd name="T39" fmla="*/ 394 h 567"/>
                  <a:gd name="T40" fmla="*/ 581 w 590"/>
                  <a:gd name="T41" fmla="*/ 420 h 567"/>
                  <a:gd name="T42" fmla="*/ 581 w 590"/>
                  <a:gd name="T43" fmla="*/ 420 h 567"/>
                  <a:gd name="T44" fmla="*/ 571 w 590"/>
                  <a:gd name="T45" fmla="*/ 435 h 567"/>
                  <a:gd name="T46" fmla="*/ 571 w 590"/>
                  <a:gd name="T47" fmla="*/ 435 h 567"/>
                  <a:gd name="T48" fmla="*/ 547 w 590"/>
                  <a:gd name="T49" fmla="*/ 466 h 567"/>
                  <a:gd name="T50" fmla="*/ 547 w 590"/>
                  <a:gd name="T51" fmla="*/ 466 h 567"/>
                  <a:gd name="T52" fmla="*/ 485 w 590"/>
                  <a:gd name="T53" fmla="*/ 531 h 567"/>
                  <a:gd name="T54" fmla="*/ 485 w 590"/>
                  <a:gd name="T55" fmla="*/ 531 h 567"/>
                  <a:gd name="T56" fmla="*/ 442 w 590"/>
                  <a:gd name="T57" fmla="*/ 562 h 567"/>
                  <a:gd name="T58" fmla="*/ 442 w 590"/>
                  <a:gd name="T59" fmla="*/ 562 h 567"/>
                  <a:gd name="T60" fmla="*/ 414 w 590"/>
                  <a:gd name="T61" fmla="*/ 566 h 567"/>
                  <a:gd name="T62" fmla="*/ 414 w 590"/>
                  <a:gd name="T63" fmla="*/ 566 h 567"/>
                  <a:gd name="T64" fmla="*/ 414 w 590"/>
                  <a:gd name="T65" fmla="*/ 566 h 567"/>
                  <a:gd name="T66" fmla="*/ 414 w 590"/>
                  <a:gd name="T67" fmla="*/ 566 h 567"/>
                  <a:gd name="T68" fmla="*/ 383 w 590"/>
                  <a:gd name="T69" fmla="*/ 553 h 567"/>
                  <a:gd name="T70" fmla="*/ 422 w 590"/>
                  <a:gd name="T71" fmla="*/ 454 h 567"/>
                  <a:gd name="T72" fmla="*/ 425 w 590"/>
                  <a:gd name="T73" fmla="*/ 452 h 567"/>
                  <a:gd name="T74" fmla="*/ 425 w 590"/>
                  <a:gd name="T75" fmla="*/ 452 h 567"/>
                  <a:gd name="T76" fmla="*/ 476 w 590"/>
                  <a:gd name="T77" fmla="*/ 397 h 567"/>
                  <a:gd name="T78" fmla="*/ 476 w 590"/>
                  <a:gd name="T79" fmla="*/ 397 h 567"/>
                  <a:gd name="T80" fmla="*/ 476 w 590"/>
                  <a:gd name="T81" fmla="*/ 396 h 567"/>
                  <a:gd name="T82" fmla="*/ 476 w 590"/>
                  <a:gd name="T83" fmla="*/ 396 h 567"/>
                  <a:gd name="T84" fmla="*/ 163 w 590"/>
                  <a:gd name="T85" fmla="*/ 108 h 567"/>
                  <a:gd name="T86" fmla="*/ 163 w 590"/>
                  <a:gd name="T87" fmla="*/ 108 h 567"/>
                  <a:gd name="T88" fmla="*/ 157 w 590"/>
                  <a:gd name="T89" fmla="*/ 113 h 567"/>
                  <a:gd name="T90" fmla="*/ 157 w 590"/>
                  <a:gd name="T91" fmla="*/ 113 h 567"/>
                  <a:gd name="T92" fmla="*/ 112 w 590"/>
                  <a:gd name="T93" fmla="*/ 160 h 567"/>
                  <a:gd name="T94" fmla="*/ 112 w 590"/>
                  <a:gd name="T95" fmla="*/ 160 h 567"/>
                  <a:gd name="T96" fmla="*/ 108 w 590"/>
                  <a:gd name="T97" fmla="*/ 165 h 567"/>
                  <a:gd name="T98" fmla="*/ 108 w 590"/>
                  <a:gd name="T99" fmla="*/ 165 h 567"/>
                  <a:gd name="T100" fmla="*/ 422 w 590"/>
                  <a:gd name="T101" fmla="*/ 454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90" h="567">
                    <a:moveTo>
                      <a:pt x="383" y="553"/>
                    </a:moveTo>
                    <a:cubicBezTo>
                      <a:pt x="374" y="544"/>
                      <a:pt x="31" y="229"/>
                      <a:pt x="20" y="219"/>
                    </a:cubicBezTo>
                    <a:cubicBezTo>
                      <a:pt x="20" y="219"/>
                      <a:pt x="20" y="219"/>
                      <a:pt x="20" y="219"/>
                    </a:cubicBezTo>
                    <a:cubicBezTo>
                      <a:pt x="4" y="204"/>
                      <a:pt x="0" y="181"/>
                      <a:pt x="2" y="168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4" y="144"/>
                      <a:pt x="13" y="131"/>
                      <a:pt x="22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32" y="101"/>
                      <a:pt x="43" y="87"/>
                      <a:pt x="56" y="74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82" y="46"/>
                      <a:pt x="108" y="23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7" y="4"/>
                      <a:pt x="157" y="0"/>
                      <a:pt x="175" y="1"/>
                    </a:cubicBezTo>
                    <a:cubicBezTo>
                      <a:pt x="175" y="1"/>
                      <a:pt x="175" y="1"/>
                      <a:pt x="175" y="1"/>
                    </a:cubicBezTo>
                    <a:cubicBezTo>
                      <a:pt x="185" y="2"/>
                      <a:pt x="199" y="6"/>
                      <a:pt x="209" y="16"/>
                    </a:cubicBezTo>
                    <a:cubicBezTo>
                      <a:pt x="209" y="16"/>
                      <a:pt x="209" y="16"/>
                      <a:pt x="209" y="16"/>
                    </a:cubicBezTo>
                    <a:cubicBezTo>
                      <a:pt x="218" y="25"/>
                      <a:pt x="556" y="335"/>
                      <a:pt x="573" y="351"/>
                    </a:cubicBezTo>
                    <a:cubicBezTo>
                      <a:pt x="573" y="351"/>
                      <a:pt x="573" y="351"/>
                      <a:pt x="573" y="351"/>
                    </a:cubicBezTo>
                    <a:cubicBezTo>
                      <a:pt x="573" y="351"/>
                      <a:pt x="573" y="351"/>
                      <a:pt x="573" y="351"/>
                    </a:cubicBezTo>
                    <a:cubicBezTo>
                      <a:pt x="589" y="367"/>
                      <a:pt x="590" y="386"/>
                      <a:pt x="589" y="394"/>
                    </a:cubicBezTo>
                    <a:cubicBezTo>
                      <a:pt x="589" y="394"/>
                      <a:pt x="589" y="394"/>
                      <a:pt x="589" y="394"/>
                    </a:cubicBezTo>
                    <a:cubicBezTo>
                      <a:pt x="587" y="409"/>
                      <a:pt x="583" y="414"/>
                      <a:pt x="581" y="420"/>
                    </a:cubicBezTo>
                    <a:cubicBezTo>
                      <a:pt x="581" y="420"/>
                      <a:pt x="581" y="420"/>
                      <a:pt x="581" y="420"/>
                    </a:cubicBezTo>
                    <a:cubicBezTo>
                      <a:pt x="578" y="425"/>
                      <a:pt x="575" y="430"/>
                      <a:pt x="571" y="435"/>
                    </a:cubicBezTo>
                    <a:cubicBezTo>
                      <a:pt x="571" y="435"/>
                      <a:pt x="571" y="435"/>
                      <a:pt x="571" y="435"/>
                    </a:cubicBezTo>
                    <a:cubicBezTo>
                      <a:pt x="564" y="445"/>
                      <a:pt x="556" y="455"/>
                      <a:pt x="547" y="466"/>
                    </a:cubicBezTo>
                    <a:cubicBezTo>
                      <a:pt x="547" y="466"/>
                      <a:pt x="547" y="466"/>
                      <a:pt x="547" y="466"/>
                    </a:cubicBezTo>
                    <a:cubicBezTo>
                      <a:pt x="528" y="488"/>
                      <a:pt x="506" y="512"/>
                      <a:pt x="485" y="531"/>
                    </a:cubicBezTo>
                    <a:cubicBezTo>
                      <a:pt x="485" y="531"/>
                      <a:pt x="485" y="531"/>
                      <a:pt x="485" y="531"/>
                    </a:cubicBezTo>
                    <a:cubicBezTo>
                      <a:pt x="471" y="543"/>
                      <a:pt x="461" y="553"/>
                      <a:pt x="442" y="562"/>
                    </a:cubicBezTo>
                    <a:cubicBezTo>
                      <a:pt x="442" y="562"/>
                      <a:pt x="442" y="562"/>
                      <a:pt x="442" y="562"/>
                    </a:cubicBezTo>
                    <a:cubicBezTo>
                      <a:pt x="436" y="564"/>
                      <a:pt x="429" y="567"/>
                      <a:pt x="414" y="566"/>
                    </a:cubicBezTo>
                    <a:cubicBezTo>
                      <a:pt x="414" y="566"/>
                      <a:pt x="414" y="566"/>
                      <a:pt x="414" y="566"/>
                    </a:cubicBezTo>
                    <a:cubicBezTo>
                      <a:pt x="414" y="566"/>
                      <a:pt x="414" y="566"/>
                      <a:pt x="414" y="566"/>
                    </a:cubicBezTo>
                    <a:cubicBezTo>
                      <a:pt x="414" y="566"/>
                      <a:pt x="414" y="566"/>
                      <a:pt x="414" y="566"/>
                    </a:cubicBezTo>
                    <a:cubicBezTo>
                      <a:pt x="406" y="566"/>
                      <a:pt x="394" y="562"/>
                      <a:pt x="383" y="553"/>
                    </a:cubicBezTo>
                    <a:close/>
                    <a:moveTo>
                      <a:pt x="422" y="454"/>
                    </a:moveTo>
                    <a:cubicBezTo>
                      <a:pt x="423" y="453"/>
                      <a:pt x="424" y="453"/>
                      <a:pt x="425" y="452"/>
                    </a:cubicBezTo>
                    <a:cubicBezTo>
                      <a:pt x="425" y="452"/>
                      <a:pt x="425" y="452"/>
                      <a:pt x="425" y="452"/>
                    </a:cubicBezTo>
                    <a:cubicBezTo>
                      <a:pt x="441" y="436"/>
                      <a:pt x="461" y="415"/>
                      <a:pt x="476" y="397"/>
                    </a:cubicBezTo>
                    <a:cubicBezTo>
                      <a:pt x="476" y="397"/>
                      <a:pt x="476" y="397"/>
                      <a:pt x="476" y="397"/>
                    </a:cubicBezTo>
                    <a:cubicBezTo>
                      <a:pt x="476" y="397"/>
                      <a:pt x="476" y="397"/>
                      <a:pt x="476" y="396"/>
                    </a:cubicBezTo>
                    <a:cubicBezTo>
                      <a:pt x="476" y="396"/>
                      <a:pt x="476" y="396"/>
                      <a:pt x="476" y="396"/>
                    </a:cubicBezTo>
                    <a:cubicBezTo>
                      <a:pt x="388" y="313"/>
                      <a:pt x="241" y="181"/>
                      <a:pt x="163" y="108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1" y="110"/>
                      <a:pt x="159" y="112"/>
                      <a:pt x="157" y="113"/>
                    </a:cubicBezTo>
                    <a:cubicBezTo>
                      <a:pt x="157" y="113"/>
                      <a:pt x="157" y="113"/>
                      <a:pt x="157" y="113"/>
                    </a:cubicBezTo>
                    <a:cubicBezTo>
                      <a:pt x="142" y="126"/>
                      <a:pt x="124" y="145"/>
                      <a:pt x="112" y="160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10" y="162"/>
                      <a:pt x="109" y="164"/>
                      <a:pt x="108" y="165"/>
                    </a:cubicBezTo>
                    <a:cubicBezTo>
                      <a:pt x="108" y="165"/>
                      <a:pt x="108" y="165"/>
                      <a:pt x="108" y="165"/>
                    </a:cubicBezTo>
                    <a:cubicBezTo>
                      <a:pt x="185" y="237"/>
                      <a:pt x="335" y="373"/>
                      <a:pt x="422" y="4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30"/>
              <p:cNvSpPr>
                <a:spLocks noEditPoints="1"/>
              </p:cNvSpPr>
              <p:nvPr/>
            </p:nvSpPr>
            <p:spPr bwMode="auto">
              <a:xfrm>
                <a:off x="-2952" y="-1157"/>
                <a:ext cx="2488" cy="2492"/>
              </a:xfrm>
              <a:custGeom>
                <a:avLst/>
                <a:gdLst>
                  <a:gd name="T0" fmla="*/ 482 w 1053"/>
                  <a:gd name="T1" fmla="*/ 1042 h 1055"/>
                  <a:gd name="T2" fmla="*/ 177 w 1053"/>
                  <a:gd name="T3" fmla="*/ 906 h 1055"/>
                  <a:gd name="T4" fmla="*/ 177 w 1053"/>
                  <a:gd name="T5" fmla="*/ 906 h 1055"/>
                  <a:gd name="T6" fmla="*/ 13 w 1053"/>
                  <a:gd name="T7" fmla="*/ 483 h 1055"/>
                  <a:gd name="T8" fmla="*/ 13 w 1053"/>
                  <a:gd name="T9" fmla="*/ 483 h 1055"/>
                  <a:gd name="T10" fmla="*/ 148 w 1053"/>
                  <a:gd name="T11" fmla="*/ 177 h 1055"/>
                  <a:gd name="T12" fmla="*/ 148 w 1053"/>
                  <a:gd name="T13" fmla="*/ 177 h 1055"/>
                  <a:gd name="T14" fmla="*/ 148 w 1053"/>
                  <a:gd name="T15" fmla="*/ 177 h 1055"/>
                  <a:gd name="T16" fmla="*/ 571 w 1053"/>
                  <a:gd name="T17" fmla="*/ 13 h 1055"/>
                  <a:gd name="T18" fmla="*/ 571 w 1053"/>
                  <a:gd name="T19" fmla="*/ 13 h 1055"/>
                  <a:gd name="T20" fmla="*/ 877 w 1053"/>
                  <a:gd name="T21" fmla="*/ 148 h 1055"/>
                  <a:gd name="T22" fmla="*/ 877 w 1053"/>
                  <a:gd name="T23" fmla="*/ 148 h 1055"/>
                  <a:gd name="T24" fmla="*/ 1040 w 1053"/>
                  <a:gd name="T25" fmla="*/ 572 h 1055"/>
                  <a:gd name="T26" fmla="*/ 1040 w 1053"/>
                  <a:gd name="T27" fmla="*/ 572 h 1055"/>
                  <a:gd name="T28" fmla="*/ 905 w 1053"/>
                  <a:gd name="T29" fmla="*/ 878 h 1055"/>
                  <a:gd name="T30" fmla="*/ 905 w 1053"/>
                  <a:gd name="T31" fmla="*/ 878 h 1055"/>
                  <a:gd name="T32" fmla="*/ 483 w 1053"/>
                  <a:gd name="T33" fmla="*/ 1042 h 1055"/>
                  <a:gd name="T34" fmla="*/ 483 w 1053"/>
                  <a:gd name="T35" fmla="*/ 1042 h 1055"/>
                  <a:gd name="T36" fmla="*/ 482 w 1053"/>
                  <a:gd name="T37" fmla="*/ 1042 h 1055"/>
                  <a:gd name="T38" fmla="*/ 221 w 1053"/>
                  <a:gd name="T39" fmla="*/ 244 h 1055"/>
                  <a:gd name="T40" fmla="*/ 221 w 1053"/>
                  <a:gd name="T41" fmla="*/ 244 h 1055"/>
                  <a:gd name="T42" fmla="*/ 112 w 1053"/>
                  <a:gd name="T43" fmla="*/ 491 h 1055"/>
                  <a:gd name="T44" fmla="*/ 112 w 1053"/>
                  <a:gd name="T45" fmla="*/ 491 h 1055"/>
                  <a:gd name="T46" fmla="*/ 244 w 1053"/>
                  <a:gd name="T47" fmla="*/ 834 h 1055"/>
                  <a:gd name="T48" fmla="*/ 244 w 1053"/>
                  <a:gd name="T49" fmla="*/ 834 h 1055"/>
                  <a:gd name="T50" fmla="*/ 491 w 1053"/>
                  <a:gd name="T51" fmla="*/ 943 h 1055"/>
                  <a:gd name="T52" fmla="*/ 491 w 1053"/>
                  <a:gd name="T53" fmla="*/ 943 h 1055"/>
                  <a:gd name="T54" fmla="*/ 833 w 1053"/>
                  <a:gd name="T55" fmla="*/ 810 h 1055"/>
                  <a:gd name="T56" fmla="*/ 833 w 1053"/>
                  <a:gd name="T57" fmla="*/ 810 h 1055"/>
                  <a:gd name="T58" fmla="*/ 942 w 1053"/>
                  <a:gd name="T59" fmla="*/ 563 h 1055"/>
                  <a:gd name="T60" fmla="*/ 942 w 1053"/>
                  <a:gd name="T61" fmla="*/ 563 h 1055"/>
                  <a:gd name="T62" fmla="*/ 810 w 1053"/>
                  <a:gd name="T63" fmla="*/ 221 h 1055"/>
                  <a:gd name="T64" fmla="*/ 810 w 1053"/>
                  <a:gd name="T65" fmla="*/ 221 h 1055"/>
                  <a:gd name="T66" fmla="*/ 563 w 1053"/>
                  <a:gd name="T67" fmla="*/ 111 h 1055"/>
                  <a:gd name="T68" fmla="*/ 563 w 1053"/>
                  <a:gd name="T69" fmla="*/ 111 h 1055"/>
                  <a:gd name="T70" fmla="*/ 221 w 1053"/>
                  <a:gd name="T71" fmla="*/ 244 h 1055"/>
                  <a:gd name="T72" fmla="*/ 221 w 1053"/>
                  <a:gd name="T73" fmla="*/ 244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53" h="1055">
                    <a:moveTo>
                      <a:pt x="482" y="1042"/>
                    </a:moveTo>
                    <a:cubicBezTo>
                      <a:pt x="372" y="1032"/>
                      <a:pt x="264" y="987"/>
                      <a:pt x="177" y="906"/>
                    </a:cubicBezTo>
                    <a:cubicBezTo>
                      <a:pt x="177" y="906"/>
                      <a:pt x="177" y="906"/>
                      <a:pt x="177" y="906"/>
                    </a:cubicBezTo>
                    <a:cubicBezTo>
                      <a:pt x="55" y="794"/>
                      <a:pt x="0" y="636"/>
                      <a:pt x="13" y="483"/>
                    </a:cubicBezTo>
                    <a:cubicBezTo>
                      <a:pt x="13" y="483"/>
                      <a:pt x="13" y="483"/>
                      <a:pt x="13" y="483"/>
                    </a:cubicBezTo>
                    <a:cubicBezTo>
                      <a:pt x="23" y="373"/>
                      <a:pt x="68" y="264"/>
                      <a:pt x="148" y="177"/>
                    </a:cubicBezTo>
                    <a:cubicBezTo>
                      <a:pt x="148" y="177"/>
                      <a:pt x="148" y="177"/>
                      <a:pt x="148" y="177"/>
                    </a:cubicBezTo>
                    <a:cubicBezTo>
                      <a:pt x="148" y="177"/>
                      <a:pt x="148" y="177"/>
                      <a:pt x="148" y="177"/>
                    </a:cubicBezTo>
                    <a:cubicBezTo>
                      <a:pt x="261" y="55"/>
                      <a:pt x="418" y="0"/>
                      <a:pt x="571" y="13"/>
                    </a:cubicBezTo>
                    <a:cubicBezTo>
                      <a:pt x="571" y="13"/>
                      <a:pt x="571" y="13"/>
                      <a:pt x="571" y="13"/>
                    </a:cubicBezTo>
                    <a:cubicBezTo>
                      <a:pt x="681" y="22"/>
                      <a:pt x="789" y="67"/>
                      <a:pt x="877" y="148"/>
                    </a:cubicBezTo>
                    <a:cubicBezTo>
                      <a:pt x="877" y="148"/>
                      <a:pt x="877" y="148"/>
                      <a:pt x="877" y="148"/>
                    </a:cubicBezTo>
                    <a:cubicBezTo>
                      <a:pt x="998" y="261"/>
                      <a:pt x="1053" y="418"/>
                      <a:pt x="1040" y="572"/>
                    </a:cubicBezTo>
                    <a:cubicBezTo>
                      <a:pt x="1040" y="572"/>
                      <a:pt x="1040" y="572"/>
                      <a:pt x="1040" y="572"/>
                    </a:cubicBezTo>
                    <a:cubicBezTo>
                      <a:pt x="1031" y="682"/>
                      <a:pt x="986" y="790"/>
                      <a:pt x="905" y="878"/>
                    </a:cubicBezTo>
                    <a:cubicBezTo>
                      <a:pt x="905" y="878"/>
                      <a:pt x="905" y="878"/>
                      <a:pt x="905" y="878"/>
                    </a:cubicBezTo>
                    <a:cubicBezTo>
                      <a:pt x="793" y="999"/>
                      <a:pt x="635" y="1055"/>
                      <a:pt x="483" y="1042"/>
                    </a:cubicBezTo>
                    <a:cubicBezTo>
                      <a:pt x="483" y="1042"/>
                      <a:pt x="483" y="1042"/>
                      <a:pt x="483" y="1042"/>
                    </a:cubicBezTo>
                    <a:cubicBezTo>
                      <a:pt x="482" y="1042"/>
                      <a:pt x="482" y="1042"/>
                      <a:pt x="482" y="1042"/>
                    </a:cubicBezTo>
                    <a:close/>
                    <a:moveTo>
                      <a:pt x="221" y="244"/>
                    </a:moveTo>
                    <a:cubicBezTo>
                      <a:pt x="221" y="244"/>
                      <a:pt x="221" y="244"/>
                      <a:pt x="221" y="244"/>
                    </a:cubicBezTo>
                    <a:cubicBezTo>
                      <a:pt x="155" y="315"/>
                      <a:pt x="119" y="402"/>
                      <a:pt x="112" y="491"/>
                    </a:cubicBezTo>
                    <a:cubicBezTo>
                      <a:pt x="112" y="491"/>
                      <a:pt x="112" y="491"/>
                      <a:pt x="112" y="491"/>
                    </a:cubicBezTo>
                    <a:cubicBezTo>
                      <a:pt x="101" y="615"/>
                      <a:pt x="145" y="743"/>
                      <a:pt x="244" y="834"/>
                    </a:cubicBezTo>
                    <a:cubicBezTo>
                      <a:pt x="244" y="834"/>
                      <a:pt x="244" y="834"/>
                      <a:pt x="244" y="834"/>
                    </a:cubicBezTo>
                    <a:cubicBezTo>
                      <a:pt x="315" y="899"/>
                      <a:pt x="402" y="935"/>
                      <a:pt x="491" y="943"/>
                    </a:cubicBezTo>
                    <a:cubicBezTo>
                      <a:pt x="491" y="943"/>
                      <a:pt x="491" y="943"/>
                      <a:pt x="491" y="943"/>
                    </a:cubicBezTo>
                    <a:cubicBezTo>
                      <a:pt x="615" y="954"/>
                      <a:pt x="742" y="909"/>
                      <a:pt x="833" y="810"/>
                    </a:cubicBezTo>
                    <a:cubicBezTo>
                      <a:pt x="833" y="810"/>
                      <a:pt x="833" y="810"/>
                      <a:pt x="833" y="810"/>
                    </a:cubicBezTo>
                    <a:cubicBezTo>
                      <a:pt x="898" y="740"/>
                      <a:pt x="934" y="652"/>
                      <a:pt x="942" y="563"/>
                    </a:cubicBezTo>
                    <a:cubicBezTo>
                      <a:pt x="942" y="563"/>
                      <a:pt x="942" y="563"/>
                      <a:pt x="942" y="563"/>
                    </a:cubicBezTo>
                    <a:cubicBezTo>
                      <a:pt x="952" y="439"/>
                      <a:pt x="908" y="312"/>
                      <a:pt x="810" y="221"/>
                    </a:cubicBezTo>
                    <a:cubicBezTo>
                      <a:pt x="810" y="221"/>
                      <a:pt x="810" y="221"/>
                      <a:pt x="810" y="221"/>
                    </a:cubicBezTo>
                    <a:cubicBezTo>
                      <a:pt x="739" y="155"/>
                      <a:pt x="652" y="119"/>
                      <a:pt x="563" y="111"/>
                    </a:cubicBezTo>
                    <a:cubicBezTo>
                      <a:pt x="563" y="111"/>
                      <a:pt x="563" y="111"/>
                      <a:pt x="563" y="111"/>
                    </a:cubicBezTo>
                    <a:cubicBezTo>
                      <a:pt x="439" y="101"/>
                      <a:pt x="312" y="145"/>
                      <a:pt x="221" y="244"/>
                    </a:cubicBezTo>
                    <a:cubicBezTo>
                      <a:pt x="221" y="244"/>
                      <a:pt x="221" y="244"/>
                      <a:pt x="221" y="2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205092" y="3309647"/>
            <a:ext cx="524891" cy="524891"/>
            <a:chOff x="2636173" y="3306483"/>
            <a:chExt cx="605681" cy="605681"/>
          </a:xfrm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6" name="椭圆 105"/>
            <p:cNvSpPr/>
            <p:nvPr/>
          </p:nvSpPr>
          <p:spPr>
            <a:xfrm>
              <a:off x="2636173" y="3306483"/>
              <a:ext cx="605681" cy="605681"/>
            </a:xfrm>
            <a:prstGeom prst="ellipse">
              <a:avLst/>
            </a:prstGeom>
            <a:solidFill>
              <a:srgbClr val="90C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07" name="Group 35"/>
            <p:cNvGrpSpPr>
              <a:grpSpLocks noChangeAspect="1"/>
            </p:cNvGrpSpPr>
            <p:nvPr/>
          </p:nvGrpSpPr>
          <p:grpSpPr>
            <a:xfrm>
              <a:off x="2768702" y="3443936"/>
              <a:ext cx="340622" cy="330774"/>
              <a:chOff x="-82" y="533"/>
              <a:chExt cx="1349" cy="1310"/>
            </a:xfrm>
          </p:grpSpPr>
          <p:sp>
            <p:nvSpPr>
              <p:cNvPr id="108" name="Freeform 36"/>
              <p:cNvSpPr>
                <a:spLocks noEditPoints="1"/>
              </p:cNvSpPr>
              <p:nvPr/>
            </p:nvSpPr>
            <p:spPr bwMode="auto">
              <a:xfrm>
                <a:off x="-82" y="849"/>
                <a:ext cx="1072" cy="994"/>
              </a:xfrm>
              <a:custGeom>
                <a:avLst/>
                <a:gdLst>
                  <a:gd name="T0" fmla="*/ 225 w 454"/>
                  <a:gd name="T1" fmla="*/ 0 h 421"/>
                  <a:gd name="T2" fmla="*/ 304 w 454"/>
                  <a:gd name="T3" fmla="*/ 16 h 421"/>
                  <a:gd name="T4" fmla="*/ 411 w 454"/>
                  <a:gd name="T5" fmla="*/ 280 h 421"/>
                  <a:gd name="T6" fmla="*/ 225 w 454"/>
                  <a:gd name="T7" fmla="*/ 403 h 421"/>
                  <a:gd name="T8" fmla="*/ 224 w 454"/>
                  <a:gd name="T9" fmla="*/ 403 h 421"/>
                  <a:gd name="T10" fmla="*/ 224 w 454"/>
                  <a:gd name="T11" fmla="*/ 403 h 421"/>
                  <a:gd name="T12" fmla="*/ 219 w 454"/>
                  <a:gd name="T13" fmla="*/ 405 h 421"/>
                  <a:gd name="T14" fmla="*/ 145 w 454"/>
                  <a:gd name="T15" fmla="*/ 421 h 421"/>
                  <a:gd name="T16" fmla="*/ 84 w 454"/>
                  <a:gd name="T17" fmla="*/ 412 h 421"/>
                  <a:gd name="T18" fmla="*/ 81 w 454"/>
                  <a:gd name="T19" fmla="*/ 409 h 421"/>
                  <a:gd name="T20" fmla="*/ 127 w 454"/>
                  <a:gd name="T21" fmla="*/ 382 h 421"/>
                  <a:gd name="T22" fmla="*/ 125 w 454"/>
                  <a:gd name="T23" fmla="*/ 376 h 421"/>
                  <a:gd name="T24" fmla="*/ 40 w 454"/>
                  <a:gd name="T25" fmla="*/ 123 h 421"/>
                  <a:gd name="T26" fmla="*/ 225 w 454"/>
                  <a:gd name="T27" fmla="*/ 0 h 421"/>
                  <a:gd name="T28" fmla="*/ 225 w 454"/>
                  <a:gd name="T29" fmla="*/ 21 h 421"/>
                  <a:gd name="T30" fmla="*/ 59 w 454"/>
                  <a:gd name="T31" fmla="*/ 132 h 421"/>
                  <a:gd name="T32" fmla="*/ 136 w 454"/>
                  <a:gd name="T33" fmla="*/ 358 h 421"/>
                  <a:gd name="T34" fmla="*/ 146 w 454"/>
                  <a:gd name="T35" fmla="*/ 391 h 421"/>
                  <a:gd name="T36" fmla="*/ 146 w 454"/>
                  <a:gd name="T37" fmla="*/ 391 h 421"/>
                  <a:gd name="T38" fmla="*/ 146 w 454"/>
                  <a:gd name="T39" fmla="*/ 392 h 421"/>
                  <a:gd name="T40" fmla="*/ 141 w 454"/>
                  <a:gd name="T41" fmla="*/ 399 h 421"/>
                  <a:gd name="T42" fmla="*/ 145 w 454"/>
                  <a:gd name="T43" fmla="*/ 399 h 421"/>
                  <a:gd name="T44" fmla="*/ 210 w 454"/>
                  <a:gd name="T45" fmla="*/ 385 h 421"/>
                  <a:gd name="T46" fmla="*/ 224 w 454"/>
                  <a:gd name="T47" fmla="*/ 382 h 421"/>
                  <a:gd name="T48" fmla="*/ 225 w 454"/>
                  <a:gd name="T49" fmla="*/ 382 h 421"/>
                  <a:gd name="T50" fmla="*/ 391 w 454"/>
                  <a:gd name="T51" fmla="*/ 272 h 421"/>
                  <a:gd name="T52" fmla="*/ 295 w 454"/>
                  <a:gd name="T53" fmla="*/ 36 h 421"/>
                  <a:gd name="T54" fmla="*/ 225 w 454"/>
                  <a:gd name="T55" fmla="*/ 21 h 421"/>
                  <a:gd name="T56" fmla="*/ 225 w 454"/>
                  <a:gd name="T57" fmla="*/ 21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53" h="421">
                    <a:moveTo>
                      <a:pt x="225" y="0"/>
                    </a:moveTo>
                    <a:cubicBezTo>
                      <a:pt x="252" y="0"/>
                      <a:pt x="278" y="5"/>
                      <a:pt x="304" y="16"/>
                    </a:cubicBezTo>
                    <a:cubicBezTo>
                      <a:pt x="406" y="59"/>
                      <a:pt x="454" y="177"/>
                      <a:pt x="411" y="280"/>
                    </a:cubicBezTo>
                    <a:cubicBezTo>
                      <a:pt x="379" y="357"/>
                      <a:pt x="304" y="403"/>
                      <a:pt x="225" y="403"/>
                    </a:cubicBezTo>
                    <a:cubicBezTo>
                      <a:pt x="225" y="403"/>
                      <a:pt x="225" y="403"/>
                      <a:pt x="224" y="403"/>
                    </a:cubicBezTo>
                    <a:cubicBezTo>
                      <a:pt x="224" y="403"/>
                      <a:pt x="224" y="403"/>
                      <a:pt x="224" y="403"/>
                    </a:cubicBezTo>
                    <a:cubicBezTo>
                      <a:pt x="223" y="403"/>
                      <a:pt x="221" y="404"/>
                      <a:pt x="219" y="405"/>
                    </a:cubicBezTo>
                    <a:cubicBezTo>
                      <a:pt x="194" y="417"/>
                      <a:pt x="168" y="421"/>
                      <a:pt x="145" y="421"/>
                    </a:cubicBezTo>
                    <a:cubicBezTo>
                      <a:pt x="118" y="421"/>
                      <a:pt x="95" y="416"/>
                      <a:pt x="84" y="412"/>
                    </a:cubicBezTo>
                    <a:cubicBezTo>
                      <a:pt x="81" y="411"/>
                      <a:pt x="79" y="409"/>
                      <a:pt x="81" y="409"/>
                    </a:cubicBezTo>
                    <a:cubicBezTo>
                      <a:pt x="111" y="406"/>
                      <a:pt x="123" y="389"/>
                      <a:pt x="127" y="382"/>
                    </a:cubicBezTo>
                    <a:cubicBezTo>
                      <a:pt x="128" y="379"/>
                      <a:pt x="126" y="377"/>
                      <a:pt x="125" y="376"/>
                    </a:cubicBezTo>
                    <a:cubicBezTo>
                      <a:pt x="38" y="327"/>
                      <a:pt x="0" y="218"/>
                      <a:pt x="40" y="123"/>
                    </a:cubicBezTo>
                    <a:cubicBezTo>
                      <a:pt x="72" y="46"/>
                      <a:pt x="147" y="0"/>
                      <a:pt x="225" y="0"/>
                    </a:cubicBezTo>
                    <a:moveTo>
                      <a:pt x="225" y="21"/>
                    </a:moveTo>
                    <a:cubicBezTo>
                      <a:pt x="153" y="21"/>
                      <a:pt x="88" y="65"/>
                      <a:pt x="59" y="132"/>
                    </a:cubicBezTo>
                    <a:cubicBezTo>
                      <a:pt x="24" y="215"/>
                      <a:pt x="57" y="313"/>
                      <a:pt x="136" y="358"/>
                    </a:cubicBezTo>
                    <a:cubicBezTo>
                      <a:pt x="147" y="365"/>
                      <a:pt x="152" y="379"/>
                      <a:pt x="146" y="391"/>
                    </a:cubicBezTo>
                    <a:cubicBezTo>
                      <a:pt x="146" y="391"/>
                      <a:pt x="146" y="391"/>
                      <a:pt x="146" y="391"/>
                    </a:cubicBezTo>
                    <a:cubicBezTo>
                      <a:pt x="146" y="392"/>
                      <a:pt x="146" y="392"/>
                      <a:pt x="146" y="392"/>
                    </a:cubicBezTo>
                    <a:cubicBezTo>
                      <a:pt x="144" y="394"/>
                      <a:pt x="143" y="396"/>
                      <a:pt x="141" y="399"/>
                    </a:cubicBezTo>
                    <a:cubicBezTo>
                      <a:pt x="142" y="399"/>
                      <a:pt x="143" y="399"/>
                      <a:pt x="145" y="399"/>
                    </a:cubicBezTo>
                    <a:cubicBezTo>
                      <a:pt x="169" y="399"/>
                      <a:pt x="191" y="394"/>
                      <a:pt x="210" y="385"/>
                    </a:cubicBezTo>
                    <a:cubicBezTo>
                      <a:pt x="214" y="383"/>
                      <a:pt x="219" y="382"/>
                      <a:pt x="224" y="382"/>
                    </a:cubicBezTo>
                    <a:cubicBezTo>
                      <a:pt x="225" y="382"/>
                      <a:pt x="225" y="382"/>
                      <a:pt x="225" y="382"/>
                    </a:cubicBezTo>
                    <a:cubicBezTo>
                      <a:pt x="298" y="382"/>
                      <a:pt x="363" y="339"/>
                      <a:pt x="391" y="272"/>
                    </a:cubicBezTo>
                    <a:cubicBezTo>
                      <a:pt x="430" y="180"/>
                      <a:pt x="387" y="74"/>
                      <a:pt x="295" y="36"/>
                    </a:cubicBezTo>
                    <a:cubicBezTo>
                      <a:pt x="273" y="26"/>
                      <a:pt x="249" y="21"/>
                      <a:pt x="225" y="21"/>
                    </a:cubicBezTo>
                    <a:cubicBezTo>
                      <a:pt x="225" y="21"/>
                      <a:pt x="225" y="21"/>
                      <a:pt x="22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Oval 37"/>
              <p:cNvSpPr>
                <a:spLocks noChangeArrowheads="1"/>
              </p:cNvSpPr>
              <p:nvPr/>
            </p:nvSpPr>
            <p:spPr bwMode="auto">
              <a:xfrm>
                <a:off x="201" y="1291"/>
                <a:ext cx="121" cy="1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Oval 38"/>
              <p:cNvSpPr>
                <a:spLocks noChangeArrowheads="1"/>
              </p:cNvSpPr>
              <p:nvPr/>
            </p:nvSpPr>
            <p:spPr bwMode="auto">
              <a:xfrm>
                <a:off x="400" y="1291"/>
                <a:ext cx="118" cy="1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Oval 39"/>
              <p:cNvSpPr>
                <a:spLocks noChangeArrowheads="1"/>
              </p:cNvSpPr>
              <p:nvPr/>
            </p:nvSpPr>
            <p:spPr bwMode="auto">
              <a:xfrm>
                <a:off x="596" y="1291"/>
                <a:ext cx="118" cy="1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40"/>
              <p:cNvSpPr>
                <a:spLocks noEditPoints="1"/>
              </p:cNvSpPr>
              <p:nvPr/>
            </p:nvSpPr>
            <p:spPr bwMode="auto">
              <a:xfrm>
                <a:off x="440" y="533"/>
                <a:ext cx="827" cy="909"/>
              </a:xfrm>
              <a:custGeom>
                <a:avLst/>
                <a:gdLst>
                  <a:gd name="T0" fmla="*/ 242 w 350"/>
                  <a:gd name="T1" fmla="*/ 350 h 385"/>
                  <a:gd name="T2" fmla="*/ 243 w 350"/>
                  <a:gd name="T3" fmla="*/ 346 h 385"/>
                  <a:gd name="T4" fmla="*/ 316 w 350"/>
                  <a:gd name="T5" fmla="*/ 129 h 385"/>
                  <a:gd name="T6" fmla="*/ 90 w 350"/>
                  <a:gd name="T7" fmla="*/ 37 h 385"/>
                  <a:gd name="T8" fmla="*/ 0 w 350"/>
                  <a:gd name="T9" fmla="*/ 125 h 385"/>
                  <a:gd name="T10" fmla="*/ 4 w 350"/>
                  <a:gd name="T11" fmla="*/ 124 h 385"/>
                  <a:gd name="T12" fmla="*/ 86 w 350"/>
                  <a:gd name="T13" fmla="*/ 141 h 385"/>
                  <a:gd name="T14" fmla="*/ 151 w 350"/>
                  <a:gd name="T15" fmla="*/ 184 h 385"/>
                  <a:gd name="T16" fmla="*/ 164 w 350"/>
                  <a:gd name="T17" fmla="*/ 180 h 385"/>
                  <a:gd name="T18" fmla="*/ 186 w 350"/>
                  <a:gd name="T19" fmla="*/ 202 h 385"/>
                  <a:gd name="T20" fmla="*/ 180 w 350"/>
                  <a:gd name="T21" fmla="*/ 218 h 385"/>
                  <a:gd name="T22" fmla="*/ 210 w 350"/>
                  <a:gd name="T23" fmla="*/ 383 h 385"/>
                  <a:gd name="T24" fmla="*/ 278 w 350"/>
                  <a:gd name="T25" fmla="*/ 376 h 385"/>
                  <a:gd name="T26" fmla="*/ 281 w 350"/>
                  <a:gd name="T27" fmla="*/ 374 h 385"/>
                  <a:gd name="T28" fmla="*/ 242 w 350"/>
                  <a:gd name="T29" fmla="*/ 350 h 385"/>
                  <a:gd name="T30" fmla="*/ 216 w 350"/>
                  <a:gd name="T31" fmla="*/ 202 h 385"/>
                  <a:gd name="T32" fmla="*/ 239 w 350"/>
                  <a:gd name="T33" fmla="*/ 180 h 385"/>
                  <a:gd name="T34" fmla="*/ 261 w 350"/>
                  <a:gd name="T35" fmla="*/ 202 h 385"/>
                  <a:gd name="T36" fmla="*/ 239 w 350"/>
                  <a:gd name="T37" fmla="*/ 225 h 385"/>
                  <a:gd name="T38" fmla="*/ 216 w 350"/>
                  <a:gd name="T39" fmla="*/ 202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0" h="385">
                    <a:moveTo>
                      <a:pt x="242" y="350"/>
                    </a:moveTo>
                    <a:cubicBezTo>
                      <a:pt x="241" y="348"/>
                      <a:pt x="242" y="346"/>
                      <a:pt x="243" y="346"/>
                    </a:cubicBezTo>
                    <a:cubicBezTo>
                      <a:pt x="318" y="303"/>
                      <a:pt x="350" y="210"/>
                      <a:pt x="316" y="129"/>
                    </a:cubicBezTo>
                    <a:cubicBezTo>
                      <a:pt x="279" y="41"/>
                      <a:pt x="178" y="0"/>
                      <a:pt x="90" y="37"/>
                    </a:cubicBezTo>
                    <a:cubicBezTo>
                      <a:pt x="49" y="55"/>
                      <a:pt x="18" y="86"/>
                      <a:pt x="0" y="125"/>
                    </a:cubicBezTo>
                    <a:cubicBezTo>
                      <a:pt x="2" y="124"/>
                      <a:pt x="3" y="124"/>
                      <a:pt x="4" y="124"/>
                    </a:cubicBezTo>
                    <a:cubicBezTo>
                      <a:pt x="32" y="124"/>
                      <a:pt x="59" y="130"/>
                      <a:pt x="86" y="141"/>
                    </a:cubicBezTo>
                    <a:cubicBezTo>
                      <a:pt x="111" y="151"/>
                      <a:pt x="133" y="166"/>
                      <a:pt x="151" y="184"/>
                    </a:cubicBezTo>
                    <a:cubicBezTo>
                      <a:pt x="154" y="181"/>
                      <a:pt x="159" y="180"/>
                      <a:pt x="164" y="180"/>
                    </a:cubicBezTo>
                    <a:cubicBezTo>
                      <a:pt x="176" y="180"/>
                      <a:pt x="186" y="190"/>
                      <a:pt x="186" y="202"/>
                    </a:cubicBezTo>
                    <a:cubicBezTo>
                      <a:pt x="186" y="208"/>
                      <a:pt x="184" y="214"/>
                      <a:pt x="180" y="218"/>
                    </a:cubicBezTo>
                    <a:cubicBezTo>
                      <a:pt x="211" y="265"/>
                      <a:pt x="223" y="325"/>
                      <a:pt x="210" y="383"/>
                    </a:cubicBezTo>
                    <a:cubicBezTo>
                      <a:pt x="240" y="385"/>
                      <a:pt x="266" y="380"/>
                      <a:pt x="278" y="376"/>
                    </a:cubicBezTo>
                    <a:cubicBezTo>
                      <a:pt x="281" y="375"/>
                      <a:pt x="282" y="374"/>
                      <a:pt x="281" y="374"/>
                    </a:cubicBezTo>
                    <a:cubicBezTo>
                      <a:pt x="255" y="371"/>
                      <a:pt x="245" y="356"/>
                      <a:pt x="242" y="350"/>
                    </a:cubicBezTo>
                    <a:close/>
                    <a:moveTo>
                      <a:pt x="216" y="202"/>
                    </a:moveTo>
                    <a:cubicBezTo>
                      <a:pt x="216" y="190"/>
                      <a:pt x="226" y="180"/>
                      <a:pt x="239" y="180"/>
                    </a:cubicBezTo>
                    <a:cubicBezTo>
                      <a:pt x="251" y="180"/>
                      <a:pt x="261" y="190"/>
                      <a:pt x="261" y="202"/>
                    </a:cubicBezTo>
                    <a:cubicBezTo>
                      <a:pt x="261" y="215"/>
                      <a:pt x="251" y="225"/>
                      <a:pt x="239" y="225"/>
                    </a:cubicBezTo>
                    <a:cubicBezTo>
                      <a:pt x="226" y="225"/>
                      <a:pt x="216" y="215"/>
                      <a:pt x="216" y="2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3" name="组合 122"/>
          <p:cNvGrpSpPr/>
          <p:nvPr/>
        </p:nvGrpSpPr>
        <p:grpSpPr>
          <a:xfrm>
            <a:off x="3405116" y="2252744"/>
            <a:ext cx="524891" cy="524891"/>
            <a:chOff x="2627784" y="4911551"/>
            <a:chExt cx="605681" cy="605681"/>
          </a:xfrm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4" name="椭圆 123"/>
            <p:cNvSpPr/>
            <p:nvPr/>
          </p:nvSpPr>
          <p:spPr>
            <a:xfrm>
              <a:off x="2627784" y="4911551"/>
              <a:ext cx="605681" cy="605681"/>
            </a:xfrm>
            <a:prstGeom prst="ellipse">
              <a:avLst/>
            </a:prstGeom>
            <a:solidFill>
              <a:srgbClr val="90C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25" name="Group 55"/>
            <p:cNvGrpSpPr>
              <a:grpSpLocks noChangeAspect="1"/>
            </p:cNvGrpSpPr>
            <p:nvPr/>
          </p:nvGrpSpPr>
          <p:grpSpPr>
            <a:xfrm>
              <a:off x="2794107" y="5077284"/>
              <a:ext cx="273034" cy="274214"/>
              <a:chOff x="693" y="1040"/>
              <a:chExt cx="695" cy="698"/>
            </a:xfrm>
          </p:grpSpPr>
          <p:sp>
            <p:nvSpPr>
              <p:cNvPr id="126" name="Freeform 56"/>
              <p:cNvSpPr/>
              <p:nvPr/>
            </p:nvSpPr>
            <p:spPr bwMode="auto">
              <a:xfrm>
                <a:off x="693" y="1040"/>
                <a:ext cx="532" cy="698"/>
              </a:xfrm>
              <a:custGeom>
                <a:avLst/>
                <a:gdLst>
                  <a:gd name="T0" fmla="*/ 218 w 225"/>
                  <a:gd name="T1" fmla="*/ 259 h 295"/>
                  <a:gd name="T2" fmla="*/ 149 w 225"/>
                  <a:gd name="T3" fmla="*/ 136 h 295"/>
                  <a:gd name="T4" fmla="*/ 185 w 225"/>
                  <a:gd name="T5" fmla="*/ 74 h 295"/>
                  <a:gd name="T6" fmla="*/ 112 w 225"/>
                  <a:gd name="T7" fmla="*/ 1 h 295"/>
                  <a:gd name="T8" fmla="*/ 39 w 225"/>
                  <a:gd name="T9" fmla="*/ 73 h 295"/>
                  <a:gd name="T10" fmla="*/ 74 w 225"/>
                  <a:gd name="T11" fmla="*/ 136 h 295"/>
                  <a:gd name="T12" fmla="*/ 5 w 225"/>
                  <a:gd name="T13" fmla="*/ 259 h 295"/>
                  <a:gd name="T14" fmla="*/ 111 w 225"/>
                  <a:gd name="T15" fmla="*/ 295 h 295"/>
                  <a:gd name="T16" fmla="*/ 111 w 225"/>
                  <a:gd name="T17" fmla="*/ 295 h 295"/>
                  <a:gd name="T18" fmla="*/ 218 w 225"/>
                  <a:gd name="T19" fmla="*/ 259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5" h="295">
                    <a:moveTo>
                      <a:pt x="218" y="259"/>
                    </a:moveTo>
                    <a:cubicBezTo>
                      <a:pt x="225" y="175"/>
                      <a:pt x="169" y="145"/>
                      <a:pt x="149" y="136"/>
                    </a:cubicBezTo>
                    <a:cubicBezTo>
                      <a:pt x="170" y="123"/>
                      <a:pt x="185" y="100"/>
                      <a:pt x="185" y="74"/>
                    </a:cubicBezTo>
                    <a:cubicBezTo>
                      <a:pt x="185" y="33"/>
                      <a:pt x="152" y="1"/>
                      <a:pt x="112" y="1"/>
                    </a:cubicBezTo>
                    <a:cubicBezTo>
                      <a:pt x="72" y="0"/>
                      <a:pt x="39" y="33"/>
                      <a:pt x="39" y="73"/>
                    </a:cubicBezTo>
                    <a:cubicBezTo>
                      <a:pt x="39" y="100"/>
                      <a:pt x="53" y="123"/>
                      <a:pt x="74" y="136"/>
                    </a:cubicBezTo>
                    <a:cubicBezTo>
                      <a:pt x="54" y="145"/>
                      <a:pt x="0" y="176"/>
                      <a:pt x="5" y="259"/>
                    </a:cubicBezTo>
                    <a:cubicBezTo>
                      <a:pt x="5" y="259"/>
                      <a:pt x="2" y="293"/>
                      <a:pt x="111" y="295"/>
                    </a:cubicBezTo>
                    <a:cubicBezTo>
                      <a:pt x="111" y="295"/>
                      <a:pt x="111" y="295"/>
                      <a:pt x="111" y="295"/>
                    </a:cubicBezTo>
                    <a:cubicBezTo>
                      <a:pt x="220" y="294"/>
                      <a:pt x="218" y="259"/>
                      <a:pt x="218" y="2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7"/>
              <p:cNvSpPr>
                <a:spLocks noEditPoints="1"/>
              </p:cNvSpPr>
              <p:nvPr/>
            </p:nvSpPr>
            <p:spPr bwMode="auto">
              <a:xfrm>
                <a:off x="1088" y="1059"/>
                <a:ext cx="300" cy="612"/>
              </a:xfrm>
              <a:custGeom>
                <a:avLst/>
                <a:gdLst>
                  <a:gd name="T0" fmla="*/ 59 w 127"/>
                  <a:gd name="T1" fmla="*/ 259 h 259"/>
                  <a:gd name="T2" fmla="*/ 59 w 127"/>
                  <a:gd name="T3" fmla="*/ 259 h 259"/>
                  <a:gd name="T4" fmla="*/ 59 w 127"/>
                  <a:gd name="T5" fmla="*/ 259 h 259"/>
                  <a:gd name="T6" fmla="*/ 59 w 127"/>
                  <a:gd name="T7" fmla="*/ 259 h 259"/>
                  <a:gd name="T8" fmla="*/ 59 w 127"/>
                  <a:gd name="T9" fmla="*/ 259 h 259"/>
                  <a:gd name="T10" fmla="*/ 58 w 127"/>
                  <a:gd name="T11" fmla="*/ 247 h 259"/>
                  <a:gd name="T12" fmla="*/ 106 w 127"/>
                  <a:gd name="T13" fmla="*/ 235 h 259"/>
                  <a:gd name="T14" fmla="*/ 106 w 127"/>
                  <a:gd name="T15" fmla="*/ 235 h 259"/>
                  <a:gd name="T16" fmla="*/ 115 w 127"/>
                  <a:gd name="T17" fmla="*/ 225 h 259"/>
                  <a:gd name="T18" fmla="*/ 115 w 127"/>
                  <a:gd name="T19" fmla="*/ 225 h 259"/>
                  <a:gd name="T20" fmla="*/ 115 w 127"/>
                  <a:gd name="T21" fmla="*/ 225 h 259"/>
                  <a:gd name="T22" fmla="*/ 115 w 127"/>
                  <a:gd name="T23" fmla="*/ 225 h 259"/>
                  <a:gd name="T24" fmla="*/ 115 w 127"/>
                  <a:gd name="T25" fmla="*/ 224 h 259"/>
                  <a:gd name="T26" fmla="*/ 115 w 127"/>
                  <a:gd name="T27" fmla="*/ 224 h 259"/>
                  <a:gd name="T28" fmla="*/ 115 w 127"/>
                  <a:gd name="T29" fmla="*/ 213 h 259"/>
                  <a:gd name="T30" fmla="*/ 115 w 127"/>
                  <a:gd name="T31" fmla="*/ 213 h 259"/>
                  <a:gd name="T32" fmla="*/ 60 w 127"/>
                  <a:gd name="T33" fmla="*/ 126 h 259"/>
                  <a:gd name="T34" fmla="*/ 60 w 127"/>
                  <a:gd name="T35" fmla="*/ 126 h 259"/>
                  <a:gd name="T36" fmla="*/ 49 w 127"/>
                  <a:gd name="T37" fmla="*/ 121 h 259"/>
                  <a:gd name="T38" fmla="*/ 59 w 127"/>
                  <a:gd name="T39" fmla="*/ 115 h 259"/>
                  <a:gd name="T40" fmla="*/ 86 w 127"/>
                  <a:gd name="T41" fmla="*/ 68 h 259"/>
                  <a:gd name="T42" fmla="*/ 86 w 127"/>
                  <a:gd name="T43" fmla="*/ 68 h 259"/>
                  <a:gd name="T44" fmla="*/ 86 w 127"/>
                  <a:gd name="T45" fmla="*/ 68 h 259"/>
                  <a:gd name="T46" fmla="*/ 86 w 127"/>
                  <a:gd name="T47" fmla="*/ 68 h 259"/>
                  <a:gd name="T48" fmla="*/ 31 w 127"/>
                  <a:gd name="T49" fmla="*/ 12 h 259"/>
                  <a:gd name="T50" fmla="*/ 31 w 127"/>
                  <a:gd name="T51" fmla="*/ 12 h 259"/>
                  <a:gd name="T52" fmla="*/ 6 w 127"/>
                  <a:gd name="T53" fmla="*/ 18 h 259"/>
                  <a:gd name="T54" fmla="*/ 6 w 127"/>
                  <a:gd name="T55" fmla="*/ 18 h 259"/>
                  <a:gd name="T56" fmla="*/ 0 w 127"/>
                  <a:gd name="T57" fmla="*/ 8 h 259"/>
                  <a:gd name="T58" fmla="*/ 31 w 127"/>
                  <a:gd name="T59" fmla="*/ 0 h 259"/>
                  <a:gd name="T60" fmla="*/ 31 w 127"/>
                  <a:gd name="T61" fmla="*/ 0 h 259"/>
                  <a:gd name="T62" fmla="*/ 31 w 127"/>
                  <a:gd name="T63" fmla="*/ 0 h 259"/>
                  <a:gd name="T64" fmla="*/ 31 w 127"/>
                  <a:gd name="T65" fmla="*/ 0 h 259"/>
                  <a:gd name="T66" fmla="*/ 98 w 127"/>
                  <a:gd name="T67" fmla="*/ 68 h 259"/>
                  <a:gd name="T68" fmla="*/ 98 w 127"/>
                  <a:gd name="T69" fmla="*/ 68 h 259"/>
                  <a:gd name="T70" fmla="*/ 98 w 127"/>
                  <a:gd name="T71" fmla="*/ 68 h 259"/>
                  <a:gd name="T72" fmla="*/ 98 w 127"/>
                  <a:gd name="T73" fmla="*/ 68 h 259"/>
                  <a:gd name="T74" fmla="*/ 74 w 127"/>
                  <a:gd name="T75" fmla="*/ 120 h 259"/>
                  <a:gd name="T76" fmla="*/ 74 w 127"/>
                  <a:gd name="T77" fmla="*/ 120 h 259"/>
                  <a:gd name="T78" fmla="*/ 127 w 127"/>
                  <a:gd name="T79" fmla="*/ 213 h 259"/>
                  <a:gd name="T80" fmla="*/ 127 w 127"/>
                  <a:gd name="T81" fmla="*/ 213 h 259"/>
                  <a:gd name="T82" fmla="*/ 127 w 127"/>
                  <a:gd name="T83" fmla="*/ 225 h 259"/>
                  <a:gd name="T84" fmla="*/ 127 w 127"/>
                  <a:gd name="T85" fmla="*/ 225 h 259"/>
                  <a:gd name="T86" fmla="*/ 116 w 127"/>
                  <a:gd name="T87" fmla="*/ 242 h 259"/>
                  <a:gd name="T88" fmla="*/ 116 w 127"/>
                  <a:gd name="T89" fmla="*/ 242 h 259"/>
                  <a:gd name="T90" fmla="*/ 59 w 127"/>
                  <a:gd name="T91" fmla="*/ 259 h 259"/>
                  <a:gd name="T92" fmla="*/ 59 w 127"/>
                  <a:gd name="T93" fmla="*/ 259 h 259"/>
                  <a:gd name="T94" fmla="*/ 58 w 127"/>
                  <a:gd name="T95" fmla="*/ 247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7" h="259">
                    <a:moveTo>
                      <a:pt x="59" y="259"/>
                    </a:moveTo>
                    <a:cubicBezTo>
                      <a:pt x="59" y="259"/>
                      <a:pt x="59" y="259"/>
                      <a:pt x="59" y="259"/>
                    </a:cubicBezTo>
                    <a:cubicBezTo>
                      <a:pt x="59" y="259"/>
                      <a:pt x="59" y="259"/>
                      <a:pt x="59" y="259"/>
                    </a:cubicBezTo>
                    <a:cubicBezTo>
                      <a:pt x="59" y="259"/>
                      <a:pt x="59" y="259"/>
                      <a:pt x="59" y="259"/>
                    </a:cubicBezTo>
                    <a:cubicBezTo>
                      <a:pt x="59" y="259"/>
                      <a:pt x="59" y="259"/>
                      <a:pt x="59" y="259"/>
                    </a:cubicBezTo>
                    <a:close/>
                    <a:moveTo>
                      <a:pt x="58" y="247"/>
                    </a:moveTo>
                    <a:cubicBezTo>
                      <a:pt x="84" y="245"/>
                      <a:pt x="98" y="240"/>
                      <a:pt x="106" y="235"/>
                    </a:cubicBezTo>
                    <a:cubicBezTo>
                      <a:pt x="106" y="235"/>
                      <a:pt x="106" y="235"/>
                      <a:pt x="106" y="235"/>
                    </a:cubicBezTo>
                    <a:cubicBezTo>
                      <a:pt x="113" y="230"/>
                      <a:pt x="114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15" y="224"/>
                      <a:pt x="115" y="224"/>
                      <a:pt x="115" y="224"/>
                    </a:cubicBezTo>
                    <a:cubicBezTo>
                      <a:pt x="115" y="224"/>
                      <a:pt x="115" y="224"/>
                      <a:pt x="115" y="224"/>
                    </a:cubicBezTo>
                    <a:cubicBezTo>
                      <a:pt x="115" y="220"/>
                      <a:pt x="115" y="216"/>
                      <a:pt x="115" y="213"/>
                    </a:cubicBezTo>
                    <a:cubicBezTo>
                      <a:pt x="115" y="213"/>
                      <a:pt x="115" y="213"/>
                      <a:pt x="115" y="213"/>
                    </a:cubicBezTo>
                    <a:cubicBezTo>
                      <a:pt x="115" y="154"/>
                      <a:pt x="75" y="133"/>
                      <a:pt x="60" y="126"/>
                    </a:cubicBezTo>
                    <a:cubicBezTo>
                      <a:pt x="60" y="126"/>
                      <a:pt x="60" y="126"/>
                      <a:pt x="60" y="126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59" y="115"/>
                      <a:pt x="59" y="115"/>
                      <a:pt x="59" y="115"/>
                    </a:cubicBezTo>
                    <a:cubicBezTo>
                      <a:pt x="75" y="106"/>
                      <a:pt x="86" y="88"/>
                      <a:pt x="86" y="68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6" y="37"/>
                      <a:pt x="62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22" y="12"/>
                      <a:pt x="13" y="14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9" y="3"/>
                      <a:pt x="20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68" y="0"/>
                      <a:pt x="98" y="30"/>
                      <a:pt x="98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8" y="89"/>
                      <a:pt x="89" y="107"/>
                      <a:pt x="74" y="120"/>
                    </a:cubicBezTo>
                    <a:cubicBezTo>
                      <a:pt x="74" y="120"/>
                      <a:pt x="74" y="120"/>
                      <a:pt x="74" y="120"/>
                    </a:cubicBezTo>
                    <a:cubicBezTo>
                      <a:pt x="94" y="131"/>
                      <a:pt x="127" y="157"/>
                      <a:pt x="127" y="213"/>
                    </a:cubicBezTo>
                    <a:cubicBezTo>
                      <a:pt x="127" y="213"/>
                      <a:pt x="127" y="213"/>
                      <a:pt x="127" y="213"/>
                    </a:cubicBezTo>
                    <a:cubicBezTo>
                      <a:pt x="127" y="217"/>
                      <a:pt x="127" y="221"/>
                      <a:pt x="127" y="225"/>
                    </a:cubicBezTo>
                    <a:cubicBezTo>
                      <a:pt x="127" y="225"/>
                      <a:pt x="127" y="225"/>
                      <a:pt x="127" y="225"/>
                    </a:cubicBezTo>
                    <a:cubicBezTo>
                      <a:pt x="127" y="227"/>
                      <a:pt x="125" y="235"/>
                      <a:pt x="116" y="242"/>
                    </a:cubicBezTo>
                    <a:cubicBezTo>
                      <a:pt x="116" y="242"/>
                      <a:pt x="116" y="242"/>
                      <a:pt x="116" y="242"/>
                    </a:cubicBezTo>
                    <a:cubicBezTo>
                      <a:pt x="107" y="249"/>
                      <a:pt x="90" y="256"/>
                      <a:pt x="59" y="259"/>
                    </a:cubicBezTo>
                    <a:cubicBezTo>
                      <a:pt x="59" y="259"/>
                      <a:pt x="59" y="259"/>
                      <a:pt x="59" y="259"/>
                    </a:cubicBezTo>
                    <a:cubicBezTo>
                      <a:pt x="58" y="247"/>
                      <a:pt x="58" y="247"/>
                      <a:pt x="58" y="2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36" name="Group 4"/>
          <p:cNvGrpSpPr>
            <a:grpSpLocks noChangeAspect="1"/>
          </p:cNvGrpSpPr>
          <p:nvPr/>
        </p:nvGrpSpPr>
        <p:grpSpPr>
          <a:xfrm rot="19764056">
            <a:off x="1980482" y="1677389"/>
            <a:ext cx="712496" cy="663581"/>
            <a:chOff x="1164" y="687"/>
            <a:chExt cx="3219" cy="2998"/>
          </a:xfrm>
          <a:solidFill>
            <a:srgbClr val="90CE4F"/>
          </a:solidFill>
          <a:effectLst/>
        </p:grpSpPr>
        <p:sp>
          <p:nvSpPr>
            <p:cNvPr id="137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456565">
                <a:spcBef>
                  <a:spcPct val="0"/>
                </a:spcBef>
                <a:spcAft>
                  <a:spcPct val="0"/>
                </a:spcAft>
                <a:defRPr/>
              </a:pPr>
              <a:endParaRPr lang="zh-HK" altLang="en-US">
                <a:latin typeface="+mn-lt"/>
                <a:ea typeface="+mn-ea"/>
              </a:endParaRPr>
            </a:p>
          </p:txBody>
        </p:sp>
        <p:sp>
          <p:nvSpPr>
            <p:cNvPr id="138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456565">
                <a:spcBef>
                  <a:spcPct val="0"/>
                </a:spcBef>
                <a:spcAft>
                  <a:spcPct val="0"/>
                </a:spcAft>
                <a:defRPr/>
              </a:pPr>
              <a:endParaRPr lang="zh-HK" altLang="en-US">
                <a:latin typeface="+mn-lt"/>
                <a:ea typeface="+mn-ea"/>
              </a:endParaRPr>
            </a:p>
          </p:txBody>
        </p:sp>
      </p:grpSp>
      <p:sp>
        <p:nvSpPr>
          <p:cNvPr id="139" name="Text Box 18"/>
          <p:cNvSpPr txBox="1">
            <a:spLocks noChangeArrowheads="1"/>
          </p:cNvSpPr>
          <p:nvPr/>
        </p:nvSpPr>
        <p:spPr bwMode="gray">
          <a:xfrm>
            <a:off x="1506975" y="2743865"/>
            <a:ext cx="160694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Aims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483400" y="2571722"/>
            <a:ext cx="1598638" cy="0"/>
          </a:xfrm>
          <a:prstGeom prst="line">
            <a:avLst/>
          </a:prstGeom>
          <a:ln>
            <a:solidFill>
              <a:srgbClr val="90C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674021" y="362426"/>
            <a:ext cx="1369219" cy="57150"/>
            <a:chOff x="3060700" y="4724400"/>
            <a:chExt cx="5955507" cy="31432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6299837" y="362426"/>
            <a:ext cx="1369219" cy="57150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Box 18"/>
          <p:cNvSpPr txBox="1">
            <a:spLocks noChangeArrowheads="1"/>
          </p:cNvSpPr>
          <p:nvPr/>
        </p:nvSpPr>
        <p:spPr bwMode="gray">
          <a:xfrm>
            <a:off x="3082292" y="131446"/>
            <a:ext cx="321754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300" b="1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Learning Aims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5454970" y="487680"/>
            <a:ext cx="1259681" cy="57150"/>
            <a:chOff x="3060700" y="4724400"/>
            <a:chExt cx="5955507" cy="3143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2027875" y="487680"/>
            <a:ext cx="1259681" cy="57150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 bwMode="auto">
          <a:xfrm>
            <a:off x="3689035" y="1436847"/>
            <a:ext cx="1765935" cy="882968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style>
          <a:lnRef idx="2">
            <a:srgbClr val="BABD3D">
              <a:shade val="50000"/>
            </a:srgbClr>
          </a:lnRef>
          <a:fillRef idx="1">
            <a:srgbClr val="BABD3D"/>
          </a:fillRef>
          <a:effectRef idx="0">
            <a:srgbClr val="BABD3D"/>
          </a:effectRef>
          <a:fontRef idx="minor">
            <a:srgbClr val="FFFFFF"/>
          </a:fontRef>
        </p:style>
        <p:txBody>
          <a:bodyPr lIns="68580" tIns="34290" rIns="68580" bIns="34290" anchor="ctr">
            <a:noAutofit/>
          </a:bodyPr>
          <a:lstStyle/>
          <a:p>
            <a:pPr algn="ctr" fontAlgn="base">
              <a:defRPr/>
            </a:pPr>
            <a:r>
              <a:rPr lang="en-US" altLang="zh-CN" sz="18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Our growing population</a:t>
            </a:r>
          </a:p>
        </p:txBody>
      </p:sp>
      <p:sp>
        <p:nvSpPr>
          <p:cNvPr id="18" name="矩形 17"/>
          <p:cNvSpPr/>
          <p:nvPr>
            <p:custDataLst>
              <p:tags r:id="rId2"/>
            </p:custDataLst>
          </p:nvPr>
        </p:nvSpPr>
        <p:spPr bwMode="auto">
          <a:xfrm>
            <a:off x="2718437" y="2910840"/>
            <a:ext cx="1315641" cy="64651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style>
          <a:lnRef idx="2">
            <a:srgbClr val="BABD3D">
              <a:shade val="50000"/>
            </a:srgbClr>
          </a:lnRef>
          <a:fillRef idx="1">
            <a:srgbClr val="BABD3D"/>
          </a:fillRef>
          <a:effectRef idx="0">
            <a:srgbClr val="BABD3D"/>
          </a:effectRef>
          <a:fontRef idx="minor">
            <a:srgbClr val="FFFFFF"/>
          </a:fontRef>
        </p:style>
        <p:txBody>
          <a:bodyPr lIns="68580" tIns="34290" rIns="68580" bIns="34290" anchor="ctr">
            <a:normAutofit/>
          </a:bodyPr>
          <a:lstStyle/>
          <a:p>
            <a:pPr algn="ctr" fontAlgn="base">
              <a:defRPr/>
            </a:pPr>
            <a:r>
              <a:rPr lang="en-US" altLang="zh-CN" sz="18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Causes</a:t>
            </a:r>
          </a:p>
        </p:txBody>
      </p:sp>
      <p:sp>
        <p:nvSpPr>
          <p:cNvPr id="19" name="矩形 18"/>
          <p:cNvSpPr/>
          <p:nvPr>
            <p:custDataLst>
              <p:tags r:id="rId3"/>
            </p:custDataLst>
          </p:nvPr>
        </p:nvSpPr>
        <p:spPr bwMode="auto">
          <a:xfrm>
            <a:off x="4817745" y="2909887"/>
            <a:ext cx="1420178" cy="64770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style>
          <a:lnRef idx="2">
            <a:srgbClr val="BABD3D">
              <a:shade val="50000"/>
            </a:srgbClr>
          </a:lnRef>
          <a:fillRef idx="1">
            <a:srgbClr val="BABD3D"/>
          </a:fillRef>
          <a:effectRef idx="0">
            <a:srgbClr val="BABD3D"/>
          </a:effectRef>
          <a:fontRef idx="minor">
            <a:srgbClr val="FFFFFF"/>
          </a:fontRef>
        </p:style>
        <p:txBody>
          <a:bodyPr lIns="68580" tIns="34290" rIns="68580" bIns="34290" anchor="ctr">
            <a:normAutofit/>
          </a:bodyPr>
          <a:lstStyle/>
          <a:p>
            <a:pPr algn="ctr" fontAlgn="base">
              <a:defRPr/>
            </a:pPr>
            <a:r>
              <a:rPr lang="en-US" altLang="zh-CN" sz="18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Problems</a:t>
            </a:r>
          </a:p>
        </p:txBody>
      </p:sp>
      <p:sp>
        <p:nvSpPr>
          <p:cNvPr id="20" name="矩形 19"/>
          <p:cNvSpPr/>
          <p:nvPr>
            <p:custDataLst>
              <p:tags r:id="rId4"/>
            </p:custDataLst>
          </p:nvPr>
        </p:nvSpPr>
        <p:spPr bwMode="auto">
          <a:xfrm>
            <a:off x="2093119" y="3990737"/>
            <a:ext cx="1081088" cy="64770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style>
          <a:lnRef idx="2">
            <a:srgbClr val="BABD3D">
              <a:shade val="50000"/>
            </a:srgbClr>
          </a:lnRef>
          <a:fillRef idx="1">
            <a:srgbClr val="BABD3D"/>
          </a:fillRef>
          <a:effectRef idx="0">
            <a:srgbClr val="BABD3D"/>
          </a:effectRef>
          <a:fontRef idx="minor">
            <a:srgbClr val="FFFFFF"/>
          </a:fontRef>
        </p:style>
        <p:txBody>
          <a:bodyPr lIns="68580" tIns="34290" rIns="68580" bIns="34290" anchor="ctr">
            <a:normAutofit/>
          </a:bodyPr>
          <a:lstStyle/>
          <a:p>
            <a:pPr algn="ctr" fontAlgn="base">
              <a:defRPr/>
            </a:pPr>
            <a:r>
              <a:rPr lang="en-US" altLang="zh-CN" sz="18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many babies</a:t>
            </a:r>
          </a:p>
        </p:txBody>
      </p:sp>
      <p:sp>
        <p:nvSpPr>
          <p:cNvPr id="23" name="矩形 22"/>
          <p:cNvSpPr/>
          <p:nvPr>
            <p:custDataLst>
              <p:tags r:id="rId5"/>
            </p:custDataLst>
          </p:nvPr>
        </p:nvSpPr>
        <p:spPr bwMode="auto">
          <a:xfrm>
            <a:off x="4121467" y="3990737"/>
            <a:ext cx="1081088" cy="64770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style>
          <a:lnRef idx="2">
            <a:srgbClr val="BABD3D">
              <a:shade val="50000"/>
            </a:srgbClr>
          </a:lnRef>
          <a:fillRef idx="1">
            <a:srgbClr val="BABD3D"/>
          </a:fillRef>
          <a:effectRef idx="0">
            <a:srgbClr val="BABD3D"/>
          </a:effectRef>
          <a:fontRef idx="minor">
            <a:srgbClr val="FFFFFF"/>
          </a:fontRef>
        </p:style>
        <p:txBody>
          <a:bodyPr lIns="68580" tIns="34290" rIns="68580" bIns="34290" anchor="ctr">
            <a:normAutofit/>
          </a:bodyPr>
          <a:lstStyle/>
          <a:p>
            <a:pPr algn="ctr" fontAlgn="base">
              <a:defRPr/>
            </a:pPr>
            <a:r>
              <a:rPr lang="en-US" altLang="zh-CN" sz="18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traffic</a:t>
            </a:r>
          </a:p>
        </p:txBody>
      </p:sp>
      <p:sp>
        <p:nvSpPr>
          <p:cNvPr id="24" name="矩形 23"/>
          <p:cNvSpPr/>
          <p:nvPr>
            <p:custDataLst>
              <p:tags r:id="rId6"/>
            </p:custDataLst>
          </p:nvPr>
        </p:nvSpPr>
        <p:spPr bwMode="auto">
          <a:xfrm>
            <a:off x="5551173" y="3990975"/>
            <a:ext cx="1126331" cy="64770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style>
          <a:lnRef idx="2">
            <a:srgbClr val="BABD3D">
              <a:shade val="50000"/>
            </a:srgbClr>
          </a:lnRef>
          <a:fillRef idx="1">
            <a:srgbClr val="BABD3D"/>
          </a:fillRef>
          <a:effectRef idx="0">
            <a:srgbClr val="BABD3D"/>
          </a:effectRef>
          <a:fontRef idx="minor">
            <a:srgbClr val="FFFFFF"/>
          </a:fontRef>
        </p:style>
        <p:txBody>
          <a:bodyPr lIns="68580" tIns="34290" rIns="68580" bIns="34290" anchor="ctr">
            <a:normAutofit/>
          </a:bodyPr>
          <a:lstStyle/>
          <a:p>
            <a:pPr algn="ctr" fontAlgn="base">
              <a:defRPr/>
            </a:pPr>
            <a:r>
              <a:rPr lang="en-US" altLang="zh-CN" sz="18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noise</a:t>
            </a:r>
          </a:p>
        </p:txBody>
      </p:sp>
      <p:grpSp>
        <p:nvGrpSpPr>
          <p:cNvPr id="22549" name="组合 11"/>
          <p:cNvGrpSpPr/>
          <p:nvPr/>
        </p:nvGrpSpPr>
        <p:grpSpPr>
          <a:xfrm>
            <a:off x="3967164" y="2470786"/>
            <a:ext cx="1170623" cy="377666"/>
            <a:chOff x="5253707" y="2652468"/>
            <a:chExt cx="1684586" cy="835874"/>
          </a:xfrm>
        </p:grpSpPr>
        <p:cxnSp>
          <p:nvCxnSpPr>
            <p:cNvPr id="25" name="直接箭头连接符 24"/>
            <p:cNvCxnSpPr/>
            <p:nvPr>
              <p:custDataLst>
                <p:tags r:id="rId10"/>
              </p:custDataLst>
            </p:nvPr>
          </p:nvCxnSpPr>
          <p:spPr>
            <a:xfrm rot="1200000" flipH="1">
              <a:off x="5253707" y="2652469"/>
              <a:ext cx="3177" cy="835873"/>
            </a:xfrm>
            <a:prstGeom prst="straightConnector1">
              <a:avLst/>
            </a:prstGeom>
            <a:ln w="38100">
              <a:solidFill>
                <a:srgbClr val="BABD3D"/>
              </a:solidFill>
              <a:tailEnd type="triangle"/>
            </a:ln>
          </p:spPr>
          <p:style>
            <a:lnRef idx="1">
              <a:srgbClr val="BABD3D"/>
            </a:lnRef>
            <a:fillRef idx="0">
              <a:srgbClr val="BABD3D"/>
            </a:fillRef>
            <a:effectRef idx="0">
              <a:srgbClr val="BABD3D"/>
            </a:effectRef>
            <a:fontRef idx="minor">
              <a:srgbClr val="3D3F41"/>
            </a:fontRef>
          </p:style>
        </p:cxnSp>
        <p:cxnSp>
          <p:nvCxnSpPr>
            <p:cNvPr id="26" name="直接箭头连接符 25"/>
            <p:cNvCxnSpPr/>
            <p:nvPr>
              <p:custDataLst>
                <p:tags r:id="rId11"/>
              </p:custDataLst>
            </p:nvPr>
          </p:nvCxnSpPr>
          <p:spPr>
            <a:xfrm rot="-1200000" flipH="1">
              <a:off x="6935116" y="2652468"/>
              <a:ext cx="3177" cy="835873"/>
            </a:xfrm>
            <a:prstGeom prst="straightConnector1">
              <a:avLst/>
            </a:prstGeom>
            <a:ln w="38100">
              <a:solidFill>
                <a:srgbClr val="BABD3D"/>
              </a:solidFill>
              <a:tailEnd type="triangle"/>
            </a:ln>
          </p:spPr>
          <p:style>
            <a:lnRef idx="1">
              <a:srgbClr val="BABD3D"/>
            </a:lnRef>
            <a:fillRef idx="0">
              <a:srgbClr val="BABD3D"/>
            </a:fillRef>
            <a:effectRef idx="0">
              <a:srgbClr val="BABD3D"/>
            </a:effectRef>
            <a:fontRef idx="minor">
              <a:srgbClr val="3D3F41"/>
            </a:fontRef>
          </p:style>
        </p:cxnSp>
      </p:grpSp>
      <p:cxnSp>
        <p:nvCxnSpPr>
          <p:cNvPr id="27" name="直接箭头连接符 26"/>
          <p:cNvCxnSpPr/>
          <p:nvPr>
            <p:custDataLst>
              <p:tags r:id="rId7"/>
            </p:custDataLst>
          </p:nvPr>
        </p:nvCxnSpPr>
        <p:spPr>
          <a:xfrm rot="1200000" flipH="1">
            <a:off x="2885839" y="3608786"/>
            <a:ext cx="1191" cy="394097"/>
          </a:xfrm>
          <a:prstGeom prst="straightConnector1">
            <a:avLst/>
          </a:prstGeom>
          <a:ln w="38100">
            <a:solidFill>
              <a:srgbClr val="BABD3D"/>
            </a:solidFill>
            <a:tailEnd type="triangle"/>
          </a:ln>
        </p:spPr>
        <p:style>
          <a:lnRef idx="1">
            <a:srgbClr val="BABD3D"/>
          </a:lnRef>
          <a:fillRef idx="0">
            <a:srgbClr val="BABD3D"/>
          </a:fillRef>
          <a:effectRef idx="0">
            <a:srgbClr val="BABD3D"/>
          </a:effectRef>
          <a:fontRef idx="minor">
            <a:srgbClr val="3D3F41"/>
          </a:fontRef>
        </p:style>
      </p:cxnSp>
      <p:grpSp>
        <p:nvGrpSpPr>
          <p:cNvPr id="22556" name="组合 15"/>
          <p:cNvGrpSpPr/>
          <p:nvPr/>
        </p:nvGrpSpPr>
        <p:grpSpPr>
          <a:xfrm>
            <a:off x="5002054" y="3608309"/>
            <a:ext cx="869156" cy="394097"/>
            <a:chOff x="5253707" y="2652468"/>
            <a:chExt cx="1684586" cy="835874"/>
          </a:xfrm>
        </p:grpSpPr>
        <p:cxnSp>
          <p:nvCxnSpPr>
            <p:cNvPr id="28" name="直接箭头连接符 27"/>
            <p:cNvCxnSpPr/>
            <p:nvPr>
              <p:custDataLst>
                <p:tags r:id="rId8"/>
              </p:custDataLst>
            </p:nvPr>
          </p:nvCxnSpPr>
          <p:spPr>
            <a:xfrm rot="1200000" flipH="1">
              <a:off x="5253707" y="2652469"/>
              <a:ext cx="3177" cy="835873"/>
            </a:xfrm>
            <a:prstGeom prst="straightConnector1">
              <a:avLst/>
            </a:prstGeom>
            <a:ln w="38100">
              <a:solidFill>
                <a:srgbClr val="BABD3D"/>
              </a:solidFill>
              <a:tailEnd type="triangle"/>
            </a:ln>
          </p:spPr>
          <p:style>
            <a:lnRef idx="1">
              <a:srgbClr val="BABD3D"/>
            </a:lnRef>
            <a:fillRef idx="0">
              <a:srgbClr val="BABD3D"/>
            </a:fillRef>
            <a:effectRef idx="0">
              <a:srgbClr val="BABD3D"/>
            </a:effectRef>
            <a:fontRef idx="minor">
              <a:srgbClr val="3D3F41"/>
            </a:fontRef>
          </p:style>
        </p:cxnSp>
        <p:cxnSp>
          <p:nvCxnSpPr>
            <p:cNvPr id="29" name="直接箭头连接符 28"/>
            <p:cNvCxnSpPr/>
            <p:nvPr>
              <p:custDataLst>
                <p:tags r:id="rId9"/>
              </p:custDataLst>
            </p:nvPr>
          </p:nvCxnSpPr>
          <p:spPr>
            <a:xfrm rot="-1200000" flipH="1">
              <a:off x="6935116" y="2652468"/>
              <a:ext cx="3177" cy="835873"/>
            </a:xfrm>
            <a:prstGeom prst="straightConnector1">
              <a:avLst/>
            </a:prstGeom>
            <a:ln w="38100">
              <a:solidFill>
                <a:srgbClr val="BABD3D"/>
              </a:solidFill>
              <a:tailEnd type="triangle"/>
            </a:ln>
          </p:spPr>
          <p:style>
            <a:lnRef idx="1">
              <a:srgbClr val="BABD3D"/>
            </a:lnRef>
            <a:fillRef idx="0">
              <a:srgbClr val="BABD3D"/>
            </a:fillRef>
            <a:effectRef idx="0">
              <a:srgbClr val="BABD3D"/>
            </a:effectRef>
            <a:fontRef idx="minor">
              <a:srgbClr val="3D3F41"/>
            </a:fontRef>
          </p:style>
        </p:cxnSp>
      </p:grpSp>
      <p:sp>
        <p:nvSpPr>
          <p:cNvPr id="31" name="Text Box 18"/>
          <p:cNvSpPr txBox="1">
            <a:spLocks noChangeArrowheads="1"/>
          </p:cNvSpPr>
          <p:nvPr/>
        </p:nvSpPr>
        <p:spPr bwMode="gray">
          <a:xfrm>
            <a:off x="3174048" y="176539"/>
            <a:ext cx="234109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Revision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11480" y="763905"/>
            <a:ext cx="2674620" cy="887730"/>
            <a:chOff x="864" y="1604"/>
            <a:chExt cx="5616" cy="1864"/>
          </a:xfrm>
        </p:grpSpPr>
        <p:sp>
          <p:nvSpPr>
            <p:cNvPr id="41" name="同侧圆角矩形 40"/>
            <p:cNvSpPr/>
            <p:nvPr/>
          </p:nvSpPr>
          <p:spPr>
            <a:xfrm>
              <a:off x="864" y="1604"/>
              <a:ext cx="5616" cy="112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296" y="1723"/>
              <a:ext cx="4752" cy="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Retell the report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allAtOnce" animBg="1"/>
      <p:bldP spid="18" grpId="0" uiExpand="1" build="allAtOnce" animBg="1"/>
      <p:bldP spid="19" grpId="0" uiExpand="1" build="allAtOnce" animBg="1"/>
      <p:bldP spid="20" grpId="0" animBg="1"/>
      <p:bldP spid="23" grpId="0" animBg="1"/>
      <p:bldP spid="24" grpId="0" animBg="1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165532" y="621646"/>
            <a:ext cx="2785442" cy="2785443"/>
          </a:xfrm>
          <a:prstGeom prst="ellipse">
            <a:avLst/>
          </a:prstGeom>
          <a:noFill/>
          <a:ln w="88900">
            <a:solidFill>
              <a:srgbClr val="90CE4F"/>
            </a:solidFill>
          </a:ln>
          <a:effectLst>
            <a:innerShdw blurRad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468236" y="921896"/>
            <a:ext cx="2182488" cy="2182489"/>
            <a:chOff x="4624315" y="1229193"/>
            <a:chExt cx="2909984" cy="2909985"/>
          </a:xfrm>
        </p:grpSpPr>
        <p:grpSp>
          <p:nvGrpSpPr>
            <p:cNvPr id="3" name="组合 2"/>
            <p:cNvGrpSpPr/>
            <p:nvPr/>
          </p:nvGrpSpPr>
          <p:grpSpPr>
            <a:xfrm>
              <a:off x="4624315" y="1229193"/>
              <a:ext cx="2909984" cy="2909985"/>
              <a:chOff x="4403090" y="1494664"/>
              <a:chExt cx="2909984" cy="2909985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4744085" y="1903276"/>
                <a:ext cx="2450746" cy="2450747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4403090" y="1494664"/>
                <a:ext cx="2909984" cy="2909985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889000" dist="381000" dir="2700000">
                  <a:srgbClr val="5F6D6C">
                    <a:alpha val="4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420278" y="1894570"/>
              <a:ext cx="1389697" cy="160043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7200">
                  <a:solidFill>
                    <a:srgbClr val="90CE4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07</a:t>
              </a:r>
              <a:endParaRPr lang="en-US" altLang="zh-CN" sz="6000">
                <a:solidFill>
                  <a:srgbClr val="90CE4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8" name="TextBox 17"/>
          <p:cNvSpPr txBox="1"/>
          <p:nvPr/>
        </p:nvSpPr>
        <p:spPr>
          <a:xfrm>
            <a:off x="2150745" y="3737611"/>
            <a:ext cx="511063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0C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Homework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37"/>
          <p:cNvGrpSpPr>
            <a:grpSpLocks noChangeAspect="1"/>
          </p:cNvGrpSpPr>
          <p:nvPr/>
        </p:nvGrpSpPr>
        <p:grpSpPr>
          <a:xfrm>
            <a:off x="1475656" y="1338988"/>
            <a:ext cx="2330756" cy="2196344"/>
            <a:chOff x="2105" y="527"/>
            <a:chExt cx="3468" cy="3268"/>
          </a:xfrm>
        </p:grpSpPr>
        <p:sp>
          <p:nvSpPr>
            <p:cNvPr id="13" name="AutoShape 736"/>
            <p:cNvSpPr>
              <a:spLocks noChangeAspect="1" noChangeArrowheads="1" noTextEdit="1"/>
            </p:cNvSpPr>
            <p:nvPr/>
          </p:nvSpPr>
          <p:spPr bwMode="auto">
            <a:xfrm>
              <a:off x="2107" y="527"/>
              <a:ext cx="3466" cy="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" name="Freeform 738"/>
            <p:cNvSpPr>
              <a:spLocks noEditPoints="1"/>
            </p:cNvSpPr>
            <p:nvPr/>
          </p:nvSpPr>
          <p:spPr bwMode="auto">
            <a:xfrm>
              <a:off x="2105" y="2581"/>
              <a:ext cx="333" cy="478"/>
            </a:xfrm>
            <a:custGeom>
              <a:avLst/>
              <a:gdLst>
                <a:gd name="T0" fmla="*/ 50 w 141"/>
                <a:gd name="T1" fmla="*/ 181 h 202"/>
                <a:gd name="T2" fmla="*/ 61 w 141"/>
                <a:gd name="T3" fmla="*/ 177 h 202"/>
                <a:gd name="T4" fmla="*/ 58 w 141"/>
                <a:gd name="T5" fmla="*/ 195 h 202"/>
                <a:gd name="T6" fmla="*/ 131 w 141"/>
                <a:gd name="T7" fmla="*/ 171 h 202"/>
                <a:gd name="T8" fmla="*/ 100 w 141"/>
                <a:gd name="T9" fmla="*/ 173 h 202"/>
                <a:gd name="T10" fmla="*/ 83 w 141"/>
                <a:gd name="T11" fmla="*/ 168 h 202"/>
                <a:gd name="T12" fmla="*/ 88 w 141"/>
                <a:gd name="T13" fmla="*/ 167 h 202"/>
                <a:gd name="T14" fmla="*/ 82 w 141"/>
                <a:gd name="T15" fmla="*/ 185 h 202"/>
                <a:gd name="T16" fmla="*/ 121 w 141"/>
                <a:gd name="T17" fmla="*/ 150 h 202"/>
                <a:gd name="T18" fmla="*/ 131 w 141"/>
                <a:gd name="T19" fmla="*/ 148 h 202"/>
                <a:gd name="T20" fmla="*/ 131 w 141"/>
                <a:gd name="T21" fmla="*/ 148 h 202"/>
                <a:gd name="T22" fmla="*/ 95 w 141"/>
                <a:gd name="T23" fmla="*/ 122 h 202"/>
                <a:gd name="T24" fmla="*/ 38 w 141"/>
                <a:gd name="T25" fmla="*/ 115 h 202"/>
                <a:gd name="T26" fmla="*/ 31 w 141"/>
                <a:gd name="T27" fmla="*/ 113 h 202"/>
                <a:gd name="T28" fmla="*/ 92 w 141"/>
                <a:gd name="T29" fmla="*/ 114 h 202"/>
                <a:gd name="T30" fmla="*/ 92 w 141"/>
                <a:gd name="T31" fmla="*/ 114 h 202"/>
                <a:gd name="T32" fmla="*/ 85 w 141"/>
                <a:gd name="T33" fmla="*/ 109 h 202"/>
                <a:gd name="T34" fmla="*/ 63 w 141"/>
                <a:gd name="T35" fmla="*/ 101 h 202"/>
                <a:gd name="T36" fmla="*/ 72 w 141"/>
                <a:gd name="T37" fmla="*/ 107 h 202"/>
                <a:gd name="T38" fmla="*/ 72 w 141"/>
                <a:gd name="T39" fmla="*/ 107 h 202"/>
                <a:gd name="T40" fmla="*/ 33 w 141"/>
                <a:gd name="T41" fmla="*/ 62 h 202"/>
                <a:gd name="T42" fmla="*/ 51 w 141"/>
                <a:gd name="T43" fmla="*/ 45 h 202"/>
                <a:gd name="T44" fmla="*/ 37 w 141"/>
                <a:gd name="T45" fmla="*/ 75 h 202"/>
                <a:gd name="T46" fmla="*/ 57 w 141"/>
                <a:gd name="T47" fmla="*/ 55 h 202"/>
                <a:gd name="T48" fmla="*/ 62 w 141"/>
                <a:gd name="T49" fmla="*/ 53 h 202"/>
                <a:gd name="T50" fmla="*/ 84 w 141"/>
                <a:gd name="T51" fmla="*/ 41 h 202"/>
                <a:gd name="T52" fmla="*/ 35 w 141"/>
                <a:gd name="T53" fmla="*/ 102 h 202"/>
                <a:gd name="T54" fmla="*/ 17 w 141"/>
                <a:gd name="T55" fmla="*/ 37 h 202"/>
                <a:gd name="T56" fmla="*/ 16 w 141"/>
                <a:gd name="T57" fmla="*/ 36 h 202"/>
                <a:gd name="T58" fmla="*/ 36 w 141"/>
                <a:gd name="T59" fmla="*/ 28 h 202"/>
                <a:gd name="T60" fmla="*/ 40 w 141"/>
                <a:gd name="T61" fmla="*/ 46 h 202"/>
                <a:gd name="T62" fmla="*/ 29 w 141"/>
                <a:gd name="T63" fmla="*/ 79 h 202"/>
                <a:gd name="T64" fmla="*/ 87 w 141"/>
                <a:gd name="T65" fmla="*/ 71 h 202"/>
                <a:gd name="T66" fmla="*/ 114 w 141"/>
                <a:gd name="T67" fmla="*/ 142 h 202"/>
                <a:gd name="T68" fmla="*/ 113 w 141"/>
                <a:gd name="T69" fmla="*/ 144 h 202"/>
                <a:gd name="T70" fmla="*/ 128 w 141"/>
                <a:gd name="T71" fmla="*/ 167 h 202"/>
                <a:gd name="T72" fmla="*/ 94 w 141"/>
                <a:gd name="T73" fmla="*/ 157 h 202"/>
                <a:gd name="T74" fmla="*/ 50 w 141"/>
                <a:gd name="T75" fmla="*/ 151 h 202"/>
                <a:gd name="T76" fmla="*/ 98 w 141"/>
                <a:gd name="T77" fmla="*/ 125 h 202"/>
                <a:gd name="T78" fmla="*/ 84 w 141"/>
                <a:gd name="T79" fmla="*/ 95 h 202"/>
                <a:gd name="T80" fmla="*/ 36 w 141"/>
                <a:gd name="T81" fmla="*/ 102 h 202"/>
                <a:gd name="T82" fmla="*/ 2 w 141"/>
                <a:gd name="T83" fmla="*/ 16 h 202"/>
                <a:gd name="T84" fmla="*/ 1 w 141"/>
                <a:gd name="T85" fmla="*/ 17 h 202"/>
                <a:gd name="T86" fmla="*/ 2 w 141"/>
                <a:gd name="T87" fmla="*/ 19 h 202"/>
                <a:gd name="T88" fmla="*/ 8 w 141"/>
                <a:gd name="T89" fmla="*/ 92 h 202"/>
                <a:gd name="T90" fmla="*/ 24 w 141"/>
                <a:gd name="T91" fmla="*/ 114 h 202"/>
                <a:gd name="T92" fmla="*/ 38 w 141"/>
                <a:gd name="T93" fmla="*/ 119 h 202"/>
                <a:gd name="T94" fmla="*/ 77 w 141"/>
                <a:gd name="T95" fmla="*/ 112 h 202"/>
                <a:gd name="T96" fmla="*/ 87 w 141"/>
                <a:gd name="T97" fmla="*/ 115 h 202"/>
                <a:gd name="T98" fmla="*/ 87 w 141"/>
                <a:gd name="T99" fmla="*/ 130 h 202"/>
                <a:gd name="T100" fmla="*/ 55 w 141"/>
                <a:gd name="T101" fmla="*/ 198 h 202"/>
                <a:gd name="T102" fmla="*/ 57 w 141"/>
                <a:gd name="T103" fmla="*/ 199 h 202"/>
                <a:gd name="T104" fmla="*/ 60 w 141"/>
                <a:gd name="T105" fmla="*/ 198 h 202"/>
                <a:gd name="T106" fmla="*/ 116 w 141"/>
                <a:gd name="T107" fmla="*/ 200 h 202"/>
                <a:gd name="T108" fmla="*/ 140 w 141"/>
                <a:gd name="T109" fmla="*/ 182 h 202"/>
                <a:gd name="T110" fmla="*/ 141 w 141"/>
                <a:gd name="T111" fmla="*/ 131 h 202"/>
                <a:gd name="T112" fmla="*/ 128 w 141"/>
                <a:gd name="T113" fmla="*/ 97 h 202"/>
                <a:gd name="T114" fmla="*/ 47 w 141"/>
                <a:gd name="T115" fmla="*/ 77 h 202"/>
                <a:gd name="T116" fmla="*/ 41 w 141"/>
                <a:gd name="T117" fmla="*/ 68 h 202"/>
                <a:gd name="T118" fmla="*/ 86 w 141"/>
                <a:gd name="T119" fmla="*/ 51 h 202"/>
                <a:gd name="T120" fmla="*/ 78 w 141"/>
                <a:gd name="T121" fmla="*/ 8 h 202"/>
                <a:gd name="T122" fmla="*/ 24 w 141"/>
                <a:gd name="T123" fmla="*/ 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201">
                  <a:moveTo>
                    <a:pt x="116" y="191"/>
                  </a:moveTo>
                  <a:cubicBezTo>
                    <a:pt x="115" y="189"/>
                    <a:pt x="114" y="187"/>
                    <a:pt x="113" y="186"/>
                  </a:cubicBezTo>
                  <a:cubicBezTo>
                    <a:pt x="115" y="184"/>
                    <a:pt x="118" y="182"/>
                    <a:pt x="120" y="180"/>
                  </a:cubicBezTo>
                  <a:cubicBezTo>
                    <a:pt x="119" y="183"/>
                    <a:pt x="117" y="187"/>
                    <a:pt x="116" y="191"/>
                  </a:cubicBezTo>
                  <a:moveTo>
                    <a:pt x="53" y="187"/>
                  </a:moveTo>
                  <a:cubicBezTo>
                    <a:pt x="52" y="185"/>
                    <a:pt x="51" y="183"/>
                    <a:pt x="50" y="181"/>
                  </a:cubicBezTo>
                  <a:cubicBezTo>
                    <a:pt x="52" y="181"/>
                    <a:pt x="53" y="180"/>
                    <a:pt x="55" y="179"/>
                  </a:cubicBezTo>
                  <a:cubicBezTo>
                    <a:pt x="55" y="182"/>
                    <a:pt x="54" y="184"/>
                    <a:pt x="53" y="187"/>
                  </a:cubicBezTo>
                  <a:moveTo>
                    <a:pt x="58" y="195"/>
                  </a:moveTo>
                  <a:cubicBezTo>
                    <a:pt x="57" y="194"/>
                    <a:pt x="57" y="192"/>
                    <a:pt x="56" y="191"/>
                  </a:cubicBezTo>
                  <a:cubicBezTo>
                    <a:pt x="56" y="191"/>
                    <a:pt x="56" y="191"/>
                    <a:pt x="56" y="191"/>
                  </a:cubicBezTo>
                  <a:cubicBezTo>
                    <a:pt x="58" y="186"/>
                    <a:pt x="59" y="182"/>
                    <a:pt x="61" y="177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3" y="176"/>
                    <a:pt x="66" y="175"/>
                    <a:pt x="69" y="174"/>
                  </a:cubicBezTo>
                  <a:cubicBezTo>
                    <a:pt x="67" y="180"/>
                    <a:pt x="65" y="186"/>
                    <a:pt x="63" y="192"/>
                  </a:cubicBezTo>
                  <a:cubicBezTo>
                    <a:pt x="63" y="193"/>
                    <a:pt x="63" y="193"/>
                    <a:pt x="63" y="193"/>
                  </a:cubicBezTo>
                  <a:cubicBezTo>
                    <a:pt x="63" y="193"/>
                    <a:pt x="62" y="193"/>
                    <a:pt x="62" y="193"/>
                  </a:cubicBezTo>
                  <a:cubicBezTo>
                    <a:pt x="60" y="194"/>
                    <a:pt x="59" y="194"/>
                    <a:pt x="58" y="195"/>
                  </a:cubicBezTo>
                  <a:moveTo>
                    <a:pt x="119" y="197"/>
                  </a:moveTo>
                  <a:cubicBezTo>
                    <a:pt x="119" y="196"/>
                    <a:pt x="119" y="196"/>
                    <a:pt x="119" y="196"/>
                  </a:cubicBezTo>
                  <a:cubicBezTo>
                    <a:pt x="119" y="196"/>
                    <a:pt x="119" y="196"/>
                    <a:pt x="119" y="196"/>
                  </a:cubicBezTo>
                  <a:cubicBezTo>
                    <a:pt x="121" y="189"/>
                    <a:pt x="124" y="182"/>
                    <a:pt x="127" y="174"/>
                  </a:cubicBezTo>
                  <a:cubicBezTo>
                    <a:pt x="127" y="174"/>
                    <a:pt x="127" y="174"/>
                    <a:pt x="127" y="174"/>
                  </a:cubicBezTo>
                  <a:cubicBezTo>
                    <a:pt x="128" y="173"/>
                    <a:pt x="129" y="172"/>
                    <a:pt x="131" y="171"/>
                  </a:cubicBezTo>
                  <a:cubicBezTo>
                    <a:pt x="133" y="175"/>
                    <a:pt x="134" y="178"/>
                    <a:pt x="136" y="182"/>
                  </a:cubicBezTo>
                  <a:cubicBezTo>
                    <a:pt x="136" y="183"/>
                    <a:pt x="136" y="183"/>
                    <a:pt x="136" y="183"/>
                  </a:cubicBezTo>
                  <a:cubicBezTo>
                    <a:pt x="130" y="187"/>
                    <a:pt x="126" y="191"/>
                    <a:pt x="119" y="197"/>
                  </a:cubicBezTo>
                  <a:moveTo>
                    <a:pt x="95" y="179"/>
                  </a:moveTo>
                  <a:cubicBezTo>
                    <a:pt x="96" y="176"/>
                    <a:pt x="97" y="173"/>
                    <a:pt x="98" y="170"/>
                  </a:cubicBezTo>
                  <a:cubicBezTo>
                    <a:pt x="99" y="171"/>
                    <a:pt x="99" y="172"/>
                    <a:pt x="100" y="173"/>
                  </a:cubicBezTo>
                  <a:cubicBezTo>
                    <a:pt x="100" y="174"/>
                    <a:pt x="101" y="175"/>
                    <a:pt x="101" y="176"/>
                  </a:cubicBezTo>
                  <a:cubicBezTo>
                    <a:pt x="99" y="177"/>
                    <a:pt x="97" y="178"/>
                    <a:pt x="95" y="179"/>
                  </a:cubicBezTo>
                  <a:moveTo>
                    <a:pt x="68" y="191"/>
                  </a:moveTo>
                  <a:cubicBezTo>
                    <a:pt x="70" y="185"/>
                    <a:pt x="72" y="178"/>
                    <a:pt x="74" y="172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77" y="170"/>
                    <a:pt x="80" y="169"/>
                    <a:pt x="83" y="168"/>
                  </a:cubicBezTo>
                  <a:cubicBezTo>
                    <a:pt x="81" y="174"/>
                    <a:pt x="79" y="181"/>
                    <a:pt x="77" y="187"/>
                  </a:cubicBezTo>
                  <a:cubicBezTo>
                    <a:pt x="77" y="188"/>
                    <a:pt x="77" y="188"/>
                    <a:pt x="77" y="188"/>
                  </a:cubicBezTo>
                  <a:cubicBezTo>
                    <a:pt x="76" y="188"/>
                    <a:pt x="75" y="188"/>
                    <a:pt x="74" y="189"/>
                  </a:cubicBezTo>
                  <a:cubicBezTo>
                    <a:pt x="72" y="189"/>
                    <a:pt x="70" y="190"/>
                    <a:pt x="68" y="191"/>
                  </a:cubicBezTo>
                  <a:moveTo>
                    <a:pt x="82" y="185"/>
                  </a:moveTo>
                  <a:cubicBezTo>
                    <a:pt x="84" y="179"/>
                    <a:pt x="86" y="173"/>
                    <a:pt x="88" y="167"/>
                  </a:cubicBezTo>
                  <a:cubicBezTo>
                    <a:pt x="88" y="166"/>
                    <a:pt x="88" y="166"/>
                    <a:pt x="88" y="165"/>
                  </a:cubicBezTo>
                  <a:cubicBezTo>
                    <a:pt x="90" y="164"/>
                    <a:pt x="92" y="163"/>
                    <a:pt x="94" y="162"/>
                  </a:cubicBezTo>
                  <a:cubicBezTo>
                    <a:pt x="94" y="163"/>
                    <a:pt x="95" y="164"/>
                    <a:pt x="95" y="165"/>
                  </a:cubicBezTo>
                  <a:cubicBezTo>
                    <a:pt x="93" y="170"/>
                    <a:pt x="92" y="175"/>
                    <a:pt x="90" y="181"/>
                  </a:cubicBezTo>
                  <a:cubicBezTo>
                    <a:pt x="90" y="181"/>
                    <a:pt x="90" y="181"/>
                    <a:pt x="90" y="182"/>
                  </a:cubicBezTo>
                  <a:cubicBezTo>
                    <a:pt x="87" y="183"/>
                    <a:pt x="85" y="184"/>
                    <a:pt x="82" y="185"/>
                  </a:cubicBezTo>
                  <a:moveTo>
                    <a:pt x="118" y="146"/>
                  </a:moveTo>
                  <a:cubicBezTo>
                    <a:pt x="118" y="145"/>
                    <a:pt x="118" y="145"/>
                    <a:pt x="118" y="144"/>
                  </a:cubicBezTo>
                  <a:cubicBezTo>
                    <a:pt x="118" y="144"/>
                    <a:pt x="119" y="143"/>
                    <a:pt x="119" y="143"/>
                  </a:cubicBezTo>
                  <a:cubicBezTo>
                    <a:pt x="119" y="144"/>
                    <a:pt x="119" y="145"/>
                    <a:pt x="118" y="146"/>
                  </a:cubicBezTo>
                  <a:moveTo>
                    <a:pt x="124" y="155"/>
                  </a:moveTo>
                  <a:cubicBezTo>
                    <a:pt x="123" y="154"/>
                    <a:pt x="122" y="152"/>
                    <a:pt x="121" y="150"/>
                  </a:cubicBezTo>
                  <a:cubicBezTo>
                    <a:pt x="123" y="145"/>
                    <a:pt x="125" y="140"/>
                    <a:pt x="127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8" y="133"/>
                    <a:pt x="130" y="131"/>
                    <a:pt x="131" y="128"/>
                  </a:cubicBezTo>
                  <a:cubicBezTo>
                    <a:pt x="129" y="133"/>
                    <a:pt x="128" y="139"/>
                    <a:pt x="127" y="143"/>
                  </a:cubicBezTo>
                  <a:cubicBezTo>
                    <a:pt x="126" y="148"/>
                    <a:pt x="125" y="153"/>
                    <a:pt x="124" y="155"/>
                  </a:cubicBezTo>
                  <a:moveTo>
                    <a:pt x="131" y="148"/>
                  </a:moveTo>
                  <a:cubicBezTo>
                    <a:pt x="132" y="143"/>
                    <a:pt x="133" y="138"/>
                    <a:pt x="134" y="133"/>
                  </a:cubicBezTo>
                  <a:cubicBezTo>
                    <a:pt x="135" y="130"/>
                    <a:pt x="135" y="127"/>
                    <a:pt x="136" y="125"/>
                  </a:cubicBezTo>
                  <a:cubicBezTo>
                    <a:pt x="136" y="127"/>
                    <a:pt x="137" y="128"/>
                    <a:pt x="137" y="128"/>
                  </a:cubicBezTo>
                  <a:cubicBezTo>
                    <a:pt x="137" y="129"/>
                    <a:pt x="137" y="130"/>
                    <a:pt x="137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36"/>
                    <a:pt x="134" y="143"/>
                    <a:pt x="131" y="148"/>
                  </a:cubicBezTo>
                  <a:moveTo>
                    <a:pt x="133" y="119"/>
                  </a:moveTo>
                  <a:cubicBezTo>
                    <a:pt x="133" y="119"/>
                    <a:pt x="133" y="118"/>
                    <a:pt x="133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moveTo>
                    <a:pt x="95" y="122"/>
                  </a:moveTo>
                  <a:cubicBezTo>
                    <a:pt x="95" y="121"/>
                    <a:pt x="95" y="121"/>
                    <a:pt x="95" y="120"/>
                  </a:cubicBezTo>
                  <a:cubicBezTo>
                    <a:pt x="95" y="118"/>
                    <a:pt x="96" y="116"/>
                    <a:pt x="97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16"/>
                    <a:pt x="96" y="119"/>
                    <a:pt x="95" y="122"/>
                  </a:cubicBezTo>
                  <a:moveTo>
                    <a:pt x="39" y="115"/>
                  </a:moveTo>
                  <a:cubicBezTo>
                    <a:pt x="39" y="115"/>
                    <a:pt x="38" y="115"/>
                    <a:pt x="38" y="115"/>
                  </a:cubicBezTo>
                  <a:cubicBezTo>
                    <a:pt x="37" y="115"/>
                    <a:pt x="36" y="115"/>
                    <a:pt x="35" y="115"/>
                  </a:cubicBezTo>
                  <a:cubicBezTo>
                    <a:pt x="36" y="112"/>
                    <a:pt x="36" y="109"/>
                    <a:pt x="37" y="106"/>
                  </a:cubicBezTo>
                  <a:cubicBezTo>
                    <a:pt x="40" y="106"/>
                    <a:pt x="43" y="106"/>
                    <a:pt x="45" y="105"/>
                  </a:cubicBezTo>
                  <a:cubicBezTo>
                    <a:pt x="44" y="108"/>
                    <a:pt x="43" y="112"/>
                    <a:pt x="42" y="115"/>
                  </a:cubicBezTo>
                  <a:cubicBezTo>
                    <a:pt x="41" y="115"/>
                    <a:pt x="40" y="115"/>
                    <a:pt x="39" y="115"/>
                  </a:cubicBezTo>
                  <a:moveTo>
                    <a:pt x="31" y="113"/>
                  </a:moveTo>
                  <a:cubicBezTo>
                    <a:pt x="29" y="113"/>
                    <a:pt x="28" y="112"/>
                    <a:pt x="26" y="110"/>
                  </a:cubicBezTo>
                  <a:cubicBezTo>
                    <a:pt x="24" y="108"/>
                    <a:pt x="23" y="105"/>
                    <a:pt x="21" y="103"/>
                  </a:cubicBezTo>
                  <a:cubicBezTo>
                    <a:pt x="23" y="104"/>
                    <a:pt x="25" y="105"/>
                    <a:pt x="28" y="105"/>
                  </a:cubicBezTo>
                  <a:cubicBezTo>
                    <a:pt x="29" y="106"/>
                    <a:pt x="31" y="106"/>
                    <a:pt x="33" y="106"/>
                  </a:cubicBezTo>
                  <a:cubicBezTo>
                    <a:pt x="32" y="108"/>
                    <a:pt x="31" y="111"/>
                    <a:pt x="31" y="113"/>
                  </a:cubicBezTo>
                  <a:moveTo>
                    <a:pt x="92" y="114"/>
                  </a:moveTo>
                  <a:cubicBezTo>
                    <a:pt x="92" y="114"/>
                    <a:pt x="91" y="113"/>
                    <a:pt x="91" y="112"/>
                  </a:cubicBezTo>
                  <a:cubicBezTo>
                    <a:pt x="90" y="112"/>
                    <a:pt x="89" y="111"/>
                    <a:pt x="89" y="111"/>
                  </a:cubicBezTo>
                  <a:cubicBezTo>
                    <a:pt x="90" y="108"/>
                    <a:pt x="91" y="106"/>
                    <a:pt x="92" y="103"/>
                  </a:cubicBezTo>
                  <a:cubicBezTo>
                    <a:pt x="93" y="104"/>
                    <a:pt x="94" y="105"/>
                    <a:pt x="95" y="106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94" y="109"/>
                    <a:pt x="93" y="112"/>
                    <a:pt x="92" y="114"/>
                  </a:cubicBezTo>
                  <a:moveTo>
                    <a:pt x="47" y="114"/>
                  </a:moveTo>
                  <a:cubicBezTo>
                    <a:pt x="48" y="111"/>
                    <a:pt x="49" y="107"/>
                    <a:pt x="50" y="104"/>
                  </a:cubicBezTo>
                  <a:cubicBezTo>
                    <a:pt x="53" y="103"/>
                    <a:pt x="55" y="103"/>
                    <a:pt x="58" y="102"/>
                  </a:cubicBezTo>
                  <a:cubicBezTo>
                    <a:pt x="57" y="105"/>
                    <a:pt x="56" y="108"/>
                    <a:pt x="54" y="112"/>
                  </a:cubicBezTo>
                  <a:cubicBezTo>
                    <a:pt x="52" y="112"/>
                    <a:pt x="49" y="113"/>
                    <a:pt x="47" y="114"/>
                  </a:cubicBezTo>
                  <a:moveTo>
                    <a:pt x="85" y="109"/>
                  </a:moveTo>
                  <a:cubicBezTo>
                    <a:pt x="84" y="108"/>
                    <a:pt x="82" y="108"/>
                    <a:pt x="80" y="107"/>
                  </a:cubicBezTo>
                  <a:cubicBezTo>
                    <a:pt x="81" y="105"/>
                    <a:pt x="82" y="102"/>
                    <a:pt x="83" y="99"/>
                  </a:cubicBezTo>
                  <a:cubicBezTo>
                    <a:pt x="85" y="99"/>
                    <a:pt x="87" y="100"/>
                    <a:pt x="88" y="100"/>
                  </a:cubicBezTo>
                  <a:cubicBezTo>
                    <a:pt x="87" y="103"/>
                    <a:pt x="86" y="106"/>
                    <a:pt x="85" y="109"/>
                  </a:cubicBezTo>
                  <a:moveTo>
                    <a:pt x="60" y="110"/>
                  </a:moveTo>
                  <a:cubicBezTo>
                    <a:pt x="61" y="107"/>
                    <a:pt x="62" y="104"/>
                    <a:pt x="63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5" y="100"/>
                  </a:cubicBezTo>
                  <a:cubicBezTo>
                    <a:pt x="67" y="99"/>
                    <a:pt x="69" y="99"/>
                    <a:pt x="71" y="98"/>
                  </a:cubicBezTo>
                  <a:cubicBezTo>
                    <a:pt x="70" y="101"/>
                    <a:pt x="69" y="105"/>
                    <a:pt x="67" y="108"/>
                  </a:cubicBezTo>
                  <a:cubicBezTo>
                    <a:pt x="65" y="108"/>
                    <a:pt x="62" y="109"/>
                    <a:pt x="60" y="110"/>
                  </a:cubicBezTo>
                  <a:moveTo>
                    <a:pt x="72" y="107"/>
                  </a:moveTo>
                  <a:cubicBezTo>
                    <a:pt x="73" y="104"/>
                    <a:pt x="74" y="101"/>
                    <a:pt x="76" y="98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7" y="98"/>
                    <a:pt x="78" y="98"/>
                    <a:pt x="79" y="98"/>
                  </a:cubicBezTo>
                  <a:cubicBezTo>
                    <a:pt x="78" y="101"/>
                    <a:pt x="77" y="104"/>
                    <a:pt x="76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4" y="107"/>
                    <a:pt x="73" y="107"/>
                    <a:pt x="72" y="107"/>
                  </a:cubicBezTo>
                  <a:moveTo>
                    <a:pt x="30" y="74"/>
                  </a:moveTo>
                  <a:cubicBezTo>
                    <a:pt x="28" y="72"/>
                    <a:pt x="27" y="70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4"/>
                    <a:pt x="28" y="61"/>
                    <a:pt x="31" y="57"/>
                  </a:cubicBezTo>
                  <a:cubicBezTo>
                    <a:pt x="33" y="56"/>
                    <a:pt x="34" y="54"/>
                    <a:pt x="36" y="53"/>
                  </a:cubicBezTo>
                  <a:cubicBezTo>
                    <a:pt x="35" y="56"/>
                    <a:pt x="34" y="59"/>
                    <a:pt x="33" y="62"/>
                  </a:cubicBezTo>
                  <a:cubicBezTo>
                    <a:pt x="32" y="67"/>
                    <a:pt x="31" y="71"/>
                    <a:pt x="30" y="74"/>
                  </a:cubicBezTo>
                  <a:moveTo>
                    <a:pt x="38" y="77"/>
                  </a:moveTo>
                  <a:cubicBezTo>
                    <a:pt x="36" y="77"/>
                    <a:pt x="35" y="77"/>
                    <a:pt x="34" y="76"/>
                  </a:cubicBezTo>
                  <a:cubicBezTo>
                    <a:pt x="34" y="73"/>
                    <a:pt x="36" y="68"/>
                    <a:pt x="38" y="63"/>
                  </a:cubicBezTo>
                  <a:cubicBezTo>
                    <a:pt x="39" y="58"/>
                    <a:pt x="41" y="52"/>
                    <a:pt x="42" y="49"/>
                  </a:cubicBezTo>
                  <a:cubicBezTo>
                    <a:pt x="45" y="48"/>
                    <a:pt x="48" y="46"/>
                    <a:pt x="51" y="45"/>
                  </a:cubicBezTo>
                  <a:cubicBezTo>
                    <a:pt x="49" y="49"/>
                    <a:pt x="46" y="54"/>
                    <a:pt x="45" y="58"/>
                  </a:cubicBezTo>
                  <a:cubicBezTo>
                    <a:pt x="44" y="59"/>
                    <a:pt x="44" y="60"/>
                    <a:pt x="45" y="60"/>
                  </a:cubicBezTo>
                  <a:cubicBezTo>
                    <a:pt x="44" y="61"/>
                    <a:pt x="44" y="61"/>
                    <a:pt x="43" y="61"/>
                  </a:cubicBezTo>
                  <a:cubicBezTo>
                    <a:pt x="41" y="63"/>
                    <a:pt x="39" y="64"/>
                    <a:pt x="38" y="66"/>
                  </a:cubicBezTo>
                  <a:cubicBezTo>
                    <a:pt x="37" y="67"/>
                    <a:pt x="36" y="69"/>
                    <a:pt x="36" y="72"/>
                  </a:cubicBezTo>
                  <a:cubicBezTo>
                    <a:pt x="36" y="73"/>
                    <a:pt x="36" y="74"/>
                    <a:pt x="37" y="75"/>
                  </a:cubicBezTo>
                  <a:cubicBezTo>
                    <a:pt x="37" y="76"/>
                    <a:pt x="37" y="77"/>
                    <a:pt x="38" y="77"/>
                  </a:cubicBezTo>
                  <a:moveTo>
                    <a:pt x="49" y="58"/>
                  </a:moveTo>
                  <a:cubicBezTo>
                    <a:pt x="51" y="53"/>
                    <a:pt x="54" y="48"/>
                    <a:pt x="56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2"/>
                    <a:pt x="61" y="41"/>
                    <a:pt x="63" y="41"/>
                  </a:cubicBezTo>
                  <a:cubicBezTo>
                    <a:pt x="61" y="45"/>
                    <a:pt x="59" y="50"/>
                    <a:pt x="57" y="55"/>
                  </a:cubicBezTo>
                  <a:cubicBezTo>
                    <a:pt x="54" y="56"/>
                    <a:pt x="52" y="57"/>
                    <a:pt x="49" y="58"/>
                  </a:cubicBezTo>
                  <a:moveTo>
                    <a:pt x="73" y="50"/>
                  </a:moveTo>
                  <a:cubicBezTo>
                    <a:pt x="75" y="46"/>
                    <a:pt x="77" y="43"/>
                    <a:pt x="78" y="39"/>
                  </a:cubicBezTo>
                  <a:cubicBezTo>
                    <a:pt x="79" y="42"/>
                    <a:pt x="81" y="45"/>
                    <a:pt x="82" y="47"/>
                  </a:cubicBezTo>
                  <a:cubicBezTo>
                    <a:pt x="80" y="48"/>
                    <a:pt x="77" y="49"/>
                    <a:pt x="73" y="50"/>
                  </a:cubicBezTo>
                  <a:moveTo>
                    <a:pt x="62" y="53"/>
                  </a:moveTo>
                  <a:cubicBezTo>
                    <a:pt x="64" y="48"/>
                    <a:pt x="66" y="44"/>
                    <a:pt x="69" y="39"/>
                  </a:cubicBezTo>
                  <a:cubicBezTo>
                    <a:pt x="70" y="39"/>
                    <a:pt x="72" y="39"/>
                    <a:pt x="74" y="39"/>
                  </a:cubicBezTo>
                  <a:cubicBezTo>
                    <a:pt x="72" y="42"/>
                    <a:pt x="70" y="46"/>
                    <a:pt x="68" y="50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6" y="52"/>
                    <a:pt x="64" y="52"/>
                    <a:pt x="62" y="53"/>
                  </a:cubicBezTo>
                  <a:moveTo>
                    <a:pt x="84" y="41"/>
                  </a:moveTo>
                  <a:cubicBezTo>
                    <a:pt x="83" y="39"/>
                    <a:pt x="82" y="37"/>
                    <a:pt x="81" y="35"/>
                  </a:cubicBezTo>
                  <a:cubicBezTo>
                    <a:pt x="81" y="29"/>
                    <a:pt x="80" y="23"/>
                    <a:pt x="80" y="17"/>
                  </a:cubicBezTo>
                  <a:cubicBezTo>
                    <a:pt x="81" y="20"/>
                    <a:pt x="83" y="23"/>
                    <a:pt x="84" y="25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4" y="31"/>
                    <a:pt x="84" y="36"/>
                    <a:pt x="84" y="41"/>
                  </a:cubicBezTo>
                  <a:moveTo>
                    <a:pt x="35" y="102"/>
                  </a:moveTo>
                  <a:cubicBezTo>
                    <a:pt x="33" y="102"/>
                    <a:pt x="31" y="102"/>
                    <a:pt x="29" y="101"/>
                  </a:cubicBezTo>
                  <a:cubicBezTo>
                    <a:pt x="20" y="99"/>
                    <a:pt x="15" y="94"/>
                    <a:pt x="11" y="89"/>
                  </a:cubicBezTo>
                  <a:cubicBezTo>
                    <a:pt x="8" y="84"/>
                    <a:pt x="6" y="79"/>
                    <a:pt x="5" y="77"/>
                  </a:cubicBezTo>
                  <a:cubicBezTo>
                    <a:pt x="5" y="75"/>
                    <a:pt x="4" y="72"/>
                    <a:pt x="4" y="70"/>
                  </a:cubicBezTo>
                  <a:cubicBezTo>
                    <a:pt x="4" y="59"/>
                    <a:pt x="10" y="46"/>
                    <a:pt x="16" y="39"/>
                  </a:cubicBezTo>
                  <a:cubicBezTo>
                    <a:pt x="16" y="39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4" y="32"/>
                    <a:pt x="12" y="27"/>
                  </a:cubicBezTo>
                  <a:cubicBezTo>
                    <a:pt x="11" y="24"/>
                    <a:pt x="9" y="21"/>
                    <a:pt x="6" y="18"/>
                  </a:cubicBezTo>
                  <a:cubicBezTo>
                    <a:pt x="12" y="14"/>
                    <a:pt x="16" y="10"/>
                    <a:pt x="21" y="6"/>
                  </a:cubicBezTo>
                  <a:cubicBezTo>
                    <a:pt x="25" y="12"/>
                    <a:pt x="29" y="19"/>
                    <a:pt x="33" y="27"/>
                  </a:cubicBezTo>
                  <a:cubicBezTo>
                    <a:pt x="33" y="27"/>
                    <a:pt x="34" y="28"/>
                    <a:pt x="35" y="28"/>
                  </a:cubicBezTo>
                  <a:cubicBezTo>
                    <a:pt x="35" y="28"/>
                    <a:pt x="35" y="28"/>
                    <a:pt x="36" y="28"/>
                  </a:cubicBezTo>
                  <a:cubicBezTo>
                    <a:pt x="36" y="27"/>
                    <a:pt x="37" y="27"/>
                    <a:pt x="37" y="26"/>
                  </a:cubicBezTo>
                  <a:cubicBezTo>
                    <a:pt x="45" y="22"/>
                    <a:pt x="64" y="15"/>
                    <a:pt x="75" y="13"/>
                  </a:cubicBezTo>
                  <a:cubicBezTo>
                    <a:pt x="76" y="20"/>
                    <a:pt x="76" y="27"/>
                    <a:pt x="77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67" y="34"/>
                    <a:pt x="54" y="38"/>
                    <a:pt x="43" y="44"/>
                  </a:cubicBezTo>
                  <a:cubicBezTo>
                    <a:pt x="42" y="45"/>
                    <a:pt x="41" y="45"/>
                    <a:pt x="40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5" y="49"/>
                    <a:pt x="31" y="51"/>
                    <a:pt x="28" y="54"/>
                  </a:cubicBezTo>
                  <a:cubicBezTo>
                    <a:pt x="25" y="58"/>
                    <a:pt x="22" y="62"/>
                    <a:pt x="22" y="67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3" y="73"/>
                    <a:pt x="25" y="76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30" y="80"/>
                    <a:pt x="30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4" y="81"/>
                    <a:pt x="38" y="82"/>
                    <a:pt x="41" y="82"/>
                  </a:cubicBezTo>
                  <a:cubicBezTo>
                    <a:pt x="43" y="82"/>
                    <a:pt x="46" y="82"/>
                    <a:pt x="48" y="81"/>
                  </a:cubicBezTo>
                  <a:cubicBezTo>
                    <a:pt x="58" y="79"/>
                    <a:pt x="68" y="73"/>
                    <a:pt x="77" y="72"/>
                  </a:cubicBezTo>
                  <a:cubicBezTo>
                    <a:pt x="81" y="72"/>
                    <a:pt x="84" y="71"/>
                    <a:pt x="87" y="71"/>
                  </a:cubicBezTo>
                  <a:cubicBezTo>
                    <a:pt x="92" y="71"/>
                    <a:pt x="97" y="72"/>
                    <a:pt x="101" y="74"/>
                  </a:cubicBezTo>
                  <a:cubicBezTo>
                    <a:pt x="106" y="77"/>
                    <a:pt x="110" y="80"/>
                    <a:pt x="115" y="85"/>
                  </a:cubicBezTo>
                  <a:cubicBezTo>
                    <a:pt x="123" y="94"/>
                    <a:pt x="129" y="105"/>
                    <a:pt x="129" y="116"/>
                  </a:cubicBezTo>
                  <a:cubicBezTo>
                    <a:pt x="129" y="120"/>
                    <a:pt x="128" y="123"/>
                    <a:pt x="127" y="127"/>
                  </a:cubicBezTo>
                  <a:cubicBezTo>
                    <a:pt x="126" y="129"/>
                    <a:pt x="123" y="132"/>
                    <a:pt x="121" y="135"/>
                  </a:cubicBezTo>
                  <a:cubicBezTo>
                    <a:pt x="118" y="138"/>
                    <a:pt x="116" y="140"/>
                    <a:pt x="114" y="142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4" y="147"/>
                    <a:pt x="116" y="149"/>
                    <a:pt x="117" y="151"/>
                  </a:cubicBezTo>
                  <a:cubicBezTo>
                    <a:pt x="116" y="152"/>
                    <a:pt x="117" y="153"/>
                    <a:pt x="118" y="153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21" y="158"/>
                    <a:pt x="124" y="162"/>
                    <a:pt x="128" y="167"/>
                  </a:cubicBezTo>
                  <a:cubicBezTo>
                    <a:pt x="123" y="172"/>
                    <a:pt x="116" y="178"/>
                    <a:pt x="110" y="182"/>
                  </a:cubicBezTo>
                  <a:cubicBezTo>
                    <a:pt x="110" y="182"/>
                    <a:pt x="110" y="182"/>
                    <a:pt x="110" y="182"/>
                  </a:cubicBezTo>
                  <a:cubicBezTo>
                    <a:pt x="109" y="182"/>
                    <a:pt x="109" y="182"/>
                    <a:pt x="109" y="182"/>
                  </a:cubicBezTo>
                  <a:cubicBezTo>
                    <a:pt x="107" y="177"/>
                    <a:pt x="105" y="174"/>
                    <a:pt x="104" y="171"/>
                  </a:cubicBezTo>
                  <a:cubicBezTo>
                    <a:pt x="102" y="168"/>
                    <a:pt x="100" y="164"/>
                    <a:pt x="96" y="158"/>
                  </a:cubicBezTo>
                  <a:cubicBezTo>
                    <a:pt x="96" y="157"/>
                    <a:pt x="95" y="157"/>
                    <a:pt x="94" y="157"/>
                  </a:cubicBezTo>
                  <a:cubicBezTo>
                    <a:pt x="94" y="157"/>
                    <a:pt x="94" y="157"/>
                    <a:pt x="93" y="157"/>
                  </a:cubicBezTo>
                  <a:cubicBezTo>
                    <a:pt x="93" y="157"/>
                    <a:pt x="93" y="158"/>
                    <a:pt x="92" y="158"/>
                  </a:cubicBezTo>
                  <a:cubicBezTo>
                    <a:pt x="88" y="161"/>
                    <a:pt x="79" y="165"/>
                    <a:pt x="70" y="169"/>
                  </a:cubicBezTo>
                  <a:cubicBezTo>
                    <a:pt x="62" y="172"/>
                    <a:pt x="55" y="175"/>
                    <a:pt x="50" y="177"/>
                  </a:cubicBezTo>
                  <a:cubicBezTo>
                    <a:pt x="50" y="173"/>
                    <a:pt x="51" y="168"/>
                    <a:pt x="51" y="164"/>
                  </a:cubicBezTo>
                  <a:cubicBezTo>
                    <a:pt x="51" y="160"/>
                    <a:pt x="50" y="155"/>
                    <a:pt x="50" y="151"/>
                  </a:cubicBezTo>
                  <a:cubicBezTo>
                    <a:pt x="56" y="149"/>
                    <a:pt x="66" y="146"/>
                    <a:pt x="75" y="142"/>
                  </a:cubicBezTo>
                  <a:cubicBezTo>
                    <a:pt x="80" y="139"/>
                    <a:pt x="84" y="137"/>
                    <a:pt x="88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3" y="131"/>
                    <a:pt x="97" y="128"/>
                    <a:pt x="98" y="125"/>
                  </a:cubicBezTo>
                  <a:cubicBezTo>
                    <a:pt x="100" y="121"/>
                    <a:pt x="101" y="117"/>
                    <a:pt x="101" y="113"/>
                  </a:cubicBezTo>
                  <a:cubicBezTo>
                    <a:pt x="101" y="107"/>
                    <a:pt x="98" y="102"/>
                    <a:pt x="94" y="99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2" y="97"/>
                    <a:pt x="92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89" y="96"/>
                    <a:pt x="86" y="95"/>
                    <a:pt x="84" y="95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94"/>
                    <a:pt x="83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0" y="94"/>
                    <a:pt x="78" y="94"/>
                    <a:pt x="76" y="94"/>
                  </a:cubicBezTo>
                  <a:cubicBezTo>
                    <a:pt x="72" y="94"/>
                    <a:pt x="68" y="94"/>
                    <a:pt x="64" y="95"/>
                  </a:cubicBezTo>
                  <a:cubicBezTo>
                    <a:pt x="55" y="98"/>
                    <a:pt x="45" y="102"/>
                    <a:pt x="36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5" y="102"/>
                    <a:pt x="35" y="102"/>
                    <a:pt x="35" y="102"/>
                  </a:cubicBezTo>
                  <a:moveTo>
                    <a:pt x="21" y="0"/>
                  </a:moveTo>
                  <a:cubicBezTo>
                    <a:pt x="21" y="0"/>
                    <a:pt x="20" y="1"/>
                    <a:pt x="20" y="1"/>
                  </a:cubicBezTo>
                  <a:cubicBezTo>
                    <a:pt x="13" y="6"/>
                    <a:pt x="9" y="11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1"/>
                    <a:pt x="7" y="26"/>
                    <a:pt x="9" y="30"/>
                  </a:cubicBezTo>
                  <a:cubicBezTo>
                    <a:pt x="10" y="32"/>
                    <a:pt x="11" y="34"/>
                    <a:pt x="12" y="36"/>
                  </a:cubicBezTo>
                  <a:cubicBezTo>
                    <a:pt x="12" y="36"/>
                    <a:pt x="12" y="37"/>
                    <a:pt x="12" y="37"/>
                  </a:cubicBezTo>
                  <a:cubicBezTo>
                    <a:pt x="6" y="45"/>
                    <a:pt x="0" y="58"/>
                    <a:pt x="0" y="70"/>
                  </a:cubicBezTo>
                  <a:cubicBezTo>
                    <a:pt x="0" y="73"/>
                    <a:pt x="0" y="75"/>
                    <a:pt x="1" y="78"/>
                  </a:cubicBezTo>
                  <a:cubicBezTo>
                    <a:pt x="2" y="80"/>
                    <a:pt x="4" y="86"/>
                    <a:pt x="8" y="92"/>
                  </a:cubicBezTo>
                  <a:cubicBezTo>
                    <a:pt x="8" y="92"/>
                    <a:pt x="8" y="92"/>
                    <a:pt x="9" y="93"/>
                  </a:cubicBezTo>
                  <a:cubicBezTo>
                    <a:pt x="9" y="93"/>
                    <a:pt x="9" y="94"/>
                    <a:pt x="9" y="94"/>
                  </a:cubicBezTo>
                  <a:cubicBezTo>
                    <a:pt x="14" y="101"/>
                    <a:pt x="17" y="105"/>
                    <a:pt x="22" y="111"/>
                  </a:cubicBezTo>
                  <a:cubicBezTo>
                    <a:pt x="22" y="111"/>
                    <a:pt x="22" y="112"/>
                    <a:pt x="22" y="112"/>
                  </a:cubicBezTo>
                  <a:cubicBezTo>
                    <a:pt x="22" y="112"/>
                    <a:pt x="23" y="113"/>
                    <a:pt x="23" y="113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4" y="114"/>
                    <a:pt x="24" y="114"/>
                    <a:pt x="25" y="114"/>
                  </a:cubicBezTo>
                  <a:cubicBezTo>
                    <a:pt x="26" y="116"/>
                    <a:pt x="28" y="117"/>
                    <a:pt x="30" y="118"/>
                  </a:cubicBezTo>
                  <a:cubicBezTo>
                    <a:pt x="30" y="118"/>
                    <a:pt x="31" y="119"/>
                    <a:pt x="31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19"/>
                    <a:pt x="33" y="119"/>
                    <a:pt x="33" y="119"/>
                  </a:cubicBezTo>
                  <a:cubicBezTo>
                    <a:pt x="35" y="119"/>
                    <a:pt x="37" y="119"/>
                    <a:pt x="38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5" y="119"/>
                    <a:pt x="51" y="117"/>
                    <a:pt x="57" y="115"/>
                  </a:cubicBezTo>
                  <a:cubicBezTo>
                    <a:pt x="63" y="113"/>
                    <a:pt x="70" y="111"/>
                    <a:pt x="75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8" y="112"/>
                    <a:pt x="78" y="112"/>
                    <a:pt x="78" y="111"/>
                  </a:cubicBezTo>
                  <a:cubicBezTo>
                    <a:pt x="81" y="112"/>
                    <a:pt x="82" y="112"/>
                    <a:pt x="84" y="113"/>
                  </a:cubicBezTo>
                  <a:cubicBezTo>
                    <a:pt x="84" y="114"/>
                    <a:pt x="85" y="114"/>
                    <a:pt x="85" y="115"/>
                  </a:cubicBezTo>
                  <a:cubicBezTo>
                    <a:pt x="85" y="115"/>
                    <a:pt x="86" y="115"/>
                    <a:pt x="86" y="115"/>
                  </a:cubicBezTo>
                  <a:cubicBezTo>
                    <a:pt x="86" y="115"/>
                    <a:pt x="86" y="115"/>
                    <a:pt x="87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9" y="117"/>
                    <a:pt x="90" y="118"/>
                    <a:pt x="90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121"/>
                    <a:pt x="90" y="121"/>
                    <a:pt x="90" y="122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0" y="125"/>
                    <a:pt x="89" y="128"/>
                    <a:pt x="87" y="130"/>
                  </a:cubicBezTo>
                  <a:cubicBezTo>
                    <a:pt x="75" y="138"/>
                    <a:pt x="55" y="146"/>
                    <a:pt x="47" y="147"/>
                  </a:cubicBezTo>
                  <a:cubicBezTo>
                    <a:pt x="46" y="147"/>
                    <a:pt x="45" y="148"/>
                    <a:pt x="45" y="150"/>
                  </a:cubicBezTo>
                  <a:cubicBezTo>
                    <a:pt x="46" y="154"/>
                    <a:pt x="46" y="159"/>
                    <a:pt x="46" y="164"/>
                  </a:cubicBezTo>
                  <a:cubicBezTo>
                    <a:pt x="46" y="169"/>
                    <a:pt x="46" y="174"/>
                    <a:pt x="45" y="179"/>
                  </a:cubicBezTo>
                  <a:cubicBezTo>
                    <a:pt x="45" y="179"/>
                    <a:pt x="45" y="180"/>
                    <a:pt x="45" y="181"/>
                  </a:cubicBezTo>
                  <a:cubicBezTo>
                    <a:pt x="49" y="187"/>
                    <a:pt x="52" y="193"/>
                    <a:pt x="55" y="198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9" y="199"/>
                    <a:pt x="60" y="198"/>
                  </a:cubicBezTo>
                  <a:cubicBezTo>
                    <a:pt x="64" y="197"/>
                    <a:pt x="72" y="194"/>
                    <a:pt x="81" y="191"/>
                  </a:cubicBezTo>
                  <a:cubicBezTo>
                    <a:pt x="89" y="187"/>
                    <a:pt x="97" y="183"/>
                    <a:pt x="103" y="179"/>
                  </a:cubicBezTo>
                  <a:cubicBezTo>
                    <a:pt x="104" y="182"/>
                    <a:pt x="106" y="184"/>
                    <a:pt x="107" y="187"/>
                  </a:cubicBezTo>
                  <a:cubicBezTo>
                    <a:pt x="108" y="188"/>
                    <a:pt x="108" y="188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2" y="192"/>
                    <a:pt x="114" y="196"/>
                    <a:pt x="116" y="200"/>
                  </a:cubicBezTo>
                  <a:cubicBezTo>
                    <a:pt x="116" y="201"/>
                    <a:pt x="117" y="201"/>
                    <a:pt x="118" y="201"/>
                  </a:cubicBezTo>
                  <a:cubicBezTo>
                    <a:pt x="118" y="201"/>
                    <a:pt x="118" y="201"/>
                    <a:pt x="118" y="201"/>
                  </a:cubicBezTo>
                  <a:cubicBezTo>
                    <a:pt x="118" y="201"/>
                    <a:pt x="119" y="202"/>
                    <a:pt x="119" y="202"/>
                  </a:cubicBezTo>
                  <a:cubicBezTo>
                    <a:pt x="120" y="202"/>
                    <a:pt x="120" y="201"/>
                    <a:pt x="120" y="201"/>
                  </a:cubicBezTo>
                  <a:cubicBezTo>
                    <a:pt x="129" y="195"/>
                    <a:pt x="133" y="190"/>
                    <a:pt x="140" y="185"/>
                  </a:cubicBezTo>
                  <a:cubicBezTo>
                    <a:pt x="141" y="184"/>
                    <a:pt x="141" y="183"/>
                    <a:pt x="140" y="182"/>
                  </a:cubicBezTo>
                  <a:cubicBezTo>
                    <a:pt x="140" y="182"/>
                    <a:pt x="140" y="182"/>
                    <a:pt x="140" y="182"/>
                  </a:cubicBezTo>
                  <a:cubicBezTo>
                    <a:pt x="140" y="182"/>
                    <a:pt x="140" y="181"/>
                    <a:pt x="140" y="181"/>
                  </a:cubicBezTo>
                  <a:cubicBezTo>
                    <a:pt x="138" y="176"/>
                    <a:pt x="136" y="172"/>
                    <a:pt x="134" y="168"/>
                  </a:cubicBezTo>
                  <a:cubicBezTo>
                    <a:pt x="134" y="167"/>
                    <a:pt x="134" y="167"/>
                    <a:pt x="133" y="166"/>
                  </a:cubicBezTo>
                  <a:cubicBezTo>
                    <a:pt x="131" y="163"/>
                    <a:pt x="129" y="161"/>
                    <a:pt x="127" y="159"/>
                  </a:cubicBezTo>
                  <a:cubicBezTo>
                    <a:pt x="134" y="152"/>
                    <a:pt x="140" y="142"/>
                    <a:pt x="141" y="131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39" y="117"/>
                    <a:pt x="128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5" y="91"/>
                    <a:pt x="122" y="86"/>
                    <a:pt x="118" y="82"/>
                  </a:cubicBezTo>
                  <a:cubicBezTo>
                    <a:pt x="113" y="77"/>
                    <a:pt x="108" y="73"/>
                    <a:pt x="103" y="71"/>
                  </a:cubicBezTo>
                  <a:cubicBezTo>
                    <a:pt x="98" y="68"/>
                    <a:pt x="93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4" y="67"/>
                    <a:pt x="80" y="67"/>
                    <a:pt x="77" y="68"/>
                  </a:cubicBezTo>
                  <a:cubicBezTo>
                    <a:pt x="66" y="69"/>
                    <a:pt x="57" y="75"/>
                    <a:pt x="47" y="77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3" y="77"/>
                    <a:pt x="43" y="76"/>
                    <a:pt x="42" y="76"/>
                  </a:cubicBezTo>
                  <a:cubicBezTo>
                    <a:pt x="41" y="75"/>
                    <a:pt x="41" y="74"/>
                    <a:pt x="40" y="73"/>
                  </a:cubicBezTo>
                  <a:cubicBezTo>
                    <a:pt x="40" y="73"/>
                    <a:pt x="40" y="72"/>
                    <a:pt x="40" y="72"/>
                  </a:cubicBezTo>
                  <a:cubicBezTo>
                    <a:pt x="40" y="71"/>
                    <a:pt x="40" y="70"/>
                    <a:pt x="41" y="68"/>
                  </a:cubicBezTo>
                  <a:cubicBezTo>
                    <a:pt x="43" y="66"/>
                    <a:pt x="46" y="64"/>
                    <a:pt x="50" y="62"/>
                  </a:cubicBezTo>
                  <a:cubicBezTo>
                    <a:pt x="56" y="59"/>
                    <a:pt x="64" y="57"/>
                    <a:pt x="71" y="55"/>
                  </a:cubicBezTo>
                  <a:cubicBezTo>
                    <a:pt x="78" y="53"/>
                    <a:pt x="83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7" y="51"/>
                    <a:pt x="88" y="50"/>
                    <a:pt x="88" y="49"/>
                  </a:cubicBezTo>
                  <a:cubicBezTo>
                    <a:pt x="88" y="41"/>
                    <a:pt x="89" y="33"/>
                    <a:pt x="89" y="25"/>
                  </a:cubicBezTo>
                  <a:cubicBezTo>
                    <a:pt x="89" y="25"/>
                    <a:pt x="89" y="24"/>
                    <a:pt x="88" y="24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19"/>
                    <a:pt x="83" y="14"/>
                    <a:pt x="80" y="9"/>
                  </a:cubicBezTo>
                  <a:cubicBezTo>
                    <a:pt x="80" y="8"/>
                    <a:pt x="79" y="8"/>
                    <a:pt x="78" y="8"/>
                  </a:cubicBezTo>
                  <a:cubicBezTo>
                    <a:pt x="78" y="8"/>
                    <a:pt x="78" y="8"/>
                    <a:pt x="77" y="8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66" y="10"/>
                    <a:pt x="45" y="17"/>
                    <a:pt x="36" y="22"/>
                  </a:cubicBezTo>
                  <a:cubicBezTo>
                    <a:pt x="32" y="15"/>
                    <a:pt x="28" y="9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" name="Freeform 739"/>
            <p:cNvSpPr>
              <a:spLocks noEditPoints="1"/>
            </p:cNvSpPr>
            <p:nvPr/>
          </p:nvSpPr>
          <p:spPr bwMode="auto">
            <a:xfrm>
              <a:off x="4761" y="650"/>
              <a:ext cx="362" cy="220"/>
            </a:xfrm>
            <a:custGeom>
              <a:avLst/>
              <a:gdLst>
                <a:gd name="T0" fmla="*/ 114 w 153"/>
                <a:gd name="T1" fmla="*/ 13 h 93"/>
                <a:gd name="T2" fmla="*/ 136 w 153"/>
                <a:gd name="T3" fmla="*/ 7 h 93"/>
                <a:gd name="T4" fmla="*/ 148 w 153"/>
                <a:gd name="T5" fmla="*/ 5 h 93"/>
                <a:gd name="T6" fmla="*/ 143 w 153"/>
                <a:gd name="T7" fmla="*/ 38 h 93"/>
                <a:gd name="T8" fmla="*/ 139 w 153"/>
                <a:gd name="T9" fmla="*/ 36 h 93"/>
                <a:gd name="T10" fmla="*/ 139 w 153"/>
                <a:gd name="T11" fmla="*/ 18 h 93"/>
                <a:gd name="T12" fmla="*/ 137 w 153"/>
                <a:gd name="T13" fmla="*/ 19 h 93"/>
                <a:gd name="T14" fmla="*/ 97 w 153"/>
                <a:gd name="T15" fmla="*/ 66 h 93"/>
                <a:gd name="T16" fmla="*/ 90 w 153"/>
                <a:gd name="T17" fmla="*/ 71 h 93"/>
                <a:gd name="T18" fmla="*/ 84 w 153"/>
                <a:gd name="T19" fmla="*/ 68 h 93"/>
                <a:gd name="T20" fmla="*/ 45 w 153"/>
                <a:gd name="T21" fmla="*/ 48 h 93"/>
                <a:gd name="T22" fmla="*/ 5 w 153"/>
                <a:gd name="T23" fmla="*/ 87 h 93"/>
                <a:gd name="T24" fmla="*/ 39 w 153"/>
                <a:gd name="T25" fmla="*/ 44 h 93"/>
                <a:gd name="T26" fmla="*/ 50 w 153"/>
                <a:gd name="T27" fmla="*/ 43 h 93"/>
                <a:gd name="T28" fmla="*/ 90 w 153"/>
                <a:gd name="T29" fmla="*/ 63 h 93"/>
                <a:gd name="T30" fmla="*/ 92 w 153"/>
                <a:gd name="T31" fmla="*/ 63 h 93"/>
                <a:gd name="T32" fmla="*/ 128 w 153"/>
                <a:gd name="T33" fmla="*/ 22 h 93"/>
                <a:gd name="T34" fmla="*/ 133 w 153"/>
                <a:gd name="T35" fmla="*/ 15 h 93"/>
                <a:gd name="T36" fmla="*/ 131 w 153"/>
                <a:gd name="T37" fmla="*/ 14 h 93"/>
                <a:gd name="T38" fmla="*/ 151 w 153"/>
                <a:gd name="T39" fmla="*/ 0 h 93"/>
                <a:gd name="T40" fmla="*/ 108 w 153"/>
                <a:gd name="T41" fmla="*/ 9 h 93"/>
                <a:gd name="T42" fmla="*/ 107 w 153"/>
                <a:gd name="T43" fmla="*/ 12 h 93"/>
                <a:gd name="T44" fmla="*/ 115 w 153"/>
                <a:gd name="T45" fmla="*/ 18 h 93"/>
                <a:gd name="T46" fmla="*/ 126 w 153"/>
                <a:gd name="T47" fmla="*/ 18 h 93"/>
                <a:gd name="T48" fmla="*/ 73 w 153"/>
                <a:gd name="T49" fmla="*/ 50 h 93"/>
                <a:gd name="T50" fmla="*/ 46 w 153"/>
                <a:gd name="T51" fmla="*/ 37 h 93"/>
                <a:gd name="T52" fmla="*/ 0 w 153"/>
                <a:gd name="T53" fmla="*/ 80 h 93"/>
                <a:gd name="T54" fmla="*/ 2 w 153"/>
                <a:gd name="T55" fmla="*/ 91 h 93"/>
                <a:gd name="T56" fmla="*/ 4 w 153"/>
                <a:gd name="T57" fmla="*/ 93 h 93"/>
                <a:gd name="T58" fmla="*/ 45 w 153"/>
                <a:gd name="T59" fmla="*/ 52 h 93"/>
                <a:gd name="T60" fmla="*/ 90 w 153"/>
                <a:gd name="T61" fmla="*/ 74 h 93"/>
                <a:gd name="T62" fmla="*/ 100 w 153"/>
                <a:gd name="T63" fmla="*/ 69 h 93"/>
                <a:gd name="T64" fmla="*/ 135 w 153"/>
                <a:gd name="T65" fmla="*/ 36 h 93"/>
                <a:gd name="T66" fmla="*/ 138 w 153"/>
                <a:gd name="T67" fmla="*/ 40 h 93"/>
                <a:gd name="T68" fmla="*/ 144 w 153"/>
                <a:gd name="T69" fmla="*/ 43 h 93"/>
                <a:gd name="T70" fmla="*/ 146 w 153"/>
                <a:gd name="T71" fmla="*/ 42 h 93"/>
                <a:gd name="T72" fmla="*/ 153 w 153"/>
                <a:gd name="T73" fmla="*/ 3 h 93"/>
                <a:gd name="T74" fmla="*/ 151 w 153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93">
                  <a:moveTo>
                    <a:pt x="116" y="14"/>
                  </a:moveTo>
                  <a:cubicBezTo>
                    <a:pt x="115" y="14"/>
                    <a:pt x="114" y="13"/>
                    <a:pt x="114" y="13"/>
                  </a:cubicBezTo>
                  <a:cubicBezTo>
                    <a:pt x="113" y="12"/>
                    <a:pt x="113" y="12"/>
                    <a:pt x="112" y="11"/>
                  </a:cubicBezTo>
                  <a:cubicBezTo>
                    <a:pt x="119" y="10"/>
                    <a:pt x="128" y="8"/>
                    <a:pt x="136" y="7"/>
                  </a:cubicBezTo>
                  <a:cubicBezTo>
                    <a:pt x="140" y="6"/>
                    <a:pt x="144" y="5"/>
                    <a:pt x="147" y="5"/>
                  </a:cubicBezTo>
                  <a:cubicBezTo>
                    <a:pt x="147" y="5"/>
                    <a:pt x="148" y="5"/>
                    <a:pt x="148" y="5"/>
                  </a:cubicBezTo>
                  <a:cubicBezTo>
                    <a:pt x="148" y="8"/>
                    <a:pt x="147" y="13"/>
                    <a:pt x="146" y="19"/>
                  </a:cubicBezTo>
                  <a:cubicBezTo>
                    <a:pt x="145" y="26"/>
                    <a:pt x="144" y="34"/>
                    <a:pt x="143" y="38"/>
                  </a:cubicBezTo>
                  <a:cubicBezTo>
                    <a:pt x="142" y="38"/>
                    <a:pt x="141" y="37"/>
                    <a:pt x="141" y="37"/>
                  </a:cubicBezTo>
                  <a:cubicBezTo>
                    <a:pt x="140" y="36"/>
                    <a:pt x="139" y="36"/>
                    <a:pt x="139" y="3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19"/>
                    <a:pt x="139" y="18"/>
                  </a:cubicBezTo>
                  <a:cubicBezTo>
                    <a:pt x="139" y="18"/>
                    <a:pt x="139" y="18"/>
                    <a:pt x="138" y="18"/>
                  </a:cubicBezTo>
                  <a:cubicBezTo>
                    <a:pt x="138" y="18"/>
                    <a:pt x="137" y="19"/>
                    <a:pt x="137" y="19"/>
                  </a:cubicBezTo>
                  <a:cubicBezTo>
                    <a:pt x="137" y="19"/>
                    <a:pt x="135" y="21"/>
                    <a:pt x="133" y="24"/>
                  </a:cubicBezTo>
                  <a:cubicBezTo>
                    <a:pt x="125" y="33"/>
                    <a:pt x="109" y="53"/>
                    <a:pt x="97" y="66"/>
                  </a:cubicBezTo>
                  <a:cubicBezTo>
                    <a:pt x="95" y="68"/>
                    <a:pt x="93" y="70"/>
                    <a:pt x="91" y="70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8" y="71"/>
                    <a:pt x="86" y="70"/>
                    <a:pt x="84" y="68"/>
                  </a:cubicBezTo>
                  <a:cubicBezTo>
                    <a:pt x="71" y="62"/>
                    <a:pt x="58" y="55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3" y="4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5"/>
                    <a:pt x="4" y="84"/>
                    <a:pt x="4" y="82"/>
                  </a:cubicBezTo>
                  <a:cubicBezTo>
                    <a:pt x="16" y="70"/>
                    <a:pt x="27" y="57"/>
                    <a:pt x="39" y="44"/>
                  </a:cubicBezTo>
                  <a:cubicBezTo>
                    <a:pt x="41" y="42"/>
                    <a:pt x="43" y="41"/>
                    <a:pt x="46" y="41"/>
                  </a:cubicBezTo>
                  <a:cubicBezTo>
                    <a:pt x="47" y="41"/>
                    <a:pt x="49" y="42"/>
                    <a:pt x="50" y="43"/>
                  </a:cubicBezTo>
                  <a:cubicBezTo>
                    <a:pt x="56" y="46"/>
                    <a:pt x="64" y="50"/>
                    <a:pt x="71" y="54"/>
                  </a:cubicBezTo>
                  <a:cubicBezTo>
                    <a:pt x="79" y="57"/>
                    <a:pt x="86" y="61"/>
                    <a:pt x="90" y="63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1" y="63"/>
                    <a:pt x="92" y="63"/>
                    <a:pt x="92" y="63"/>
                  </a:cubicBezTo>
                  <a:cubicBezTo>
                    <a:pt x="100" y="53"/>
                    <a:pt x="110" y="42"/>
                    <a:pt x="118" y="33"/>
                  </a:cubicBezTo>
                  <a:cubicBezTo>
                    <a:pt x="122" y="28"/>
                    <a:pt x="126" y="24"/>
                    <a:pt x="128" y="22"/>
                  </a:cubicBezTo>
                  <a:cubicBezTo>
                    <a:pt x="131" y="19"/>
                    <a:pt x="132" y="17"/>
                    <a:pt x="132" y="17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2" y="14"/>
                    <a:pt x="132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23" y="4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6" y="11"/>
                    <a:pt x="106" y="11"/>
                    <a:pt x="107" y="12"/>
                  </a:cubicBezTo>
                  <a:cubicBezTo>
                    <a:pt x="109" y="13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02" y="44"/>
                    <a:pt x="90" y="59"/>
                  </a:cubicBezTo>
                  <a:cubicBezTo>
                    <a:pt x="86" y="56"/>
                    <a:pt x="80" y="53"/>
                    <a:pt x="73" y="50"/>
                  </a:cubicBezTo>
                  <a:cubicBezTo>
                    <a:pt x="66" y="47"/>
                    <a:pt x="58" y="43"/>
                    <a:pt x="52" y="39"/>
                  </a:cubicBezTo>
                  <a:cubicBezTo>
                    <a:pt x="50" y="38"/>
                    <a:pt x="48" y="37"/>
                    <a:pt x="46" y="37"/>
                  </a:cubicBezTo>
                  <a:cubicBezTo>
                    <a:pt x="42" y="37"/>
                    <a:pt x="39" y="39"/>
                    <a:pt x="36" y="42"/>
                  </a:cubicBezTo>
                  <a:cubicBezTo>
                    <a:pt x="24" y="55"/>
                    <a:pt x="12" y="67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6"/>
                    <a:pt x="2" y="89"/>
                    <a:pt x="2" y="91"/>
                  </a:cubicBezTo>
                  <a:cubicBezTo>
                    <a:pt x="2" y="92"/>
                    <a:pt x="2" y="93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5" y="93"/>
                    <a:pt x="5" y="9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7" y="59"/>
                    <a:pt x="70" y="65"/>
                    <a:pt x="82" y="72"/>
                  </a:cubicBezTo>
                  <a:cubicBezTo>
                    <a:pt x="84" y="73"/>
                    <a:pt x="87" y="74"/>
                    <a:pt x="90" y="74"/>
                  </a:cubicBezTo>
                  <a:cubicBezTo>
                    <a:pt x="91" y="74"/>
                    <a:pt x="92" y="74"/>
                    <a:pt x="92" y="74"/>
                  </a:cubicBezTo>
                  <a:cubicBezTo>
                    <a:pt x="96" y="74"/>
                    <a:pt x="98" y="71"/>
                    <a:pt x="100" y="69"/>
                  </a:cubicBezTo>
                  <a:cubicBezTo>
                    <a:pt x="112" y="56"/>
                    <a:pt x="128" y="36"/>
                    <a:pt x="136" y="27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9"/>
                    <a:pt x="138" y="40"/>
                  </a:cubicBezTo>
                  <a:cubicBezTo>
                    <a:pt x="140" y="41"/>
                    <a:pt x="142" y="42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47" y="38"/>
                    <a:pt x="149" y="28"/>
                    <a:pt x="150" y="19"/>
                  </a:cubicBezTo>
                  <a:cubicBezTo>
                    <a:pt x="152" y="10"/>
                    <a:pt x="153" y="3"/>
                    <a:pt x="153" y="3"/>
                  </a:cubicBezTo>
                  <a:cubicBezTo>
                    <a:pt x="153" y="2"/>
                    <a:pt x="153" y="1"/>
                    <a:pt x="152" y="1"/>
                  </a:cubicBezTo>
                  <a:cubicBezTo>
                    <a:pt x="152" y="1"/>
                    <a:pt x="151" y="0"/>
                    <a:pt x="15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6" name="Freeform 740"/>
            <p:cNvSpPr>
              <a:spLocks noEditPoints="1"/>
            </p:cNvSpPr>
            <p:nvPr/>
          </p:nvSpPr>
          <p:spPr bwMode="auto">
            <a:xfrm>
              <a:off x="4699" y="641"/>
              <a:ext cx="427" cy="340"/>
            </a:xfrm>
            <a:custGeom>
              <a:avLst/>
              <a:gdLst>
                <a:gd name="T0" fmla="*/ 115 w 180"/>
                <a:gd name="T1" fmla="*/ 123 h 144"/>
                <a:gd name="T2" fmla="*/ 82 w 180"/>
                <a:gd name="T3" fmla="*/ 123 h 144"/>
                <a:gd name="T4" fmla="*/ 43 w 180"/>
                <a:gd name="T5" fmla="*/ 123 h 144"/>
                <a:gd name="T6" fmla="*/ 121 w 180"/>
                <a:gd name="T7" fmla="*/ 114 h 144"/>
                <a:gd name="T8" fmla="*/ 138 w 180"/>
                <a:gd name="T9" fmla="*/ 123 h 144"/>
                <a:gd name="T10" fmla="*/ 154 w 180"/>
                <a:gd name="T11" fmla="*/ 123 h 144"/>
                <a:gd name="T12" fmla="*/ 88 w 180"/>
                <a:gd name="T13" fmla="*/ 107 h 144"/>
                <a:gd name="T14" fmla="*/ 74 w 180"/>
                <a:gd name="T15" fmla="*/ 123 h 144"/>
                <a:gd name="T16" fmla="*/ 39 w 180"/>
                <a:gd name="T17" fmla="*/ 114 h 144"/>
                <a:gd name="T18" fmla="*/ 39 w 180"/>
                <a:gd name="T19" fmla="*/ 120 h 144"/>
                <a:gd name="T20" fmla="*/ 121 w 180"/>
                <a:gd name="T21" fmla="*/ 105 h 144"/>
                <a:gd name="T22" fmla="*/ 71 w 180"/>
                <a:gd name="T23" fmla="*/ 105 h 144"/>
                <a:gd name="T24" fmla="*/ 137 w 180"/>
                <a:gd name="T25" fmla="*/ 114 h 144"/>
                <a:gd name="T26" fmla="*/ 153 w 180"/>
                <a:gd name="T27" fmla="*/ 103 h 144"/>
                <a:gd name="T28" fmla="*/ 109 w 180"/>
                <a:gd name="T29" fmla="*/ 92 h 144"/>
                <a:gd name="T30" fmla="*/ 121 w 180"/>
                <a:gd name="T31" fmla="*/ 91 h 144"/>
                <a:gd name="T32" fmla="*/ 38 w 180"/>
                <a:gd name="T33" fmla="*/ 109 h 144"/>
                <a:gd name="T34" fmla="*/ 38 w 180"/>
                <a:gd name="T35" fmla="*/ 109 h 144"/>
                <a:gd name="T36" fmla="*/ 88 w 180"/>
                <a:gd name="T37" fmla="*/ 84 h 144"/>
                <a:gd name="T38" fmla="*/ 137 w 180"/>
                <a:gd name="T39" fmla="*/ 92 h 144"/>
                <a:gd name="T40" fmla="*/ 154 w 180"/>
                <a:gd name="T41" fmla="*/ 89 h 144"/>
                <a:gd name="T42" fmla="*/ 70 w 180"/>
                <a:gd name="T43" fmla="*/ 79 h 144"/>
                <a:gd name="T44" fmla="*/ 70 w 180"/>
                <a:gd name="T45" fmla="*/ 85 h 144"/>
                <a:gd name="T46" fmla="*/ 73 w 180"/>
                <a:gd name="T47" fmla="*/ 73 h 144"/>
                <a:gd name="T48" fmla="*/ 153 w 180"/>
                <a:gd name="T49" fmla="*/ 63 h 144"/>
                <a:gd name="T50" fmla="*/ 16 w 180"/>
                <a:gd name="T51" fmla="*/ 0 h 144"/>
                <a:gd name="T52" fmla="*/ 8 w 180"/>
                <a:gd name="T53" fmla="*/ 34 h 144"/>
                <a:gd name="T54" fmla="*/ 10 w 180"/>
                <a:gd name="T55" fmla="*/ 49 h 144"/>
                <a:gd name="T56" fmla="*/ 14 w 180"/>
                <a:gd name="T57" fmla="*/ 68 h 144"/>
                <a:gd name="T58" fmla="*/ 14 w 180"/>
                <a:gd name="T59" fmla="*/ 72 h 144"/>
                <a:gd name="T60" fmla="*/ 10 w 180"/>
                <a:gd name="T61" fmla="*/ 90 h 144"/>
                <a:gd name="T62" fmla="*/ 8 w 180"/>
                <a:gd name="T63" fmla="*/ 107 h 144"/>
                <a:gd name="T64" fmla="*/ 2 w 180"/>
                <a:gd name="T65" fmla="*/ 124 h 144"/>
                <a:gd name="T66" fmla="*/ 14 w 180"/>
                <a:gd name="T67" fmla="*/ 142 h 144"/>
                <a:gd name="T68" fmla="*/ 178 w 180"/>
                <a:gd name="T69" fmla="*/ 128 h 144"/>
                <a:gd name="T70" fmla="*/ 158 w 180"/>
                <a:gd name="T71" fmla="*/ 112 h 144"/>
                <a:gd name="T72" fmla="*/ 156 w 180"/>
                <a:gd name="T73" fmla="*/ 57 h 144"/>
                <a:gd name="T74" fmla="*/ 136 w 180"/>
                <a:gd name="T75" fmla="*/ 75 h 144"/>
                <a:gd name="T76" fmla="*/ 134 w 180"/>
                <a:gd name="T77" fmla="*/ 118 h 144"/>
                <a:gd name="T78" fmla="*/ 125 w 180"/>
                <a:gd name="T79" fmla="*/ 87 h 144"/>
                <a:gd name="T80" fmla="*/ 118 w 180"/>
                <a:gd name="T81" fmla="*/ 88 h 144"/>
                <a:gd name="T82" fmla="*/ 106 w 180"/>
                <a:gd name="T83" fmla="*/ 86 h 144"/>
                <a:gd name="T84" fmla="*/ 100 w 180"/>
                <a:gd name="T85" fmla="*/ 85 h 144"/>
                <a:gd name="T86" fmla="*/ 101 w 180"/>
                <a:gd name="T87" fmla="*/ 124 h 144"/>
                <a:gd name="T88" fmla="*/ 92 w 180"/>
                <a:gd name="T89" fmla="*/ 104 h 144"/>
                <a:gd name="T90" fmla="*/ 91 w 180"/>
                <a:gd name="T91" fmla="*/ 81 h 144"/>
                <a:gd name="T92" fmla="*/ 72 w 180"/>
                <a:gd name="T93" fmla="*/ 70 h 144"/>
                <a:gd name="T94" fmla="*/ 66 w 180"/>
                <a:gd name="T95" fmla="*/ 79 h 144"/>
                <a:gd name="T96" fmla="*/ 59 w 180"/>
                <a:gd name="T97" fmla="*/ 84 h 144"/>
                <a:gd name="T98" fmla="*/ 35 w 180"/>
                <a:gd name="T99" fmla="*/ 103 h 144"/>
                <a:gd name="T100" fmla="*/ 18 w 180"/>
                <a:gd name="T101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0" h="144">
                  <a:moveTo>
                    <a:pt x="115" y="123"/>
                  </a:moveTo>
                  <a:cubicBezTo>
                    <a:pt x="117" y="121"/>
                    <a:pt x="119" y="120"/>
                    <a:pt x="121" y="119"/>
                  </a:cubicBezTo>
                  <a:cubicBezTo>
                    <a:pt x="121" y="120"/>
                    <a:pt x="121" y="121"/>
                    <a:pt x="121" y="123"/>
                  </a:cubicBezTo>
                  <a:cubicBezTo>
                    <a:pt x="115" y="123"/>
                    <a:pt x="115" y="123"/>
                    <a:pt x="115" y="123"/>
                  </a:cubicBezTo>
                  <a:moveTo>
                    <a:pt x="82" y="123"/>
                  </a:moveTo>
                  <a:cubicBezTo>
                    <a:pt x="84" y="121"/>
                    <a:pt x="86" y="120"/>
                    <a:pt x="88" y="118"/>
                  </a:cubicBezTo>
                  <a:cubicBezTo>
                    <a:pt x="88" y="120"/>
                    <a:pt x="88" y="121"/>
                    <a:pt x="88" y="123"/>
                  </a:cubicBezTo>
                  <a:cubicBezTo>
                    <a:pt x="82" y="123"/>
                    <a:pt x="82" y="123"/>
                    <a:pt x="82" y="123"/>
                  </a:cubicBezTo>
                  <a:moveTo>
                    <a:pt x="43" y="123"/>
                  </a:moveTo>
                  <a:cubicBezTo>
                    <a:pt x="47" y="120"/>
                    <a:pt x="51" y="118"/>
                    <a:pt x="55" y="116"/>
                  </a:cubicBezTo>
                  <a:cubicBezTo>
                    <a:pt x="55" y="118"/>
                    <a:pt x="55" y="120"/>
                    <a:pt x="55" y="123"/>
                  </a:cubicBezTo>
                  <a:cubicBezTo>
                    <a:pt x="43" y="123"/>
                    <a:pt x="43" y="123"/>
                    <a:pt x="43" y="123"/>
                  </a:cubicBezTo>
                  <a:moveTo>
                    <a:pt x="105" y="123"/>
                  </a:moveTo>
                  <a:cubicBezTo>
                    <a:pt x="105" y="122"/>
                    <a:pt x="105" y="121"/>
                    <a:pt x="105" y="120"/>
                  </a:cubicBezTo>
                  <a:cubicBezTo>
                    <a:pt x="110" y="115"/>
                    <a:pt x="115" y="112"/>
                    <a:pt x="121" y="109"/>
                  </a:cubicBezTo>
                  <a:cubicBezTo>
                    <a:pt x="121" y="111"/>
                    <a:pt x="121" y="113"/>
                    <a:pt x="121" y="114"/>
                  </a:cubicBezTo>
                  <a:cubicBezTo>
                    <a:pt x="117" y="117"/>
                    <a:pt x="112" y="120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5" y="123"/>
                    <a:pt x="105" y="123"/>
                    <a:pt x="105" y="123"/>
                  </a:cubicBezTo>
                  <a:moveTo>
                    <a:pt x="138" y="123"/>
                  </a:moveTo>
                  <a:cubicBezTo>
                    <a:pt x="138" y="121"/>
                    <a:pt x="138" y="120"/>
                    <a:pt x="138" y="118"/>
                  </a:cubicBezTo>
                  <a:cubicBezTo>
                    <a:pt x="144" y="114"/>
                    <a:pt x="148" y="111"/>
                    <a:pt x="154" y="108"/>
                  </a:cubicBezTo>
                  <a:cubicBezTo>
                    <a:pt x="154" y="109"/>
                    <a:pt x="154" y="110"/>
                    <a:pt x="154" y="112"/>
                  </a:cubicBezTo>
                  <a:cubicBezTo>
                    <a:pt x="154" y="115"/>
                    <a:pt x="154" y="119"/>
                    <a:pt x="154" y="123"/>
                  </a:cubicBezTo>
                  <a:cubicBezTo>
                    <a:pt x="138" y="123"/>
                    <a:pt x="138" y="123"/>
                    <a:pt x="138" y="123"/>
                  </a:cubicBezTo>
                  <a:moveTo>
                    <a:pt x="72" y="123"/>
                  </a:moveTo>
                  <a:cubicBezTo>
                    <a:pt x="72" y="120"/>
                    <a:pt x="72" y="118"/>
                    <a:pt x="71" y="116"/>
                  </a:cubicBezTo>
                  <a:cubicBezTo>
                    <a:pt x="79" y="112"/>
                    <a:pt x="82" y="111"/>
                    <a:pt x="88" y="107"/>
                  </a:cubicBezTo>
                  <a:cubicBezTo>
                    <a:pt x="88" y="109"/>
                    <a:pt x="88" y="111"/>
                    <a:pt x="88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4" y="117"/>
                    <a:pt x="78" y="120"/>
                    <a:pt x="74" y="122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2" y="123"/>
                    <a:pt x="72" y="123"/>
                    <a:pt x="72" y="123"/>
                  </a:cubicBezTo>
                  <a:moveTo>
                    <a:pt x="39" y="120"/>
                  </a:moveTo>
                  <a:cubicBezTo>
                    <a:pt x="39" y="118"/>
                    <a:pt x="38" y="116"/>
                    <a:pt x="38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4" y="112"/>
                    <a:pt x="50" y="109"/>
                    <a:pt x="55" y="106"/>
                  </a:cubicBezTo>
                  <a:cubicBezTo>
                    <a:pt x="55" y="108"/>
                    <a:pt x="55" y="109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9" y="115"/>
                    <a:pt x="44" y="117"/>
                    <a:pt x="39" y="120"/>
                  </a:cubicBezTo>
                  <a:moveTo>
                    <a:pt x="104" y="115"/>
                  </a:moveTo>
                  <a:cubicBezTo>
                    <a:pt x="104" y="112"/>
                    <a:pt x="104" y="108"/>
                    <a:pt x="104" y="105"/>
                  </a:cubicBezTo>
                  <a:cubicBezTo>
                    <a:pt x="109" y="103"/>
                    <a:pt x="116" y="100"/>
                    <a:pt x="121" y="98"/>
                  </a:cubicBezTo>
                  <a:cubicBezTo>
                    <a:pt x="121" y="100"/>
                    <a:pt x="121" y="103"/>
                    <a:pt x="121" y="105"/>
                  </a:cubicBezTo>
                  <a:cubicBezTo>
                    <a:pt x="115" y="108"/>
                    <a:pt x="110" y="111"/>
                    <a:pt x="104" y="115"/>
                  </a:cubicBezTo>
                  <a:moveTo>
                    <a:pt x="71" y="112"/>
                  </a:moveTo>
                  <a:cubicBezTo>
                    <a:pt x="71" y="109"/>
                    <a:pt x="71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7" y="101"/>
                    <a:pt x="82" y="98"/>
                    <a:pt x="88" y="95"/>
                  </a:cubicBezTo>
                  <a:cubicBezTo>
                    <a:pt x="88" y="97"/>
                    <a:pt x="88" y="100"/>
                    <a:pt x="88" y="103"/>
                  </a:cubicBezTo>
                  <a:cubicBezTo>
                    <a:pt x="81" y="107"/>
                    <a:pt x="78" y="108"/>
                    <a:pt x="71" y="112"/>
                  </a:cubicBezTo>
                  <a:moveTo>
                    <a:pt x="137" y="114"/>
                  </a:moveTo>
                  <a:cubicBezTo>
                    <a:pt x="137" y="111"/>
                    <a:pt x="137" y="109"/>
                    <a:pt x="137" y="106"/>
                  </a:cubicBezTo>
                  <a:cubicBezTo>
                    <a:pt x="144" y="101"/>
                    <a:pt x="147" y="100"/>
                    <a:pt x="154" y="94"/>
                  </a:cubicBezTo>
                  <a:cubicBezTo>
                    <a:pt x="154" y="97"/>
                    <a:pt x="154" y="100"/>
                    <a:pt x="15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47" y="107"/>
                    <a:pt x="143" y="110"/>
                    <a:pt x="137" y="114"/>
                  </a:cubicBezTo>
                  <a:moveTo>
                    <a:pt x="104" y="101"/>
                  </a:moveTo>
                  <a:cubicBezTo>
                    <a:pt x="104" y="97"/>
                    <a:pt x="104" y="93"/>
                    <a:pt x="104" y="90"/>
                  </a:cubicBezTo>
                  <a:cubicBezTo>
                    <a:pt x="105" y="90"/>
                    <a:pt x="107" y="91"/>
                    <a:pt x="109" y="92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2" y="93"/>
                    <a:pt x="112" y="93"/>
                    <a:pt x="113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8" y="92"/>
                    <a:pt x="120" y="92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3"/>
                    <a:pt x="121" y="94"/>
                  </a:cubicBezTo>
                  <a:cubicBezTo>
                    <a:pt x="116" y="96"/>
                    <a:pt x="109" y="99"/>
                    <a:pt x="104" y="101"/>
                  </a:cubicBezTo>
                  <a:moveTo>
                    <a:pt x="38" y="109"/>
                  </a:moveTo>
                  <a:cubicBezTo>
                    <a:pt x="38" y="108"/>
                    <a:pt x="38" y="107"/>
                    <a:pt x="38" y="105"/>
                  </a:cubicBezTo>
                  <a:cubicBezTo>
                    <a:pt x="44" y="101"/>
                    <a:pt x="50" y="95"/>
                    <a:pt x="55" y="89"/>
                  </a:cubicBezTo>
                  <a:cubicBezTo>
                    <a:pt x="55" y="93"/>
                    <a:pt x="55" y="97"/>
                    <a:pt x="55" y="101"/>
                  </a:cubicBezTo>
                  <a:cubicBezTo>
                    <a:pt x="49" y="104"/>
                    <a:pt x="44" y="106"/>
                    <a:pt x="38" y="109"/>
                  </a:cubicBezTo>
                  <a:moveTo>
                    <a:pt x="71" y="100"/>
                  </a:moveTo>
                  <a:cubicBezTo>
                    <a:pt x="71" y="97"/>
                    <a:pt x="71" y="93"/>
                    <a:pt x="71" y="90"/>
                  </a:cubicBezTo>
                  <a:cubicBezTo>
                    <a:pt x="75" y="87"/>
                    <a:pt x="79" y="85"/>
                    <a:pt x="85" y="82"/>
                  </a:cubicBezTo>
                  <a:cubicBezTo>
                    <a:pt x="86" y="82"/>
                    <a:pt x="87" y="83"/>
                    <a:pt x="88" y="84"/>
                  </a:cubicBezTo>
                  <a:cubicBezTo>
                    <a:pt x="88" y="86"/>
                    <a:pt x="88" y="88"/>
                    <a:pt x="88" y="90"/>
                  </a:cubicBezTo>
                  <a:cubicBezTo>
                    <a:pt x="82" y="93"/>
                    <a:pt x="77" y="97"/>
                    <a:pt x="71" y="100"/>
                  </a:cubicBezTo>
                  <a:moveTo>
                    <a:pt x="137" y="101"/>
                  </a:moveTo>
                  <a:cubicBezTo>
                    <a:pt x="137" y="98"/>
                    <a:pt x="137" y="95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1" y="89"/>
                    <a:pt x="145" y="87"/>
                    <a:pt x="148" y="84"/>
                  </a:cubicBezTo>
                  <a:cubicBezTo>
                    <a:pt x="150" y="82"/>
                    <a:pt x="151" y="80"/>
                    <a:pt x="154" y="78"/>
                  </a:cubicBezTo>
                  <a:cubicBezTo>
                    <a:pt x="154" y="81"/>
                    <a:pt x="154" y="85"/>
                    <a:pt x="154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46" y="96"/>
                    <a:pt x="143" y="97"/>
                    <a:pt x="137" y="101"/>
                  </a:cubicBezTo>
                  <a:moveTo>
                    <a:pt x="70" y="85"/>
                  </a:moveTo>
                  <a:cubicBezTo>
                    <a:pt x="70" y="83"/>
                    <a:pt x="70" y="81"/>
                    <a:pt x="70" y="79"/>
                  </a:cubicBezTo>
                  <a:cubicBezTo>
                    <a:pt x="71" y="78"/>
                    <a:pt x="72" y="77"/>
                    <a:pt x="73" y="75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6" y="75"/>
                    <a:pt x="79" y="77"/>
                    <a:pt x="81" y="79"/>
                  </a:cubicBezTo>
                  <a:cubicBezTo>
                    <a:pt x="77" y="81"/>
                    <a:pt x="74" y="83"/>
                    <a:pt x="70" y="85"/>
                  </a:cubicBezTo>
                  <a:moveTo>
                    <a:pt x="73" y="73"/>
                  </a:move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3" y="73"/>
                    <a:pt x="73" y="73"/>
                    <a:pt x="73" y="73"/>
                  </a:cubicBezTo>
                  <a:moveTo>
                    <a:pt x="137" y="87"/>
                  </a:moveTo>
                  <a:cubicBezTo>
                    <a:pt x="137" y="85"/>
                    <a:pt x="136" y="83"/>
                    <a:pt x="136" y="80"/>
                  </a:cubicBezTo>
                  <a:cubicBezTo>
                    <a:pt x="137" y="80"/>
                    <a:pt x="138" y="79"/>
                    <a:pt x="139" y="78"/>
                  </a:cubicBezTo>
                  <a:cubicBezTo>
                    <a:pt x="143" y="74"/>
                    <a:pt x="149" y="68"/>
                    <a:pt x="153" y="63"/>
                  </a:cubicBezTo>
                  <a:cubicBezTo>
                    <a:pt x="153" y="66"/>
                    <a:pt x="153" y="69"/>
                    <a:pt x="154" y="72"/>
                  </a:cubicBezTo>
                  <a:cubicBezTo>
                    <a:pt x="150" y="76"/>
                    <a:pt x="148" y="78"/>
                    <a:pt x="145" y="81"/>
                  </a:cubicBezTo>
                  <a:cubicBezTo>
                    <a:pt x="143" y="83"/>
                    <a:pt x="140" y="85"/>
                    <a:pt x="137" y="87"/>
                  </a:cubicBezTo>
                  <a:moveTo>
                    <a:pt x="16" y="0"/>
                  </a:moveTo>
                  <a:cubicBezTo>
                    <a:pt x="15" y="0"/>
                    <a:pt x="14" y="1"/>
                    <a:pt x="14" y="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8" y="32"/>
                    <a:pt x="8" y="33"/>
                    <a:pt x="8" y="34"/>
                  </a:cubicBezTo>
                  <a:cubicBezTo>
                    <a:pt x="8" y="35"/>
                    <a:pt x="8" y="36"/>
                    <a:pt x="10" y="36"/>
                  </a:cubicBezTo>
                  <a:cubicBezTo>
                    <a:pt x="11" y="36"/>
                    <a:pt x="13" y="36"/>
                    <a:pt x="1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50"/>
                    <a:pt x="8" y="51"/>
                  </a:cubicBezTo>
                  <a:cubicBezTo>
                    <a:pt x="8" y="52"/>
                    <a:pt x="8" y="53"/>
                    <a:pt x="10" y="53"/>
                  </a:cubicBezTo>
                  <a:cubicBezTo>
                    <a:pt x="11" y="53"/>
                    <a:pt x="13" y="53"/>
                    <a:pt x="14" y="5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1" y="68"/>
                    <a:pt x="10" y="68"/>
                  </a:cubicBezTo>
                  <a:cubicBezTo>
                    <a:pt x="8" y="68"/>
                    <a:pt x="8" y="69"/>
                    <a:pt x="8" y="70"/>
                  </a:cubicBezTo>
                  <a:cubicBezTo>
                    <a:pt x="8" y="71"/>
                    <a:pt x="8" y="72"/>
                    <a:pt x="10" y="72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0"/>
                    <a:pt x="8" y="90"/>
                    <a:pt x="10" y="90"/>
                  </a:cubicBezTo>
                  <a:cubicBezTo>
                    <a:pt x="11" y="90"/>
                    <a:pt x="13" y="90"/>
                    <a:pt x="14" y="9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5"/>
                    <a:pt x="10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8" y="109"/>
                    <a:pt x="8" y="109"/>
                    <a:pt x="10" y="109"/>
                  </a:cubicBezTo>
                  <a:cubicBezTo>
                    <a:pt x="11" y="109"/>
                    <a:pt x="13" y="109"/>
                    <a:pt x="14" y="109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3"/>
                    <a:pt x="15" y="144"/>
                    <a:pt x="16" y="144"/>
                  </a:cubicBezTo>
                  <a:cubicBezTo>
                    <a:pt x="17" y="144"/>
                    <a:pt x="18" y="143"/>
                    <a:pt x="18" y="14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9" y="128"/>
                    <a:pt x="180" y="127"/>
                    <a:pt x="180" y="126"/>
                  </a:cubicBezTo>
                  <a:cubicBezTo>
                    <a:pt x="180" y="125"/>
                    <a:pt x="179" y="124"/>
                    <a:pt x="17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0"/>
                    <a:pt x="158" y="116"/>
                    <a:pt x="158" y="112"/>
                  </a:cubicBezTo>
                  <a:cubicBezTo>
                    <a:pt x="158" y="99"/>
                    <a:pt x="158" y="86"/>
                    <a:pt x="157" y="74"/>
                  </a:cubicBezTo>
                  <a:cubicBezTo>
                    <a:pt x="158" y="73"/>
                    <a:pt x="158" y="72"/>
                    <a:pt x="157" y="72"/>
                  </a:cubicBezTo>
                  <a:cubicBezTo>
                    <a:pt x="157" y="67"/>
                    <a:pt x="157" y="63"/>
                    <a:pt x="157" y="58"/>
                  </a:cubicBezTo>
                  <a:cubicBezTo>
                    <a:pt x="157" y="58"/>
                    <a:pt x="157" y="57"/>
                    <a:pt x="156" y="57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4" y="57"/>
                    <a:pt x="154" y="57"/>
                  </a:cubicBezTo>
                  <a:cubicBezTo>
                    <a:pt x="151" y="60"/>
                    <a:pt x="146" y="65"/>
                    <a:pt x="142" y="69"/>
                  </a:cubicBezTo>
                  <a:cubicBezTo>
                    <a:pt x="140" y="71"/>
                    <a:pt x="138" y="73"/>
                    <a:pt x="136" y="75"/>
                  </a:cubicBezTo>
                  <a:cubicBezTo>
                    <a:pt x="134" y="76"/>
                    <a:pt x="133" y="78"/>
                    <a:pt x="133" y="78"/>
                  </a:cubicBezTo>
                  <a:cubicBezTo>
                    <a:pt x="133" y="78"/>
                    <a:pt x="132" y="79"/>
                    <a:pt x="132" y="79"/>
                  </a:cubicBezTo>
                  <a:cubicBezTo>
                    <a:pt x="133" y="93"/>
                    <a:pt x="133" y="104"/>
                    <a:pt x="134" y="117"/>
                  </a:cubicBezTo>
                  <a:cubicBezTo>
                    <a:pt x="133" y="117"/>
                    <a:pt x="134" y="117"/>
                    <a:pt x="134" y="118"/>
                  </a:cubicBezTo>
                  <a:cubicBezTo>
                    <a:pt x="134" y="120"/>
                    <a:pt x="134" y="122"/>
                    <a:pt x="134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1"/>
                    <a:pt x="125" y="118"/>
                    <a:pt x="125" y="115"/>
                  </a:cubicBezTo>
                  <a:cubicBezTo>
                    <a:pt x="125" y="105"/>
                    <a:pt x="125" y="97"/>
                    <a:pt x="125" y="87"/>
                  </a:cubicBezTo>
                  <a:cubicBezTo>
                    <a:pt x="125" y="86"/>
                    <a:pt x="124" y="85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19" y="87"/>
                    <a:pt x="119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6" y="89"/>
                    <a:pt x="115" y="89"/>
                    <a:pt x="113" y="89"/>
                  </a:cubicBezTo>
                  <a:cubicBezTo>
                    <a:pt x="113" y="89"/>
                    <a:pt x="112" y="89"/>
                    <a:pt x="111" y="88"/>
                  </a:cubicBezTo>
                  <a:cubicBezTo>
                    <a:pt x="110" y="88"/>
                    <a:pt x="108" y="87"/>
                    <a:pt x="106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5"/>
                    <a:pt x="103" y="85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0" y="85"/>
                  </a:cubicBezTo>
                  <a:cubicBezTo>
                    <a:pt x="100" y="86"/>
                    <a:pt x="100" y="86"/>
                    <a:pt x="100" y="87"/>
                  </a:cubicBezTo>
                  <a:cubicBezTo>
                    <a:pt x="100" y="97"/>
                    <a:pt x="100" y="108"/>
                    <a:pt x="101" y="118"/>
                  </a:cubicBezTo>
                  <a:cubicBezTo>
                    <a:pt x="100" y="119"/>
                    <a:pt x="100" y="119"/>
                    <a:pt x="101" y="119"/>
                  </a:cubicBezTo>
                  <a:cubicBezTo>
                    <a:pt x="101" y="121"/>
                    <a:pt x="101" y="122"/>
                    <a:pt x="10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2" y="120"/>
                    <a:pt x="92" y="117"/>
                    <a:pt x="92" y="113"/>
                  </a:cubicBezTo>
                  <a:cubicBezTo>
                    <a:pt x="92" y="110"/>
                    <a:pt x="92" y="107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0"/>
                    <a:pt x="92" y="96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8"/>
                    <a:pt x="92" y="86"/>
                    <a:pt x="92" y="83"/>
                  </a:cubicBezTo>
                  <a:cubicBezTo>
                    <a:pt x="92" y="82"/>
                    <a:pt x="91" y="82"/>
                    <a:pt x="91" y="81"/>
                  </a:cubicBezTo>
                  <a:cubicBezTo>
                    <a:pt x="85" y="77"/>
                    <a:pt x="80" y="73"/>
                    <a:pt x="76" y="70"/>
                  </a:cubicBezTo>
                  <a:cubicBezTo>
                    <a:pt x="75" y="69"/>
                    <a:pt x="75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2" y="70"/>
                  </a:cubicBezTo>
                  <a:cubicBezTo>
                    <a:pt x="72" y="70"/>
                    <a:pt x="71" y="71"/>
                    <a:pt x="70" y="72"/>
                  </a:cubicBezTo>
                  <a:cubicBezTo>
                    <a:pt x="70" y="73"/>
                    <a:pt x="69" y="74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6" y="78"/>
                    <a:pt x="66" y="78"/>
                    <a:pt x="66" y="79"/>
                  </a:cubicBezTo>
                  <a:cubicBezTo>
                    <a:pt x="67" y="97"/>
                    <a:pt x="67" y="106"/>
                    <a:pt x="68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0"/>
                    <a:pt x="59" y="117"/>
                    <a:pt x="59" y="113"/>
                  </a:cubicBezTo>
                  <a:cubicBezTo>
                    <a:pt x="59" y="104"/>
                    <a:pt x="59" y="94"/>
                    <a:pt x="59" y="84"/>
                  </a:cubicBezTo>
                  <a:cubicBezTo>
                    <a:pt x="59" y="83"/>
                    <a:pt x="58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5" y="83"/>
                  </a:cubicBezTo>
                  <a:cubicBezTo>
                    <a:pt x="49" y="90"/>
                    <a:pt x="42" y="98"/>
                    <a:pt x="35" y="103"/>
                  </a:cubicBezTo>
                  <a:cubicBezTo>
                    <a:pt x="34" y="103"/>
                    <a:pt x="34" y="104"/>
                    <a:pt x="34" y="104"/>
                  </a:cubicBezTo>
                  <a:cubicBezTo>
                    <a:pt x="34" y="112"/>
                    <a:pt x="35" y="117"/>
                    <a:pt x="3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7" name="Freeform 741"/>
            <p:cNvSpPr>
              <a:spLocks noEditPoints="1"/>
            </p:cNvSpPr>
            <p:nvPr/>
          </p:nvSpPr>
          <p:spPr bwMode="auto">
            <a:xfrm>
              <a:off x="3035" y="1218"/>
              <a:ext cx="187" cy="187"/>
            </a:xfrm>
            <a:custGeom>
              <a:avLst/>
              <a:gdLst>
                <a:gd name="T0" fmla="*/ 75 w 79"/>
                <a:gd name="T1" fmla="*/ 34 h 79"/>
                <a:gd name="T2" fmla="*/ 72 w 79"/>
                <a:gd name="T3" fmla="*/ 34 h 79"/>
                <a:gd name="T4" fmla="*/ 74 w 79"/>
                <a:gd name="T5" fmla="*/ 32 h 79"/>
                <a:gd name="T6" fmla="*/ 71 w 79"/>
                <a:gd name="T7" fmla="*/ 31 h 79"/>
                <a:gd name="T8" fmla="*/ 73 w 79"/>
                <a:gd name="T9" fmla="*/ 29 h 79"/>
                <a:gd name="T10" fmla="*/ 67 w 79"/>
                <a:gd name="T11" fmla="*/ 26 h 79"/>
                <a:gd name="T12" fmla="*/ 69 w 79"/>
                <a:gd name="T13" fmla="*/ 28 h 79"/>
                <a:gd name="T14" fmla="*/ 69 w 79"/>
                <a:gd name="T15" fmla="*/ 20 h 79"/>
                <a:gd name="T16" fmla="*/ 64 w 79"/>
                <a:gd name="T17" fmla="*/ 23 h 79"/>
                <a:gd name="T18" fmla="*/ 67 w 79"/>
                <a:gd name="T19" fmla="*/ 18 h 79"/>
                <a:gd name="T20" fmla="*/ 12 w 79"/>
                <a:gd name="T21" fmla="*/ 25 h 79"/>
                <a:gd name="T22" fmla="*/ 62 w 79"/>
                <a:gd name="T23" fmla="*/ 25 h 79"/>
                <a:gd name="T24" fmla="*/ 65 w 79"/>
                <a:gd name="T25" fmla="*/ 65 h 79"/>
                <a:gd name="T26" fmla="*/ 41 w 79"/>
                <a:gd name="T27" fmla="*/ 76 h 79"/>
                <a:gd name="T28" fmla="*/ 3 w 79"/>
                <a:gd name="T29" fmla="*/ 39 h 79"/>
                <a:gd name="T30" fmla="*/ 61 w 79"/>
                <a:gd name="T31" fmla="*/ 20 h 79"/>
                <a:gd name="T32" fmla="*/ 64 w 79"/>
                <a:gd name="T33" fmla="*/ 15 h 79"/>
                <a:gd name="T34" fmla="*/ 3 w 79"/>
                <a:gd name="T35" fmla="*/ 32 h 79"/>
                <a:gd name="T36" fmla="*/ 12 w 79"/>
                <a:gd name="T37" fmla="*/ 16 h 79"/>
                <a:gd name="T38" fmla="*/ 8 w 79"/>
                <a:gd name="T39" fmla="*/ 26 h 79"/>
                <a:gd name="T40" fmla="*/ 57 w 79"/>
                <a:gd name="T41" fmla="*/ 18 h 79"/>
                <a:gd name="T42" fmla="*/ 62 w 79"/>
                <a:gd name="T43" fmla="*/ 13 h 79"/>
                <a:gd name="T44" fmla="*/ 49 w 79"/>
                <a:gd name="T45" fmla="*/ 14 h 79"/>
                <a:gd name="T46" fmla="*/ 58 w 79"/>
                <a:gd name="T47" fmla="*/ 10 h 79"/>
                <a:gd name="T48" fmla="*/ 46 w 79"/>
                <a:gd name="T49" fmla="*/ 13 h 79"/>
                <a:gd name="T50" fmla="*/ 54 w 79"/>
                <a:gd name="T51" fmla="*/ 7 h 79"/>
                <a:gd name="T52" fmla="*/ 20 w 79"/>
                <a:gd name="T53" fmla="*/ 8 h 79"/>
                <a:gd name="T54" fmla="*/ 16 w 79"/>
                <a:gd name="T55" fmla="*/ 18 h 79"/>
                <a:gd name="T56" fmla="*/ 40 w 79"/>
                <a:gd name="T57" fmla="*/ 12 h 79"/>
                <a:gd name="T58" fmla="*/ 50 w 79"/>
                <a:gd name="T59" fmla="*/ 5 h 79"/>
                <a:gd name="T60" fmla="*/ 28 w 79"/>
                <a:gd name="T61" fmla="*/ 5 h 79"/>
                <a:gd name="T62" fmla="*/ 22 w 79"/>
                <a:gd name="T63" fmla="*/ 15 h 79"/>
                <a:gd name="T64" fmla="*/ 42 w 79"/>
                <a:gd name="T65" fmla="*/ 3 h 79"/>
                <a:gd name="T66" fmla="*/ 39 w 79"/>
                <a:gd name="T67" fmla="*/ 12 h 79"/>
                <a:gd name="T68" fmla="*/ 36 w 79"/>
                <a:gd name="T69" fmla="*/ 12 h 79"/>
                <a:gd name="T70" fmla="*/ 35 w 79"/>
                <a:gd name="T71" fmla="*/ 3 h 79"/>
                <a:gd name="T72" fmla="*/ 30 w 79"/>
                <a:gd name="T73" fmla="*/ 12 h 79"/>
                <a:gd name="T74" fmla="*/ 38 w 79"/>
                <a:gd name="T75" fmla="*/ 3 h 79"/>
                <a:gd name="T76" fmla="*/ 30 w 79"/>
                <a:gd name="T77" fmla="*/ 12 h 79"/>
                <a:gd name="T78" fmla="*/ 11 w 79"/>
                <a:gd name="T79" fmla="*/ 12 h 79"/>
                <a:gd name="T80" fmla="*/ 41 w 79"/>
                <a:gd name="T81" fmla="*/ 79 h 79"/>
                <a:gd name="T82" fmla="*/ 65 w 79"/>
                <a:gd name="T83" fmla="*/ 70 h 79"/>
                <a:gd name="T84" fmla="*/ 67 w 79"/>
                <a:gd name="T85" fmla="*/ 67 h 79"/>
                <a:gd name="T86" fmla="*/ 69 w 79"/>
                <a:gd name="T87" fmla="*/ 66 h 79"/>
                <a:gd name="T88" fmla="*/ 69 w 79"/>
                <a:gd name="T89" fmla="*/ 65 h 79"/>
                <a:gd name="T90" fmla="*/ 69 w 79"/>
                <a:gd name="T91" fmla="*/ 65 h 79"/>
                <a:gd name="T92" fmla="*/ 69 w 79"/>
                <a:gd name="T93" fmla="*/ 65 h 79"/>
                <a:gd name="T94" fmla="*/ 38 w 79"/>
                <a:gd name="T9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79">
                  <a:moveTo>
                    <a:pt x="76" y="41"/>
                  </a:moveTo>
                  <a:cubicBezTo>
                    <a:pt x="75" y="39"/>
                    <a:pt x="74" y="37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moveTo>
                    <a:pt x="72" y="34"/>
                  </a:moveTo>
                  <a:cubicBezTo>
                    <a:pt x="72" y="33"/>
                    <a:pt x="72" y="33"/>
                    <a:pt x="71" y="32"/>
                  </a:cubicBezTo>
                  <a:cubicBezTo>
                    <a:pt x="72" y="31"/>
                    <a:pt x="73" y="31"/>
                    <a:pt x="74" y="30"/>
                  </a:cubicBez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3" y="33"/>
                    <a:pt x="72" y="34"/>
                  </a:cubicBezTo>
                  <a:moveTo>
                    <a:pt x="71" y="31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1" y="29"/>
                    <a:pt x="72" y="28"/>
                    <a:pt x="73" y="27"/>
                  </a:cubicBezTo>
                  <a:cubicBezTo>
                    <a:pt x="73" y="27"/>
                    <a:pt x="73" y="28"/>
                    <a:pt x="73" y="29"/>
                  </a:cubicBezTo>
                  <a:cubicBezTo>
                    <a:pt x="72" y="29"/>
                    <a:pt x="71" y="30"/>
                    <a:pt x="71" y="31"/>
                  </a:cubicBezTo>
                  <a:moveTo>
                    <a:pt x="69" y="28"/>
                  </a:moveTo>
                  <a:cubicBezTo>
                    <a:pt x="68" y="28"/>
                    <a:pt x="67" y="27"/>
                    <a:pt x="67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1" y="24"/>
                    <a:pt x="71" y="25"/>
                    <a:pt x="72" y="26"/>
                  </a:cubicBezTo>
                  <a:cubicBezTo>
                    <a:pt x="71" y="26"/>
                    <a:pt x="70" y="27"/>
                    <a:pt x="69" y="28"/>
                  </a:cubicBezTo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6" y="23"/>
                    <a:pt x="67" y="22"/>
                    <a:pt x="69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7" y="24"/>
                    <a:pt x="66" y="25"/>
                  </a:cubicBezTo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3" y="20"/>
                    <a:pt x="65" y="19"/>
                    <a:pt x="67" y="18"/>
                  </a:cubicBezTo>
                  <a:cubicBezTo>
                    <a:pt x="67" y="18"/>
                    <a:pt x="68" y="19"/>
                    <a:pt x="68" y="19"/>
                  </a:cubicBezTo>
                  <a:cubicBezTo>
                    <a:pt x="67" y="20"/>
                    <a:pt x="65" y="22"/>
                    <a:pt x="64" y="23"/>
                  </a:cubicBezTo>
                  <a:moveTo>
                    <a:pt x="12" y="25"/>
                  </a:moveTo>
                  <a:cubicBezTo>
                    <a:pt x="20" y="18"/>
                    <a:pt x="28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5"/>
                    <a:pt x="55" y="19"/>
                    <a:pt x="62" y="25"/>
                  </a:cubicBezTo>
                  <a:cubicBezTo>
                    <a:pt x="69" y="31"/>
                    <a:pt x="73" y="4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5"/>
                    <a:pt x="70" y="6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7" y="73"/>
                    <a:pt x="49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1" y="76"/>
                    <a:pt x="21" y="72"/>
                    <a:pt x="14" y="65"/>
                  </a:cubicBezTo>
                  <a:cubicBezTo>
                    <a:pt x="7" y="58"/>
                    <a:pt x="3" y="49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4"/>
                    <a:pt x="8" y="30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1" y="20"/>
                  </a:moveTo>
                  <a:cubicBezTo>
                    <a:pt x="60" y="20"/>
                    <a:pt x="59" y="19"/>
                    <a:pt x="58" y="18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6"/>
                    <a:pt x="66" y="16"/>
                  </a:cubicBezTo>
                  <a:cubicBezTo>
                    <a:pt x="64" y="18"/>
                    <a:pt x="62" y="19"/>
                    <a:pt x="61" y="20"/>
                  </a:cubicBezTo>
                  <a:moveTo>
                    <a:pt x="3" y="32"/>
                  </a:moveTo>
                  <a:cubicBezTo>
                    <a:pt x="3" y="31"/>
                    <a:pt x="4" y="30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5"/>
                    <a:pt x="10" y="21"/>
                    <a:pt x="12" y="16"/>
                  </a:cubicBezTo>
                  <a:cubicBezTo>
                    <a:pt x="13" y="15"/>
                    <a:pt x="14" y="14"/>
                    <a:pt x="15" y="12"/>
                  </a:cubicBezTo>
                  <a:cubicBezTo>
                    <a:pt x="15" y="12"/>
                    <a:pt x="16" y="11"/>
                    <a:pt x="17" y="11"/>
                  </a:cubicBezTo>
                  <a:cubicBezTo>
                    <a:pt x="13" y="16"/>
                    <a:pt x="10" y="2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4" y="30"/>
                    <a:pt x="3" y="32"/>
                  </a:cubicBezTo>
                  <a:moveTo>
                    <a:pt x="57" y="18"/>
                  </a:moveTo>
                  <a:cubicBezTo>
                    <a:pt x="56" y="17"/>
                    <a:pt x="55" y="16"/>
                    <a:pt x="53" y="16"/>
                  </a:cubicBezTo>
                  <a:cubicBezTo>
                    <a:pt x="55" y="14"/>
                    <a:pt x="57" y="12"/>
                    <a:pt x="59" y="11"/>
                  </a:cubicBezTo>
                  <a:cubicBezTo>
                    <a:pt x="60" y="11"/>
                    <a:pt x="61" y="12"/>
                    <a:pt x="62" y="13"/>
                  </a:cubicBezTo>
                  <a:cubicBezTo>
                    <a:pt x="60" y="14"/>
                    <a:pt x="59" y="16"/>
                    <a:pt x="57" y="18"/>
                  </a:cubicBezTo>
                  <a:moveTo>
                    <a:pt x="52" y="15"/>
                  </a:moveTo>
                  <a:cubicBezTo>
                    <a:pt x="51" y="15"/>
                    <a:pt x="50" y="14"/>
                    <a:pt x="49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6" y="11"/>
                    <a:pt x="54" y="13"/>
                    <a:pt x="52" y="15"/>
                  </a:cubicBezTo>
                  <a:moveTo>
                    <a:pt x="47" y="13"/>
                  </a:moveTo>
                  <a:cubicBezTo>
                    <a:pt x="47" y="13"/>
                    <a:pt x="46" y="13"/>
                    <a:pt x="46" y="13"/>
                  </a:cubicBezTo>
                  <a:cubicBezTo>
                    <a:pt x="48" y="10"/>
                    <a:pt x="49" y="8"/>
                    <a:pt x="52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49" y="11"/>
                    <a:pt x="47" y="13"/>
                  </a:cubicBezTo>
                  <a:moveTo>
                    <a:pt x="11" y="22"/>
                  </a:moveTo>
                  <a:cubicBezTo>
                    <a:pt x="14" y="17"/>
                    <a:pt x="17" y="13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2" y="10"/>
                    <a:pt x="19" y="14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3" y="21"/>
                    <a:pt x="11" y="22"/>
                  </a:cubicBezTo>
                  <a:moveTo>
                    <a:pt x="44" y="12"/>
                  </a:moveTo>
                  <a:cubicBezTo>
                    <a:pt x="43" y="12"/>
                    <a:pt x="42" y="12"/>
                    <a:pt x="40" y="12"/>
                  </a:cubicBezTo>
                  <a:cubicBezTo>
                    <a:pt x="41" y="10"/>
                    <a:pt x="43" y="8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8" y="5"/>
                    <a:pt x="49" y="5"/>
                    <a:pt x="50" y="5"/>
                  </a:cubicBezTo>
                  <a:cubicBezTo>
                    <a:pt x="48" y="8"/>
                    <a:pt x="46" y="10"/>
                    <a:pt x="44" y="12"/>
                  </a:cubicBezTo>
                  <a:moveTo>
                    <a:pt x="19" y="16"/>
                  </a:moveTo>
                  <a:cubicBezTo>
                    <a:pt x="22" y="12"/>
                    <a:pt x="25" y="9"/>
                    <a:pt x="28" y="5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27" y="7"/>
                    <a:pt x="25" y="11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6"/>
                    <a:pt x="19" y="16"/>
                  </a:cubicBezTo>
                  <a:moveTo>
                    <a:pt x="36" y="12"/>
                  </a:moveTo>
                  <a:cubicBezTo>
                    <a:pt x="38" y="9"/>
                    <a:pt x="40" y="6"/>
                    <a:pt x="42" y="3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7"/>
                    <a:pt x="40" y="9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24" y="14"/>
                  </a:moveTo>
                  <a:cubicBezTo>
                    <a:pt x="27" y="10"/>
                    <a:pt x="30" y="7"/>
                    <a:pt x="32" y="4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2" y="6"/>
                    <a:pt x="30" y="10"/>
                    <a:pt x="27" y="13"/>
                  </a:cubicBezTo>
                  <a:cubicBezTo>
                    <a:pt x="26" y="13"/>
                    <a:pt x="25" y="13"/>
                    <a:pt x="24" y="14"/>
                  </a:cubicBezTo>
                  <a:moveTo>
                    <a:pt x="30" y="12"/>
                  </a:moveTo>
                  <a:cubicBezTo>
                    <a:pt x="32" y="9"/>
                    <a:pt x="34" y="6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38" y="6"/>
                    <a:pt x="36" y="9"/>
                    <a:pt x="34" y="12"/>
                  </a:cubicBezTo>
                  <a:cubicBezTo>
                    <a:pt x="32" y="12"/>
                    <a:pt x="31" y="12"/>
                    <a:pt x="30" y="12"/>
                  </a:cubicBezTo>
                  <a:moveTo>
                    <a:pt x="38" y="0"/>
                  </a:moveTo>
                  <a:cubicBezTo>
                    <a:pt x="29" y="0"/>
                    <a:pt x="19" y="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" y="20"/>
                    <a:pt x="0" y="29"/>
                    <a:pt x="0" y="38"/>
                  </a:cubicBezTo>
                  <a:cubicBezTo>
                    <a:pt x="0" y="49"/>
                    <a:pt x="5" y="59"/>
                    <a:pt x="12" y="67"/>
                  </a:cubicBezTo>
                  <a:cubicBezTo>
                    <a:pt x="20" y="74"/>
                    <a:pt x="3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9" y="79"/>
                    <a:pt x="57" y="76"/>
                    <a:pt x="64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6" y="69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57"/>
                    <a:pt x="79" y="49"/>
                    <a:pt x="79" y="41"/>
                  </a:cubicBezTo>
                  <a:cubicBezTo>
                    <a:pt x="79" y="30"/>
                    <a:pt x="74" y="20"/>
                    <a:pt x="66" y="13"/>
                  </a:cubicBezTo>
                  <a:cubicBezTo>
                    <a:pt x="59" y="5"/>
                    <a:pt x="4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8" name="Freeform 742"/>
            <p:cNvSpPr>
              <a:spLocks noEditPoints="1"/>
            </p:cNvSpPr>
            <p:nvPr/>
          </p:nvSpPr>
          <p:spPr bwMode="auto">
            <a:xfrm>
              <a:off x="2976" y="1164"/>
              <a:ext cx="301" cy="324"/>
            </a:xfrm>
            <a:custGeom>
              <a:avLst/>
              <a:gdLst>
                <a:gd name="T0" fmla="*/ 64 w 127"/>
                <a:gd name="T1" fmla="*/ 126 h 137"/>
                <a:gd name="T2" fmla="*/ 60 w 127"/>
                <a:gd name="T3" fmla="*/ 125 h 137"/>
                <a:gd name="T4" fmla="*/ 68 w 127"/>
                <a:gd name="T5" fmla="*/ 134 h 137"/>
                <a:gd name="T6" fmla="*/ 53 w 127"/>
                <a:gd name="T7" fmla="*/ 124 h 137"/>
                <a:gd name="T8" fmla="*/ 97 w 127"/>
                <a:gd name="T9" fmla="*/ 120 h 137"/>
                <a:gd name="T10" fmla="*/ 76 w 127"/>
                <a:gd name="T11" fmla="*/ 116 h 137"/>
                <a:gd name="T12" fmla="*/ 90 w 127"/>
                <a:gd name="T13" fmla="*/ 113 h 137"/>
                <a:gd name="T14" fmla="*/ 25 w 127"/>
                <a:gd name="T15" fmla="*/ 121 h 137"/>
                <a:gd name="T16" fmla="*/ 42 w 127"/>
                <a:gd name="T17" fmla="*/ 120 h 137"/>
                <a:gd name="T18" fmla="*/ 104 w 127"/>
                <a:gd name="T19" fmla="*/ 111 h 137"/>
                <a:gd name="T20" fmla="*/ 98 w 127"/>
                <a:gd name="T21" fmla="*/ 112 h 137"/>
                <a:gd name="T22" fmla="*/ 22 w 127"/>
                <a:gd name="T23" fmla="*/ 118 h 137"/>
                <a:gd name="T24" fmla="*/ 79 w 127"/>
                <a:gd name="T25" fmla="*/ 121 h 137"/>
                <a:gd name="T26" fmla="*/ 34 w 127"/>
                <a:gd name="T27" fmla="*/ 109 h 137"/>
                <a:gd name="T28" fmla="*/ 41 w 127"/>
                <a:gd name="T29" fmla="*/ 110 h 137"/>
                <a:gd name="T30" fmla="*/ 93 w 127"/>
                <a:gd name="T31" fmla="*/ 115 h 137"/>
                <a:gd name="T32" fmla="*/ 87 w 127"/>
                <a:gd name="T33" fmla="*/ 118 h 137"/>
                <a:gd name="T34" fmla="*/ 106 w 127"/>
                <a:gd name="T35" fmla="*/ 109 h 137"/>
                <a:gd name="T36" fmla="*/ 20 w 127"/>
                <a:gd name="T37" fmla="*/ 108 h 137"/>
                <a:gd name="T38" fmla="*/ 109 w 127"/>
                <a:gd name="T39" fmla="*/ 113 h 137"/>
                <a:gd name="T40" fmla="*/ 16 w 127"/>
                <a:gd name="T41" fmla="*/ 104 h 137"/>
                <a:gd name="T42" fmla="*/ 15 w 127"/>
                <a:gd name="T43" fmla="*/ 89 h 137"/>
                <a:gd name="T44" fmla="*/ 113 w 127"/>
                <a:gd name="T45" fmla="*/ 85 h 137"/>
                <a:gd name="T46" fmla="*/ 14 w 127"/>
                <a:gd name="T47" fmla="*/ 80 h 137"/>
                <a:gd name="T48" fmla="*/ 116 w 127"/>
                <a:gd name="T49" fmla="*/ 77 h 137"/>
                <a:gd name="T50" fmla="*/ 3 w 127"/>
                <a:gd name="T51" fmla="*/ 82 h 137"/>
                <a:gd name="T52" fmla="*/ 116 w 127"/>
                <a:gd name="T53" fmla="*/ 81 h 137"/>
                <a:gd name="T54" fmla="*/ 123 w 127"/>
                <a:gd name="T55" fmla="*/ 74 h 137"/>
                <a:gd name="T56" fmla="*/ 3 w 127"/>
                <a:gd name="T57" fmla="*/ 74 h 137"/>
                <a:gd name="T58" fmla="*/ 17 w 127"/>
                <a:gd name="T59" fmla="*/ 40 h 137"/>
                <a:gd name="T60" fmla="*/ 109 w 127"/>
                <a:gd name="T61" fmla="*/ 34 h 137"/>
                <a:gd name="T62" fmla="*/ 16 w 127"/>
                <a:gd name="T63" fmla="*/ 31 h 137"/>
                <a:gd name="T64" fmla="*/ 64 w 127"/>
                <a:gd name="T65" fmla="*/ 2 h 137"/>
                <a:gd name="T66" fmla="*/ 100 w 127"/>
                <a:gd name="T67" fmla="*/ 14 h 137"/>
                <a:gd name="T68" fmla="*/ 113 w 127"/>
                <a:gd name="T69" fmla="*/ 53 h 137"/>
                <a:gd name="T70" fmla="*/ 112 w 127"/>
                <a:gd name="T71" fmla="*/ 76 h 137"/>
                <a:gd name="T72" fmla="*/ 92 w 127"/>
                <a:gd name="T73" fmla="*/ 104 h 137"/>
                <a:gd name="T74" fmla="*/ 54 w 127"/>
                <a:gd name="T75" fmla="*/ 111 h 137"/>
                <a:gd name="T76" fmla="*/ 16 w 127"/>
                <a:gd name="T77" fmla="*/ 98 h 137"/>
                <a:gd name="T78" fmla="*/ 5 w 127"/>
                <a:gd name="T79" fmla="*/ 54 h 137"/>
                <a:gd name="T80" fmla="*/ 35 w 127"/>
                <a:gd name="T81" fmla="*/ 21 h 137"/>
                <a:gd name="T82" fmla="*/ 30 w 127"/>
                <a:gd name="T83" fmla="*/ 11 h 137"/>
                <a:gd name="T84" fmla="*/ 12 w 127"/>
                <a:gd name="T85" fmla="*/ 36 h 137"/>
                <a:gd name="T86" fmla="*/ 13 w 127"/>
                <a:gd name="T87" fmla="*/ 51 h 137"/>
                <a:gd name="T88" fmla="*/ 1 w 127"/>
                <a:gd name="T89" fmla="*/ 85 h 137"/>
                <a:gd name="T90" fmla="*/ 12 w 127"/>
                <a:gd name="T91" fmla="*/ 99 h 137"/>
                <a:gd name="T92" fmla="*/ 27 w 127"/>
                <a:gd name="T93" fmla="*/ 125 h 137"/>
                <a:gd name="T94" fmla="*/ 63 w 127"/>
                <a:gd name="T95" fmla="*/ 137 h 137"/>
                <a:gd name="T96" fmla="*/ 100 w 127"/>
                <a:gd name="T97" fmla="*/ 125 h 137"/>
                <a:gd name="T98" fmla="*/ 115 w 127"/>
                <a:gd name="T99" fmla="*/ 97 h 137"/>
                <a:gd name="T100" fmla="*/ 124 w 127"/>
                <a:gd name="T101" fmla="*/ 85 h 137"/>
                <a:gd name="T102" fmla="*/ 112 w 127"/>
                <a:gd name="T103" fmla="*/ 40 h 137"/>
                <a:gd name="T104" fmla="*/ 115 w 127"/>
                <a:gd name="T105" fmla="*/ 26 h 137"/>
                <a:gd name="T106" fmla="*/ 102 w 127"/>
                <a:gd name="T107" fmla="*/ 12 h 137"/>
                <a:gd name="T108" fmla="*/ 76 w 127"/>
                <a:gd name="T109" fmla="*/ 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" h="137">
                  <a:moveTo>
                    <a:pt x="70" y="134"/>
                  </a:moveTo>
                  <a:cubicBezTo>
                    <a:pt x="71" y="132"/>
                    <a:pt x="72" y="130"/>
                    <a:pt x="72" y="128"/>
                  </a:cubicBezTo>
                  <a:cubicBezTo>
                    <a:pt x="72" y="130"/>
                    <a:pt x="72" y="132"/>
                    <a:pt x="72" y="133"/>
                  </a:cubicBezTo>
                  <a:cubicBezTo>
                    <a:pt x="71" y="134"/>
                    <a:pt x="70" y="134"/>
                    <a:pt x="70" y="134"/>
                  </a:cubicBezTo>
                  <a:moveTo>
                    <a:pt x="63" y="134"/>
                  </a:moveTo>
                  <a:cubicBezTo>
                    <a:pt x="62" y="134"/>
                    <a:pt x="61" y="134"/>
                    <a:pt x="61" y="134"/>
                  </a:cubicBezTo>
                  <a:cubicBezTo>
                    <a:pt x="62" y="131"/>
                    <a:pt x="63" y="128"/>
                    <a:pt x="64" y="126"/>
                  </a:cubicBezTo>
                  <a:cubicBezTo>
                    <a:pt x="65" y="126"/>
                    <a:pt x="66" y="126"/>
                    <a:pt x="67" y="125"/>
                  </a:cubicBezTo>
                  <a:cubicBezTo>
                    <a:pt x="66" y="128"/>
                    <a:pt x="65" y="131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3" y="134"/>
                    <a:pt x="63" y="134"/>
                    <a:pt x="63" y="134"/>
                  </a:cubicBezTo>
                  <a:moveTo>
                    <a:pt x="59" y="134"/>
                  </a:moveTo>
                  <a:cubicBezTo>
                    <a:pt x="58" y="134"/>
                    <a:pt x="57" y="134"/>
                    <a:pt x="56" y="134"/>
                  </a:cubicBezTo>
                  <a:cubicBezTo>
                    <a:pt x="58" y="131"/>
                    <a:pt x="59" y="128"/>
                    <a:pt x="60" y="125"/>
                  </a:cubicBezTo>
                  <a:cubicBezTo>
                    <a:pt x="61" y="125"/>
                    <a:pt x="62" y="126"/>
                    <a:pt x="63" y="126"/>
                  </a:cubicBezTo>
                  <a:cubicBezTo>
                    <a:pt x="61" y="128"/>
                    <a:pt x="60" y="131"/>
                    <a:pt x="59" y="134"/>
                  </a:cubicBezTo>
                  <a:moveTo>
                    <a:pt x="66" y="134"/>
                  </a:moveTo>
                  <a:cubicBezTo>
                    <a:pt x="66" y="131"/>
                    <a:pt x="68" y="128"/>
                    <a:pt x="69" y="125"/>
                  </a:cubicBezTo>
                  <a:cubicBezTo>
                    <a:pt x="70" y="125"/>
                    <a:pt x="71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8"/>
                    <a:pt x="69" y="131"/>
                    <a:pt x="68" y="134"/>
                  </a:cubicBezTo>
                  <a:cubicBezTo>
                    <a:pt x="67" y="134"/>
                    <a:pt x="66" y="134"/>
                    <a:pt x="66" y="134"/>
                  </a:cubicBezTo>
                  <a:moveTo>
                    <a:pt x="55" y="133"/>
                  </a:moveTo>
                  <a:cubicBezTo>
                    <a:pt x="55" y="130"/>
                    <a:pt x="56" y="128"/>
                    <a:pt x="56" y="125"/>
                  </a:cubicBezTo>
                  <a:cubicBezTo>
                    <a:pt x="57" y="125"/>
                    <a:pt x="58" y="125"/>
                    <a:pt x="59" y="125"/>
                  </a:cubicBezTo>
                  <a:cubicBezTo>
                    <a:pt x="57" y="128"/>
                    <a:pt x="56" y="130"/>
                    <a:pt x="55" y="133"/>
                  </a:cubicBezTo>
                  <a:moveTo>
                    <a:pt x="53" y="125"/>
                  </a:moveTo>
                  <a:cubicBezTo>
                    <a:pt x="53" y="125"/>
                    <a:pt x="53" y="124"/>
                    <a:pt x="53" y="124"/>
                  </a:cubicBezTo>
                  <a:cubicBezTo>
                    <a:pt x="53" y="123"/>
                    <a:pt x="52" y="123"/>
                    <a:pt x="51" y="123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9" y="120"/>
                    <a:pt x="51" y="118"/>
                    <a:pt x="52" y="116"/>
                  </a:cubicBezTo>
                  <a:cubicBezTo>
                    <a:pt x="52" y="118"/>
                    <a:pt x="52" y="121"/>
                    <a:pt x="52" y="123"/>
                  </a:cubicBezTo>
                  <a:cubicBezTo>
                    <a:pt x="52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moveTo>
                    <a:pt x="97" y="120"/>
                  </a:moveTo>
                  <a:cubicBezTo>
                    <a:pt x="97" y="120"/>
                    <a:pt x="96" y="119"/>
                    <a:pt x="96" y="119"/>
                  </a:cubicBezTo>
                  <a:cubicBezTo>
                    <a:pt x="96" y="118"/>
                    <a:pt x="97" y="116"/>
                    <a:pt x="98" y="115"/>
                  </a:cubicBezTo>
                  <a:cubicBezTo>
                    <a:pt x="97" y="117"/>
                    <a:pt x="97" y="119"/>
                    <a:pt x="97" y="120"/>
                  </a:cubicBezTo>
                  <a:moveTo>
                    <a:pt x="76" y="116"/>
                  </a:moveTo>
                  <a:cubicBezTo>
                    <a:pt x="76" y="116"/>
                    <a:pt x="76" y="115"/>
                    <a:pt x="76" y="114"/>
                  </a:cubicBezTo>
                  <a:cubicBezTo>
                    <a:pt x="76" y="114"/>
                    <a:pt x="77" y="114"/>
                    <a:pt x="77" y="114"/>
                  </a:cubicBezTo>
                  <a:cubicBezTo>
                    <a:pt x="77" y="115"/>
                    <a:pt x="76" y="116"/>
                    <a:pt x="76" y="116"/>
                  </a:cubicBezTo>
                  <a:moveTo>
                    <a:pt x="46" y="121"/>
                  </a:moveTo>
                  <a:cubicBezTo>
                    <a:pt x="45" y="121"/>
                    <a:pt x="44" y="121"/>
                    <a:pt x="44" y="120"/>
                  </a:cubicBezTo>
                  <a:cubicBezTo>
                    <a:pt x="45" y="118"/>
                    <a:pt x="47" y="115"/>
                    <a:pt x="49" y="113"/>
                  </a:cubicBezTo>
                  <a:cubicBezTo>
                    <a:pt x="50" y="114"/>
                    <a:pt x="51" y="114"/>
                    <a:pt x="52" y="114"/>
                  </a:cubicBezTo>
                  <a:cubicBezTo>
                    <a:pt x="50" y="116"/>
                    <a:pt x="48" y="119"/>
                    <a:pt x="46" y="121"/>
                  </a:cubicBezTo>
                  <a:moveTo>
                    <a:pt x="89" y="116"/>
                  </a:moveTo>
                  <a:cubicBezTo>
                    <a:pt x="90" y="115"/>
                    <a:pt x="90" y="114"/>
                    <a:pt x="90" y="113"/>
                  </a:cubicBezTo>
                  <a:cubicBezTo>
                    <a:pt x="90" y="114"/>
                    <a:pt x="90" y="115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moveTo>
                    <a:pt x="25" y="121"/>
                  </a:moveTo>
                  <a:cubicBezTo>
                    <a:pt x="24" y="120"/>
                    <a:pt x="24" y="120"/>
                    <a:pt x="23" y="119"/>
                  </a:cubicBezTo>
                  <a:cubicBezTo>
                    <a:pt x="24" y="117"/>
                    <a:pt x="25" y="115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5"/>
                    <a:pt x="25" y="118"/>
                    <a:pt x="25" y="121"/>
                  </a:cubicBezTo>
                  <a:moveTo>
                    <a:pt x="76" y="122"/>
                  </a:moveTo>
                  <a:cubicBezTo>
                    <a:pt x="76" y="121"/>
                    <a:pt x="76" y="120"/>
                    <a:pt x="76" y="119"/>
                  </a:cubicBezTo>
                  <a:cubicBezTo>
                    <a:pt x="77" y="117"/>
                    <a:pt x="78" y="115"/>
                    <a:pt x="79" y="113"/>
                  </a:cubicBezTo>
                  <a:cubicBezTo>
                    <a:pt x="80" y="113"/>
                    <a:pt x="81" y="113"/>
                    <a:pt x="81" y="112"/>
                  </a:cubicBezTo>
                  <a:cubicBezTo>
                    <a:pt x="80" y="115"/>
                    <a:pt x="78" y="118"/>
                    <a:pt x="77" y="122"/>
                  </a:cubicBezTo>
                  <a:cubicBezTo>
                    <a:pt x="76" y="122"/>
                    <a:pt x="76" y="122"/>
                    <a:pt x="76" y="122"/>
                  </a:cubicBezTo>
                  <a:moveTo>
                    <a:pt x="42" y="120"/>
                  </a:moveTo>
                  <a:cubicBezTo>
                    <a:pt x="42" y="119"/>
                    <a:pt x="41" y="119"/>
                    <a:pt x="40" y="119"/>
                  </a:cubicBezTo>
                  <a:cubicBezTo>
                    <a:pt x="42" y="116"/>
                    <a:pt x="44" y="114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6" y="115"/>
                    <a:pt x="44" y="117"/>
                    <a:pt x="42" y="120"/>
                  </a:cubicBezTo>
                  <a:moveTo>
                    <a:pt x="100" y="121"/>
                  </a:moveTo>
                  <a:cubicBezTo>
                    <a:pt x="100" y="119"/>
                    <a:pt x="100" y="116"/>
                    <a:pt x="101" y="114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3" y="114"/>
                    <a:pt x="102" y="118"/>
                    <a:pt x="101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1"/>
                    <a:pt x="100" y="121"/>
                    <a:pt x="100" y="121"/>
                  </a:cubicBezTo>
                  <a:moveTo>
                    <a:pt x="95" y="118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5" y="115"/>
                    <a:pt x="96" y="113"/>
                    <a:pt x="97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4"/>
                    <a:pt x="96" y="116"/>
                    <a:pt x="95" y="118"/>
                  </a:cubicBezTo>
                  <a:moveTo>
                    <a:pt x="22" y="118"/>
                  </a:moveTo>
                  <a:cubicBezTo>
                    <a:pt x="21" y="117"/>
                    <a:pt x="21" y="117"/>
                    <a:pt x="20" y="116"/>
                  </a:cubicBezTo>
                  <a:cubicBezTo>
                    <a:pt x="21" y="115"/>
                    <a:pt x="22" y="113"/>
                    <a:pt x="24" y="111"/>
                  </a:cubicBezTo>
                  <a:cubicBezTo>
                    <a:pt x="24" y="111"/>
                    <a:pt x="25" y="112"/>
                    <a:pt x="25" y="112"/>
                  </a:cubicBezTo>
                  <a:cubicBezTo>
                    <a:pt x="24" y="114"/>
                    <a:pt x="23" y="116"/>
                    <a:pt x="22" y="118"/>
                  </a:cubicBezTo>
                  <a:moveTo>
                    <a:pt x="39" y="118"/>
                  </a:moveTo>
                  <a:cubicBezTo>
                    <a:pt x="39" y="118"/>
                    <a:pt x="38" y="117"/>
                    <a:pt x="37" y="117"/>
                  </a:cubicBezTo>
                  <a:cubicBezTo>
                    <a:pt x="39" y="115"/>
                    <a:pt x="41" y="113"/>
                    <a:pt x="42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2" y="114"/>
                    <a:pt x="41" y="116"/>
                    <a:pt x="39" y="118"/>
                  </a:cubicBezTo>
                  <a:moveTo>
                    <a:pt x="79" y="121"/>
                  </a:moveTo>
                  <a:cubicBezTo>
                    <a:pt x="80" y="118"/>
                    <a:pt x="82" y="115"/>
                    <a:pt x="83" y="112"/>
                  </a:cubicBezTo>
                  <a:cubicBezTo>
                    <a:pt x="85" y="111"/>
                    <a:pt x="86" y="111"/>
                    <a:pt x="87" y="110"/>
                  </a:cubicBezTo>
                  <a:cubicBezTo>
                    <a:pt x="85" y="113"/>
                    <a:pt x="84" y="116"/>
                    <a:pt x="83" y="120"/>
                  </a:cubicBezTo>
                  <a:cubicBezTo>
                    <a:pt x="82" y="120"/>
                    <a:pt x="80" y="121"/>
                    <a:pt x="79" y="121"/>
                  </a:cubicBezTo>
                  <a:moveTo>
                    <a:pt x="28" y="121"/>
                  </a:moveTo>
                  <a:cubicBezTo>
                    <a:pt x="28" y="119"/>
                    <a:pt x="29" y="116"/>
                    <a:pt x="29" y="114"/>
                  </a:cubicBezTo>
                  <a:cubicBezTo>
                    <a:pt x="31" y="112"/>
                    <a:pt x="32" y="111"/>
                    <a:pt x="34" y="109"/>
                  </a:cubicBezTo>
                  <a:cubicBezTo>
                    <a:pt x="33" y="111"/>
                    <a:pt x="33" y="114"/>
                    <a:pt x="33" y="116"/>
                  </a:cubicBezTo>
                  <a:cubicBezTo>
                    <a:pt x="31" y="118"/>
                    <a:pt x="30" y="119"/>
                    <a:pt x="28" y="121"/>
                  </a:cubicBezTo>
                  <a:moveTo>
                    <a:pt x="36" y="116"/>
                  </a:moveTo>
                  <a:cubicBezTo>
                    <a:pt x="36" y="116"/>
                    <a:pt x="36" y="116"/>
                    <a:pt x="36" y="116"/>
                  </a:cubicBezTo>
                  <a:cubicBezTo>
                    <a:pt x="36" y="115"/>
                    <a:pt x="36" y="114"/>
                    <a:pt x="36" y="113"/>
                  </a:cubicBezTo>
                  <a:cubicBezTo>
                    <a:pt x="37" y="112"/>
                    <a:pt x="38" y="110"/>
                    <a:pt x="39" y="109"/>
                  </a:cubicBezTo>
                  <a:cubicBezTo>
                    <a:pt x="40" y="109"/>
                    <a:pt x="40" y="110"/>
                    <a:pt x="41" y="110"/>
                  </a:cubicBezTo>
                  <a:cubicBezTo>
                    <a:pt x="39" y="112"/>
                    <a:pt x="38" y="114"/>
                    <a:pt x="36" y="116"/>
                  </a:cubicBezTo>
                  <a:moveTo>
                    <a:pt x="19" y="115"/>
                  </a:moveTo>
                  <a:cubicBezTo>
                    <a:pt x="19" y="115"/>
                    <a:pt x="18" y="114"/>
                    <a:pt x="18" y="114"/>
                  </a:cubicBezTo>
                  <a:cubicBezTo>
                    <a:pt x="19" y="112"/>
                    <a:pt x="20" y="111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1" y="112"/>
                    <a:pt x="20" y="113"/>
                    <a:pt x="19" y="115"/>
                  </a:cubicBezTo>
                  <a:moveTo>
                    <a:pt x="93" y="115"/>
                  </a:moveTo>
                  <a:cubicBezTo>
                    <a:pt x="93" y="113"/>
                    <a:pt x="94" y="111"/>
                    <a:pt x="94" y="109"/>
                  </a:cubicBezTo>
                  <a:cubicBezTo>
                    <a:pt x="94" y="109"/>
                    <a:pt x="95" y="110"/>
                    <a:pt x="95" y="110"/>
                  </a:cubicBezTo>
                  <a:cubicBezTo>
                    <a:pt x="95" y="112"/>
                    <a:pt x="94" y="113"/>
                    <a:pt x="93" y="115"/>
                  </a:cubicBezTo>
                  <a:moveTo>
                    <a:pt x="85" y="119"/>
                  </a:moveTo>
                  <a:cubicBezTo>
                    <a:pt x="86" y="116"/>
                    <a:pt x="87" y="112"/>
                    <a:pt x="89" y="109"/>
                  </a:cubicBezTo>
                  <a:cubicBezTo>
                    <a:pt x="89" y="109"/>
                    <a:pt x="90" y="108"/>
                    <a:pt x="91" y="108"/>
                  </a:cubicBezTo>
                  <a:cubicBezTo>
                    <a:pt x="90" y="111"/>
                    <a:pt x="88" y="114"/>
                    <a:pt x="87" y="118"/>
                  </a:cubicBezTo>
                  <a:cubicBezTo>
                    <a:pt x="86" y="118"/>
                    <a:pt x="86" y="118"/>
                    <a:pt x="85" y="119"/>
                  </a:cubicBezTo>
                  <a:moveTo>
                    <a:pt x="37" y="110"/>
                  </a:moveTo>
                  <a:cubicBezTo>
                    <a:pt x="37" y="109"/>
                    <a:pt x="37" y="109"/>
                    <a:pt x="37" y="108"/>
                  </a:cubicBezTo>
                  <a:cubicBezTo>
                    <a:pt x="37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7" y="110"/>
                  </a:cubicBezTo>
                  <a:moveTo>
                    <a:pt x="103" y="119"/>
                  </a:moveTo>
                  <a:cubicBezTo>
                    <a:pt x="104" y="116"/>
                    <a:pt x="105" y="113"/>
                    <a:pt x="106" y="109"/>
                  </a:cubicBezTo>
                  <a:cubicBezTo>
                    <a:pt x="107" y="109"/>
                    <a:pt x="108" y="108"/>
                    <a:pt x="109" y="107"/>
                  </a:cubicBezTo>
                  <a:cubicBezTo>
                    <a:pt x="108" y="110"/>
                    <a:pt x="107" y="113"/>
                    <a:pt x="106" y="116"/>
                  </a:cubicBezTo>
                  <a:cubicBezTo>
                    <a:pt x="105" y="117"/>
                    <a:pt x="104" y="118"/>
                    <a:pt x="103" y="119"/>
                  </a:cubicBezTo>
                  <a:moveTo>
                    <a:pt x="17" y="113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7" y="110"/>
                    <a:pt x="18" y="108"/>
                    <a:pt x="19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19" y="110"/>
                    <a:pt x="18" y="111"/>
                    <a:pt x="17" y="113"/>
                  </a:cubicBezTo>
                  <a:moveTo>
                    <a:pt x="15" y="11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5" y="108"/>
                    <a:pt x="16" y="106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6" y="109"/>
                    <a:pt x="15" y="110"/>
                  </a:cubicBezTo>
                  <a:moveTo>
                    <a:pt x="109" y="113"/>
                  </a:moveTo>
                  <a:cubicBezTo>
                    <a:pt x="109" y="110"/>
                    <a:pt x="110" y="107"/>
                    <a:pt x="111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5"/>
                    <a:pt x="112" y="107"/>
                    <a:pt x="112" y="109"/>
                  </a:cubicBezTo>
                  <a:cubicBezTo>
                    <a:pt x="111" y="110"/>
                    <a:pt x="110" y="112"/>
                    <a:pt x="109" y="113"/>
                  </a:cubicBezTo>
                  <a:moveTo>
                    <a:pt x="15" y="106"/>
                  </a:moveTo>
                  <a:cubicBezTo>
                    <a:pt x="15" y="105"/>
                    <a:pt x="15" y="103"/>
                    <a:pt x="15" y="102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6" y="104"/>
                    <a:pt x="15" y="105"/>
                    <a:pt x="15" y="106"/>
                  </a:cubicBezTo>
                  <a:moveTo>
                    <a:pt x="18" y="92"/>
                  </a:moveTo>
                  <a:cubicBezTo>
                    <a:pt x="18" y="91"/>
                    <a:pt x="18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8" y="92"/>
                    <a:pt x="18" y="92"/>
                  </a:cubicBezTo>
                  <a:moveTo>
                    <a:pt x="16" y="92"/>
                  </a:moveTo>
                  <a:cubicBezTo>
                    <a:pt x="16" y="91"/>
                    <a:pt x="16" y="90"/>
                    <a:pt x="15" y="89"/>
                  </a:cubicBezTo>
                  <a:cubicBezTo>
                    <a:pt x="16" y="87"/>
                    <a:pt x="16" y="86"/>
                    <a:pt x="16" y="85"/>
                  </a:cubicBezTo>
                  <a:cubicBezTo>
                    <a:pt x="17" y="86"/>
                    <a:pt x="17" y="87"/>
                    <a:pt x="18" y="88"/>
                  </a:cubicBezTo>
                  <a:cubicBezTo>
                    <a:pt x="17" y="89"/>
                    <a:pt x="17" y="91"/>
                    <a:pt x="16" y="92"/>
                  </a:cubicBezTo>
                  <a:moveTo>
                    <a:pt x="110" y="92"/>
                  </a:moveTo>
                  <a:cubicBezTo>
                    <a:pt x="109" y="91"/>
                    <a:pt x="109" y="91"/>
                    <a:pt x="109" y="91"/>
                  </a:cubicBezTo>
                  <a:cubicBezTo>
                    <a:pt x="111" y="87"/>
                    <a:pt x="112" y="84"/>
                    <a:pt x="113" y="81"/>
                  </a:cubicBezTo>
                  <a:cubicBezTo>
                    <a:pt x="113" y="82"/>
                    <a:pt x="113" y="84"/>
                    <a:pt x="113" y="85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2" y="88"/>
                    <a:pt x="111" y="89"/>
                    <a:pt x="110" y="92"/>
                  </a:cubicBezTo>
                  <a:moveTo>
                    <a:pt x="15" y="86"/>
                  </a:moveTo>
                  <a:cubicBezTo>
                    <a:pt x="14" y="85"/>
                    <a:pt x="14" y="85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4" y="81"/>
                    <a:pt x="14" y="80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moveTo>
                    <a:pt x="116" y="77"/>
                  </a:moveTo>
                  <a:cubicBezTo>
                    <a:pt x="116" y="77"/>
                    <a:pt x="116" y="76"/>
                    <a:pt x="116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6"/>
                    <a:pt x="117" y="77"/>
                    <a:pt x="116" y="77"/>
                  </a:cubicBezTo>
                  <a:moveTo>
                    <a:pt x="8" y="82"/>
                  </a:moveTo>
                  <a:cubicBezTo>
                    <a:pt x="9" y="80"/>
                    <a:pt x="10" y="77"/>
                    <a:pt x="12" y="74"/>
                  </a:cubicBezTo>
                  <a:cubicBezTo>
                    <a:pt x="12" y="76"/>
                    <a:pt x="11" y="77"/>
                    <a:pt x="11" y="79"/>
                  </a:cubicBezTo>
                  <a:cubicBezTo>
                    <a:pt x="11" y="80"/>
                    <a:pt x="11" y="81"/>
                    <a:pt x="10" y="82"/>
                  </a:cubicBezTo>
                  <a:cubicBezTo>
                    <a:pt x="9" y="82"/>
                    <a:pt x="9" y="82"/>
                    <a:pt x="8" y="82"/>
                  </a:cubicBezTo>
                  <a:moveTo>
                    <a:pt x="3" y="82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5" y="79"/>
                    <a:pt x="6" y="77"/>
                    <a:pt x="7" y="74"/>
                  </a:cubicBezTo>
                  <a:cubicBezTo>
                    <a:pt x="8" y="74"/>
                    <a:pt x="9" y="74"/>
                    <a:pt x="10" y="74"/>
                  </a:cubicBezTo>
                  <a:cubicBezTo>
                    <a:pt x="9" y="77"/>
                    <a:pt x="8" y="80"/>
                    <a:pt x="6" y="82"/>
                  </a:cubicBezTo>
                  <a:cubicBezTo>
                    <a:pt x="5" y="82"/>
                    <a:pt x="4" y="82"/>
                    <a:pt x="3" y="82"/>
                  </a:cubicBezTo>
                  <a:moveTo>
                    <a:pt x="116" y="83"/>
                  </a:moveTo>
                  <a:cubicBezTo>
                    <a:pt x="116" y="82"/>
                    <a:pt x="116" y="82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79"/>
                    <a:pt x="118" y="76"/>
                    <a:pt x="119" y="74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0" y="77"/>
                    <a:pt x="119" y="80"/>
                    <a:pt x="118" y="83"/>
                  </a:cubicBezTo>
                  <a:cubicBezTo>
                    <a:pt x="117" y="83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moveTo>
                    <a:pt x="119" y="82"/>
                  </a:moveTo>
                  <a:cubicBezTo>
                    <a:pt x="120" y="79"/>
                    <a:pt x="121" y="77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2" y="82"/>
                  </a:cubicBezTo>
                  <a:cubicBezTo>
                    <a:pt x="122" y="82"/>
                    <a:pt x="121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moveTo>
                    <a:pt x="3" y="79"/>
                  </a:moveTo>
                  <a:cubicBezTo>
                    <a:pt x="3" y="77"/>
                    <a:pt x="3" y="76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6"/>
                    <a:pt x="4" y="77"/>
                    <a:pt x="3" y="79"/>
                  </a:cubicBezTo>
                  <a:moveTo>
                    <a:pt x="17" y="40"/>
                  </a:moveTo>
                  <a:cubicBezTo>
                    <a:pt x="16" y="39"/>
                    <a:pt x="16" y="39"/>
                    <a:pt x="15" y="38"/>
                  </a:cubicBezTo>
                  <a:cubicBezTo>
                    <a:pt x="16" y="37"/>
                    <a:pt x="18" y="35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8"/>
                    <a:pt x="17" y="40"/>
                  </a:cubicBezTo>
                  <a:moveTo>
                    <a:pt x="15" y="37"/>
                  </a:moveTo>
                  <a:cubicBezTo>
                    <a:pt x="15" y="36"/>
                    <a:pt x="15" y="35"/>
                    <a:pt x="15" y="35"/>
                  </a:cubicBezTo>
                  <a:cubicBezTo>
                    <a:pt x="16" y="34"/>
                    <a:pt x="17" y="33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6" y="35"/>
                    <a:pt x="15" y="37"/>
                  </a:cubicBezTo>
                  <a:moveTo>
                    <a:pt x="111" y="38"/>
                  </a:moveTo>
                  <a:cubicBezTo>
                    <a:pt x="110" y="36"/>
                    <a:pt x="109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12" y="32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7"/>
                    <a:pt x="111" y="37"/>
                    <a:pt x="111" y="38"/>
                  </a:cubicBezTo>
                  <a:moveTo>
                    <a:pt x="15" y="32"/>
                  </a:moveTo>
                  <a:cubicBezTo>
                    <a:pt x="15" y="31"/>
                    <a:pt x="15" y="31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5" y="32"/>
                  </a:cubicBezTo>
                  <a:moveTo>
                    <a:pt x="36" y="21"/>
                  </a:moveTo>
                  <a:cubicBezTo>
                    <a:pt x="36" y="21"/>
                    <a:pt x="36" y="21"/>
                    <a:pt x="37" y="21"/>
                  </a:cubicBezTo>
                  <a:cubicBezTo>
                    <a:pt x="42" y="17"/>
                    <a:pt x="48" y="15"/>
                    <a:pt x="54" y="14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9"/>
                    <a:pt x="55" y="6"/>
                    <a:pt x="55" y="3"/>
                  </a:cubicBezTo>
                  <a:cubicBezTo>
                    <a:pt x="58" y="3"/>
                    <a:pt x="61" y="2"/>
                    <a:pt x="64" y="2"/>
                  </a:cubicBezTo>
                  <a:cubicBezTo>
                    <a:pt x="67" y="2"/>
                    <a:pt x="70" y="3"/>
                    <a:pt x="73" y="3"/>
                  </a:cubicBezTo>
                  <a:cubicBezTo>
                    <a:pt x="73" y="6"/>
                    <a:pt x="73" y="9"/>
                    <a:pt x="73" y="12"/>
                  </a:cubicBezTo>
                  <a:cubicBezTo>
                    <a:pt x="73" y="13"/>
                    <a:pt x="73" y="14"/>
                    <a:pt x="74" y="14"/>
                  </a:cubicBezTo>
                  <a:cubicBezTo>
                    <a:pt x="80" y="15"/>
                    <a:pt x="86" y="17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9"/>
                    <a:pt x="98" y="16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6"/>
                    <a:pt x="109" y="23"/>
                    <a:pt x="110" y="23"/>
                  </a:cubicBezTo>
                  <a:cubicBezTo>
                    <a:pt x="110" y="24"/>
                    <a:pt x="111" y="25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0" y="29"/>
                    <a:pt x="108" y="31"/>
                    <a:pt x="106" y="33"/>
                  </a:cubicBezTo>
                  <a:cubicBezTo>
                    <a:pt x="105" y="33"/>
                    <a:pt x="105" y="34"/>
                    <a:pt x="106" y="35"/>
                  </a:cubicBezTo>
                  <a:cubicBezTo>
                    <a:pt x="109" y="40"/>
                    <a:pt x="112" y="46"/>
                    <a:pt x="113" y="53"/>
                  </a:cubicBezTo>
                  <a:cubicBezTo>
                    <a:pt x="113" y="53"/>
                    <a:pt x="114" y="54"/>
                    <a:pt x="114" y="54"/>
                  </a:cubicBezTo>
                  <a:cubicBezTo>
                    <a:pt x="117" y="54"/>
                    <a:pt x="120" y="54"/>
                    <a:pt x="123" y="54"/>
                  </a:cubicBezTo>
                  <a:cubicBezTo>
                    <a:pt x="124" y="57"/>
                    <a:pt x="124" y="60"/>
                    <a:pt x="124" y="63"/>
                  </a:cubicBezTo>
                  <a:cubicBezTo>
                    <a:pt x="124" y="65"/>
                    <a:pt x="124" y="68"/>
                    <a:pt x="124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19" y="71"/>
                    <a:pt x="117" y="71"/>
                    <a:pt x="115" y="73"/>
                  </a:cubicBezTo>
                  <a:cubicBezTo>
                    <a:pt x="114" y="73"/>
                    <a:pt x="113" y="75"/>
                    <a:pt x="112" y="76"/>
                  </a:cubicBezTo>
                  <a:cubicBezTo>
                    <a:pt x="110" y="80"/>
                    <a:pt x="109" y="84"/>
                    <a:pt x="106" y="90"/>
                  </a:cubicBezTo>
                  <a:cubicBezTo>
                    <a:pt x="105" y="91"/>
                    <a:pt x="105" y="91"/>
                    <a:pt x="106" y="92"/>
                  </a:cubicBezTo>
                  <a:cubicBezTo>
                    <a:pt x="108" y="94"/>
                    <a:pt x="110" y="96"/>
                    <a:pt x="112" y="98"/>
                  </a:cubicBezTo>
                  <a:cubicBezTo>
                    <a:pt x="109" y="103"/>
                    <a:pt x="105" y="107"/>
                    <a:pt x="100" y="111"/>
                  </a:cubicBezTo>
                  <a:cubicBezTo>
                    <a:pt x="98" y="108"/>
                    <a:pt x="96" y="106"/>
                    <a:pt x="94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6" y="108"/>
                    <a:pt x="80" y="110"/>
                    <a:pt x="74" y="111"/>
                  </a:cubicBezTo>
                  <a:cubicBezTo>
                    <a:pt x="73" y="112"/>
                    <a:pt x="73" y="112"/>
                    <a:pt x="73" y="113"/>
                  </a:cubicBezTo>
                  <a:cubicBezTo>
                    <a:pt x="73" y="116"/>
                    <a:pt x="73" y="119"/>
                    <a:pt x="73" y="122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61" y="123"/>
                    <a:pt x="58" y="122"/>
                    <a:pt x="55" y="122"/>
                  </a:cubicBezTo>
                  <a:cubicBezTo>
                    <a:pt x="55" y="119"/>
                    <a:pt x="55" y="116"/>
                    <a:pt x="55" y="113"/>
                  </a:cubicBezTo>
                  <a:cubicBezTo>
                    <a:pt x="55" y="112"/>
                    <a:pt x="55" y="112"/>
                    <a:pt x="54" y="111"/>
                  </a:cubicBezTo>
                  <a:cubicBezTo>
                    <a:pt x="48" y="110"/>
                    <a:pt x="42" y="108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4" y="104"/>
                  </a:cubicBezTo>
                  <a:cubicBezTo>
                    <a:pt x="32" y="106"/>
                    <a:pt x="30" y="108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3" y="107"/>
                    <a:pt x="19" y="103"/>
                    <a:pt x="16" y="98"/>
                  </a:cubicBezTo>
                  <a:cubicBezTo>
                    <a:pt x="18" y="96"/>
                    <a:pt x="20" y="94"/>
                    <a:pt x="22" y="92"/>
                  </a:cubicBezTo>
                  <a:cubicBezTo>
                    <a:pt x="23" y="91"/>
                    <a:pt x="23" y="91"/>
                    <a:pt x="22" y="90"/>
                  </a:cubicBezTo>
                  <a:cubicBezTo>
                    <a:pt x="19" y="85"/>
                    <a:pt x="16" y="79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1" y="71"/>
                    <a:pt x="8" y="71"/>
                    <a:pt x="5" y="71"/>
                  </a:cubicBezTo>
                  <a:cubicBezTo>
                    <a:pt x="4" y="68"/>
                    <a:pt x="4" y="66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cubicBezTo>
                    <a:pt x="8" y="54"/>
                    <a:pt x="11" y="54"/>
                    <a:pt x="14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46"/>
                    <a:pt x="19" y="40"/>
                    <a:pt x="23" y="35"/>
                  </a:cubicBezTo>
                  <a:cubicBezTo>
                    <a:pt x="23" y="34"/>
                    <a:pt x="23" y="33"/>
                    <a:pt x="22" y="33"/>
                  </a:cubicBezTo>
                  <a:cubicBezTo>
                    <a:pt x="20" y="31"/>
                    <a:pt x="18" y="29"/>
                    <a:pt x="16" y="27"/>
                  </a:cubicBezTo>
                  <a:cubicBezTo>
                    <a:pt x="20" y="22"/>
                    <a:pt x="24" y="18"/>
                    <a:pt x="28" y="14"/>
                  </a:cubicBezTo>
                  <a:cubicBezTo>
                    <a:pt x="30" y="16"/>
                    <a:pt x="33" y="19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moveTo>
                    <a:pt x="64" y="0"/>
                  </a:moveTo>
                  <a:cubicBezTo>
                    <a:pt x="61" y="0"/>
                    <a:pt x="57" y="0"/>
                    <a:pt x="54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5"/>
                    <a:pt x="52" y="8"/>
                    <a:pt x="52" y="11"/>
                  </a:cubicBezTo>
                  <a:cubicBezTo>
                    <a:pt x="47" y="12"/>
                    <a:pt x="41" y="15"/>
                    <a:pt x="36" y="18"/>
                  </a:cubicBezTo>
                  <a:cubicBezTo>
                    <a:pt x="34" y="16"/>
                    <a:pt x="32" y="14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2" y="15"/>
                    <a:pt x="17" y="20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2" y="3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3" y="40"/>
                    <a:pt x="14" y="41"/>
                    <a:pt x="15" y="43"/>
                  </a:cubicBezTo>
                  <a:cubicBezTo>
                    <a:pt x="14" y="45"/>
                    <a:pt x="13" y="48"/>
                    <a:pt x="13" y="51"/>
                  </a:cubicBezTo>
                  <a:cubicBezTo>
                    <a:pt x="10" y="51"/>
                    <a:pt x="6" y="51"/>
                    <a:pt x="3" y="51"/>
                  </a:cubicBezTo>
                  <a:cubicBezTo>
                    <a:pt x="3" y="51"/>
                    <a:pt x="2" y="51"/>
                    <a:pt x="2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0" y="59"/>
                    <a:pt x="0" y="66"/>
                    <a:pt x="0" y="72"/>
                  </a:cubicBezTo>
                  <a:cubicBezTo>
                    <a:pt x="0" y="77"/>
                    <a:pt x="0" y="81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5" y="85"/>
                    <a:pt x="8" y="85"/>
                    <a:pt x="11" y="85"/>
                  </a:cubicBezTo>
                  <a:cubicBezTo>
                    <a:pt x="12" y="89"/>
                    <a:pt x="13" y="92"/>
                    <a:pt x="15" y="95"/>
                  </a:cubicBezTo>
                  <a:cubicBezTo>
                    <a:pt x="14" y="96"/>
                    <a:pt x="14" y="96"/>
                    <a:pt x="13" y="97"/>
                  </a:cubicBezTo>
                  <a:cubicBezTo>
                    <a:pt x="13" y="97"/>
                    <a:pt x="12" y="98"/>
                    <a:pt x="12" y="98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2"/>
                    <a:pt x="12" y="106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1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17"/>
                    <a:pt x="20" y="121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0" y="123"/>
                    <a:pt x="32" y="121"/>
                    <a:pt x="35" y="119"/>
                  </a:cubicBezTo>
                  <a:cubicBezTo>
                    <a:pt x="40" y="122"/>
                    <a:pt x="44" y="124"/>
                    <a:pt x="50" y="125"/>
                  </a:cubicBezTo>
                  <a:cubicBezTo>
                    <a:pt x="50" y="129"/>
                    <a:pt x="51" y="131"/>
                    <a:pt x="51" y="135"/>
                  </a:cubicBezTo>
                  <a:cubicBezTo>
                    <a:pt x="51" y="136"/>
                    <a:pt x="52" y="136"/>
                    <a:pt x="53" y="136"/>
                  </a:cubicBezTo>
                  <a:cubicBezTo>
                    <a:pt x="56" y="137"/>
                    <a:pt x="59" y="137"/>
                    <a:pt x="63" y="137"/>
                  </a:cubicBezTo>
                  <a:cubicBezTo>
                    <a:pt x="66" y="137"/>
                    <a:pt x="70" y="137"/>
                    <a:pt x="73" y="136"/>
                  </a:cubicBezTo>
                  <a:cubicBezTo>
                    <a:pt x="74" y="136"/>
                    <a:pt x="75" y="135"/>
                    <a:pt x="75" y="135"/>
                  </a:cubicBezTo>
                  <a:cubicBezTo>
                    <a:pt x="75" y="132"/>
                    <a:pt x="75" y="129"/>
                    <a:pt x="76" y="125"/>
                  </a:cubicBezTo>
                  <a:cubicBezTo>
                    <a:pt x="81" y="124"/>
                    <a:pt x="86" y="122"/>
                    <a:pt x="91" y="119"/>
                  </a:cubicBezTo>
                  <a:cubicBezTo>
                    <a:pt x="93" y="121"/>
                    <a:pt x="96" y="123"/>
                    <a:pt x="98" y="125"/>
                  </a:cubicBezTo>
                  <a:cubicBezTo>
                    <a:pt x="98" y="125"/>
                    <a:pt x="98" y="126"/>
                    <a:pt x="99" y="126"/>
                  </a:cubicBezTo>
                  <a:cubicBezTo>
                    <a:pt x="99" y="126"/>
                    <a:pt x="99" y="125"/>
                    <a:pt x="100" y="125"/>
                  </a:cubicBezTo>
                  <a:cubicBezTo>
                    <a:pt x="105" y="121"/>
                    <a:pt x="110" y="116"/>
                    <a:pt x="114" y="111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6"/>
                    <a:pt x="115" y="103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4" y="96"/>
                    <a:pt x="113" y="95"/>
                    <a:pt x="112" y="94"/>
                  </a:cubicBezTo>
                  <a:cubicBezTo>
                    <a:pt x="114" y="90"/>
                    <a:pt x="115" y="88"/>
                    <a:pt x="116" y="87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5"/>
                    <a:pt x="119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5" y="85"/>
                    <a:pt x="125" y="84"/>
                  </a:cubicBezTo>
                  <a:cubicBezTo>
                    <a:pt x="126" y="80"/>
                    <a:pt x="126" y="77"/>
                    <a:pt x="126" y="73"/>
                  </a:cubicBezTo>
                  <a:cubicBezTo>
                    <a:pt x="127" y="69"/>
                    <a:pt x="127" y="66"/>
                    <a:pt x="127" y="63"/>
                  </a:cubicBezTo>
                  <a:cubicBezTo>
                    <a:pt x="127" y="59"/>
                    <a:pt x="127" y="56"/>
                    <a:pt x="126" y="52"/>
                  </a:cubicBezTo>
                  <a:cubicBezTo>
                    <a:pt x="126" y="51"/>
                    <a:pt x="125" y="51"/>
                    <a:pt x="125" y="51"/>
                  </a:cubicBezTo>
                  <a:cubicBezTo>
                    <a:pt x="122" y="51"/>
                    <a:pt x="119" y="51"/>
                    <a:pt x="116" y="51"/>
                  </a:cubicBezTo>
                  <a:cubicBezTo>
                    <a:pt x="115" y="47"/>
                    <a:pt x="114" y="44"/>
                    <a:pt x="112" y="40"/>
                  </a:cubicBezTo>
                  <a:cubicBezTo>
                    <a:pt x="113" y="40"/>
                    <a:pt x="113" y="39"/>
                    <a:pt x="114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6"/>
                    <a:pt x="115" y="35"/>
                    <a:pt x="115" y="34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0" y="19"/>
                  </a:cubicBezTo>
                  <a:cubicBezTo>
                    <a:pt x="108" y="18"/>
                    <a:pt x="106" y="16"/>
                    <a:pt x="105" y="14"/>
                  </a:cubicBezTo>
                  <a:cubicBezTo>
                    <a:pt x="104" y="13"/>
                    <a:pt x="103" y="13"/>
                    <a:pt x="102" y="12"/>
                  </a:cubicBezTo>
                  <a:cubicBezTo>
                    <a:pt x="102" y="12"/>
                    <a:pt x="101" y="12"/>
                    <a:pt x="101" y="11"/>
                  </a:cubicBezTo>
                  <a:cubicBezTo>
                    <a:pt x="101" y="11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7" y="14"/>
                    <a:pt x="94" y="16"/>
                    <a:pt x="92" y="18"/>
                  </a:cubicBezTo>
                  <a:cubicBezTo>
                    <a:pt x="87" y="15"/>
                    <a:pt x="82" y="12"/>
                    <a:pt x="76" y="11"/>
                  </a:cubicBezTo>
                  <a:cubicBezTo>
                    <a:pt x="76" y="8"/>
                    <a:pt x="76" y="5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1" y="0"/>
                    <a:pt x="68" y="0"/>
                    <a:pt x="6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9" name="Freeform 743"/>
            <p:cNvSpPr>
              <a:spLocks noEditPoints="1"/>
            </p:cNvSpPr>
            <p:nvPr/>
          </p:nvSpPr>
          <p:spPr bwMode="auto">
            <a:xfrm>
              <a:off x="3300" y="1114"/>
              <a:ext cx="140" cy="140"/>
            </a:xfrm>
            <a:custGeom>
              <a:avLst/>
              <a:gdLst>
                <a:gd name="T0" fmla="*/ 56 w 59"/>
                <a:gd name="T1" fmla="*/ 30 h 59"/>
                <a:gd name="T2" fmla="*/ 54 w 59"/>
                <a:gd name="T3" fmla="*/ 29 h 59"/>
                <a:gd name="T4" fmla="*/ 55 w 59"/>
                <a:gd name="T5" fmla="*/ 28 h 59"/>
                <a:gd name="T6" fmla="*/ 53 w 59"/>
                <a:gd name="T7" fmla="*/ 26 h 59"/>
                <a:gd name="T8" fmla="*/ 53 w 59"/>
                <a:gd name="T9" fmla="*/ 26 h 59"/>
                <a:gd name="T10" fmla="*/ 54 w 59"/>
                <a:gd name="T11" fmla="*/ 21 h 59"/>
                <a:gd name="T12" fmla="*/ 51 w 59"/>
                <a:gd name="T13" fmla="*/ 21 h 59"/>
                <a:gd name="T14" fmla="*/ 53 w 59"/>
                <a:gd name="T15" fmla="*/ 20 h 59"/>
                <a:gd name="T16" fmla="*/ 49 w 59"/>
                <a:gd name="T17" fmla="*/ 19 h 59"/>
                <a:gd name="T18" fmla="*/ 50 w 59"/>
                <a:gd name="T19" fmla="*/ 20 h 59"/>
                <a:gd name="T20" fmla="*/ 46 w 59"/>
                <a:gd name="T21" fmla="*/ 16 h 59"/>
                <a:gd name="T22" fmla="*/ 48 w 59"/>
                <a:gd name="T23" fmla="*/ 18 h 59"/>
                <a:gd name="T24" fmla="*/ 47 w 59"/>
                <a:gd name="T25" fmla="*/ 11 h 59"/>
                <a:gd name="T26" fmla="*/ 45 w 59"/>
                <a:gd name="T27" fmla="*/ 15 h 59"/>
                <a:gd name="T28" fmla="*/ 3 w 59"/>
                <a:gd name="T29" fmla="*/ 28 h 59"/>
                <a:gd name="T30" fmla="*/ 12 w 59"/>
                <a:gd name="T31" fmla="*/ 16 h 59"/>
                <a:gd name="T32" fmla="*/ 45 w 59"/>
                <a:gd name="T33" fmla="*/ 19 h 59"/>
                <a:gd name="T34" fmla="*/ 53 w 59"/>
                <a:gd name="T35" fmla="*/ 41 h 59"/>
                <a:gd name="T36" fmla="*/ 30 w 59"/>
                <a:gd name="T37" fmla="*/ 56 h 59"/>
                <a:gd name="T38" fmla="*/ 40 w 59"/>
                <a:gd name="T39" fmla="*/ 12 h 59"/>
                <a:gd name="T40" fmla="*/ 46 w 59"/>
                <a:gd name="T41" fmla="*/ 10 h 59"/>
                <a:gd name="T42" fmla="*/ 6 w 59"/>
                <a:gd name="T43" fmla="*/ 17 h 59"/>
                <a:gd name="T44" fmla="*/ 9 w 59"/>
                <a:gd name="T45" fmla="*/ 15 h 59"/>
                <a:gd name="T46" fmla="*/ 15 w 59"/>
                <a:gd name="T47" fmla="*/ 7 h 59"/>
                <a:gd name="T48" fmla="*/ 39 w 59"/>
                <a:gd name="T49" fmla="*/ 11 h 59"/>
                <a:gd name="T50" fmla="*/ 43 w 59"/>
                <a:gd name="T51" fmla="*/ 8 h 59"/>
                <a:gd name="T52" fmla="*/ 34 w 59"/>
                <a:gd name="T53" fmla="*/ 9 h 59"/>
                <a:gd name="T54" fmla="*/ 41 w 59"/>
                <a:gd name="T55" fmla="*/ 6 h 59"/>
                <a:gd name="T56" fmla="*/ 31 w 59"/>
                <a:gd name="T57" fmla="*/ 8 h 59"/>
                <a:gd name="T58" fmla="*/ 36 w 59"/>
                <a:gd name="T59" fmla="*/ 5 h 59"/>
                <a:gd name="T60" fmla="*/ 19 w 59"/>
                <a:gd name="T61" fmla="*/ 5 h 59"/>
                <a:gd name="T62" fmla="*/ 13 w 59"/>
                <a:gd name="T63" fmla="*/ 12 h 59"/>
                <a:gd name="T64" fmla="*/ 34 w 59"/>
                <a:gd name="T65" fmla="*/ 3 h 59"/>
                <a:gd name="T66" fmla="*/ 27 w 59"/>
                <a:gd name="T67" fmla="*/ 8 h 59"/>
                <a:gd name="T68" fmla="*/ 26 w 59"/>
                <a:gd name="T69" fmla="*/ 3 h 59"/>
                <a:gd name="T70" fmla="*/ 19 w 59"/>
                <a:gd name="T71" fmla="*/ 9 h 59"/>
                <a:gd name="T72" fmla="*/ 29 w 59"/>
                <a:gd name="T73" fmla="*/ 3 h 59"/>
                <a:gd name="T74" fmla="*/ 23 w 59"/>
                <a:gd name="T75" fmla="*/ 8 h 59"/>
                <a:gd name="T76" fmla="*/ 12 w 59"/>
                <a:gd name="T77" fmla="*/ 5 h 59"/>
                <a:gd name="T78" fmla="*/ 30 w 59"/>
                <a:gd name="T79" fmla="*/ 59 h 59"/>
                <a:gd name="T80" fmla="*/ 45 w 59"/>
                <a:gd name="T81" fmla="*/ 54 h 59"/>
                <a:gd name="T82" fmla="*/ 46 w 59"/>
                <a:gd name="T83" fmla="*/ 53 h 59"/>
                <a:gd name="T84" fmla="*/ 48 w 59"/>
                <a:gd name="T85" fmla="*/ 52 h 59"/>
                <a:gd name="T86" fmla="*/ 48 w 59"/>
                <a:gd name="T87" fmla="*/ 52 h 59"/>
                <a:gd name="T88" fmla="*/ 48 w 59"/>
                <a:gd name="T89" fmla="*/ 52 h 59"/>
                <a:gd name="T90" fmla="*/ 48 w 59"/>
                <a:gd name="T91" fmla="*/ 52 h 59"/>
                <a:gd name="T92" fmla="*/ 59 w 59"/>
                <a:gd name="T93" fmla="*/ 31 h 59"/>
                <a:gd name="T94" fmla="*/ 29 w 59"/>
                <a:gd name="T9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59">
                  <a:moveTo>
                    <a:pt x="56" y="32"/>
                  </a:moveTo>
                  <a:cubicBezTo>
                    <a:pt x="55" y="32"/>
                    <a:pt x="55" y="31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2"/>
                  </a:cubicBezTo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8"/>
                  </a:cubicBezTo>
                  <a:cubicBezTo>
                    <a:pt x="54" y="29"/>
                    <a:pt x="54" y="29"/>
                    <a:pt x="54" y="29"/>
                  </a:cubicBezTo>
                  <a:moveTo>
                    <a:pt x="53" y="26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3" y="26"/>
                  </a:cubicBezTo>
                  <a:moveTo>
                    <a:pt x="52" y="24"/>
                  </a:move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3" y="22"/>
                    <a:pt x="54" y="21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3"/>
                    <a:pt x="53" y="24"/>
                    <a:pt x="52" y="24"/>
                  </a:cubicBezTo>
                  <a:moveTo>
                    <a:pt x="51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1" y="20"/>
                    <a:pt x="52" y="20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1"/>
                    <a:pt x="51" y="21"/>
                  </a:cubicBezTo>
                  <a:moveTo>
                    <a:pt x="50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1" y="18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9"/>
                    <a:pt x="50" y="19"/>
                    <a:pt x="50" y="20"/>
                  </a:cubicBezTo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7" y="15"/>
                    <a:pt x="49" y="15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0" y="16"/>
                    <a:pt x="49" y="17"/>
                    <a:pt x="48" y="18"/>
                  </a:cubicBezTo>
                  <a:moveTo>
                    <a:pt x="45" y="15"/>
                  </a:moveTo>
                  <a:cubicBezTo>
                    <a:pt x="45" y="15"/>
                    <a:pt x="44" y="14"/>
                    <a:pt x="43" y="14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49" y="13"/>
                  </a:cubicBezTo>
                  <a:cubicBezTo>
                    <a:pt x="48" y="14"/>
                    <a:pt x="46" y="14"/>
                    <a:pt x="45" y="15"/>
                  </a:cubicBezTo>
                  <a:moveTo>
                    <a:pt x="30" y="56"/>
                  </a:moveTo>
                  <a:cubicBezTo>
                    <a:pt x="23" y="56"/>
                    <a:pt x="16" y="52"/>
                    <a:pt x="11" y="47"/>
                  </a:cubicBezTo>
                  <a:cubicBezTo>
                    <a:pt x="6" y="42"/>
                    <a:pt x="3" y="35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1"/>
                    <a:pt x="8" y="18"/>
                    <a:pt x="12" y="16"/>
                  </a:cubicBezTo>
                  <a:cubicBezTo>
                    <a:pt x="17" y="12"/>
                    <a:pt x="22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4" y="11"/>
                    <a:pt x="41" y="14"/>
                    <a:pt x="45" y="19"/>
                  </a:cubicBezTo>
                  <a:cubicBezTo>
                    <a:pt x="50" y="25"/>
                    <a:pt x="53" y="32"/>
                    <a:pt x="53" y="39"/>
                  </a:cubicBezTo>
                  <a:cubicBezTo>
                    <a:pt x="53" y="39"/>
                    <a:pt x="53" y="40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49" y="48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0" y="54"/>
                    <a:pt x="35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42" y="13"/>
                  </a:moveTo>
                  <a:cubicBezTo>
                    <a:pt x="41" y="12"/>
                    <a:pt x="41" y="12"/>
                    <a:pt x="40" y="12"/>
                  </a:cubicBezTo>
                  <a:cubicBezTo>
                    <a:pt x="42" y="11"/>
                    <a:pt x="43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5" y="11"/>
                    <a:pt x="43" y="12"/>
                    <a:pt x="42" y="13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11" y="12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moveTo>
                    <a:pt x="14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moveTo>
                    <a:pt x="39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1" y="8"/>
                    <a:pt x="42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0" y="10"/>
                    <a:pt x="39" y="11"/>
                  </a:cubicBezTo>
                  <a:moveTo>
                    <a:pt x="36" y="10"/>
                  </a:moveTo>
                  <a:cubicBezTo>
                    <a:pt x="36" y="9"/>
                    <a:pt x="35" y="9"/>
                    <a:pt x="34" y="9"/>
                  </a:cubicBezTo>
                  <a:cubicBezTo>
                    <a:pt x="35" y="8"/>
                    <a:pt x="36" y="7"/>
                    <a:pt x="37" y="6"/>
                  </a:cubicBezTo>
                  <a:cubicBezTo>
                    <a:pt x="38" y="6"/>
                    <a:pt x="38" y="5"/>
                    <a:pt x="39" y="5"/>
                  </a:cubicBezTo>
                  <a:cubicBezTo>
                    <a:pt x="40" y="5"/>
                    <a:pt x="40" y="6"/>
                    <a:pt x="41" y="6"/>
                  </a:cubicBezTo>
                  <a:cubicBezTo>
                    <a:pt x="39" y="7"/>
                    <a:pt x="38" y="8"/>
                    <a:pt x="36" y="10"/>
                  </a:cubicBezTo>
                  <a:moveTo>
                    <a:pt x="33" y="9"/>
                  </a:moveTo>
                  <a:cubicBezTo>
                    <a:pt x="32" y="8"/>
                    <a:pt x="32" y="8"/>
                    <a:pt x="31" y="8"/>
                  </a:cubicBezTo>
                  <a:cubicBezTo>
                    <a:pt x="33" y="7"/>
                    <a:pt x="34" y="5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4" y="7"/>
                    <a:pt x="33" y="9"/>
                  </a:cubicBezTo>
                  <a:moveTo>
                    <a:pt x="13" y="12"/>
                  </a:moveTo>
                  <a:cubicBezTo>
                    <a:pt x="15" y="9"/>
                    <a:pt x="17" y="7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0" y="6"/>
                    <a:pt x="18" y="8"/>
                    <a:pt x="15" y="10"/>
                  </a:cubicBezTo>
                  <a:cubicBezTo>
                    <a:pt x="15" y="11"/>
                    <a:pt x="14" y="11"/>
                    <a:pt x="13" y="12"/>
                  </a:cubicBezTo>
                  <a:moveTo>
                    <a:pt x="27" y="8"/>
                  </a:moveTo>
                  <a:cubicBezTo>
                    <a:pt x="28" y="6"/>
                    <a:pt x="30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2" y="5"/>
                    <a:pt x="31" y="6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19" y="9"/>
                  </a:moveTo>
                  <a:cubicBezTo>
                    <a:pt x="21" y="7"/>
                    <a:pt x="23" y="5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3" y="8"/>
                  </a:moveTo>
                  <a:cubicBezTo>
                    <a:pt x="25" y="6"/>
                    <a:pt x="27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moveTo>
                    <a:pt x="29" y="0"/>
                  </a:moveTo>
                  <a:cubicBezTo>
                    <a:pt x="24" y="0"/>
                    <a:pt x="18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11"/>
                    <a:pt x="0" y="20"/>
                    <a:pt x="0" y="28"/>
                  </a:cubicBezTo>
                  <a:cubicBezTo>
                    <a:pt x="0" y="35"/>
                    <a:pt x="4" y="43"/>
                    <a:pt x="9" y="49"/>
                  </a:cubicBezTo>
                  <a:cubicBezTo>
                    <a:pt x="14" y="55"/>
                    <a:pt x="22" y="59"/>
                    <a:pt x="30" y="59"/>
                  </a:cubicBezTo>
                  <a:cubicBezTo>
                    <a:pt x="34" y="59"/>
                    <a:pt x="39" y="57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5" y="46"/>
                    <a:pt x="59" y="38"/>
                    <a:pt x="59" y="31"/>
                  </a:cubicBezTo>
                  <a:cubicBezTo>
                    <a:pt x="59" y="23"/>
                    <a:pt x="55" y="15"/>
                    <a:pt x="50" y="9"/>
                  </a:cubicBezTo>
                  <a:cubicBezTo>
                    <a:pt x="45" y="4"/>
                    <a:pt x="3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0" name="Freeform 744"/>
            <p:cNvSpPr>
              <a:spLocks noEditPoints="1"/>
            </p:cNvSpPr>
            <p:nvPr/>
          </p:nvSpPr>
          <p:spPr bwMode="auto">
            <a:xfrm>
              <a:off x="3255" y="1074"/>
              <a:ext cx="225" cy="239"/>
            </a:xfrm>
            <a:custGeom>
              <a:avLst/>
              <a:gdLst>
                <a:gd name="T0" fmla="*/ 41 w 95"/>
                <a:gd name="T1" fmla="*/ 98 h 101"/>
                <a:gd name="T2" fmla="*/ 41 w 95"/>
                <a:gd name="T3" fmla="*/ 92 h 101"/>
                <a:gd name="T4" fmla="*/ 39 w 95"/>
                <a:gd name="T5" fmla="*/ 92 h 101"/>
                <a:gd name="T6" fmla="*/ 65 w 95"/>
                <a:gd name="T7" fmla="*/ 91 h 101"/>
                <a:gd name="T8" fmla="*/ 71 w 95"/>
                <a:gd name="T9" fmla="*/ 87 h 101"/>
                <a:gd name="T10" fmla="*/ 50 w 95"/>
                <a:gd name="T11" fmla="*/ 90 h 101"/>
                <a:gd name="T12" fmla="*/ 70 w 95"/>
                <a:gd name="T13" fmla="*/ 91 h 101"/>
                <a:gd name="T14" fmla="*/ 56 w 95"/>
                <a:gd name="T15" fmla="*/ 84 h 101"/>
                <a:gd name="T16" fmla="*/ 64 w 95"/>
                <a:gd name="T17" fmla="*/ 84 h 101"/>
                <a:gd name="T18" fmla="*/ 33 w 95"/>
                <a:gd name="T19" fmla="*/ 84 h 101"/>
                <a:gd name="T20" fmla="*/ 57 w 95"/>
                <a:gd name="T21" fmla="*/ 89 h 101"/>
                <a:gd name="T22" fmla="*/ 28 w 95"/>
                <a:gd name="T23" fmla="*/ 86 h 101"/>
                <a:gd name="T24" fmla="*/ 25 w 95"/>
                <a:gd name="T25" fmla="*/ 84 h 101"/>
                <a:gd name="T26" fmla="*/ 14 w 95"/>
                <a:gd name="T27" fmla="*/ 79 h 101"/>
                <a:gd name="T28" fmla="*/ 28 w 95"/>
                <a:gd name="T29" fmla="*/ 79 h 101"/>
                <a:gd name="T30" fmla="*/ 22 w 95"/>
                <a:gd name="T31" fmla="*/ 81 h 101"/>
                <a:gd name="T32" fmla="*/ 16 w 95"/>
                <a:gd name="T33" fmla="*/ 83 h 101"/>
                <a:gd name="T34" fmla="*/ 23 w 95"/>
                <a:gd name="T35" fmla="*/ 76 h 101"/>
                <a:gd name="T36" fmla="*/ 12 w 95"/>
                <a:gd name="T37" fmla="*/ 75 h 101"/>
                <a:gd name="T38" fmla="*/ 11 w 95"/>
                <a:gd name="T39" fmla="*/ 74 h 101"/>
                <a:gd name="T40" fmla="*/ 7 w 95"/>
                <a:gd name="T41" fmla="*/ 74 h 101"/>
                <a:gd name="T42" fmla="*/ 80 w 95"/>
                <a:gd name="T43" fmla="*/ 69 h 101"/>
                <a:gd name="T44" fmla="*/ 88 w 95"/>
                <a:gd name="T45" fmla="*/ 67 h 101"/>
                <a:gd name="T46" fmla="*/ 85 w 95"/>
                <a:gd name="T47" fmla="*/ 67 h 101"/>
                <a:gd name="T48" fmla="*/ 11 w 95"/>
                <a:gd name="T49" fmla="*/ 61 h 101"/>
                <a:gd name="T50" fmla="*/ 10 w 95"/>
                <a:gd name="T51" fmla="*/ 56 h 101"/>
                <a:gd name="T52" fmla="*/ 6 w 95"/>
                <a:gd name="T53" fmla="*/ 53 h 101"/>
                <a:gd name="T54" fmla="*/ 3 w 95"/>
                <a:gd name="T55" fmla="*/ 52 h 101"/>
                <a:gd name="T56" fmla="*/ 4 w 95"/>
                <a:gd name="T57" fmla="*/ 47 h 101"/>
                <a:gd name="T58" fmla="*/ 85 w 95"/>
                <a:gd name="T59" fmla="*/ 33 h 101"/>
                <a:gd name="T60" fmla="*/ 17 w 95"/>
                <a:gd name="T61" fmla="*/ 20 h 101"/>
                <a:gd name="T62" fmla="*/ 47 w 95"/>
                <a:gd name="T63" fmla="*/ 10 h 101"/>
                <a:gd name="T64" fmla="*/ 73 w 95"/>
                <a:gd name="T65" fmla="*/ 20 h 101"/>
                <a:gd name="T66" fmla="*/ 86 w 95"/>
                <a:gd name="T67" fmla="*/ 24 h 101"/>
                <a:gd name="T68" fmla="*/ 86 w 95"/>
                <a:gd name="T69" fmla="*/ 46 h 101"/>
                <a:gd name="T70" fmla="*/ 79 w 95"/>
                <a:gd name="T71" fmla="*/ 65 h 101"/>
                <a:gd name="T72" fmla="*/ 64 w 95"/>
                <a:gd name="T73" fmla="*/ 79 h 101"/>
                <a:gd name="T74" fmla="*/ 36 w 95"/>
                <a:gd name="T75" fmla="*/ 82 h 101"/>
                <a:gd name="T76" fmla="*/ 10 w 95"/>
                <a:gd name="T77" fmla="*/ 66 h 101"/>
                <a:gd name="T78" fmla="*/ 7 w 95"/>
                <a:gd name="T79" fmla="*/ 33 h 101"/>
                <a:gd name="T80" fmla="*/ 22 w 95"/>
                <a:gd name="T81" fmla="*/ 21 h 101"/>
                <a:gd name="T82" fmla="*/ 49 w 95"/>
                <a:gd name="T83" fmla="*/ 0 h 101"/>
                <a:gd name="T84" fmla="*/ 28 w 95"/>
                <a:gd name="T85" fmla="*/ 4 h 101"/>
                <a:gd name="T86" fmla="*/ 15 w 95"/>
                <a:gd name="T87" fmla="*/ 26 h 101"/>
                <a:gd name="T88" fmla="*/ 4 w 95"/>
                <a:gd name="T89" fmla="*/ 33 h 101"/>
                <a:gd name="T90" fmla="*/ 6 w 95"/>
                <a:gd name="T91" fmla="*/ 65 h 101"/>
                <a:gd name="T92" fmla="*/ 14 w 95"/>
                <a:gd name="T93" fmla="*/ 87 h 101"/>
                <a:gd name="T94" fmla="*/ 31 w 95"/>
                <a:gd name="T95" fmla="*/ 98 h 101"/>
                <a:gd name="T96" fmla="*/ 65 w 95"/>
                <a:gd name="T97" fmla="*/ 96 h 101"/>
                <a:gd name="T98" fmla="*/ 82 w 95"/>
                <a:gd name="T99" fmla="*/ 78 h 101"/>
                <a:gd name="T100" fmla="*/ 84 w 95"/>
                <a:gd name="T101" fmla="*/ 70 h 101"/>
                <a:gd name="T102" fmla="*/ 93 w 95"/>
                <a:gd name="T103" fmla="*/ 61 h 101"/>
                <a:gd name="T104" fmla="*/ 86 w 95"/>
                <a:gd name="T105" fmla="*/ 36 h 101"/>
                <a:gd name="T106" fmla="*/ 90 w 95"/>
                <a:gd name="T107" fmla="*/ 25 h 101"/>
                <a:gd name="T108" fmla="*/ 82 w 95"/>
                <a:gd name="T109" fmla="*/ 13 h 101"/>
                <a:gd name="T110" fmla="*/ 64 w 95"/>
                <a:gd name="T111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0">
                  <a:moveTo>
                    <a:pt x="45" y="98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7"/>
                    <a:pt x="45" y="97"/>
                    <a:pt x="45" y="98"/>
                  </a:cubicBezTo>
                  <a:moveTo>
                    <a:pt x="43" y="98"/>
                  </a:moveTo>
                  <a:cubicBezTo>
                    <a:pt x="42" y="98"/>
                    <a:pt x="42" y="98"/>
                    <a:pt x="41" y="98"/>
                  </a:cubicBezTo>
                  <a:cubicBezTo>
                    <a:pt x="42" y="96"/>
                    <a:pt x="43" y="94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5" y="94"/>
                    <a:pt x="44" y="96"/>
                    <a:pt x="43" y="98"/>
                  </a:cubicBezTo>
                  <a:moveTo>
                    <a:pt x="40" y="97"/>
                  </a:moveTo>
                  <a:cubicBezTo>
                    <a:pt x="39" y="97"/>
                    <a:pt x="38" y="97"/>
                    <a:pt x="38" y="97"/>
                  </a:cubicBezTo>
                  <a:cubicBezTo>
                    <a:pt x="39" y="95"/>
                    <a:pt x="40" y="94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1" y="94"/>
                    <a:pt x="40" y="96"/>
                    <a:pt x="40" y="97"/>
                  </a:cubicBezTo>
                  <a:moveTo>
                    <a:pt x="36" y="97"/>
                  </a:moveTo>
                  <a:cubicBezTo>
                    <a:pt x="36" y="97"/>
                    <a:pt x="35" y="97"/>
                    <a:pt x="34" y="96"/>
                  </a:cubicBezTo>
                  <a:cubicBezTo>
                    <a:pt x="36" y="95"/>
                    <a:pt x="37" y="93"/>
                    <a:pt x="38" y="92"/>
                  </a:cubicBezTo>
                  <a:cubicBezTo>
                    <a:pt x="38" y="92"/>
                    <a:pt x="39" y="92"/>
                    <a:pt x="39" y="92"/>
                  </a:cubicBezTo>
                  <a:cubicBezTo>
                    <a:pt x="38" y="93"/>
                    <a:pt x="37" y="95"/>
                    <a:pt x="36" y="97"/>
                  </a:cubicBezTo>
                  <a:moveTo>
                    <a:pt x="34" y="94"/>
                  </a:moveTo>
                  <a:cubicBezTo>
                    <a:pt x="34" y="93"/>
                    <a:pt x="35" y="92"/>
                    <a:pt x="35" y="91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moveTo>
                    <a:pt x="65" y="91"/>
                  </a:moveTo>
                  <a:cubicBezTo>
                    <a:pt x="65" y="91"/>
                    <a:pt x="65" y="90"/>
                    <a:pt x="64" y="90"/>
                  </a:cubicBezTo>
                  <a:cubicBezTo>
                    <a:pt x="65" y="89"/>
                    <a:pt x="65" y="88"/>
                    <a:pt x="66" y="87"/>
                  </a:cubicBezTo>
                  <a:cubicBezTo>
                    <a:pt x="66" y="89"/>
                    <a:pt x="65" y="90"/>
                    <a:pt x="65" y="91"/>
                  </a:cubicBezTo>
                  <a:moveTo>
                    <a:pt x="68" y="92"/>
                  </a:moveTo>
                  <a:cubicBezTo>
                    <a:pt x="68" y="91"/>
                    <a:pt x="69" y="89"/>
                    <a:pt x="69" y="88"/>
                  </a:cubicBezTo>
                  <a:cubicBezTo>
                    <a:pt x="70" y="88"/>
                    <a:pt x="70" y="87"/>
                    <a:pt x="71" y="87"/>
                  </a:cubicBezTo>
                  <a:cubicBezTo>
                    <a:pt x="70" y="89"/>
                    <a:pt x="69" y="90"/>
                    <a:pt x="68" y="92"/>
                  </a:cubicBezTo>
                  <a:moveTo>
                    <a:pt x="51" y="86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moveTo>
                    <a:pt x="50" y="90"/>
                  </a:moveTo>
                  <a:cubicBezTo>
                    <a:pt x="50" y="89"/>
                    <a:pt x="50" y="89"/>
                    <a:pt x="50" y="88"/>
                  </a:cubicBezTo>
                  <a:cubicBezTo>
                    <a:pt x="51" y="87"/>
                    <a:pt x="52" y="86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7"/>
                    <a:pt x="52" y="88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moveTo>
                    <a:pt x="70" y="91"/>
                  </a:moveTo>
                  <a:cubicBezTo>
                    <a:pt x="71" y="89"/>
                    <a:pt x="72" y="87"/>
                    <a:pt x="73" y="86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4" y="86"/>
                    <a:pt x="73" y="88"/>
                    <a:pt x="73" y="89"/>
                  </a:cubicBezTo>
                  <a:cubicBezTo>
                    <a:pt x="72" y="90"/>
                    <a:pt x="71" y="90"/>
                    <a:pt x="70" y="91"/>
                  </a:cubicBezTo>
                  <a:moveTo>
                    <a:pt x="52" y="90"/>
                  </a:moveTo>
                  <a:cubicBezTo>
                    <a:pt x="54" y="88"/>
                    <a:pt x="55" y="86"/>
                    <a:pt x="56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57" y="86"/>
                    <a:pt x="56" y="88"/>
                    <a:pt x="55" y="89"/>
                  </a:cubicBezTo>
                  <a:cubicBezTo>
                    <a:pt x="54" y="89"/>
                    <a:pt x="53" y="90"/>
                    <a:pt x="52" y="90"/>
                  </a:cubicBezTo>
                  <a:moveTo>
                    <a:pt x="63" y="89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5"/>
                    <a:pt x="64" y="84"/>
                  </a:cubicBezTo>
                  <a:cubicBezTo>
                    <a:pt x="65" y="84"/>
                    <a:pt x="65" y="85"/>
                    <a:pt x="66" y="86"/>
                  </a:cubicBezTo>
                  <a:cubicBezTo>
                    <a:pt x="65" y="87"/>
                    <a:pt x="64" y="88"/>
                    <a:pt x="63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0" y="87"/>
                    <a:pt x="30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3" y="85"/>
                    <a:pt x="33" y="87"/>
                    <a:pt x="32" y="88"/>
                  </a:cubicBezTo>
                  <a:moveTo>
                    <a:pt x="57" y="89"/>
                  </a:moveTo>
                  <a:cubicBezTo>
                    <a:pt x="58" y="87"/>
                    <a:pt x="59" y="85"/>
                    <a:pt x="60" y="83"/>
                  </a:cubicBezTo>
                  <a:cubicBezTo>
                    <a:pt x="61" y="83"/>
                    <a:pt x="61" y="83"/>
                    <a:pt x="62" y="83"/>
                  </a:cubicBezTo>
                  <a:cubicBezTo>
                    <a:pt x="61" y="84"/>
                    <a:pt x="61" y="86"/>
                    <a:pt x="60" y="88"/>
                  </a:cubicBezTo>
                  <a:cubicBezTo>
                    <a:pt x="59" y="88"/>
                    <a:pt x="58" y="88"/>
                    <a:pt x="57" y="89"/>
                  </a:cubicBezTo>
                  <a:moveTo>
                    <a:pt x="75" y="87"/>
                  </a:moveTo>
                  <a:cubicBezTo>
                    <a:pt x="76" y="85"/>
                    <a:pt x="77" y="84"/>
                    <a:pt x="77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3"/>
                    <a:pt x="77" y="84"/>
                    <a:pt x="77" y="85"/>
                  </a:cubicBezTo>
                  <a:cubicBezTo>
                    <a:pt x="76" y="86"/>
                    <a:pt x="76" y="86"/>
                    <a:pt x="75" y="87"/>
                  </a:cubicBezTo>
                  <a:moveTo>
                    <a:pt x="28" y="86"/>
                  </a:moveTo>
                  <a:cubicBezTo>
                    <a:pt x="28" y="86"/>
                    <a:pt x="27" y="85"/>
                    <a:pt x="27" y="85"/>
                  </a:cubicBezTo>
                  <a:cubicBezTo>
                    <a:pt x="28" y="84"/>
                    <a:pt x="30" y="83"/>
                    <a:pt x="31" y="81"/>
                  </a:cubicBezTo>
                  <a:cubicBezTo>
                    <a:pt x="32" y="82"/>
                    <a:pt x="32" y="82"/>
                    <a:pt x="33" y="82"/>
                  </a:cubicBezTo>
                  <a:cubicBezTo>
                    <a:pt x="31" y="83"/>
                    <a:pt x="30" y="85"/>
                    <a:pt x="28" y="86"/>
                  </a:cubicBezTo>
                  <a:moveTo>
                    <a:pt x="26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6" y="82"/>
                    <a:pt x="28" y="81"/>
                    <a:pt x="29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8" y="82"/>
                    <a:pt x="27" y="83"/>
                    <a:pt x="26" y="84"/>
                  </a:cubicBezTo>
                  <a:moveTo>
                    <a:pt x="13" y="83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3" y="81"/>
                    <a:pt x="14" y="80"/>
                    <a:pt x="14" y="79"/>
                  </a:cubicBezTo>
                  <a:cubicBezTo>
                    <a:pt x="14" y="80"/>
                    <a:pt x="14" y="80"/>
                    <a:pt x="13" y="81"/>
                  </a:cubicBezTo>
                  <a:cubicBezTo>
                    <a:pt x="13" y="82"/>
                    <a:pt x="13" y="82"/>
                    <a:pt x="13" y="83"/>
                  </a:cubicBezTo>
                  <a:moveTo>
                    <a:pt x="24" y="83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5" y="80"/>
                    <a:pt x="27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5" y="81"/>
                    <a:pt x="24" y="83"/>
                  </a:cubicBezTo>
                  <a:moveTo>
                    <a:pt x="22" y="81"/>
                  </a:moveTo>
                  <a:cubicBezTo>
                    <a:pt x="22" y="80"/>
                    <a:pt x="23" y="80"/>
                    <a:pt x="23" y="79"/>
                  </a:cubicBezTo>
                  <a:cubicBezTo>
                    <a:pt x="23" y="78"/>
                    <a:pt x="24" y="78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3" y="80"/>
                    <a:pt x="22" y="81"/>
                  </a:cubicBezTo>
                  <a:moveTo>
                    <a:pt x="16" y="83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78"/>
                    <a:pt x="19" y="78"/>
                    <a:pt x="20" y="77"/>
                  </a:cubicBezTo>
                  <a:cubicBezTo>
                    <a:pt x="20" y="78"/>
                    <a:pt x="19" y="79"/>
                    <a:pt x="19" y="81"/>
                  </a:cubicBezTo>
                  <a:cubicBezTo>
                    <a:pt x="18" y="81"/>
                    <a:pt x="17" y="82"/>
                    <a:pt x="16" y="83"/>
                  </a:cubicBezTo>
                  <a:moveTo>
                    <a:pt x="11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2" y="78"/>
                    <a:pt x="13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2" y="79"/>
                    <a:pt x="11" y="80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10" y="78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0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6"/>
                    <a:pt x="11" y="77"/>
                    <a:pt x="10" y="78"/>
                  </a:cubicBezTo>
                  <a:moveTo>
                    <a:pt x="8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10" y="74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4"/>
                    <a:pt x="9" y="75"/>
                    <a:pt x="8" y="76"/>
                  </a:cubicBezTo>
                  <a:moveTo>
                    <a:pt x="7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9" y="73"/>
                    <a:pt x="8" y="73"/>
                    <a:pt x="7" y="74"/>
                  </a:cubicBezTo>
                  <a:moveTo>
                    <a:pt x="78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69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1"/>
                    <a:pt x="78" y="72"/>
                  </a:cubicBezTo>
                  <a:moveTo>
                    <a:pt x="88" y="67"/>
                  </a:moveTo>
                  <a:cubicBezTo>
                    <a:pt x="87" y="67"/>
                    <a:pt x="87" y="67"/>
                    <a:pt x="86" y="67"/>
                  </a:cubicBezTo>
                  <a:cubicBezTo>
                    <a:pt x="87" y="65"/>
                    <a:pt x="88" y="64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4"/>
                    <a:pt x="88" y="65"/>
                    <a:pt x="88" y="67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5"/>
                  </a:cubicBezTo>
                  <a:cubicBezTo>
                    <a:pt x="85" y="64"/>
                    <a:pt x="86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6" y="65"/>
                    <a:pt x="85" y="67"/>
                  </a:cubicBezTo>
                  <a:cubicBezTo>
                    <a:pt x="84" y="67"/>
                    <a:pt x="84" y="67"/>
                    <a:pt x="84" y="67"/>
                  </a:cubicBezTo>
                  <a:moveTo>
                    <a:pt x="12" y="61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moveTo>
                    <a:pt x="11" y="61"/>
                  </a:moveTo>
                  <a:cubicBezTo>
                    <a:pt x="10" y="60"/>
                    <a:pt x="10" y="59"/>
                    <a:pt x="10" y="59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1" y="58"/>
                    <a:pt x="11" y="58"/>
                    <a:pt x="11" y="59"/>
                  </a:cubicBezTo>
                  <a:cubicBezTo>
                    <a:pt x="11" y="59"/>
                    <a:pt x="11" y="60"/>
                    <a:pt x="11" y="61"/>
                  </a:cubicBezTo>
                  <a:moveTo>
                    <a:pt x="1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moveTo>
                    <a:pt x="7" y="54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7" y="53"/>
                    <a:pt x="7" y="54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moveTo>
                    <a:pt x="3" y="49"/>
                  </a:moveTo>
                  <a:cubicBezTo>
                    <a:pt x="3" y="49"/>
                    <a:pt x="3" y="48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3" y="49"/>
                  </a:cubicBezTo>
                  <a:moveTo>
                    <a:pt x="85" y="33"/>
                  </a:moveTo>
                  <a:cubicBezTo>
                    <a:pt x="85" y="33"/>
                    <a:pt x="85" y="32"/>
                    <a:pt x="85" y="31"/>
                  </a:cubicBezTo>
                  <a:cubicBezTo>
                    <a:pt x="85" y="31"/>
                    <a:pt x="86" y="30"/>
                    <a:pt x="87" y="30"/>
                  </a:cubicBezTo>
                  <a:cubicBezTo>
                    <a:pt x="87" y="31"/>
                    <a:pt x="86" y="32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18" y="21"/>
                    <a:pt x="18" y="22"/>
                    <a:pt x="17" y="23"/>
                  </a:cubicBezTo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moveTo>
                    <a:pt x="33" y="13"/>
                  </a:moveTo>
                  <a:cubicBezTo>
                    <a:pt x="33" y="13"/>
                    <a:pt x="34" y="13"/>
                    <a:pt x="34" y="13"/>
                  </a:cubicBezTo>
                  <a:cubicBezTo>
                    <a:pt x="38" y="11"/>
                    <a:pt x="43" y="10"/>
                    <a:pt x="47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7"/>
                    <a:pt x="49" y="5"/>
                    <a:pt x="50" y="3"/>
                  </a:cubicBezTo>
                  <a:cubicBezTo>
                    <a:pt x="54" y="3"/>
                    <a:pt x="58" y="3"/>
                    <a:pt x="62" y="5"/>
                  </a:cubicBezTo>
                  <a:cubicBezTo>
                    <a:pt x="61" y="7"/>
                    <a:pt x="61" y="9"/>
                    <a:pt x="60" y="11"/>
                  </a:cubicBezTo>
                  <a:cubicBezTo>
                    <a:pt x="60" y="11"/>
                    <a:pt x="61" y="12"/>
                    <a:pt x="61" y="12"/>
                  </a:cubicBezTo>
                  <a:cubicBezTo>
                    <a:pt x="66" y="14"/>
                    <a:pt x="70" y="17"/>
                    <a:pt x="73" y="20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7" y="19"/>
                    <a:pt x="79" y="17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2" y="18"/>
                    <a:pt x="83" y="20"/>
                    <a:pt x="84" y="21"/>
                  </a:cubicBezTo>
                  <a:cubicBezTo>
                    <a:pt x="85" y="22"/>
                    <a:pt x="86" y="23"/>
                    <a:pt x="86" y="24"/>
                  </a:cubicBezTo>
                  <a:cubicBezTo>
                    <a:pt x="86" y="24"/>
                    <a:pt x="87" y="25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5" y="27"/>
                    <a:pt x="84" y="28"/>
                    <a:pt x="82" y="30"/>
                  </a:cubicBezTo>
                  <a:cubicBezTo>
                    <a:pt x="81" y="30"/>
                    <a:pt x="81" y="31"/>
                    <a:pt x="81" y="31"/>
                  </a:cubicBezTo>
                  <a:cubicBezTo>
                    <a:pt x="83" y="36"/>
                    <a:pt x="84" y="40"/>
                    <a:pt x="85" y="45"/>
                  </a:cubicBezTo>
                  <a:cubicBezTo>
                    <a:pt x="85" y="46"/>
                    <a:pt x="85" y="46"/>
                    <a:pt x="86" y="46"/>
                  </a:cubicBezTo>
                  <a:cubicBezTo>
                    <a:pt x="88" y="47"/>
                    <a:pt x="90" y="47"/>
                    <a:pt x="92" y="47"/>
                  </a:cubicBezTo>
                  <a:cubicBezTo>
                    <a:pt x="92" y="51"/>
                    <a:pt x="91" y="55"/>
                    <a:pt x="90" y="59"/>
                  </a:cubicBezTo>
                  <a:cubicBezTo>
                    <a:pt x="89" y="59"/>
                    <a:pt x="88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5" y="59"/>
                    <a:pt x="84" y="59"/>
                    <a:pt x="83" y="60"/>
                  </a:cubicBezTo>
                  <a:cubicBezTo>
                    <a:pt x="81" y="61"/>
                    <a:pt x="80" y="63"/>
                    <a:pt x="79" y="65"/>
                  </a:cubicBezTo>
                  <a:cubicBezTo>
                    <a:pt x="78" y="67"/>
                    <a:pt x="77" y="69"/>
                    <a:pt x="75" y="71"/>
                  </a:cubicBezTo>
                  <a:cubicBezTo>
                    <a:pt x="74" y="71"/>
                    <a:pt x="74" y="72"/>
                    <a:pt x="75" y="73"/>
                  </a:cubicBezTo>
                  <a:cubicBezTo>
                    <a:pt x="76" y="74"/>
                    <a:pt x="77" y="76"/>
                    <a:pt x="78" y="78"/>
                  </a:cubicBezTo>
                  <a:cubicBezTo>
                    <a:pt x="75" y="81"/>
                    <a:pt x="72" y="83"/>
                    <a:pt x="69" y="85"/>
                  </a:cubicBezTo>
                  <a:cubicBezTo>
                    <a:pt x="67" y="83"/>
                    <a:pt x="66" y="81"/>
                    <a:pt x="65" y="80"/>
                  </a:cubicBezTo>
                  <a:cubicBezTo>
                    <a:pt x="65" y="79"/>
                    <a:pt x="64" y="79"/>
                    <a:pt x="64" y="79"/>
                  </a:cubicBezTo>
                  <a:cubicBezTo>
                    <a:pt x="64" y="79"/>
                    <a:pt x="63" y="79"/>
                    <a:pt x="63" y="79"/>
                  </a:cubicBezTo>
                  <a:cubicBezTo>
                    <a:pt x="59" y="81"/>
                    <a:pt x="54" y="82"/>
                    <a:pt x="50" y="82"/>
                  </a:cubicBezTo>
                  <a:cubicBezTo>
                    <a:pt x="49" y="82"/>
                    <a:pt x="48" y="83"/>
                    <a:pt x="48" y="84"/>
                  </a:cubicBezTo>
                  <a:cubicBezTo>
                    <a:pt x="48" y="86"/>
                    <a:pt x="47" y="88"/>
                    <a:pt x="47" y="90"/>
                  </a:cubicBezTo>
                  <a:cubicBezTo>
                    <a:pt x="43" y="90"/>
                    <a:pt x="39" y="89"/>
                    <a:pt x="35" y="88"/>
                  </a:cubicBezTo>
                  <a:cubicBezTo>
                    <a:pt x="36" y="86"/>
                    <a:pt x="36" y="84"/>
                    <a:pt x="36" y="82"/>
                  </a:cubicBezTo>
                  <a:cubicBezTo>
                    <a:pt x="36" y="81"/>
                    <a:pt x="36" y="80"/>
                    <a:pt x="35" y="80"/>
                  </a:cubicBezTo>
                  <a:cubicBezTo>
                    <a:pt x="31" y="78"/>
                    <a:pt x="27" y="76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18" y="75"/>
                    <a:pt x="17" y="76"/>
                  </a:cubicBezTo>
                  <a:cubicBezTo>
                    <a:pt x="14" y="73"/>
                    <a:pt x="11" y="70"/>
                    <a:pt x="10" y="66"/>
                  </a:cubicBezTo>
                  <a:cubicBezTo>
                    <a:pt x="11" y="65"/>
                    <a:pt x="13" y="64"/>
                    <a:pt x="15" y="63"/>
                  </a:cubicBezTo>
                  <a:cubicBezTo>
                    <a:pt x="15" y="62"/>
                    <a:pt x="16" y="61"/>
                    <a:pt x="15" y="61"/>
                  </a:cubicBezTo>
                  <a:cubicBezTo>
                    <a:pt x="13" y="56"/>
                    <a:pt x="12" y="52"/>
                    <a:pt x="12" y="47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9" y="45"/>
                    <a:pt x="7" y="45"/>
                    <a:pt x="5" y="45"/>
                  </a:cubicBezTo>
                  <a:cubicBezTo>
                    <a:pt x="5" y="41"/>
                    <a:pt x="6" y="37"/>
                    <a:pt x="7" y="33"/>
                  </a:cubicBezTo>
                  <a:cubicBezTo>
                    <a:pt x="9" y="33"/>
                    <a:pt x="11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5" y="33"/>
                  </a:cubicBezTo>
                  <a:cubicBezTo>
                    <a:pt x="16" y="31"/>
                    <a:pt x="17" y="29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4"/>
                    <a:pt x="21" y="23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1" y="18"/>
                    <a:pt x="20" y="16"/>
                    <a:pt x="19" y="14"/>
                  </a:cubicBezTo>
                  <a:cubicBezTo>
                    <a:pt x="22" y="12"/>
                    <a:pt x="25" y="9"/>
                    <a:pt x="28" y="7"/>
                  </a:cubicBezTo>
                  <a:cubicBezTo>
                    <a:pt x="30" y="9"/>
                    <a:pt x="31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moveTo>
                    <a:pt x="49" y="0"/>
                  </a:moveTo>
                  <a:cubicBezTo>
                    <a:pt x="48" y="0"/>
                    <a:pt x="47" y="0"/>
                    <a:pt x="47" y="1"/>
                  </a:cubicBezTo>
                  <a:cubicBezTo>
                    <a:pt x="47" y="3"/>
                    <a:pt x="46" y="5"/>
                    <a:pt x="46" y="7"/>
                  </a:cubicBezTo>
                  <a:cubicBezTo>
                    <a:pt x="42" y="7"/>
                    <a:pt x="38" y="8"/>
                    <a:pt x="34" y="10"/>
                  </a:cubicBezTo>
                  <a:cubicBezTo>
                    <a:pt x="33" y="8"/>
                    <a:pt x="31" y="6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4" y="6"/>
                    <a:pt x="19" y="9"/>
                    <a:pt x="16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4" y="27"/>
                    <a:pt x="13" y="29"/>
                    <a:pt x="12" y="31"/>
                  </a:cubicBezTo>
                  <a:cubicBezTo>
                    <a:pt x="10" y="30"/>
                    <a:pt x="8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8"/>
                    <a:pt x="0" y="49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3" y="56"/>
                    <a:pt x="5" y="56"/>
                    <a:pt x="7" y="57"/>
                  </a:cubicBezTo>
                  <a:cubicBezTo>
                    <a:pt x="7" y="59"/>
                    <a:pt x="8" y="61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8"/>
                    <a:pt x="5" y="71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4" y="75"/>
                    <a:pt x="5" y="76"/>
                  </a:cubicBezTo>
                  <a:cubicBezTo>
                    <a:pt x="7" y="80"/>
                    <a:pt x="9" y="83"/>
                    <a:pt x="12" y="86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5" y="87"/>
                    <a:pt x="15" y="87"/>
                  </a:cubicBezTo>
                  <a:cubicBezTo>
                    <a:pt x="17" y="86"/>
                    <a:pt x="18" y="85"/>
                    <a:pt x="20" y="84"/>
                  </a:cubicBezTo>
                  <a:cubicBezTo>
                    <a:pt x="23" y="86"/>
                    <a:pt x="26" y="88"/>
                    <a:pt x="30" y="90"/>
                  </a:cubicBezTo>
                  <a:cubicBezTo>
                    <a:pt x="30" y="92"/>
                    <a:pt x="30" y="94"/>
                    <a:pt x="30" y="97"/>
                  </a:cubicBezTo>
                  <a:cubicBezTo>
                    <a:pt x="30" y="98"/>
                    <a:pt x="30" y="98"/>
                    <a:pt x="31" y="98"/>
                  </a:cubicBezTo>
                  <a:cubicBezTo>
                    <a:pt x="36" y="100"/>
                    <a:pt x="41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0"/>
                    <a:pt x="47" y="100"/>
                  </a:cubicBezTo>
                  <a:cubicBezTo>
                    <a:pt x="48" y="98"/>
                    <a:pt x="49" y="96"/>
                    <a:pt x="49" y="93"/>
                  </a:cubicBezTo>
                  <a:cubicBezTo>
                    <a:pt x="54" y="93"/>
                    <a:pt x="57" y="92"/>
                    <a:pt x="61" y="90"/>
                  </a:cubicBezTo>
                  <a:cubicBezTo>
                    <a:pt x="62" y="92"/>
                    <a:pt x="64" y="94"/>
                    <a:pt x="65" y="96"/>
                  </a:cubicBezTo>
                  <a:cubicBezTo>
                    <a:pt x="65" y="96"/>
                    <a:pt x="65" y="96"/>
                    <a:pt x="66" y="96"/>
                  </a:cubicBezTo>
                  <a:cubicBezTo>
                    <a:pt x="66" y="96"/>
                    <a:pt x="66" y="96"/>
                    <a:pt x="67" y="96"/>
                  </a:cubicBezTo>
                  <a:cubicBezTo>
                    <a:pt x="71" y="94"/>
                    <a:pt x="75" y="91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4"/>
                    <a:pt x="81" y="82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1" y="76"/>
                    <a:pt x="80" y="75"/>
                    <a:pt x="80" y="75"/>
                  </a:cubicBezTo>
                  <a:cubicBezTo>
                    <a:pt x="81" y="73"/>
                    <a:pt x="82" y="71"/>
                    <a:pt x="83" y="71"/>
                  </a:cubicBezTo>
                  <a:cubicBezTo>
                    <a:pt x="83" y="70"/>
                    <a:pt x="84" y="70"/>
                    <a:pt x="84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7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90" y="70"/>
                    <a:pt x="90" y="69"/>
                  </a:cubicBezTo>
                  <a:cubicBezTo>
                    <a:pt x="91" y="67"/>
                    <a:pt x="92" y="64"/>
                    <a:pt x="93" y="61"/>
                  </a:cubicBezTo>
                  <a:cubicBezTo>
                    <a:pt x="94" y="56"/>
                    <a:pt x="95" y="51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5"/>
                    <a:pt x="95" y="45"/>
                    <a:pt x="94" y="45"/>
                  </a:cubicBezTo>
                  <a:cubicBezTo>
                    <a:pt x="92" y="44"/>
                    <a:pt x="90" y="44"/>
                    <a:pt x="87" y="44"/>
                  </a:cubicBezTo>
                  <a:cubicBezTo>
                    <a:pt x="87" y="41"/>
                    <a:pt x="87" y="39"/>
                    <a:pt x="86" y="36"/>
                  </a:cubicBezTo>
                  <a:cubicBezTo>
                    <a:pt x="87" y="36"/>
                    <a:pt x="87" y="36"/>
                    <a:pt x="88" y="35"/>
                  </a:cubicBezTo>
                  <a:cubicBezTo>
                    <a:pt x="88" y="35"/>
                    <a:pt x="89" y="35"/>
                    <a:pt x="89" y="34"/>
                  </a:cubicBezTo>
                  <a:cubicBezTo>
                    <a:pt x="89" y="32"/>
                    <a:pt x="90" y="30"/>
                    <a:pt x="90" y="28"/>
                  </a:cubicBezTo>
                  <a:cubicBezTo>
                    <a:pt x="90" y="28"/>
                    <a:pt x="90" y="27"/>
                    <a:pt x="90" y="27"/>
                  </a:cubicBezTo>
                  <a:cubicBezTo>
                    <a:pt x="91" y="27"/>
                    <a:pt x="91" y="26"/>
                    <a:pt x="90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4"/>
                    <a:pt x="89" y="23"/>
                    <a:pt x="88" y="22"/>
                  </a:cubicBezTo>
                  <a:cubicBezTo>
                    <a:pt x="88" y="22"/>
                    <a:pt x="88" y="21"/>
                    <a:pt x="87" y="20"/>
                  </a:cubicBezTo>
                  <a:cubicBezTo>
                    <a:pt x="86" y="19"/>
                    <a:pt x="85" y="17"/>
                    <a:pt x="84" y="16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1" y="14"/>
                    <a:pt x="67" y="12"/>
                    <a:pt x="64" y="10"/>
                  </a:cubicBezTo>
                  <a:cubicBezTo>
                    <a:pt x="64" y="8"/>
                    <a:pt x="64" y="6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59" y="0"/>
                    <a:pt x="5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1" name="Freeform 745"/>
            <p:cNvSpPr>
              <a:spLocks noEditPoints="1"/>
            </p:cNvSpPr>
            <p:nvPr/>
          </p:nvSpPr>
          <p:spPr bwMode="auto">
            <a:xfrm>
              <a:off x="3300" y="1353"/>
              <a:ext cx="116" cy="118"/>
            </a:xfrm>
            <a:custGeom>
              <a:avLst/>
              <a:gdLst>
                <a:gd name="T0" fmla="*/ 46 w 49"/>
                <a:gd name="T1" fmla="*/ 27 h 50"/>
                <a:gd name="T2" fmla="*/ 46 w 49"/>
                <a:gd name="T3" fmla="*/ 28 h 50"/>
                <a:gd name="T4" fmla="*/ 45 w 49"/>
                <a:gd name="T5" fmla="*/ 25 h 50"/>
                <a:gd name="T6" fmla="*/ 46 w 49"/>
                <a:gd name="T7" fmla="*/ 26 h 50"/>
                <a:gd name="T8" fmla="*/ 45 w 49"/>
                <a:gd name="T9" fmla="*/ 24 h 50"/>
                <a:gd name="T10" fmla="*/ 46 w 49"/>
                <a:gd name="T11" fmla="*/ 23 h 50"/>
                <a:gd name="T12" fmla="*/ 45 w 49"/>
                <a:gd name="T13" fmla="*/ 24 h 50"/>
                <a:gd name="T14" fmla="*/ 43 w 49"/>
                <a:gd name="T15" fmla="*/ 20 h 50"/>
                <a:gd name="T16" fmla="*/ 45 w 49"/>
                <a:gd name="T17" fmla="*/ 22 h 50"/>
                <a:gd name="T18" fmla="*/ 42 w 49"/>
                <a:gd name="T19" fmla="*/ 18 h 50"/>
                <a:gd name="T20" fmla="*/ 42 w 49"/>
                <a:gd name="T21" fmla="*/ 14 h 50"/>
                <a:gd name="T22" fmla="*/ 42 w 49"/>
                <a:gd name="T23" fmla="*/ 18 h 50"/>
                <a:gd name="T24" fmla="*/ 10 w 49"/>
                <a:gd name="T25" fmla="*/ 40 h 50"/>
                <a:gd name="T26" fmla="*/ 4 w 49"/>
                <a:gd name="T27" fmla="*/ 20 h 50"/>
                <a:gd name="T28" fmla="*/ 4 w 49"/>
                <a:gd name="T29" fmla="*/ 20 h 50"/>
                <a:gd name="T30" fmla="*/ 22 w 49"/>
                <a:gd name="T31" fmla="*/ 10 h 50"/>
                <a:gd name="T32" fmla="*/ 37 w 49"/>
                <a:gd name="T33" fmla="*/ 17 h 50"/>
                <a:gd name="T34" fmla="*/ 43 w 49"/>
                <a:gd name="T35" fmla="*/ 36 h 50"/>
                <a:gd name="T36" fmla="*/ 36 w 49"/>
                <a:gd name="T37" fmla="*/ 44 h 50"/>
                <a:gd name="T38" fmla="*/ 25 w 49"/>
                <a:gd name="T39" fmla="*/ 47 h 50"/>
                <a:gd name="T40" fmla="*/ 35 w 49"/>
                <a:gd name="T41" fmla="*/ 11 h 50"/>
                <a:gd name="T42" fmla="*/ 40 w 49"/>
                <a:gd name="T43" fmla="*/ 11 h 50"/>
                <a:gd name="T44" fmla="*/ 39 w 49"/>
                <a:gd name="T45" fmla="*/ 14 h 50"/>
                <a:gd name="T46" fmla="*/ 12 w 49"/>
                <a:gd name="T47" fmla="*/ 7 h 50"/>
                <a:gd name="T48" fmla="*/ 7 w 49"/>
                <a:gd name="T49" fmla="*/ 13 h 50"/>
                <a:gd name="T50" fmla="*/ 30 w 49"/>
                <a:gd name="T51" fmla="*/ 9 h 50"/>
                <a:gd name="T52" fmla="*/ 34 w 49"/>
                <a:gd name="T53" fmla="*/ 6 h 50"/>
                <a:gd name="T54" fmla="*/ 34 w 49"/>
                <a:gd name="T55" fmla="*/ 10 h 50"/>
                <a:gd name="T56" fmla="*/ 18 w 49"/>
                <a:gd name="T57" fmla="*/ 5 h 50"/>
                <a:gd name="T58" fmla="*/ 14 w 49"/>
                <a:gd name="T59" fmla="*/ 8 h 50"/>
                <a:gd name="T60" fmla="*/ 29 w 49"/>
                <a:gd name="T61" fmla="*/ 8 h 50"/>
                <a:gd name="T62" fmla="*/ 28 w 49"/>
                <a:gd name="T63" fmla="*/ 4 h 50"/>
                <a:gd name="T64" fmla="*/ 32 w 49"/>
                <a:gd name="T65" fmla="*/ 5 h 50"/>
                <a:gd name="T66" fmla="*/ 18 w 49"/>
                <a:gd name="T67" fmla="*/ 7 h 50"/>
                <a:gd name="T68" fmla="*/ 24 w 49"/>
                <a:gd name="T69" fmla="*/ 3 h 50"/>
                <a:gd name="T70" fmla="*/ 22 w 49"/>
                <a:gd name="T71" fmla="*/ 7 h 50"/>
                <a:gd name="T72" fmla="*/ 24 w 49"/>
                <a:gd name="T73" fmla="*/ 0 h 50"/>
                <a:gd name="T74" fmla="*/ 12 w 49"/>
                <a:gd name="T75" fmla="*/ 4 h 50"/>
                <a:gd name="T76" fmla="*/ 7 w 49"/>
                <a:gd name="T77" fmla="*/ 42 h 50"/>
                <a:gd name="T78" fmla="*/ 25 w 49"/>
                <a:gd name="T79" fmla="*/ 50 h 50"/>
                <a:gd name="T80" fmla="*/ 36 w 49"/>
                <a:gd name="T81" fmla="*/ 47 h 50"/>
                <a:gd name="T82" fmla="*/ 36 w 49"/>
                <a:gd name="T83" fmla="*/ 47 h 50"/>
                <a:gd name="T84" fmla="*/ 37 w 49"/>
                <a:gd name="T85" fmla="*/ 46 h 50"/>
                <a:gd name="T86" fmla="*/ 39 w 49"/>
                <a:gd name="T87" fmla="*/ 45 h 50"/>
                <a:gd name="T88" fmla="*/ 39 w 49"/>
                <a:gd name="T89" fmla="*/ 45 h 50"/>
                <a:gd name="T90" fmla="*/ 39 w 49"/>
                <a:gd name="T91" fmla="*/ 45 h 50"/>
                <a:gd name="T92" fmla="*/ 39 w 49"/>
                <a:gd name="T93" fmla="*/ 45 h 50"/>
                <a:gd name="T94" fmla="*/ 39 w 49"/>
                <a:gd name="T95" fmla="*/ 45 h 50"/>
                <a:gd name="T96" fmla="*/ 42 w 49"/>
                <a:gd name="T97" fmla="*/ 9 h 50"/>
                <a:gd name="T98" fmla="*/ 24 w 49"/>
                <a:gd name="T9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50"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moveTo>
                    <a:pt x="46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4"/>
                  </a:cubicBezTo>
                  <a:moveTo>
                    <a:pt x="44" y="22"/>
                  </a:moveTo>
                  <a:cubicBezTo>
                    <a:pt x="44" y="21"/>
                    <a:pt x="43" y="20"/>
                    <a:pt x="43" y="20"/>
                  </a:cubicBezTo>
                  <a:cubicBezTo>
                    <a:pt x="43" y="19"/>
                    <a:pt x="44" y="19"/>
                    <a:pt x="45" y="19"/>
                  </a:cubicBezTo>
                  <a:cubicBezTo>
                    <a:pt x="45" y="20"/>
                    <a:pt x="45" y="21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moveTo>
                    <a:pt x="42" y="18"/>
                  </a:moveTo>
                  <a:cubicBezTo>
                    <a:pt x="41" y="17"/>
                    <a:pt x="40" y="16"/>
                    <a:pt x="40" y="15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3" y="15"/>
                    <a:pt x="43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moveTo>
                    <a:pt x="25" y="47"/>
                  </a:moveTo>
                  <a:cubicBezTo>
                    <a:pt x="19" y="47"/>
                    <a:pt x="13" y="44"/>
                    <a:pt x="10" y="40"/>
                  </a:cubicBezTo>
                  <a:cubicBezTo>
                    <a:pt x="6" y="35"/>
                    <a:pt x="3" y="29"/>
                    <a:pt x="3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5" y="11"/>
                    <a:pt x="19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8" y="10"/>
                    <a:pt x="33" y="13"/>
                    <a:pt x="37" y="17"/>
                  </a:cubicBezTo>
                  <a:cubicBezTo>
                    <a:pt x="41" y="21"/>
                    <a:pt x="44" y="27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9"/>
                    <a:pt x="39" y="41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2" y="46"/>
                    <a:pt x="28" y="47"/>
                    <a:pt x="25" y="47"/>
                  </a:cubicBezTo>
                  <a:moveTo>
                    <a:pt x="39" y="14"/>
                  </a:moveTo>
                  <a:cubicBezTo>
                    <a:pt x="37" y="13"/>
                    <a:pt x="36" y="12"/>
                    <a:pt x="35" y="11"/>
                  </a:cubicBezTo>
                  <a:cubicBezTo>
                    <a:pt x="36" y="10"/>
                    <a:pt x="37" y="10"/>
                    <a:pt x="38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0" y="13"/>
                    <a:pt x="39" y="14"/>
                    <a:pt x="39" y="14"/>
                  </a:cubicBezTo>
                  <a:moveTo>
                    <a:pt x="7" y="13"/>
                  </a:moveTo>
                  <a:cubicBezTo>
                    <a:pt x="8" y="11"/>
                    <a:pt x="10" y="9"/>
                    <a:pt x="12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2"/>
                    <a:pt x="7" y="12"/>
                    <a:pt x="7" y="13"/>
                  </a:cubicBezTo>
                  <a:moveTo>
                    <a:pt x="34" y="10"/>
                  </a:moveTo>
                  <a:cubicBezTo>
                    <a:pt x="32" y="10"/>
                    <a:pt x="31" y="9"/>
                    <a:pt x="30" y="9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36" y="9"/>
                    <a:pt x="35" y="10"/>
                    <a:pt x="34" y="10"/>
                  </a:cubicBezTo>
                  <a:moveTo>
                    <a:pt x="13" y="9"/>
                  </a:moveTo>
                  <a:cubicBezTo>
                    <a:pt x="14" y="7"/>
                    <a:pt x="16" y="6"/>
                    <a:pt x="18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moveTo>
                    <a:pt x="29" y="8"/>
                  </a:moveTo>
                  <a:cubicBezTo>
                    <a:pt x="27" y="8"/>
                    <a:pt x="26" y="7"/>
                    <a:pt x="24" y="7"/>
                  </a:cubicBezTo>
                  <a:cubicBezTo>
                    <a:pt x="25" y="6"/>
                    <a:pt x="27" y="5"/>
                    <a:pt x="28" y="4"/>
                  </a:cubicBezTo>
                  <a:cubicBezTo>
                    <a:pt x="30" y="4"/>
                    <a:pt x="31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moveTo>
                    <a:pt x="18" y="7"/>
                  </a:moveTo>
                  <a:cubicBezTo>
                    <a:pt x="19" y="6"/>
                    <a:pt x="21" y="5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20" y="7"/>
                    <a:pt x="19" y="7"/>
                    <a:pt x="18" y="7"/>
                  </a:cubicBezTo>
                  <a:moveTo>
                    <a:pt x="24" y="0"/>
                  </a:moveTo>
                  <a:cubicBezTo>
                    <a:pt x="20" y="0"/>
                    <a:pt x="16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9"/>
                    <a:pt x="0" y="16"/>
                    <a:pt x="0" y="24"/>
                  </a:cubicBezTo>
                  <a:cubicBezTo>
                    <a:pt x="0" y="30"/>
                    <a:pt x="3" y="37"/>
                    <a:pt x="7" y="42"/>
                  </a:cubicBezTo>
                  <a:cubicBezTo>
                    <a:pt x="12" y="46"/>
                    <a:pt x="18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32" y="49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6" y="40"/>
                    <a:pt x="49" y="33"/>
                    <a:pt x="49" y="26"/>
                  </a:cubicBezTo>
                  <a:cubicBezTo>
                    <a:pt x="49" y="20"/>
                    <a:pt x="46" y="13"/>
                    <a:pt x="42" y="9"/>
                  </a:cubicBezTo>
                  <a:cubicBezTo>
                    <a:pt x="37" y="4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2" name="Freeform 746"/>
            <p:cNvSpPr>
              <a:spLocks noEditPoints="1"/>
            </p:cNvSpPr>
            <p:nvPr/>
          </p:nvSpPr>
          <p:spPr bwMode="auto">
            <a:xfrm>
              <a:off x="3260" y="1320"/>
              <a:ext cx="189" cy="201"/>
            </a:xfrm>
            <a:custGeom>
              <a:avLst/>
              <a:gdLst>
                <a:gd name="T0" fmla="*/ 34 w 80"/>
                <a:gd name="T1" fmla="*/ 81 h 85"/>
                <a:gd name="T2" fmla="*/ 31 w 80"/>
                <a:gd name="T3" fmla="*/ 81 h 85"/>
                <a:gd name="T4" fmla="*/ 28 w 80"/>
                <a:gd name="T5" fmla="*/ 80 h 85"/>
                <a:gd name="T6" fmla="*/ 27 w 80"/>
                <a:gd name="T7" fmla="*/ 77 h 85"/>
                <a:gd name="T8" fmla="*/ 56 w 80"/>
                <a:gd name="T9" fmla="*/ 75 h 85"/>
                <a:gd name="T10" fmla="*/ 52 w 80"/>
                <a:gd name="T11" fmla="*/ 75 h 85"/>
                <a:gd name="T12" fmla="*/ 44 w 80"/>
                <a:gd name="T13" fmla="*/ 72 h 85"/>
                <a:gd name="T14" fmla="*/ 60 w 80"/>
                <a:gd name="T15" fmla="*/ 75 h 85"/>
                <a:gd name="T16" fmla="*/ 43 w 80"/>
                <a:gd name="T17" fmla="*/ 75 h 85"/>
                <a:gd name="T18" fmla="*/ 47 w 80"/>
                <a:gd name="T19" fmla="*/ 75 h 85"/>
                <a:gd name="T20" fmla="*/ 26 w 80"/>
                <a:gd name="T21" fmla="*/ 72 h 85"/>
                <a:gd name="T22" fmla="*/ 21 w 80"/>
                <a:gd name="T23" fmla="*/ 69 h 85"/>
                <a:gd name="T24" fmla="*/ 19 w 80"/>
                <a:gd name="T25" fmla="*/ 67 h 85"/>
                <a:gd name="T26" fmla="*/ 19 w 80"/>
                <a:gd name="T27" fmla="*/ 67 h 85"/>
                <a:gd name="T28" fmla="*/ 13 w 80"/>
                <a:gd name="T29" fmla="*/ 67 h 85"/>
                <a:gd name="T30" fmla="*/ 10 w 80"/>
                <a:gd name="T31" fmla="*/ 66 h 85"/>
                <a:gd name="T32" fmla="*/ 10 w 80"/>
                <a:gd name="T33" fmla="*/ 61 h 85"/>
                <a:gd name="T34" fmla="*/ 8 w 80"/>
                <a:gd name="T35" fmla="*/ 58 h 85"/>
                <a:gd name="T36" fmla="*/ 73 w 80"/>
                <a:gd name="T37" fmla="*/ 59 h 85"/>
                <a:gd name="T38" fmla="*/ 73 w 80"/>
                <a:gd name="T39" fmla="*/ 55 h 85"/>
                <a:gd name="T40" fmla="*/ 67 w 80"/>
                <a:gd name="T41" fmla="*/ 59 h 85"/>
                <a:gd name="T42" fmla="*/ 10 w 80"/>
                <a:gd name="T43" fmla="*/ 48 h 85"/>
                <a:gd name="T44" fmla="*/ 7 w 80"/>
                <a:gd name="T45" fmla="*/ 42 h 85"/>
                <a:gd name="T46" fmla="*/ 7 w 80"/>
                <a:gd name="T47" fmla="*/ 38 h 85"/>
                <a:gd name="T48" fmla="*/ 4 w 80"/>
                <a:gd name="T49" fmla="*/ 38 h 85"/>
                <a:gd name="T50" fmla="*/ 73 w 80"/>
                <a:gd name="T51" fmla="*/ 30 h 85"/>
                <a:gd name="T52" fmla="*/ 17 w 80"/>
                <a:gd name="T53" fmla="*/ 18 h 85"/>
                <a:gd name="T54" fmla="*/ 53 w 80"/>
                <a:gd name="T55" fmla="*/ 10 h 85"/>
                <a:gd name="T56" fmla="*/ 70 w 80"/>
                <a:gd name="T57" fmla="*/ 16 h 85"/>
                <a:gd name="T58" fmla="*/ 70 w 80"/>
                <a:gd name="T59" fmla="*/ 27 h 85"/>
                <a:gd name="T60" fmla="*/ 71 w 80"/>
                <a:gd name="T61" fmla="*/ 40 h 85"/>
                <a:gd name="T62" fmla="*/ 72 w 80"/>
                <a:gd name="T63" fmla="*/ 52 h 85"/>
                <a:gd name="T64" fmla="*/ 64 w 80"/>
                <a:gd name="T65" fmla="*/ 67 h 85"/>
                <a:gd name="T66" fmla="*/ 42 w 80"/>
                <a:gd name="T67" fmla="*/ 69 h 85"/>
                <a:gd name="T68" fmla="*/ 29 w 80"/>
                <a:gd name="T69" fmla="*/ 73 h 85"/>
                <a:gd name="T70" fmla="*/ 18 w 80"/>
                <a:gd name="T71" fmla="*/ 59 h 85"/>
                <a:gd name="T72" fmla="*/ 12 w 80"/>
                <a:gd name="T73" fmla="*/ 39 h 85"/>
                <a:gd name="T74" fmla="*/ 13 w 80"/>
                <a:gd name="T75" fmla="*/ 27 h 85"/>
                <a:gd name="T76" fmla="*/ 21 w 80"/>
                <a:gd name="T77" fmla="*/ 17 h 85"/>
                <a:gd name="T78" fmla="*/ 31 w 80"/>
                <a:gd name="T79" fmla="*/ 11 h 85"/>
                <a:gd name="T80" fmla="*/ 44 w 80"/>
                <a:gd name="T81" fmla="*/ 0 h 85"/>
                <a:gd name="T82" fmla="*/ 29 w 80"/>
                <a:gd name="T83" fmla="*/ 4 h 85"/>
                <a:gd name="T84" fmla="*/ 16 w 80"/>
                <a:gd name="T85" fmla="*/ 11 h 85"/>
                <a:gd name="T86" fmla="*/ 8 w 80"/>
                <a:gd name="T87" fmla="*/ 23 h 85"/>
                <a:gd name="T88" fmla="*/ 0 w 80"/>
                <a:gd name="T89" fmla="*/ 43 h 85"/>
                <a:gd name="T90" fmla="*/ 6 w 80"/>
                <a:gd name="T91" fmla="*/ 52 h 85"/>
                <a:gd name="T92" fmla="*/ 4 w 80"/>
                <a:gd name="T93" fmla="*/ 61 h 85"/>
                <a:gd name="T94" fmla="*/ 16 w 80"/>
                <a:gd name="T95" fmla="*/ 69 h 85"/>
                <a:gd name="T96" fmla="*/ 36 w 80"/>
                <a:gd name="T97" fmla="*/ 85 h 85"/>
                <a:gd name="T98" fmla="*/ 49 w 80"/>
                <a:gd name="T99" fmla="*/ 77 h 85"/>
                <a:gd name="T100" fmla="*/ 65 w 80"/>
                <a:gd name="T101" fmla="*/ 75 h 85"/>
                <a:gd name="T102" fmla="*/ 67 w 80"/>
                <a:gd name="T103" fmla="*/ 67 h 85"/>
                <a:gd name="T104" fmla="*/ 70 w 80"/>
                <a:gd name="T105" fmla="*/ 61 h 85"/>
                <a:gd name="T106" fmla="*/ 80 w 80"/>
                <a:gd name="T107" fmla="*/ 42 h 85"/>
                <a:gd name="T108" fmla="*/ 75 w 80"/>
                <a:gd name="T109" fmla="*/ 33 h 85"/>
                <a:gd name="T110" fmla="*/ 78 w 80"/>
                <a:gd name="T111" fmla="*/ 24 h 85"/>
                <a:gd name="T112" fmla="*/ 71 w 80"/>
                <a:gd name="T113" fmla="*/ 14 h 85"/>
                <a:gd name="T114" fmla="*/ 65 w 80"/>
                <a:gd name="T115" fmla="*/ 16 h 85"/>
                <a:gd name="T116" fmla="*/ 44 w 80"/>
                <a:gd name="T1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" h="85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moveTo>
                    <a:pt x="34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4" y="80"/>
                    <a:pt x="34" y="79"/>
                    <a:pt x="35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5" y="80"/>
                    <a:pt x="34" y="81"/>
                  </a:cubicBezTo>
                  <a:moveTo>
                    <a:pt x="31" y="81"/>
                  </a:moveTo>
                  <a:cubicBezTo>
                    <a:pt x="31" y="81"/>
                    <a:pt x="30" y="81"/>
                    <a:pt x="30" y="80"/>
                  </a:cubicBezTo>
                  <a:cubicBezTo>
                    <a:pt x="31" y="79"/>
                    <a:pt x="32" y="78"/>
                    <a:pt x="32" y="77"/>
                  </a:cubicBezTo>
                  <a:cubicBezTo>
                    <a:pt x="33" y="77"/>
                    <a:pt x="33" y="77"/>
                    <a:pt x="34" y="77"/>
                  </a:cubicBezTo>
                  <a:cubicBezTo>
                    <a:pt x="33" y="78"/>
                    <a:pt x="32" y="80"/>
                    <a:pt x="31" y="81"/>
                  </a:cubicBezTo>
                  <a:moveTo>
                    <a:pt x="28" y="80"/>
                  </a:moveTo>
                  <a:cubicBezTo>
                    <a:pt x="28" y="80"/>
                    <a:pt x="28" y="80"/>
                    <a:pt x="27" y="80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8"/>
                    <a:pt x="29" y="79"/>
                    <a:pt x="28" y="80"/>
                  </a:cubicBezTo>
                  <a:moveTo>
                    <a:pt x="27" y="77"/>
                  </a:moveTo>
                  <a:cubicBezTo>
                    <a:pt x="28" y="77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7"/>
                    <a:pt x="27" y="77"/>
                  </a:cubicBezTo>
                  <a:moveTo>
                    <a:pt x="55" y="78"/>
                  </a:moveTo>
                  <a:cubicBezTo>
                    <a:pt x="56" y="77"/>
                    <a:pt x="56" y="76"/>
                    <a:pt x="56" y="75"/>
                  </a:cubicBezTo>
                  <a:cubicBezTo>
                    <a:pt x="57" y="75"/>
                    <a:pt x="58" y="74"/>
                    <a:pt x="59" y="74"/>
                  </a:cubicBezTo>
                  <a:cubicBezTo>
                    <a:pt x="58" y="75"/>
                    <a:pt x="58" y="76"/>
                    <a:pt x="57" y="77"/>
                  </a:cubicBezTo>
                  <a:cubicBezTo>
                    <a:pt x="57" y="77"/>
                    <a:pt x="56" y="77"/>
                    <a:pt x="55" y="78"/>
                  </a:cubicBezTo>
                  <a:moveTo>
                    <a:pt x="53" y="77"/>
                  </a:moveTo>
                  <a:cubicBezTo>
                    <a:pt x="52" y="76"/>
                    <a:pt x="52" y="76"/>
                    <a:pt x="52" y="75"/>
                  </a:cubicBezTo>
                  <a:cubicBezTo>
                    <a:pt x="52" y="74"/>
                    <a:pt x="52" y="73"/>
                    <a:pt x="53" y="72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3" y="75"/>
                    <a:pt x="53" y="76"/>
                    <a:pt x="53" y="77"/>
                  </a:cubicBezTo>
                  <a:moveTo>
                    <a:pt x="42" y="72"/>
                  </a:moveTo>
                  <a:cubicBezTo>
                    <a:pt x="42" y="72"/>
                    <a:pt x="43" y="72"/>
                    <a:pt x="44" y="72"/>
                  </a:cubicBezTo>
                  <a:cubicBezTo>
                    <a:pt x="43" y="73"/>
                    <a:pt x="42" y="74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3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60" y="75"/>
                  </a:moveTo>
                  <a:cubicBezTo>
                    <a:pt x="60" y="74"/>
                    <a:pt x="61" y="73"/>
                    <a:pt x="61" y="73"/>
                  </a:cubicBezTo>
                  <a:cubicBezTo>
                    <a:pt x="62" y="72"/>
                    <a:pt x="63" y="72"/>
                    <a:pt x="63" y="71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4"/>
                    <a:pt x="61" y="74"/>
                    <a:pt x="60" y="75"/>
                  </a:cubicBezTo>
                  <a:moveTo>
                    <a:pt x="43" y="75"/>
                  </a:moveTo>
                  <a:cubicBezTo>
                    <a:pt x="44" y="74"/>
                    <a:pt x="45" y="73"/>
                    <a:pt x="46" y="72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6" y="73"/>
                    <a:pt x="45" y="74"/>
                    <a:pt x="45" y="75"/>
                  </a:cubicBezTo>
                  <a:cubicBezTo>
                    <a:pt x="44" y="75"/>
                    <a:pt x="43" y="75"/>
                    <a:pt x="43" y="75"/>
                  </a:cubicBezTo>
                  <a:moveTo>
                    <a:pt x="47" y="75"/>
                  </a:moveTo>
                  <a:cubicBezTo>
                    <a:pt x="48" y="73"/>
                    <a:pt x="48" y="72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2"/>
                    <a:pt x="49" y="73"/>
                    <a:pt x="49" y="74"/>
                  </a:cubicBezTo>
                  <a:cubicBezTo>
                    <a:pt x="48" y="74"/>
                    <a:pt x="47" y="74"/>
                    <a:pt x="47" y="75"/>
                  </a:cubicBezTo>
                  <a:moveTo>
                    <a:pt x="26" y="72"/>
                  </a:moveTo>
                  <a:cubicBezTo>
                    <a:pt x="24" y="72"/>
                    <a:pt x="23" y="71"/>
                    <a:pt x="22" y="70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70"/>
                    <a:pt x="26" y="71"/>
                    <a:pt x="26" y="72"/>
                  </a:cubicBezTo>
                  <a:moveTo>
                    <a:pt x="21" y="69"/>
                  </a:move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3" y="68"/>
                    <a:pt x="22" y="69"/>
                    <a:pt x="21" y="69"/>
                  </a:cubicBezTo>
                  <a:moveTo>
                    <a:pt x="1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5"/>
                    <a:pt x="19" y="65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1" y="66"/>
                    <a:pt x="20" y="66"/>
                    <a:pt x="19" y="67"/>
                  </a:cubicBezTo>
                  <a:moveTo>
                    <a:pt x="13" y="67"/>
                  </a:moveTo>
                  <a:cubicBezTo>
                    <a:pt x="13" y="66"/>
                    <a:pt x="14" y="65"/>
                    <a:pt x="14" y="65"/>
                  </a:cubicBezTo>
                  <a:cubicBezTo>
                    <a:pt x="15" y="64"/>
                    <a:pt x="15" y="64"/>
                    <a:pt x="16" y="64"/>
                  </a:cubicBezTo>
                  <a:cubicBezTo>
                    <a:pt x="16" y="64"/>
                    <a:pt x="15" y="65"/>
                    <a:pt x="15" y="66"/>
                  </a:cubicBezTo>
                  <a:cubicBezTo>
                    <a:pt x="14" y="66"/>
                    <a:pt x="14" y="67"/>
                    <a:pt x="13" y="67"/>
                  </a:cubicBezTo>
                  <a:moveTo>
                    <a:pt x="10" y="67"/>
                  </a:moveTo>
                  <a:cubicBezTo>
                    <a:pt x="10" y="66"/>
                    <a:pt x="9" y="65"/>
                    <a:pt x="9" y="64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1" y="64"/>
                    <a:pt x="11" y="65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8" y="63"/>
                  </a:moveTo>
                  <a:cubicBezTo>
                    <a:pt x="7" y="62"/>
                    <a:pt x="7" y="62"/>
                    <a:pt x="7" y="61"/>
                  </a:cubicBezTo>
                  <a:cubicBezTo>
                    <a:pt x="7" y="60"/>
                    <a:pt x="8" y="60"/>
                    <a:pt x="8" y="59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9" y="62"/>
                    <a:pt x="8" y="62"/>
                    <a:pt x="8" y="63"/>
                  </a:cubicBezTo>
                  <a:moveTo>
                    <a:pt x="6" y="60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57"/>
                    <a:pt x="7" y="58"/>
                    <a:pt x="8" y="58"/>
                  </a:cubicBezTo>
                  <a:cubicBezTo>
                    <a:pt x="7" y="59"/>
                    <a:pt x="7" y="59"/>
                    <a:pt x="6" y="60"/>
                  </a:cubicBezTo>
                  <a:moveTo>
                    <a:pt x="73" y="59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3" y="57"/>
                    <a:pt x="73" y="57"/>
                    <a:pt x="74" y="56"/>
                  </a:cubicBezTo>
                  <a:cubicBezTo>
                    <a:pt x="74" y="57"/>
                    <a:pt x="73" y="58"/>
                    <a:pt x="73" y="59"/>
                  </a:cubicBezTo>
                  <a:moveTo>
                    <a:pt x="67" y="59"/>
                  </a:moveTo>
                  <a:cubicBezTo>
                    <a:pt x="68" y="58"/>
                    <a:pt x="68" y="57"/>
                    <a:pt x="69" y="57"/>
                  </a:cubicBezTo>
                  <a:cubicBezTo>
                    <a:pt x="69" y="56"/>
                    <a:pt x="70" y="55"/>
                    <a:pt x="70" y="55"/>
                  </a:cubicBezTo>
                  <a:cubicBezTo>
                    <a:pt x="71" y="55"/>
                    <a:pt x="71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8" y="59"/>
                    <a:pt x="67" y="59"/>
                    <a:pt x="67" y="59"/>
                  </a:cubicBezTo>
                  <a:moveTo>
                    <a:pt x="10" y="48"/>
                  </a:move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7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1"/>
                    <a:pt x="8" y="40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5" y="39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6" y="40"/>
                    <a:pt x="6" y="41"/>
                    <a:pt x="5" y="42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moveTo>
                    <a:pt x="73" y="30"/>
                  </a:move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4" y="29"/>
                    <a:pt x="74" y="28"/>
                  </a:cubicBezTo>
                  <a:cubicBezTo>
                    <a:pt x="74" y="29"/>
                    <a:pt x="74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moveTo>
                    <a:pt x="17" y="18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moveTo>
                    <a:pt x="43" y="9"/>
                  </a:moveTo>
                  <a:cubicBezTo>
                    <a:pt x="44" y="9"/>
                    <a:pt x="44" y="9"/>
                    <a:pt x="44" y="8"/>
                  </a:cubicBezTo>
                  <a:cubicBezTo>
                    <a:pt x="45" y="7"/>
                    <a:pt x="45" y="5"/>
                    <a:pt x="46" y="3"/>
                  </a:cubicBezTo>
                  <a:cubicBezTo>
                    <a:pt x="49" y="4"/>
                    <a:pt x="52" y="4"/>
                    <a:pt x="55" y="6"/>
                  </a:cubicBezTo>
                  <a:cubicBezTo>
                    <a:pt x="54" y="7"/>
                    <a:pt x="54" y="9"/>
                    <a:pt x="53" y="10"/>
                  </a:cubicBezTo>
                  <a:cubicBezTo>
                    <a:pt x="53" y="11"/>
                    <a:pt x="54" y="12"/>
                    <a:pt x="54" y="12"/>
                  </a:cubicBezTo>
                  <a:cubicBezTo>
                    <a:pt x="58" y="14"/>
                    <a:pt x="61" y="16"/>
                    <a:pt x="63" y="19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7" y="18"/>
                    <a:pt x="68" y="17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2" y="19"/>
                    <a:pt x="72" y="21"/>
                  </a:cubicBezTo>
                  <a:cubicBezTo>
                    <a:pt x="73" y="22"/>
                    <a:pt x="74" y="23"/>
                    <a:pt x="74" y="23"/>
                  </a:cubicBezTo>
                  <a:cubicBezTo>
                    <a:pt x="74" y="23"/>
                    <a:pt x="74" y="24"/>
                    <a:pt x="74" y="25"/>
                  </a:cubicBezTo>
                  <a:cubicBezTo>
                    <a:pt x="73" y="25"/>
                    <a:pt x="72" y="26"/>
                    <a:pt x="70" y="27"/>
                  </a:cubicBezTo>
                  <a:cubicBezTo>
                    <a:pt x="70" y="28"/>
                    <a:pt x="69" y="28"/>
                    <a:pt x="70" y="29"/>
                  </a:cubicBezTo>
                  <a:cubicBezTo>
                    <a:pt x="70" y="30"/>
                    <a:pt x="70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7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1" y="41"/>
                    <a:pt x="72" y="42"/>
                    <a:pt x="72" y="42"/>
                  </a:cubicBezTo>
                  <a:cubicBezTo>
                    <a:pt x="74" y="42"/>
                    <a:pt x="76" y="42"/>
                    <a:pt x="77" y="43"/>
                  </a:cubicBezTo>
                  <a:cubicBezTo>
                    <a:pt x="77" y="46"/>
                    <a:pt x="76" y="49"/>
                    <a:pt x="75" y="52"/>
                  </a:cubicBezTo>
                  <a:cubicBezTo>
                    <a:pt x="74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0" y="52"/>
                    <a:pt x="69" y="53"/>
                  </a:cubicBezTo>
                  <a:cubicBezTo>
                    <a:pt x="67" y="54"/>
                    <a:pt x="66" y="55"/>
                    <a:pt x="65" y="56"/>
                  </a:cubicBezTo>
                  <a:cubicBezTo>
                    <a:pt x="65" y="58"/>
                    <a:pt x="63" y="59"/>
                    <a:pt x="62" y="61"/>
                  </a:cubicBezTo>
                  <a:cubicBezTo>
                    <a:pt x="61" y="61"/>
                    <a:pt x="61" y="62"/>
                    <a:pt x="62" y="63"/>
                  </a:cubicBezTo>
                  <a:cubicBezTo>
                    <a:pt x="62" y="64"/>
                    <a:pt x="63" y="66"/>
                    <a:pt x="64" y="67"/>
                  </a:cubicBezTo>
                  <a:cubicBezTo>
                    <a:pt x="62" y="69"/>
                    <a:pt x="59" y="71"/>
                    <a:pt x="56" y="72"/>
                  </a:cubicBezTo>
                  <a:cubicBezTo>
                    <a:pt x="55" y="71"/>
                    <a:pt x="54" y="69"/>
                    <a:pt x="54" y="68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8" y="68"/>
                    <a:pt x="45" y="69"/>
                    <a:pt x="42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39" y="69"/>
                    <a:pt x="39" y="70"/>
                  </a:cubicBezTo>
                  <a:cubicBezTo>
                    <a:pt x="38" y="72"/>
                    <a:pt x="38" y="73"/>
                    <a:pt x="38" y="75"/>
                  </a:cubicBezTo>
                  <a:cubicBezTo>
                    <a:pt x="35" y="74"/>
                    <a:pt x="32" y="74"/>
                    <a:pt x="29" y="73"/>
                  </a:cubicBezTo>
                  <a:cubicBezTo>
                    <a:pt x="29" y="71"/>
                    <a:pt x="29" y="69"/>
                    <a:pt x="30" y="68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5" y="64"/>
                    <a:pt x="22" y="62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59"/>
                    <a:pt x="10" y="56"/>
                    <a:pt x="9" y="53"/>
                  </a:cubicBezTo>
                  <a:cubicBezTo>
                    <a:pt x="10" y="53"/>
                    <a:pt x="12" y="52"/>
                    <a:pt x="13" y="51"/>
                  </a:cubicBezTo>
                  <a:cubicBezTo>
                    <a:pt x="14" y="51"/>
                    <a:pt x="14" y="50"/>
                    <a:pt x="14" y="49"/>
                  </a:cubicBezTo>
                  <a:cubicBezTo>
                    <a:pt x="12" y="46"/>
                    <a:pt x="12" y="43"/>
                    <a:pt x="12" y="39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2" y="37"/>
                    <a:pt x="11" y="36"/>
                    <a:pt x="11" y="36"/>
                  </a:cubicBezTo>
                  <a:cubicBezTo>
                    <a:pt x="9" y="36"/>
                    <a:pt x="7" y="35"/>
                    <a:pt x="6" y="35"/>
                  </a:cubicBezTo>
                  <a:cubicBezTo>
                    <a:pt x="6" y="32"/>
                    <a:pt x="7" y="29"/>
                    <a:pt x="8" y="26"/>
                  </a:cubicBezTo>
                  <a:cubicBezTo>
                    <a:pt x="10" y="26"/>
                    <a:pt x="11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6" y="25"/>
                    <a:pt x="17" y="23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8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22" y="9"/>
                    <a:pt x="24" y="7"/>
                    <a:pt x="27" y="6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5" y="10"/>
                    <a:pt x="38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moveTo>
                    <a:pt x="44" y="0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3"/>
                    <a:pt x="42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6"/>
                    <a:pt x="35" y="7"/>
                    <a:pt x="32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3" y="5"/>
                    <a:pt x="20" y="7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4" y="21"/>
                    <a:pt x="13" y="23"/>
                    <a:pt x="13" y="24"/>
                  </a:cubicBezTo>
                  <a:cubicBezTo>
                    <a:pt x="11" y="24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9"/>
                    <a:pt x="1" y="38"/>
                    <a:pt x="0" y="43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3" y="45"/>
                    <a:pt x="5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5" y="52"/>
                    <a:pt x="5" y="53"/>
                  </a:cubicBezTo>
                  <a:cubicBezTo>
                    <a:pt x="5" y="55"/>
                    <a:pt x="4" y="57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1"/>
                    <a:pt x="4" y="61"/>
                  </a:cubicBezTo>
                  <a:cubicBezTo>
                    <a:pt x="5" y="64"/>
                    <a:pt x="7" y="68"/>
                    <a:pt x="9" y="70"/>
                  </a:cubicBezTo>
                  <a:cubicBezTo>
                    <a:pt x="9" y="71"/>
                    <a:pt x="10" y="71"/>
                    <a:pt x="10" y="71"/>
                  </a:cubicBezTo>
                  <a:cubicBezTo>
                    <a:pt x="10" y="71"/>
                    <a:pt x="11" y="71"/>
                    <a:pt x="11" y="71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3" y="70"/>
                    <a:pt x="14" y="70"/>
                    <a:pt x="16" y="69"/>
                  </a:cubicBezTo>
                  <a:cubicBezTo>
                    <a:pt x="18" y="71"/>
                    <a:pt x="20" y="73"/>
                    <a:pt x="23" y="74"/>
                  </a:cubicBezTo>
                  <a:cubicBezTo>
                    <a:pt x="23" y="76"/>
                    <a:pt x="23" y="78"/>
                    <a:pt x="23" y="80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8" y="83"/>
                    <a:pt x="32" y="84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8" y="84"/>
                    <a:pt x="38" y="83"/>
                  </a:cubicBezTo>
                  <a:cubicBezTo>
                    <a:pt x="38" y="82"/>
                    <a:pt x="39" y="80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8"/>
                    <a:pt x="49" y="77"/>
                  </a:cubicBezTo>
                  <a:cubicBezTo>
                    <a:pt x="50" y="78"/>
                    <a:pt x="51" y="80"/>
                    <a:pt x="52" y="81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4" y="82"/>
                    <a:pt x="54" y="82"/>
                  </a:cubicBezTo>
                  <a:cubicBezTo>
                    <a:pt x="58" y="80"/>
                    <a:pt x="61" y="78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7" y="63"/>
                    <a:pt x="68" y="62"/>
                    <a:pt x="69" y="6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2"/>
                    <a:pt x="75" y="61"/>
                    <a:pt x="75" y="61"/>
                  </a:cubicBezTo>
                  <a:cubicBezTo>
                    <a:pt x="76" y="59"/>
                    <a:pt x="77" y="57"/>
                    <a:pt x="77" y="54"/>
                  </a:cubicBezTo>
                  <a:cubicBezTo>
                    <a:pt x="79" y="50"/>
                    <a:pt x="80" y="46"/>
                    <a:pt x="80" y="42"/>
                  </a:cubicBezTo>
                  <a:cubicBezTo>
                    <a:pt x="80" y="41"/>
                    <a:pt x="80" y="41"/>
                    <a:pt x="79" y="40"/>
                  </a:cubicBezTo>
                  <a:cubicBezTo>
                    <a:pt x="78" y="40"/>
                    <a:pt x="76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6" y="32"/>
                    <a:pt x="76" y="32"/>
                  </a:cubicBezTo>
                  <a:cubicBezTo>
                    <a:pt x="76" y="30"/>
                    <a:pt x="77" y="28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2"/>
                    <a:pt x="76" y="21"/>
                  </a:cubicBezTo>
                  <a:cubicBezTo>
                    <a:pt x="76" y="21"/>
                    <a:pt x="75" y="19"/>
                    <a:pt x="74" y="17"/>
                  </a:cubicBezTo>
                  <a:cubicBezTo>
                    <a:pt x="73" y="16"/>
                    <a:pt x="73" y="16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14"/>
                    <a:pt x="60" y="12"/>
                    <a:pt x="57" y="10"/>
                  </a:cubicBezTo>
                  <a:cubicBezTo>
                    <a:pt x="57" y="8"/>
                    <a:pt x="57" y="7"/>
                    <a:pt x="58" y="5"/>
                  </a:cubicBezTo>
                  <a:cubicBezTo>
                    <a:pt x="58" y="4"/>
                    <a:pt x="58" y="4"/>
                    <a:pt x="57" y="3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3" name="Freeform 747"/>
            <p:cNvSpPr>
              <a:spLocks noEditPoints="1"/>
            </p:cNvSpPr>
            <p:nvPr/>
          </p:nvSpPr>
          <p:spPr bwMode="auto">
            <a:xfrm>
              <a:off x="5024" y="3007"/>
              <a:ext cx="296" cy="284"/>
            </a:xfrm>
            <a:custGeom>
              <a:avLst/>
              <a:gdLst>
                <a:gd name="T0" fmla="*/ 63 w 125"/>
                <a:gd name="T1" fmla="*/ 116 h 120"/>
                <a:gd name="T2" fmla="*/ 5 w 125"/>
                <a:gd name="T3" fmla="*/ 60 h 120"/>
                <a:gd name="T4" fmla="*/ 63 w 125"/>
                <a:gd name="T5" fmla="*/ 4 h 120"/>
                <a:gd name="T6" fmla="*/ 63 w 125"/>
                <a:gd name="T7" fmla="*/ 4 h 120"/>
                <a:gd name="T8" fmla="*/ 103 w 125"/>
                <a:gd name="T9" fmla="*/ 18 h 120"/>
                <a:gd name="T10" fmla="*/ 120 w 125"/>
                <a:gd name="T11" fmla="*/ 60 h 120"/>
                <a:gd name="T12" fmla="*/ 63 w 125"/>
                <a:gd name="T13" fmla="*/ 116 h 120"/>
                <a:gd name="T14" fmla="*/ 63 w 125"/>
                <a:gd name="T15" fmla="*/ 0 h 120"/>
                <a:gd name="T16" fmla="*/ 63 w 125"/>
                <a:gd name="T17" fmla="*/ 0 h 120"/>
                <a:gd name="T18" fmla="*/ 0 w 125"/>
                <a:gd name="T19" fmla="*/ 60 h 120"/>
                <a:gd name="T20" fmla="*/ 63 w 125"/>
                <a:gd name="T21" fmla="*/ 120 h 120"/>
                <a:gd name="T22" fmla="*/ 125 w 125"/>
                <a:gd name="T23" fmla="*/ 60 h 120"/>
                <a:gd name="T24" fmla="*/ 63 w 125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20">
                  <a:moveTo>
                    <a:pt x="63" y="116"/>
                  </a:moveTo>
                  <a:cubicBezTo>
                    <a:pt x="35" y="116"/>
                    <a:pt x="5" y="98"/>
                    <a:pt x="5" y="60"/>
                  </a:cubicBezTo>
                  <a:cubicBezTo>
                    <a:pt x="5" y="22"/>
                    <a:pt x="3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4" y="28"/>
                    <a:pt x="120" y="43"/>
                    <a:pt x="120" y="60"/>
                  </a:cubicBezTo>
                  <a:cubicBezTo>
                    <a:pt x="120" y="98"/>
                    <a:pt x="90" y="116"/>
                    <a:pt x="63" y="116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20"/>
                    <a:pt x="0" y="60"/>
                  </a:cubicBezTo>
                  <a:cubicBezTo>
                    <a:pt x="0" y="100"/>
                    <a:pt x="32" y="120"/>
                    <a:pt x="63" y="120"/>
                  </a:cubicBezTo>
                  <a:cubicBezTo>
                    <a:pt x="94" y="120"/>
                    <a:pt x="125" y="100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4" name="Freeform 748"/>
            <p:cNvSpPr>
              <a:spLocks noEditPoints="1"/>
            </p:cNvSpPr>
            <p:nvPr/>
          </p:nvSpPr>
          <p:spPr bwMode="auto">
            <a:xfrm>
              <a:off x="4986" y="2969"/>
              <a:ext cx="372" cy="360"/>
            </a:xfrm>
            <a:custGeom>
              <a:avLst/>
              <a:gdLst>
                <a:gd name="T0" fmla="*/ 79 w 157"/>
                <a:gd name="T1" fmla="*/ 147 h 152"/>
                <a:gd name="T2" fmla="*/ 5 w 157"/>
                <a:gd name="T3" fmla="*/ 76 h 152"/>
                <a:gd name="T4" fmla="*/ 79 w 157"/>
                <a:gd name="T5" fmla="*/ 4 h 152"/>
                <a:gd name="T6" fmla="*/ 153 w 157"/>
                <a:gd name="T7" fmla="*/ 76 h 152"/>
                <a:gd name="T8" fmla="*/ 79 w 157"/>
                <a:gd name="T9" fmla="*/ 147 h 152"/>
                <a:gd name="T10" fmla="*/ 79 w 157"/>
                <a:gd name="T11" fmla="*/ 0 h 152"/>
                <a:gd name="T12" fmla="*/ 25 w 157"/>
                <a:gd name="T13" fmla="*/ 19 h 152"/>
                <a:gd name="T14" fmla="*/ 0 w 157"/>
                <a:gd name="T15" fmla="*/ 76 h 152"/>
                <a:gd name="T16" fmla="*/ 25 w 157"/>
                <a:gd name="T17" fmla="*/ 133 h 152"/>
                <a:gd name="T18" fmla="*/ 79 w 157"/>
                <a:gd name="T19" fmla="*/ 152 h 152"/>
                <a:gd name="T20" fmla="*/ 132 w 157"/>
                <a:gd name="T21" fmla="*/ 133 h 152"/>
                <a:gd name="T22" fmla="*/ 157 w 157"/>
                <a:gd name="T23" fmla="*/ 76 h 152"/>
                <a:gd name="T24" fmla="*/ 132 w 157"/>
                <a:gd name="T25" fmla="*/ 19 h 152"/>
                <a:gd name="T26" fmla="*/ 79 w 157"/>
                <a:gd name="T2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52">
                  <a:moveTo>
                    <a:pt x="79" y="147"/>
                  </a:moveTo>
                  <a:cubicBezTo>
                    <a:pt x="42" y="147"/>
                    <a:pt x="5" y="124"/>
                    <a:pt x="5" y="76"/>
                  </a:cubicBezTo>
                  <a:cubicBezTo>
                    <a:pt x="5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7"/>
                    <a:pt x="79" y="147"/>
                  </a:cubicBezTo>
                  <a:moveTo>
                    <a:pt x="79" y="0"/>
                  </a:move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99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8" y="119"/>
                    <a:pt x="157" y="99"/>
                    <a:pt x="157" y="76"/>
                  </a:cubicBezTo>
                  <a:cubicBezTo>
                    <a:pt x="157" y="53"/>
                    <a:pt x="148" y="33"/>
                    <a:pt x="132" y="19"/>
                  </a:cubicBezTo>
                  <a:cubicBezTo>
                    <a:pt x="118" y="7"/>
                    <a:pt x="99" y="0"/>
                    <a:pt x="7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5" name="Freeform 749"/>
            <p:cNvSpPr/>
            <p:nvPr/>
          </p:nvSpPr>
          <p:spPr bwMode="auto">
            <a:xfrm>
              <a:off x="5159" y="3031"/>
              <a:ext cx="16" cy="31"/>
            </a:xfrm>
            <a:custGeom>
              <a:avLst/>
              <a:gdLst>
                <a:gd name="T0" fmla="*/ 4 w 7"/>
                <a:gd name="T1" fmla="*/ 0 h 13"/>
                <a:gd name="T2" fmla="*/ 1 w 7"/>
                <a:gd name="T3" fmla="*/ 1 h 13"/>
                <a:gd name="T4" fmla="*/ 2 w 7"/>
                <a:gd name="T5" fmla="*/ 12 h 13"/>
                <a:gd name="T6" fmla="*/ 3 w 7"/>
                <a:gd name="T7" fmla="*/ 13 h 13"/>
                <a:gd name="T8" fmla="*/ 4 w 7"/>
                <a:gd name="T9" fmla="*/ 13 h 13"/>
                <a:gd name="T10" fmla="*/ 6 w 7"/>
                <a:gd name="T11" fmla="*/ 10 h 13"/>
                <a:gd name="T12" fmla="*/ 6 w 7"/>
                <a:gd name="T13" fmla="*/ 3 h 13"/>
                <a:gd name="T14" fmla="*/ 5 w 7"/>
                <a:gd name="T15" fmla="*/ 0 h 13"/>
                <a:gd name="T16" fmla="*/ 4 w 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6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6" name="Freeform 750"/>
            <p:cNvSpPr/>
            <p:nvPr/>
          </p:nvSpPr>
          <p:spPr bwMode="auto">
            <a:xfrm>
              <a:off x="5159" y="3230"/>
              <a:ext cx="16" cy="40"/>
            </a:xfrm>
            <a:custGeom>
              <a:avLst/>
              <a:gdLst>
                <a:gd name="T0" fmla="*/ 3 w 7"/>
                <a:gd name="T1" fmla="*/ 0 h 17"/>
                <a:gd name="T2" fmla="*/ 1 w 7"/>
                <a:gd name="T3" fmla="*/ 2 h 17"/>
                <a:gd name="T4" fmla="*/ 1 w 7"/>
                <a:gd name="T5" fmla="*/ 14 h 17"/>
                <a:gd name="T6" fmla="*/ 2 w 7"/>
                <a:gd name="T7" fmla="*/ 16 h 17"/>
                <a:gd name="T8" fmla="*/ 4 w 7"/>
                <a:gd name="T9" fmla="*/ 17 h 17"/>
                <a:gd name="T10" fmla="*/ 6 w 7"/>
                <a:gd name="T11" fmla="*/ 16 h 17"/>
                <a:gd name="T12" fmla="*/ 5 w 7"/>
                <a:gd name="T13" fmla="*/ 1 h 17"/>
                <a:gd name="T14" fmla="*/ 4 w 7"/>
                <a:gd name="T15" fmla="*/ 0 h 17"/>
                <a:gd name="T16" fmla="*/ 3 w 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5"/>
                    <a:pt x="0" y="11"/>
                    <a:pt x="1" y="14"/>
                  </a:cubicBezTo>
                  <a:cubicBezTo>
                    <a:pt x="1" y="14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5"/>
                    <a:pt x="7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7" name="Freeform 751"/>
            <p:cNvSpPr/>
            <p:nvPr/>
          </p:nvSpPr>
          <p:spPr bwMode="auto">
            <a:xfrm>
              <a:off x="5047" y="3142"/>
              <a:ext cx="43" cy="17"/>
            </a:xfrm>
            <a:custGeom>
              <a:avLst/>
              <a:gdLst>
                <a:gd name="T0" fmla="*/ 9 w 18"/>
                <a:gd name="T1" fmla="*/ 0 h 7"/>
                <a:gd name="T2" fmla="*/ 3 w 18"/>
                <a:gd name="T3" fmla="*/ 1 h 7"/>
                <a:gd name="T4" fmla="*/ 1 w 18"/>
                <a:gd name="T5" fmla="*/ 2 h 7"/>
                <a:gd name="T6" fmla="*/ 1 w 18"/>
                <a:gd name="T7" fmla="*/ 6 h 7"/>
                <a:gd name="T8" fmla="*/ 8 w 18"/>
                <a:gd name="T9" fmla="*/ 7 h 7"/>
                <a:gd name="T10" fmla="*/ 16 w 18"/>
                <a:gd name="T11" fmla="*/ 5 h 7"/>
                <a:gd name="T12" fmla="*/ 17 w 18"/>
                <a:gd name="T13" fmla="*/ 4 h 7"/>
                <a:gd name="T14" fmla="*/ 17 w 18"/>
                <a:gd name="T15" fmla="*/ 2 h 7"/>
                <a:gd name="T16" fmla="*/ 15 w 18"/>
                <a:gd name="T17" fmla="*/ 1 h 7"/>
                <a:gd name="T18" fmla="*/ 9 w 1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9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7"/>
                    <a:pt x="8" y="7"/>
                  </a:cubicBezTo>
                  <a:cubicBezTo>
                    <a:pt x="10" y="7"/>
                    <a:pt x="15" y="6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8" name="Freeform 752"/>
            <p:cNvSpPr/>
            <p:nvPr/>
          </p:nvSpPr>
          <p:spPr bwMode="auto">
            <a:xfrm>
              <a:off x="5246" y="3142"/>
              <a:ext cx="41" cy="17"/>
            </a:xfrm>
            <a:custGeom>
              <a:avLst/>
              <a:gdLst>
                <a:gd name="T0" fmla="*/ 9 w 17"/>
                <a:gd name="T1" fmla="*/ 0 h 7"/>
                <a:gd name="T2" fmla="*/ 1 w 17"/>
                <a:gd name="T3" fmla="*/ 2 h 7"/>
                <a:gd name="T4" fmla="*/ 0 w 17"/>
                <a:gd name="T5" fmla="*/ 3 h 7"/>
                <a:gd name="T6" fmla="*/ 0 w 17"/>
                <a:gd name="T7" fmla="*/ 5 h 7"/>
                <a:gd name="T8" fmla="*/ 2 w 17"/>
                <a:gd name="T9" fmla="*/ 6 h 7"/>
                <a:gd name="T10" fmla="*/ 9 w 17"/>
                <a:gd name="T11" fmla="*/ 7 h 7"/>
                <a:gd name="T12" fmla="*/ 14 w 17"/>
                <a:gd name="T13" fmla="*/ 6 h 7"/>
                <a:gd name="T14" fmla="*/ 17 w 17"/>
                <a:gd name="T15" fmla="*/ 5 h 7"/>
                <a:gd name="T16" fmla="*/ 16 w 17"/>
                <a:gd name="T17" fmla="*/ 1 h 7"/>
                <a:gd name="T18" fmla="*/ 9 w 1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">
                  <a:moveTo>
                    <a:pt x="9" y="0"/>
                  </a:moveTo>
                  <a:cubicBezTo>
                    <a:pt x="7" y="0"/>
                    <a:pt x="3" y="0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6" y="1"/>
                    <a:pt x="15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9" name="Freeform 753"/>
            <p:cNvSpPr/>
            <p:nvPr/>
          </p:nvSpPr>
          <p:spPr bwMode="auto">
            <a:xfrm>
              <a:off x="5066" y="3197"/>
              <a:ext cx="22" cy="19"/>
            </a:xfrm>
            <a:custGeom>
              <a:avLst/>
              <a:gdLst>
                <a:gd name="T0" fmla="*/ 7 w 9"/>
                <a:gd name="T1" fmla="*/ 0 h 8"/>
                <a:gd name="T2" fmla="*/ 6 w 9"/>
                <a:gd name="T3" fmla="*/ 1 h 8"/>
                <a:gd name="T4" fmla="*/ 1 w 9"/>
                <a:gd name="T5" fmla="*/ 5 h 8"/>
                <a:gd name="T6" fmla="*/ 1 w 9"/>
                <a:gd name="T7" fmla="*/ 7 h 8"/>
                <a:gd name="T8" fmla="*/ 2 w 9"/>
                <a:gd name="T9" fmla="*/ 8 h 8"/>
                <a:gd name="T10" fmla="*/ 3 w 9"/>
                <a:gd name="T11" fmla="*/ 8 h 8"/>
                <a:gd name="T12" fmla="*/ 9 w 9"/>
                <a:gd name="T13" fmla="*/ 2 h 8"/>
                <a:gd name="T14" fmla="*/ 8 w 9"/>
                <a:gd name="T15" fmla="*/ 0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3" y="4"/>
                    <a:pt x="1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0" name="Freeform 754"/>
            <p:cNvSpPr/>
            <p:nvPr/>
          </p:nvSpPr>
          <p:spPr bwMode="auto">
            <a:xfrm>
              <a:off x="5111" y="3232"/>
              <a:ext cx="17" cy="19"/>
            </a:xfrm>
            <a:custGeom>
              <a:avLst/>
              <a:gdLst>
                <a:gd name="T0" fmla="*/ 5 w 7"/>
                <a:gd name="T1" fmla="*/ 0 h 8"/>
                <a:gd name="T2" fmla="*/ 4 w 7"/>
                <a:gd name="T3" fmla="*/ 1 h 8"/>
                <a:gd name="T4" fmla="*/ 1 w 7"/>
                <a:gd name="T5" fmla="*/ 6 h 8"/>
                <a:gd name="T6" fmla="*/ 1 w 7"/>
                <a:gd name="T7" fmla="*/ 8 h 8"/>
                <a:gd name="T8" fmla="*/ 2 w 7"/>
                <a:gd name="T9" fmla="*/ 8 h 8"/>
                <a:gd name="T10" fmla="*/ 3 w 7"/>
                <a:gd name="T11" fmla="*/ 8 h 8"/>
                <a:gd name="T12" fmla="*/ 6 w 7"/>
                <a:gd name="T13" fmla="*/ 3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6"/>
                    <a:pt x="5" y="5"/>
                    <a:pt x="6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1" name="Freeform 755"/>
            <p:cNvSpPr/>
            <p:nvPr/>
          </p:nvSpPr>
          <p:spPr bwMode="auto">
            <a:xfrm>
              <a:off x="5211" y="3235"/>
              <a:ext cx="19" cy="14"/>
            </a:xfrm>
            <a:custGeom>
              <a:avLst/>
              <a:gdLst>
                <a:gd name="T0" fmla="*/ 2 w 8"/>
                <a:gd name="T1" fmla="*/ 0 h 6"/>
                <a:gd name="T2" fmla="*/ 1 w 8"/>
                <a:gd name="T3" fmla="*/ 0 h 6"/>
                <a:gd name="T4" fmla="*/ 1 w 8"/>
                <a:gd name="T5" fmla="*/ 2 h 6"/>
                <a:gd name="T6" fmla="*/ 3 w 8"/>
                <a:gd name="T7" fmla="*/ 5 h 6"/>
                <a:gd name="T8" fmla="*/ 5 w 8"/>
                <a:gd name="T9" fmla="*/ 6 h 6"/>
                <a:gd name="T10" fmla="*/ 6 w 8"/>
                <a:gd name="T11" fmla="*/ 6 h 6"/>
                <a:gd name="T12" fmla="*/ 7 w 8"/>
                <a:gd name="T13" fmla="*/ 5 h 6"/>
                <a:gd name="T14" fmla="*/ 7 w 8"/>
                <a:gd name="T15" fmla="*/ 3 h 6"/>
                <a:gd name="T16" fmla="*/ 5 w 8"/>
                <a:gd name="T17" fmla="*/ 2 h 6"/>
                <a:gd name="T18" fmla="*/ 4 w 8"/>
                <a:gd name="T19" fmla="*/ 0 h 6"/>
                <a:gd name="T20" fmla="*/ 2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2" name="Freeform 756"/>
            <p:cNvSpPr/>
            <p:nvPr/>
          </p:nvSpPr>
          <p:spPr bwMode="auto">
            <a:xfrm>
              <a:off x="5251" y="3197"/>
              <a:ext cx="21" cy="14"/>
            </a:xfrm>
            <a:custGeom>
              <a:avLst/>
              <a:gdLst>
                <a:gd name="T0" fmla="*/ 2 w 9"/>
                <a:gd name="T1" fmla="*/ 0 h 6"/>
                <a:gd name="T2" fmla="*/ 1 w 9"/>
                <a:gd name="T3" fmla="*/ 0 h 6"/>
                <a:gd name="T4" fmla="*/ 1 w 9"/>
                <a:gd name="T5" fmla="*/ 3 h 6"/>
                <a:gd name="T6" fmla="*/ 4 w 9"/>
                <a:gd name="T7" fmla="*/ 4 h 6"/>
                <a:gd name="T8" fmla="*/ 7 w 9"/>
                <a:gd name="T9" fmla="*/ 6 h 6"/>
                <a:gd name="T10" fmla="*/ 8 w 9"/>
                <a:gd name="T11" fmla="*/ 6 h 6"/>
                <a:gd name="T12" fmla="*/ 9 w 9"/>
                <a:gd name="T13" fmla="*/ 5 h 6"/>
                <a:gd name="T14" fmla="*/ 8 w 9"/>
                <a:gd name="T15" fmla="*/ 3 h 6"/>
                <a:gd name="T16" fmla="*/ 6 w 9"/>
                <a:gd name="T17" fmla="*/ 2 h 6"/>
                <a:gd name="T18" fmla="*/ 3 w 9"/>
                <a:gd name="T19" fmla="*/ 0 h 6"/>
                <a:gd name="T20" fmla="*/ 2 w 9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3" name="Freeform 757"/>
            <p:cNvSpPr/>
            <p:nvPr/>
          </p:nvSpPr>
          <p:spPr bwMode="auto">
            <a:xfrm>
              <a:off x="5059" y="3093"/>
              <a:ext cx="26" cy="16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1 h 7"/>
                <a:gd name="T4" fmla="*/ 0 w 11"/>
                <a:gd name="T5" fmla="*/ 3 h 7"/>
                <a:gd name="T6" fmla="*/ 4 w 11"/>
                <a:gd name="T7" fmla="*/ 5 h 7"/>
                <a:gd name="T8" fmla="*/ 8 w 11"/>
                <a:gd name="T9" fmla="*/ 7 h 7"/>
                <a:gd name="T10" fmla="*/ 9 w 11"/>
                <a:gd name="T11" fmla="*/ 7 h 7"/>
                <a:gd name="T12" fmla="*/ 10 w 11"/>
                <a:gd name="T13" fmla="*/ 6 h 7"/>
                <a:gd name="T14" fmla="*/ 10 w 11"/>
                <a:gd name="T15" fmla="*/ 4 h 7"/>
                <a:gd name="T16" fmla="*/ 5 w 11"/>
                <a:gd name="T17" fmla="*/ 2 h 7"/>
                <a:gd name="T18" fmla="*/ 2 w 11"/>
                <a:gd name="T19" fmla="*/ 0 h 7"/>
                <a:gd name="T20" fmla="*/ 1 w 11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4" name="Freeform 758"/>
            <p:cNvSpPr/>
            <p:nvPr/>
          </p:nvSpPr>
          <p:spPr bwMode="auto">
            <a:xfrm>
              <a:off x="5211" y="3040"/>
              <a:ext cx="19" cy="22"/>
            </a:xfrm>
            <a:custGeom>
              <a:avLst/>
              <a:gdLst>
                <a:gd name="T0" fmla="*/ 6 w 8"/>
                <a:gd name="T1" fmla="*/ 0 h 9"/>
                <a:gd name="T2" fmla="*/ 5 w 8"/>
                <a:gd name="T3" fmla="*/ 1 h 9"/>
                <a:gd name="T4" fmla="*/ 3 w 8"/>
                <a:gd name="T5" fmla="*/ 3 h 9"/>
                <a:gd name="T6" fmla="*/ 0 w 8"/>
                <a:gd name="T7" fmla="*/ 7 h 9"/>
                <a:gd name="T8" fmla="*/ 1 w 8"/>
                <a:gd name="T9" fmla="*/ 9 h 9"/>
                <a:gd name="T10" fmla="*/ 2 w 8"/>
                <a:gd name="T11" fmla="*/ 9 h 9"/>
                <a:gd name="T12" fmla="*/ 3 w 8"/>
                <a:gd name="T13" fmla="*/ 8 h 9"/>
                <a:gd name="T14" fmla="*/ 5 w 8"/>
                <a:gd name="T15" fmla="*/ 6 h 9"/>
                <a:gd name="T16" fmla="*/ 7 w 8"/>
                <a:gd name="T17" fmla="*/ 2 h 9"/>
                <a:gd name="T18" fmla="*/ 7 w 8"/>
                <a:gd name="T19" fmla="*/ 0 h 9"/>
                <a:gd name="T20" fmla="*/ 6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5" name="Freeform 759"/>
            <p:cNvSpPr/>
            <p:nvPr/>
          </p:nvSpPr>
          <p:spPr bwMode="auto">
            <a:xfrm>
              <a:off x="5251" y="3071"/>
              <a:ext cx="19" cy="19"/>
            </a:xfrm>
            <a:custGeom>
              <a:avLst/>
              <a:gdLst>
                <a:gd name="T0" fmla="*/ 7 w 8"/>
                <a:gd name="T1" fmla="*/ 0 h 8"/>
                <a:gd name="T2" fmla="*/ 5 w 8"/>
                <a:gd name="T3" fmla="*/ 1 h 8"/>
                <a:gd name="T4" fmla="*/ 2 w 8"/>
                <a:gd name="T5" fmla="*/ 5 h 8"/>
                <a:gd name="T6" fmla="*/ 1 w 8"/>
                <a:gd name="T7" fmla="*/ 7 h 8"/>
                <a:gd name="T8" fmla="*/ 2 w 8"/>
                <a:gd name="T9" fmla="*/ 8 h 8"/>
                <a:gd name="T10" fmla="*/ 3 w 8"/>
                <a:gd name="T11" fmla="*/ 8 h 8"/>
                <a:gd name="T12" fmla="*/ 8 w 8"/>
                <a:gd name="T13" fmla="*/ 3 h 8"/>
                <a:gd name="T14" fmla="*/ 7 w 8"/>
                <a:gd name="T15" fmla="*/ 1 h 8"/>
                <a:gd name="T16" fmla="*/ 7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6" name="Freeform 760"/>
            <p:cNvSpPr>
              <a:spLocks noEditPoints="1"/>
            </p:cNvSpPr>
            <p:nvPr/>
          </p:nvSpPr>
          <p:spPr bwMode="auto">
            <a:xfrm>
              <a:off x="5100" y="3057"/>
              <a:ext cx="158" cy="116"/>
            </a:xfrm>
            <a:custGeom>
              <a:avLst/>
              <a:gdLst>
                <a:gd name="T0" fmla="*/ 30 w 67"/>
                <a:gd name="T1" fmla="*/ 43 h 49"/>
                <a:gd name="T2" fmla="*/ 27 w 67"/>
                <a:gd name="T3" fmla="*/ 41 h 49"/>
                <a:gd name="T4" fmla="*/ 30 w 67"/>
                <a:gd name="T5" fmla="*/ 37 h 49"/>
                <a:gd name="T6" fmla="*/ 30 w 67"/>
                <a:gd name="T7" fmla="*/ 37 h 49"/>
                <a:gd name="T8" fmla="*/ 33 w 67"/>
                <a:gd name="T9" fmla="*/ 39 h 49"/>
                <a:gd name="T10" fmla="*/ 32 w 67"/>
                <a:gd name="T11" fmla="*/ 42 h 49"/>
                <a:gd name="T12" fmla="*/ 30 w 67"/>
                <a:gd name="T13" fmla="*/ 43 h 49"/>
                <a:gd name="T14" fmla="*/ 4 w 67"/>
                <a:gd name="T15" fmla="*/ 0 h 49"/>
                <a:gd name="T16" fmla="*/ 3 w 67"/>
                <a:gd name="T17" fmla="*/ 0 h 49"/>
                <a:gd name="T18" fmla="*/ 6 w 67"/>
                <a:gd name="T19" fmla="*/ 11 h 49"/>
                <a:gd name="T20" fmla="*/ 28 w 67"/>
                <a:gd name="T21" fmla="*/ 48 h 49"/>
                <a:gd name="T22" fmla="*/ 29 w 67"/>
                <a:gd name="T23" fmla="*/ 49 h 49"/>
                <a:gd name="T24" fmla="*/ 65 w 67"/>
                <a:gd name="T25" fmla="*/ 25 h 49"/>
                <a:gd name="T26" fmla="*/ 60 w 67"/>
                <a:gd name="T27" fmla="*/ 19 h 49"/>
                <a:gd name="T28" fmla="*/ 32 w 67"/>
                <a:gd name="T29" fmla="*/ 34 h 49"/>
                <a:gd name="T30" fmla="*/ 11 w 67"/>
                <a:gd name="T31" fmla="*/ 6 h 49"/>
                <a:gd name="T32" fmla="*/ 4 w 67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9">
                  <a:moveTo>
                    <a:pt x="30" y="43"/>
                  </a:moveTo>
                  <a:cubicBezTo>
                    <a:pt x="29" y="43"/>
                    <a:pt x="28" y="43"/>
                    <a:pt x="27" y="41"/>
                  </a:cubicBezTo>
                  <a:cubicBezTo>
                    <a:pt x="26" y="40"/>
                    <a:pt x="28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3" y="38"/>
                    <a:pt x="33" y="39"/>
                  </a:cubicBezTo>
                  <a:cubicBezTo>
                    <a:pt x="34" y="40"/>
                    <a:pt x="33" y="42"/>
                    <a:pt x="32" y="42"/>
                  </a:cubicBezTo>
                  <a:cubicBezTo>
                    <a:pt x="32" y="43"/>
                    <a:pt x="31" y="43"/>
                    <a:pt x="30" y="43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6" y="11"/>
                    <a:pt x="6" y="11"/>
                  </a:cubicBezTo>
                  <a:cubicBezTo>
                    <a:pt x="13" y="23"/>
                    <a:pt x="24" y="45"/>
                    <a:pt x="28" y="48"/>
                  </a:cubicBezTo>
                  <a:cubicBezTo>
                    <a:pt x="28" y="48"/>
                    <a:pt x="29" y="49"/>
                    <a:pt x="29" y="49"/>
                  </a:cubicBezTo>
                  <a:cubicBezTo>
                    <a:pt x="35" y="49"/>
                    <a:pt x="65" y="25"/>
                    <a:pt x="65" y="25"/>
                  </a:cubicBezTo>
                  <a:cubicBezTo>
                    <a:pt x="67" y="20"/>
                    <a:pt x="62" y="19"/>
                    <a:pt x="60" y="19"/>
                  </a:cubicBezTo>
                  <a:cubicBezTo>
                    <a:pt x="60" y="19"/>
                    <a:pt x="37" y="32"/>
                    <a:pt x="32" y="34"/>
                  </a:cubicBezTo>
                  <a:cubicBezTo>
                    <a:pt x="28" y="32"/>
                    <a:pt x="17" y="14"/>
                    <a:pt x="11" y="6"/>
                  </a:cubicBezTo>
                  <a:cubicBezTo>
                    <a:pt x="11" y="6"/>
                    <a:pt x="6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7" name="Freeform 761"/>
            <p:cNvSpPr>
              <a:spLocks noEditPoints="1"/>
            </p:cNvSpPr>
            <p:nvPr/>
          </p:nvSpPr>
          <p:spPr bwMode="auto">
            <a:xfrm>
              <a:off x="4716" y="1367"/>
              <a:ext cx="440" cy="450"/>
            </a:xfrm>
            <a:custGeom>
              <a:avLst/>
              <a:gdLst>
                <a:gd name="T0" fmla="*/ 124 w 186"/>
                <a:gd name="T1" fmla="*/ 174 h 190"/>
                <a:gd name="T2" fmla="*/ 90 w 186"/>
                <a:gd name="T3" fmla="*/ 167 h 190"/>
                <a:gd name="T4" fmla="*/ 102 w 186"/>
                <a:gd name="T5" fmla="*/ 167 h 190"/>
                <a:gd name="T6" fmla="*/ 69 w 186"/>
                <a:gd name="T7" fmla="*/ 184 h 190"/>
                <a:gd name="T8" fmla="*/ 105 w 186"/>
                <a:gd name="T9" fmla="*/ 185 h 190"/>
                <a:gd name="T10" fmla="*/ 120 w 186"/>
                <a:gd name="T11" fmla="*/ 172 h 190"/>
                <a:gd name="T12" fmla="*/ 120 w 186"/>
                <a:gd name="T13" fmla="*/ 173 h 190"/>
                <a:gd name="T14" fmla="*/ 46 w 186"/>
                <a:gd name="T15" fmla="*/ 175 h 190"/>
                <a:gd name="T16" fmla="*/ 141 w 186"/>
                <a:gd name="T17" fmla="*/ 156 h 190"/>
                <a:gd name="T18" fmla="*/ 36 w 186"/>
                <a:gd name="T19" fmla="*/ 169 h 190"/>
                <a:gd name="T20" fmla="*/ 118 w 186"/>
                <a:gd name="T21" fmla="*/ 162 h 190"/>
                <a:gd name="T22" fmla="*/ 123 w 186"/>
                <a:gd name="T23" fmla="*/ 154 h 190"/>
                <a:gd name="T24" fmla="*/ 34 w 186"/>
                <a:gd name="T25" fmla="*/ 149 h 190"/>
                <a:gd name="T26" fmla="*/ 151 w 186"/>
                <a:gd name="T27" fmla="*/ 167 h 190"/>
                <a:gd name="T28" fmla="*/ 18 w 186"/>
                <a:gd name="T29" fmla="*/ 149 h 190"/>
                <a:gd name="T30" fmla="*/ 16 w 186"/>
                <a:gd name="T31" fmla="*/ 145 h 190"/>
                <a:gd name="T32" fmla="*/ 161 w 186"/>
                <a:gd name="T33" fmla="*/ 157 h 190"/>
                <a:gd name="T34" fmla="*/ 10 w 186"/>
                <a:gd name="T35" fmla="*/ 134 h 190"/>
                <a:gd name="T36" fmla="*/ 110 w 186"/>
                <a:gd name="T37" fmla="*/ 128 h 190"/>
                <a:gd name="T38" fmla="*/ 170 w 186"/>
                <a:gd name="T39" fmla="*/ 124 h 190"/>
                <a:gd name="T40" fmla="*/ 102 w 186"/>
                <a:gd name="T41" fmla="*/ 121 h 190"/>
                <a:gd name="T42" fmla="*/ 162 w 186"/>
                <a:gd name="T43" fmla="*/ 115 h 190"/>
                <a:gd name="T44" fmla="*/ 156 w 186"/>
                <a:gd name="T45" fmla="*/ 118 h 190"/>
                <a:gd name="T46" fmla="*/ 6 w 186"/>
                <a:gd name="T47" fmla="*/ 117 h 190"/>
                <a:gd name="T48" fmla="*/ 133 w 186"/>
                <a:gd name="T49" fmla="*/ 109 h 190"/>
                <a:gd name="T50" fmla="*/ 177 w 186"/>
                <a:gd name="T51" fmla="*/ 135 h 190"/>
                <a:gd name="T52" fmla="*/ 99 w 186"/>
                <a:gd name="T53" fmla="*/ 107 h 190"/>
                <a:gd name="T54" fmla="*/ 129 w 186"/>
                <a:gd name="T55" fmla="*/ 157 h 190"/>
                <a:gd name="T56" fmla="*/ 106 w 186"/>
                <a:gd name="T57" fmla="*/ 101 h 190"/>
                <a:gd name="T58" fmla="*/ 168 w 186"/>
                <a:gd name="T59" fmla="*/ 128 h 190"/>
                <a:gd name="T60" fmla="*/ 110 w 186"/>
                <a:gd name="T61" fmla="*/ 98 h 190"/>
                <a:gd name="T62" fmla="*/ 97 w 186"/>
                <a:gd name="T63" fmla="*/ 92 h 190"/>
                <a:gd name="T64" fmla="*/ 103 w 186"/>
                <a:gd name="T65" fmla="*/ 88 h 190"/>
                <a:gd name="T66" fmla="*/ 107 w 186"/>
                <a:gd name="T67" fmla="*/ 86 h 190"/>
                <a:gd name="T68" fmla="*/ 123 w 186"/>
                <a:gd name="T69" fmla="*/ 85 h 190"/>
                <a:gd name="T70" fmla="*/ 151 w 186"/>
                <a:gd name="T71" fmla="*/ 107 h 190"/>
                <a:gd name="T72" fmla="*/ 111 w 186"/>
                <a:gd name="T73" fmla="*/ 93 h 190"/>
                <a:gd name="T74" fmla="*/ 123 w 186"/>
                <a:gd name="T75" fmla="*/ 69 h 190"/>
                <a:gd name="T76" fmla="*/ 138 w 186"/>
                <a:gd name="T77" fmla="*/ 60 h 190"/>
                <a:gd name="T78" fmla="*/ 137 w 186"/>
                <a:gd name="T79" fmla="*/ 72 h 190"/>
                <a:gd name="T80" fmla="*/ 168 w 186"/>
                <a:gd name="T81" fmla="*/ 58 h 190"/>
                <a:gd name="T82" fmla="*/ 160 w 186"/>
                <a:gd name="T83" fmla="*/ 62 h 190"/>
                <a:gd name="T84" fmla="*/ 18 w 186"/>
                <a:gd name="T85" fmla="*/ 48 h 190"/>
                <a:gd name="T86" fmla="*/ 95 w 186"/>
                <a:gd name="T87" fmla="*/ 114 h 190"/>
                <a:gd name="T88" fmla="*/ 110 w 186"/>
                <a:gd name="T89" fmla="*/ 162 h 190"/>
                <a:gd name="T90" fmla="*/ 70 w 186"/>
                <a:gd name="T91" fmla="*/ 160 h 190"/>
                <a:gd name="T92" fmla="*/ 117 w 186"/>
                <a:gd name="T93" fmla="*/ 5 h 190"/>
                <a:gd name="T94" fmla="*/ 99 w 186"/>
                <a:gd name="T95" fmla="*/ 78 h 190"/>
                <a:gd name="T96" fmla="*/ 93 w 186"/>
                <a:gd name="T97" fmla="*/ 91 h 190"/>
                <a:gd name="T98" fmla="*/ 94 w 186"/>
                <a:gd name="T99" fmla="*/ 8 h 190"/>
                <a:gd name="T100" fmla="*/ 92 w 186"/>
                <a:gd name="T101" fmla="*/ 6 h 190"/>
                <a:gd name="T102" fmla="*/ 3 w 186"/>
                <a:gd name="T103" fmla="*/ 126 h 190"/>
                <a:gd name="T104" fmla="*/ 16 w 186"/>
                <a:gd name="T105" fmla="*/ 152 h 190"/>
                <a:gd name="T106" fmla="*/ 48 w 186"/>
                <a:gd name="T107" fmla="*/ 181 h 190"/>
                <a:gd name="T108" fmla="*/ 70 w 186"/>
                <a:gd name="T109" fmla="*/ 190 h 190"/>
                <a:gd name="T110" fmla="*/ 89 w 186"/>
                <a:gd name="T111" fmla="*/ 190 h 190"/>
                <a:gd name="T112" fmla="*/ 116 w 186"/>
                <a:gd name="T113" fmla="*/ 184 h 190"/>
                <a:gd name="T114" fmla="*/ 125 w 186"/>
                <a:gd name="T115" fmla="*/ 184 h 190"/>
                <a:gd name="T116" fmla="*/ 147 w 186"/>
                <a:gd name="T117" fmla="*/ 174 h 190"/>
                <a:gd name="T118" fmla="*/ 173 w 186"/>
                <a:gd name="T119" fmla="*/ 139 h 190"/>
                <a:gd name="T120" fmla="*/ 180 w 186"/>
                <a:gd name="T121" fmla="*/ 62 h 190"/>
                <a:gd name="T122" fmla="*/ 179 w 186"/>
                <a:gd name="T123" fmla="*/ 3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" h="190">
                  <a:moveTo>
                    <a:pt x="112" y="184"/>
                  </a:moveTo>
                  <a:cubicBezTo>
                    <a:pt x="112" y="183"/>
                    <a:pt x="112" y="183"/>
                    <a:pt x="112" y="182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2" y="184"/>
                    <a:pt x="112" y="184"/>
                    <a:pt x="112" y="184"/>
                  </a:cubicBezTo>
                  <a:moveTo>
                    <a:pt x="124" y="178"/>
                  </a:moveTo>
                  <a:cubicBezTo>
                    <a:pt x="124" y="177"/>
                    <a:pt x="123" y="177"/>
                    <a:pt x="123" y="176"/>
                  </a:cubicBezTo>
                  <a:cubicBezTo>
                    <a:pt x="123" y="175"/>
                    <a:pt x="124" y="175"/>
                    <a:pt x="124" y="174"/>
                  </a:cubicBezTo>
                  <a:cubicBezTo>
                    <a:pt x="124" y="175"/>
                    <a:pt x="124" y="176"/>
                    <a:pt x="124" y="178"/>
                  </a:cubicBezTo>
                  <a:moveTo>
                    <a:pt x="91" y="167"/>
                  </a:moveTo>
                  <a:cubicBezTo>
                    <a:pt x="92" y="167"/>
                    <a:pt x="92" y="167"/>
                    <a:pt x="92" y="167"/>
                  </a:cubicBezTo>
                  <a:cubicBezTo>
                    <a:pt x="94" y="167"/>
                    <a:pt x="96" y="167"/>
                    <a:pt x="98" y="167"/>
                  </a:cubicBezTo>
                  <a:cubicBezTo>
                    <a:pt x="95" y="173"/>
                    <a:pt x="92" y="180"/>
                    <a:pt x="90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87" y="186"/>
                    <a:pt x="85" y="186"/>
                    <a:pt x="83" y="186"/>
                  </a:cubicBezTo>
                  <a:cubicBezTo>
                    <a:pt x="86" y="179"/>
                    <a:pt x="88" y="173"/>
                    <a:pt x="90" y="167"/>
                  </a:cubicBezTo>
                  <a:cubicBezTo>
                    <a:pt x="91" y="167"/>
                    <a:pt x="91" y="167"/>
                    <a:pt x="91" y="167"/>
                  </a:cubicBezTo>
                  <a:moveTo>
                    <a:pt x="79" y="185"/>
                  </a:moveTo>
                  <a:cubicBezTo>
                    <a:pt x="77" y="185"/>
                    <a:pt x="75" y="185"/>
                    <a:pt x="73" y="184"/>
                  </a:cubicBezTo>
                  <a:cubicBezTo>
                    <a:pt x="75" y="178"/>
                    <a:pt x="77" y="172"/>
                    <a:pt x="80" y="167"/>
                  </a:cubicBezTo>
                  <a:cubicBezTo>
                    <a:pt x="82" y="167"/>
                    <a:pt x="84" y="167"/>
                    <a:pt x="86" y="167"/>
                  </a:cubicBezTo>
                  <a:cubicBezTo>
                    <a:pt x="84" y="173"/>
                    <a:pt x="81" y="179"/>
                    <a:pt x="79" y="185"/>
                  </a:cubicBezTo>
                  <a:moveTo>
                    <a:pt x="94" y="186"/>
                  </a:moveTo>
                  <a:cubicBezTo>
                    <a:pt x="97" y="179"/>
                    <a:pt x="100" y="173"/>
                    <a:pt x="102" y="167"/>
                  </a:cubicBezTo>
                  <a:cubicBezTo>
                    <a:pt x="104" y="166"/>
                    <a:pt x="106" y="166"/>
                    <a:pt x="108" y="166"/>
                  </a:cubicBezTo>
                  <a:cubicBezTo>
                    <a:pt x="106" y="172"/>
                    <a:pt x="103" y="179"/>
                    <a:pt x="101" y="185"/>
                  </a:cubicBezTo>
                  <a:cubicBezTo>
                    <a:pt x="98" y="185"/>
                    <a:pt x="96" y="186"/>
                    <a:pt x="94" y="186"/>
                  </a:cubicBezTo>
                  <a:moveTo>
                    <a:pt x="69" y="184"/>
                  </a:moveTo>
                  <a:cubicBezTo>
                    <a:pt x="67" y="183"/>
                    <a:pt x="65" y="183"/>
                    <a:pt x="62" y="182"/>
                  </a:cubicBezTo>
                  <a:cubicBezTo>
                    <a:pt x="65" y="176"/>
                    <a:pt x="67" y="170"/>
                    <a:pt x="70" y="165"/>
                  </a:cubicBezTo>
                  <a:cubicBezTo>
                    <a:pt x="72" y="165"/>
                    <a:pt x="74" y="166"/>
                    <a:pt x="76" y="166"/>
                  </a:cubicBezTo>
                  <a:cubicBezTo>
                    <a:pt x="73" y="172"/>
                    <a:pt x="71" y="178"/>
                    <a:pt x="69" y="184"/>
                  </a:cubicBezTo>
                  <a:moveTo>
                    <a:pt x="105" y="185"/>
                  </a:moveTo>
                  <a:cubicBezTo>
                    <a:pt x="107" y="178"/>
                    <a:pt x="110" y="172"/>
                    <a:pt x="113" y="165"/>
                  </a:cubicBezTo>
                  <a:cubicBezTo>
                    <a:pt x="113" y="165"/>
                    <a:pt x="114" y="165"/>
                    <a:pt x="114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4" y="167"/>
                    <a:pt x="114" y="169"/>
                    <a:pt x="114" y="170"/>
                  </a:cubicBezTo>
                  <a:cubicBezTo>
                    <a:pt x="113" y="171"/>
                    <a:pt x="113" y="171"/>
                    <a:pt x="113" y="171"/>
                  </a:cubicBezTo>
                  <a:cubicBezTo>
                    <a:pt x="111" y="176"/>
                    <a:pt x="109" y="180"/>
                    <a:pt x="107" y="184"/>
                  </a:cubicBezTo>
                  <a:cubicBezTo>
                    <a:pt x="106" y="185"/>
                    <a:pt x="106" y="185"/>
                    <a:pt x="105" y="185"/>
                  </a:cubicBezTo>
                  <a:moveTo>
                    <a:pt x="59" y="181"/>
                  </a:moveTo>
                  <a:cubicBezTo>
                    <a:pt x="55" y="180"/>
                    <a:pt x="52" y="178"/>
                    <a:pt x="50" y="177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53" y="171"/>
                    <a:pt x="55" y="166"/>
                    <a:pt x="58" y="161"/>
                  </a:cubicBezTo>
                  <a:cubicBezTo>
                    <a:pt x="61" y="162"/>
                    <a:pt x="64" y="163"/>
                    <a:pt x="66" y="164"/>
                  </a:cubicBezTo>
                  <a:cubicBezTo>
                    <a:pt x="63" y="169"/>
                    <a:pt x="61" y="175"/>
                    <a:pt x="59" y="181"/>
                  </a:cubicBezTo>
                  <a:moveTo>
                    <a:pt x="120" y="173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68"/>
                    <a:pt x="122" y="165"/>
                    <a:pt x="123" y="162"/>
                  </a:cubicBezTo>
                  <a:cubicBezTo>
                    <a:pt x="124" y="161"/>
                    <a:pt x="125" y="160"/>
                    <a:pt x="126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5" y="162"/>
                    <a:pt x="125" y="165"/>
                  </a:cubicBezTo>
                  <a:cubicBezTo>
                    <a:pt x="125" y="165"/>
                    <a:pt x="124" y="165"/>
                    <a:pt x="124" y="166"/>
                  </a:cubicBezTo>
                  <a:cubicBezTo>
                    <a:pt x="123" y="168"/>
                    <a:pt x="122" y="170"/>
                    <a:pt x="120" y="173"/>
                  </a:cubicBezTo>
                  <a:moveTo>
                    <a:pt x="128" y="179"/>
                  </a:moveTo>
                  <a:cubicBezTo>
                    <a:pt x="128" y="177"/>
                    <a:pt x="128" y="174"/>
                    <a:pt x="129" y="171"/>
                  </a:cubicBezTo>
                  <a:cubicBezTo>
                    <a:pt x="129" y="167"/>
                    <a:pt x="129" y="164"/>
                    <a:pt x="129" y="161"/>
                  </a:cubicBezTo>
                  <a:cubicBezTo>
                    <a:pt x="132" y="160"/>
                    <a:pt x="134" y="160"/>
                    <a:pt x="136" y="159"/>
                  </a:cubicBezTo>
                  <a:cubicBezTo>
                    <a:pt x="134" y="165"/>
                    <a:pt x="132" y="172"/>
                    <a:pt x="130" y="178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129" y="179"/>
                    <a:pt x="128" y="179"/>
                    <a:pt x="128" y="179"/>
                  </a:cubicBezTo>
                  <a:moveTo>
                    <a:pt x="46" y="175"/>
                  </a:moveTo>
                  <a:cubicBezTo>
                    <a:pt x="44" y="174"/>
                    <a:pt x="42" y="172"/>
                    <a:pt x="40" y="171"/>
                  </a:cubicBezTo>
                  <a:cubicBezTo>
                    <a:pt x="42" y="166"/>
                    <a:pt x="44" y="161"/>
                    <a:pt x="47" y="157"/>
                  </a:cubicBezTo>
                  <a:cubicBezTo>
                    <a:pt x="50" y="158"/>
                    <a:pt x="52" y="159"/>
                    <a:pt x="54" y="160"/>
                  </a:cubicBezTo>
                  <a:cubicBezTo>
                    <a:pt x="52" y="165"/>
                    <a:pt x="49" y="170"/>
                    <a:pt x="47" y="174"/>
                  </a:cubicBezTo>
                  <a:cubicBezTo>
                    <a:pt x="46" y="175"/>
                    <a:pt x="46" y="175"/>
                    <a:pt x="46" y="175"/>
                  </a:cubicBezTo>
                  <a:moveTo>
                    <a:pt x="134" y="177"/>
                  </a:moveTo>
                  <a:cubicBezTo>
                    <a:pt x="136" y="170"/>
                    <a:pt x="138" y="163"/>
                    <a:pt x="141" y="157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1" y="156"/>
                    <a:pt x="142" y="156"/>
                    <a:pt x="143" y="155"/>
                  </a:cubicBezTo>
                  <a:cubicBezTo>
                    <a:pt x="141" y="162"/>
                    <a:pt x="139" y="169"/>
                    <a:pt x="137" y="175"/>
                  </a:cubicBezTo>
                  <a:cubicBezTo>
                    <a:pt x="136" y="176"/>
                    <a:pt x="135" y="176"/>
                    <a:pt x="134" y="177"/>
                  </a:cubicBezTo>
                  <a:moveTo>
                    <a:pt x="36" y="169"/>
                  </a:moveTo>
                  <a:cubicBezTo>
                    <a:pt x="35" y="167"/>
                    <a:pt x="33" y="166"/>
                    <a:pt x="31" y="164"/>
                  </a:cubicBezTo>
                  <a:cubicBezTo>
                    <a:pt x="33" y="160"/>
                    <a:pt x="35" y="156"/>
                    <a:pt x="38" y="152"/>
                  </a:cubicBezTo>
                  <a:cubicBezTo>
                    <a:pt x="40" y="153"/>
                    <a:pt x="42" y="154"/>
                    <a:pt x="44" y="155"/>
                  </a:cubicBezTo>
                  <a:cubicBezTo>
                    <a:pt x="41" y="159"/>
                    <a:pt x="38" y="164"/>
                    <a:pt x="36" y="169"/>
                  </a:cubicBezTo>
                  <a:moveTo>
                    <a:pt x="142" y="173"/>
                  </a:moveTo>
                  <a:cubicBezTo>
                    <a:pt x="144" y="166"/>
                    <a:pt x="146" y="159"/>
                    <a:pt x="148" y="153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9" y="152"/>
                    <a:pt x="150" y="151"/>
                    <a:pt x="152" y="150"/>
                  </a:cubicBezTo>
                  <a:cubicBezTo>
                    <a:pt x="150" y="157"/>
                    <a:pt x="148" y="164"/>
                    <a:pt x="145" y="171"/>
                  </a:cubicBezTo>
                  <a:cubicBezTo>
                    <a:pt x="144" y="171"/>
                    <a:pt x="143" y="172"/>
                    <a:pt x="142" y="173"/>
                  </a:cubicBezTo>
                  <a:moveTo>
                    <a:pt x="118" y="165"/>
                  </a:moveTo>
                  <a:cubicBezTo>
                    <a:pt x="118" y="164"/>
                    <a:pt x="118" y="163"/>
                    <a:pt x="118" y="162"/>
                  </a:cubicBezTo>
                  <a:cubicBezTo>
                    <a:pt x="118" y="161"/>
                    <a:pt x="117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8" y="156"/>
                    <a:pt x="119" y="153"/>
                    <a:pt x="121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1"/>
                    <a:pt x="123" y="152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5"/>
                    <a:pt x="123" y="156"/>
                    <a:pt x="122" y="157"/>
                  </a:cubicBezTo>
                  <a:cubicBezTo>
                    <a:pt x="122" y="158"/>
                    <a:pt x="121" y="159"/>
                    <a:pt x="120" y="160"/>
                  </a:cubicBezTo>
                  <a:cubicBezTo>
                    <a:pt x="119" y="162"/>
                    <a:pt x="118" y="163"/>
                    <a:pt x="118" y="165"/>
                  </a:cubicBezTo>
                  <a:moveTo>
                    <a:pt x="28" y="161"/>
                  </a:moveTo>
                  <a:cubicBezTo>
                    <a:pt x="28" y="161"/>
                    <a:pt x="27" y="161"/>
                    <a:pt x="27" y="160"/>
                  </a:cubicBezTo>
                  <a:cubicBezTo>
                    <a:pt x="26" y="159"/>
                    <a:pt x="26" y="159"/>
                    <a:pt x="25" y="158"/>
                  </a:cubicBezTo>
                  <a:cubicBezTo>
                    <a:pt x="27" y="154"/>
                    <a:pt x="28" y="150"/>
                    <a:pt x="30" y="146"/>
                  </a:cubicBezTo>
                  <a:cubicBezTo>
                    <a:pt x="31" y="147"/>
                    <a:pt x="33" y="148"/>
                    <a:pt x="34" y="149"/>
                  </a:cubicBezTo>
                  <a:cubicBezTo>
                    <a:pt x="32" y="153"/>
                    <a:pt x="30" y="157"/>
                    <a:pt x="28" y="161"/>
                  </a:cubicBezTo>
                  <a:moveTo>
                    <a:pt x="151" y="167"/>
                  </a:moveTo>
                  <a:cubicBezTo>
                    <a:pt x="153" y="160"/>
                    <a:pt x="155" y="154"/>
                    <a:pt x="156" y="147"/>
                  </a:cubicBezTo>
                  <a:cubicBezTo>
                    <a:pt x="157" y="147"/>
                    <a:pt x="157" y="147"/>
                    <a:pt x="157" y="147"/>
                  </a:cubicBezTo>
                  <a:cubicBezTo>
                    <a:pt x="158" y="146"/>
                    <a:pt x="159" y="145"/>
                    <a:pt x="160" y="144"/>
                  </a:cubicBezTo>
                  <a:cubicBezTo>
                    <a:pt x="159" y="150"/>
                    <a:pt x="157" y="157"/>
                    <a:pt x="154" y="163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3" y="165"/>
                    <a:pt x="152" y="166"/>
                    <a:pt x="151" y="167"/>
                  </a:cubicBezTo>
                  <a:moveTo>
                    <a:pt x="114" y="155"/>
                  </a:moveTo>
                  <a:cubicBezTo>
                    <a:pt x="114" y="153"/>
                    <a:pt x="113" y="152"/>
                    <a:pt x="112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4" y="147"/>
                    <a:pt x="115" y="144"/>
                    <a:pt x="117" y="142"/>
                  </a:cubicBezTo>
                  <a:cubicBezTo>
                    <a:pt x="118" y="143"/>
                    <a:pt x="118" y="144"/>
                    <a:pt x="119" y="146"/>
                  </a:cubicBezTo>
                  <a:cubicBezTo>
                    <a:pt x="117" y="149"/>
                    <a:pt x="116" y="152"/>
                    <a:pt x="114" y="155"/>
                  </a:cubicBezTo>
                  <a:moveTo>
                    <a:pt x="22" y="154"/>
                  </a:moveTo>
                  <a:cubicBezTo>
                    <a:pt x="21" y="153"/>
                    <a:pt x="20" y="151"/>
                    <a:pt x="18" y="149"/>
                  </a:cubicBezTo>
                  <a:cubicBezTo>
                    <a:pt x="20" y="146"/>
                    <a:pt x="21" y="144"/>
                    <a:pt x="23" y="141"/>
                  </a:cubicBezTo>
                  <a:cubicBezTo>
                    <a:pt x="24" y="142"/>
                    <a:pt x="25" y="143"/>
                    <a:pt x="27" y="144"/>
                  </a:cubicBezTo>
                  <a:cubicBezTo>
                    <a:pt x="25" y="148"/>
                    <a:pt x="24" y="151"/>
                    <a:pt x="22" y="154"/>
                  </a:cubicBezTo>
                  <a:moveTo>
                    <a:pt x="16" y="145"/>
                  </a:moveTo>
                  <a:cubicBezTo>
                    <a:pt x="15" y="145"/>
                    <a:pt x="15" y="144"/>
                    <a:pt x="14" y="143"/>
                  </a:cubicBezTo>
                  <a:cubicBezTo>
                    <a:pt x="16" y="140"/>
                    <a:pt x="17" y="138"/>
                    <a:pt x="18" y="136"/>
                  </a:cubicBezTo>
                  <a:cubicBezTo>
                    <a:pt x="19" y="136"/>
                    <a:pt x="19" y="137"/>
                    <a:pt x="20" y="138"/>
                  </a:cubicBezTo>
                  <a:cubicBezTo>
                    <a:pt x="18" y="140"/>
                    <a:pt x="17" y="143"/>
                    <a:pt x="16" y="145"/>
                  </a:cubicBezTo>
                  <a:moveTo>
                    <a:pt x="161" y="157"/>
                  </a:moveTo>
                  <a:cubicBezTo>
                    <a:pt x="163" y="151"/>
                    <a:pt x="164" y="145"/>
                    <a:pt x="165" y="139"/>
                  </a:cubicBezTo>
                  <a:cubicBezTo>
                    <a:pt x="167" y="138"/>
                    <a:pt x="168" y="136"/>
                    <a:pt x="169" y="135"/>
                  </a:cubicBezTo>
                  <a:cubicBezTo>
                    <a:pt x="169" y="137"/>
                    <a:pt x="169" y="138"/>
                    <a:pt x="168" y="140"/>
                  </a:cubicBezTo>
                  <a:cubicBezTo>
                    <a:pt x="168" y="142"/>
                    <a:pt x="168" y="144"/>
                    <a:pt x="168" y="145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6" y="150"/>
                    <a:pt x="164" y="153"/>
                    <a:pt x="161" y="157"/>
                  </a:cubicBezTo>
                  <a:moveTo>
                    <a:pt x="111" y="145"/>
                  </a:moveTo>
                  <a:cubicBezTo>
                    <a:pt x="110" y="143"/>
                    <a:pt x="109" y="142"/>
                    <a:pt x="109" y="140"/>
                  </a:cubicBezTo>
                  <a:cubicBezTo>
                    <a:pt x="110" y="137"/>
                    <a:pt x="111" y="135"/>
                    <a:pt x="112" y="132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34"/>
                    <a:pt x="114" y="136"/>
                    <a:pt x="115" y="138"/>
                  </a:cubicBezTo>
                  <a:cubicBezTo>
                    <a:pt x="113" y="140"/>
                    <a:pt x="112" y="142"/>
                    <a:pt x="111" y="145"/>
                  </a:cubicBezTo>
                  <a:moveTo>
                    <a:pt x="12" y="139"/>
                  </a:moveTo>
                  <a:cubicBezTo>
                    <a:pt x="11" y="137"/>
                    <a:pt x="11" y="135"/>
                    <a:pt x="10" y="134"/>
                  </a:cubicBezTo>
                  <a:cubicBezTo>
                    <a:pt x="11" y="132"/>
                    <a:pt x="12" y="131"/>
                    <a:pt x="13" y="129"/>
                  </a:cubicBezTo>
                  <a:cubicBezTo>
                    <a:pt x="14" y="130"/>
                    <a:pt x="15" y="131"/>
                    <a:pt x="15" y="132"/>
                  </a:cubicBezTo>
                  <a:cubicBezTo>
                    <a:pt x="14" y="134"/>
                    <a:pt x="13" y="136"/>
                    <a:pt x="12" y="139"/>
                  </a:cubicBezTo>
                  <a:moveTo>
                    <a:pt x="107" y="134"/>
                  </a:moveTo>
                  <a:cubicBezTo>
                    <a:pt x="106" y="133"/>
                    <a:pt x="106" y="131"/>
                    <a:pt x="105" y="130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6" y="128"/>
                    <a:pt x="107" y="126"/>
                    <a:pt x="108" y="124"/>
                  </a:cubicBezTo>
                  <a:cubicBezTo>
                    <a:pt x="108" y="126"/>
                    <a:pt x="109" y="127"/>
                    <a:pt x="110" y="128"/>
                  </a:cubicBezTo>
                  <a:cubicBezTo>
                    <a:pt x="109" y="130"/>
                    <a:pt x="108" y="132"/>
                    <a:pt x="107" y="134"/>
                  </a:cubicBezTo>
                  <a:moveTo>
                    <a:pt x="8" y="129"/>
                  </a:moveTo>
                  <a:cubicBezTo>
                    <a:pt x="8" y="127"/>
                    <a:pt x="7" y="125"/>
                    <a:pt x="7" y="123"/>
                  </a:cubicBezTo>
                  <a:cubicBezTo>
                    <a:pt x="7" y="122"/>
                    <a:pt x="8" y="121"/>
                    <a:pt x="8" y="120"/>
                  </a:cubicBezTo>
                  <a:cubicBezTo>
                    <a:pt x="9" y="122"/>
                    <a:pt x="10" y="123"/>
                    <a:pt x="11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0" y="126"/>
                    <a:pt x="9" y="128"/>
                    <a:pt x="8" y="129"/>
                  </a:cubicBezTo>
                  <a:moveTo>
                    <a:pt x="170" y="124"/>
                  </a:moveTo>
                  <a:cubicBezTo>
                    <a:pt x="169" y="124"/>
                    <a:pt x="169" y="124"/>
                    <a:pt x="168" y="123"/>
                  </a:cubicBezTo>
                  <a:cubicBezTo>
                    <a:pt x="169" y="121"/>
                    <a:pt x="170" y="120"/>
                    <a:pt x="171" y="118"/>
                  </a:cubicBezTo>
                  <a:cubicBezTo>
                    <a:pt x="172" y="119"/>
                    <a:pt x="173" y="119"/>
                    <a:pt x="174" y="119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2" y="122"/>
                    <a:pt x="171" y="123"/>
                    <a:pt x="170" y="124"/>
                  </a:cubicBezTo>
                  <a:moveTo>
                    <a:pt x="103" y="125"/>
                  </a:moveTo>
                  <a:cubicBezTo>
                    <a:pt x="103" y="123"/>
                    <a:pt x="103" y="122"/>
                    <a:pt x="102" y="121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3" y="120"/>
                    <a:pt x="104" y="119"/>
                    <a:pt x="104" y="118"/>
                  </a:cubicBezTo>
                  <a:cubicBezTo>
                    <a:pt x="105" y="119"/>
                    <a:pt x="105" y="119"/>
                    <a:pt x="106" y="120"/>
                  </a:cubicBezTo>
                  <a:cubicBezTo>
                    <a:pt x="105" y="122"/>
                    <a:pt x="104" y="123"/>
                    <a:pt x="103" y="125"/>
                  </a:cubicBezTo>
                  <a:moveTo>
                    <a:pt x="164" y="122"/>
                  </a:moveTo>
                  <a:cubicBezTo>
                    <a:pt x="163" y="121"/>
                    <a:pt x="161" y="121"/>
                    <a:pt x="159" y="120"/>
                  </a:cubicBezTo>
                  <a:cubicBezTo>
                    <a:pt x="160" y="118"/>
                    <a:pt x="161" y="117"/>
                    <a:pt x="162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4" y="116"/>
                    <a:pt x="166" y="116"/>
                    <a:pt x="167" y="117"/>
                  </a:cubicBezTo>
                  <a:cubicBezTo>
                    <a:pt x="166" y="118"/>
                    <a:pt x="165" y="120"/>
                    <a:pt x="164" y="122"/>
                  </a:cubicBezTo>
                  <a:moveTo>
                    <a:pt x="101" y="116"/>
                  </a:moveTo>
                  <a:cubicBezTo>
                    <a:pt x="100" y="115"/>
                    <a:pt x="100" y="115"/>
                    <a:pt x="100" y="114"/>
                  </a:cubicBezTo>
                  <a:cubicBezTo>
                    <a:pt x="100" y="113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1" y="114"/>
                    <a:pt x="101" y="115"/>
                    <a:pt x="101" y="116"/>
                  </a:cubicBezTo>
                  <a:moveTo>
                    <a:pt x="156" y="118"/>
                  </a:moveTo>
                  <a:cubicBezTo>
                    <a:pt x="154" y="117"/>
                    <a:pt x="151" y="116"/>
                    <a:pt x="149" y="115"/>
                  </a:cubicBezTo>
                  <a:cubicBezTo>
                    <a:pt x="150" y="114"/>
                    <a:pt x="150" y="113"/>
                    <a:pt x="151" y="111"/>
                  </a:cubicBezTo>
                  <a:cubicBezTo>
                    <a:pt x="154" y="112"/>
                    <a:pt x="156" y="113"/>
                    <a:pt x="158" y="114"/>
                  </a:cubicBezTo>
                  <a:cubicBezTo>
                    <a:pt x="157" y="115"/>
                    <a:pt x="156" y="117"/>
                    <a:pt x="156" y="118"/>
                  </a:cubicBezTo>
                  <a:moveTo>
                    <a:pt x="6" y="117"/>
                  </a:moveTo>
                  <a:cubicBezTo>
                    <a:pt x="5" y="115"/>
                    <a:pt x="5" y="112"/>
                    <a:pt x="5" y="110"/>
                  </a:cubicBezTo>
                  <a:cubicBezTo>
                    <a:pt x="5" y="112"/>
                    <a:pt x="6" y="114"/>
                    <a:pt x="6" y="115"/>
                  </a:cubicBezTo>
                  <a:cubicBezTo>
                    <a:pt x="6" y="116"/>
                    <a:pt x="6" y="117"/>
                    <a:pt x="6" y="117"/>
                  </a:cubicBezTo>
                  <a:moveTo>
                    <a:pt x="145" y="114"/>
                  </a:moveTo>
                  <a:cubicBezTo>
                    <a:pt x="144" y="113"/>
                    <a:pt x="144" y="113"/>
                    <a:pt x="143" y="113"/>
                  </a:cubicBezTo>
                  <a:cubicBezTo>
                    <a:pt x="143" y="112"/>
                    <a:pt x="144" y="110"/>
                    <a:pt x="144" y="109"/>
                  </a:cubicBezTo>
                  <a:cubicBezTo>
                    <a:pt x="145" y="109"/>
                    <a:pt x="146" y="110"/>
                    <a:pt x="147" y="110"/>
                  </a:cubicBezTo>
                  <a:cubicBezTo>
                    <a:pt x="147" y="111"/>
                    <a:pt x="146" y="113"/>
                    <a:pt x="145" y="114"/>
                  </a:cubicBezTo>
                  <a:moveTo>
                    <a:pt x="139" y="111"/>
                  </a:moveTo>
                  <a:cubicBezTo>
                    <a:pt x="137" y="110"/>
                    <a:pt x="135" y="110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8"/>
                    <a:pt x="134" y="107"/>
                    <a:pt x="134" y="106"/>
                  </a:cubicBezTo>
                  <a:cubicBezTo>
                    <a:pt x="136" y="106"/>
                    <a:pt x="139" y="107"/>
                    <a:pt x="141" y="108"/>
                  </a:cubicBezTo>
                  <a:cubicBezTo>
                    <a:pt x="140" y="109"/>
                    <a:pt x="140" y="110"/>
                    <a:pt x="139" y="111"/>
                  </a:cubicBezTo>
                  <a:moveTo>
                    <a:pt x="177" y="135"/>
                  </a:moveTo>
                  <a:cubicBezTo>
                    <a:pt x="177" y="130"/>
                    <a:pt x="178" y="125"/>
                    <a:pt x="178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80" y="114"/>
                    <a:pt x="181" y="109"/>
                    <a:pt x="182" y="103"/>
                  </a:cubicBezTo>
                  <a:cubicBezTo>
                    <a:pt x="182" y="114"/>
                    <a:pt x="181" y="125"/>
                    <a:pt x="177" y="135"/>
                  </a:cubicBezTo>
                  <a:moveTo>
                    <a:pt x="129" y="107"/>
                  </a:moveTo>
                  <a:cubicBezTo>
                    <a:pt x="128" y="106"/>
                    <a:pt x="126" y="106"/>
                    <a:pt x="125" y="105"/>
                  </a:cubicBezTo>
                  <a:cubicBezTo>
                    <a:pt x="126" y="104"/>
                    <a:pt x="126" y="104"/>
                    <a:pt x="126" y="103"/>
                  </a:cubicBezTo>
                  <a:cubicBezTo>
                    <a:pt x="128" y="103"/>
                    <a:pt x="129" y="104"/>
                    <a:pt x="131" y="104"/>
                  </a:cubicBezTo>
                  <a:cubicBezTo>
                    <a:pt x="130" y="105"/>
                    <a:pt x="130" y="106"/>
                    <a:pt x="129" y="107"/>
                  </a:cubicBezTo>
                  <a:moveTo>
                    <a:pt x="98" y="109"/>
                  </a:moveTo>
                  <a:cubicBezTo>
                    <a:pt x="97" y="106"/>
                    <a:pt x="97" y="104"/>
                    <a:pt x="96" y="102"/>
                  </a:cubicBezTo>
                  <a:cubicBezTo>
                    <a:pt x="97" y="104"/>
                    <a:pt x="98" y="106"/>
                    <a:pt x="99" y="107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98" y="108"/>
                    <a:pt x="98" y="108"/>
                    <a:pt x="98" y="109"/>
                  </a:cubicBezTo>
                  <a:moveTo>
                    <a:pt x="121" y="104"/>
                  </a:moveTo>
                  <a:cubicBezTo>
                    <a:pt x="120" y="103"/>
                    <a:pt x="118" y="102"/>
                    <a:pt x="117" y="102"/>
                  </a:cubicBezTo>
                  <a:cubicBezTo>
                    <a:pt x="117" y="101"/>
                    <a:pt x="117" y="100"/>
                    <a:pt x="117" y="100"/>
                  </a:cubicBezTo>
                  <a:cubicBezTo>
                    <a:pt x="119" y="100"/>
                    <a:pt x="121" y="101"/>
                    <a:pt x="123" y="102"/>
                  </a:cubicBezTo>
                  <a:cubicBezTo>
                    <a:pt x="122" y="102"/>
                    <a:pt x="122" y="103"/>
                    <a:pt x="121" y="104"/>
                  </a:cubicBezTo>
                  <a:moveTo>
                    <a:pt x="129" y="157"/>
                  </a:moveTo>
                  <a:cubicBezTo>
                    <a:pt x="129" y="156"/>
                    <a:pt x="129" y="156"/>
                    <a:pt x="129" y="156"/>
                  </a:cubicBezTo>
                  <a:cubicBezTo>
                    <a:pt x="128" y="154"/>
                    <a:pt x="126" y="150"/>
                    <a:pt x="124" y="146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18" y="135"/>
                    <a:pt x="111" y="123"/>
                    <a:pt x="105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3" y="106"/>
                    <a:pt x="100" y="102"/>
                    <a:pt x="98" y="98"/>
                  </a:cubicBezTo>
                  <a:cubicBezTo>
                    <a:pt x="101" y="99"/>
                    <a:pt x="103" y="100"/>
                    <a:pt x="106" y="101"/>
                  </a:cubicBezTo>
                  <a:cubicBezTo>
                    <a:pt x="115" y="105"/>
                    <a:pt x="127" y="110"/>
                    <a:pt x="138" y="115"/>
                  </a:cubicBezTo>
                  <a:cubicBezTo>
                    <a:pt x="138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9" y="120"/>
                    <a:pt x="158" y="123"/>
                    <a:pt x="164" y="126"/>
                  </a:cubicBezTo>
                  <a:cubicBezTo>
                    <a:pt x="164" y="126"/>
                    <a:pt x="164" y="126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6" y="127"/>
                    <a:pt x="167" y="127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9"/>
                    <a:pt x="168" y="130"/>
                    <a:pt x="168" y="130"/>
                  </a:cubicBezTo>
                  <a:cubicBezTo>
                    <a:pt x="167" y="132"/>
                    <a:pt x="165" y="134"/>
                    <a:pt x="163" y="136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55" y="144"/>
                    <a:pt x="144" y="152"/>
                    <a:pt x="129" y="157"/>
                  </a:cubicBezTo>
                  <a:moveTo>
                    <a:pt x="113" y="100"/>
                  </a:moveTo>
                  <a:cubicBezTo>
                    <a:pt x="112" y="100"/>
                    <a:pt x="111" y="99"/>
                    <a:pt x="110" y="99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7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12" y="98"/>
                    <a:pt x="113" y="98"/>
                    <a:pt x="114" y="98"/>
                  </a:cubicBezTo>
                  <a:cubicBezTo>
                    <a:pt x="113" y="99"/>
                    <a:pt x="113" y="100"/>
                    <a:pt x="113" y="100"/>
                  </a:cubicBezTo>
                  <a:moveTo>
                    <a:pt x="106" y="97"/>
                  </a:moveTo>
                  <a:cubicBezTo>
                    <a:pt x="103" y="96"/>
                    <a:pt x="100" y="94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9" y="93"/>
                    <a:pt x="102" y="94"/>
                    <a:pt x="107" y="96"/>
                  </a:cubicBezTo>
                  <a:cubicBezTo>
                    <a:pt x="106" y="96"/>
                    <a:pt x="106" y="97"/>
                    <a:pt x="106" y="97"/>
                  </a:cubicBezTo>
                  <a:moveTo>
                    <a:pt x="98" y="89"/>
                  </a:moveTo>
                  <a:cubicBezTo>
                    <a:pt x="98" y="87"/>
                    <a:pt x="98" y="85"/>
                    <a:pt x="98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100" y="82"/>
                    <a:pt x="102" y="81"/>
                    <a:pt x="106" y="79"/>
                  </a:cubicBezTo>
                  <a:cubicBezTo>
                    <a:pt x="104" y="82"/>
                    <a:pt x="103" y="85"/>
                    <a:pt x="103" y="88"/>
                  </a:cubicBezTo>
                  <a:cubicBezTo>
                    <a:pt x="101" y="88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moveTo>
                    <a:pt x="107" y="86"/>
                  </a:moveTo>
                  <a:cubicBezTo>
                    <a:pt x="108" y="83"/>
                    <a:pt x="109" y="80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3" y="74"/>
                    <a:pt x="116" y="73"/>
                    <a:pt x="118" y="71"/>
                  </a:cubicBezTo>
                  <a:cubicBezTo>
                    <a:pt x="117" y="75"/>
                    <a:pt x="115" y="79"/>
                    <a:pt x="114" y="83"/>
                  </a:cubicBezTo>
                  <a:cubicBezTo>
                    <a:pt x="113" y="84"/>
                    <a:pt x="112" y="84"/>
                    <a:pt x="111" y="84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109" y="86"/>
                    <a:pt x="108" y="86"/>
                    <a:pt x="107" y="86"/>
                  </a:cubicBezTo>
                  <a:moveTo>
                    <a:pt x="123" y="85"/>
                  </a:moveTo>
                  <a:cubicBezTo>
                    <a:pt x="124" y="85"/>
                    <a:pt x="124" y="85"/>
                    <a:pt x="124" y="84"/>
                  </a:cubicBezTo>
                  <a:cubicBezTo>
                    <a:pt x="129" y="83"/>
                    <a:pt x="134" y="81"/>
                    <a:pt x="140" y="79"/>
                  </a:cubicBezTo>
                  <a:cubicBezTo>
                    <a:pt x="153" y="73"/>
                    <a:pt x="167" y="68"/>
                    <a:pt x="178" y="66"/>
                  </a:cubicBezTo>
                  <a:cubicBezTo>
                    <a:pt x="179" y="72"/>
                    <a:pt x="180" y="79"/>
                    <a:pt x="180" y="86"/>
                  </a:cubicBezTo>
                  <a:cubicBezTo>
                    <a:pt x="180" y="96"/>
                    <a:pt x="178" y="106"/>
                    <a:pt x="176" y="115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69" y="113"/>
                    <a:pt x="161" y="110"/>
                    <a:pt x="151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45" y="105"/>
                    <a:pt x="139" y="103"/>
                    <a:pt x="134" y="101"/>
                  </a:cubicBezTo>
                  <a:cubicBezTo>
                    <a:pt x="128" y="99"/>
                    <a:pt x="123" y="97"/>
                    <a:pt x="118" y="96"/>
                  </a:cubicBezTo>
                  <a:cubicBezTo>
                    <a:pt x="118" y="95"/>
                    <a:pt x="117" y="95"/>
                    <a:pt x="117" y="95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16" y="95"/>
                    <a:pt x="115" y="95"/>
                  </a:cubicBezTo>
                  <a:cubicBezTo>
                    <a:pt x="114" y="94"/>
                    <a:pt x="113" y="94"/>
                    <a:pt x="112" y="94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2"/>
                    <a:pt x="110" y="92"/>
                    <a:pt x="110" y="92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08" y="92"/>
                    <a:pt x="106" y="92"/>
                    <a:pt x="105" y="91"/>
                  </a:cubicBezTo>
                  <a:cubicBezTo>
                    <a:pt x="110" y="90"/>
                    <a:pt x="116" y="88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moveTo>
                    <a:pt x="119" y="81"/>
                  </a:moveTo>
                  <a:cubicBezTo>
                    <a:pt x="120" y="77"/>
                    <a:pt x="122" y="73"/>
                    <a:pt x="123" y="69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5" y="67"/>
                    <a:pt x="126" y="66"/>
                    <a:pt x="128" y="65"/>
                  </a:cubicBezTo>
                  <a:cubicBezTo>
                    <a:pt x="126" y="70"/>
                    <a:pt x="124" y="75"/>
                    <a:pt x="122" y="79"/>
                  </a:cubicBezTo>
                  <a:cubicBezTo>
                    <a:pt x="121" y="80"/>
                    <a:pt x="120" y="80"/>
                    <a:pt x="119" y="81"/>
                  </a:cubicBezTo>
                  <a:moveTo>
                    <a:pt x="127" y="77"/>
                  </a:moveTo>
                  <a:cubicBezTo>
                    <a:pt x="129" y="73"/>
                    <a:pt x="131" y="69"/>
                    <a:pt x="133" y="65"/>
                  </a:cubicBezTo>
                  <a:cubicBezTo>
                    <a:pt x="133" y="64"/>
                    <a:pt x="133" y="63"/>
                    <a:pt x="132" y="63"/>
                  </a:cubicBezTo>
                  <a:cubicBezTo>
                    <a:pt x="134" y="62"/>
                    <a:pt x="136" y="61"/>
                    <a:pt x="138" y="60"/>
                  </a:cubicBezTo>
                  <a:cubicBezTo>
                    <a:pt x="136" y="65"/>
                    <a:pt x="134" y="70"/>
                    <a:pt x="132" y="75"/>
                  </a:cubicBezTo>
                  <a:cubicBezTo>
                    <a:pt x="130" y="76"/>
                    <a:pt x="129" y="76"/>
                    <a:pt x="127" y="77"/>
                  </a:cubicBezTo>
                  <a:moveTo>
                    <a:pt x="137" y="72"/>
                  </a:moveTo>
                  <a:cubicBezTo>
                    <a:pt x="139" y="67"/>
                    <a:pt x="141" y="62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6" y="55"/>
                    <a:pt x="148" y="54"/>
                    <a:pt x="150" y="53"/>
                  </a:cubicBezTo>
                  <a:cubicBezTo>
                    <a:pt x="149" y="58"/>
                    <a:pt x="147" y="63"/>
                    <a:pt x="146" y="68"/>
                  </a:cubicBezTo>
                  <a:cubicBezTo>
                    <a:pt x="143" y="70"/>
                    <a:pt x="140" y="71"/>
                    <a:pt x="137" y="72"/>
                  </a:cubicBezTo>
                  <a:moveTo>
                    <a:pt x="151" y="66"/>
                  </a:moveTo>
                  <a:cubicBezTo>
                    <a:pt x="152" y="61"/>
                    <a:pt x="154" y="55"/>
                    <a:pt x="155" y="50"/>
                  </a:cubicBezTo>
                  <a:cubicBezTo>
                    <a:pt x="157" y="49"/>
                    <a:pt x="159" y="48"/>
                    <a:pt x="161" y="47"/>
                  </a:cubicBezTo>
                  <a:cubicBezTo>
                    <a:pt x="159" y="52"/>
                    <a:pt x="157" y="57"/>
                    <a:pt x="155" y="63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5" y="64"/>
                    <a:pt x="155" y="64"/>
                    <a:pt x="155" y="64"/>
                  </a:cubicBezTo>
                  <a:cubicBezTo>
                    <a:pt x="154" y="65"/>
                    <a:pt x="152" y="65"/>
                    <a:pt x="151" y="66"/>
                  </a:cubicBezTo>
                  <a:moveTo>
                    <a:pt x="168" y="58"/>
                  </a:moveTo>
                  <a:cubicBezTo>
                    <a:pt x="170" y="53"/>
                    <a:pt x="172" y="48"/>
                    <a:pt x="174" y="43"/>
                  </a:cubicBezTo>
                  <a:cubicBezTo>
                    <a:pt x="172" y="47"/>
                    <a:pt x="171" y="52"/>
                    <a:pt x="171" y="57"/>
                  </a:cubicBezTo>
                  <a:cubicBezTo>
                    <a:pt x="170" y="57"/>
                    <a:pt x="169" y="57"/>
                    <a:pt x="168" y="58"/>
                  </a:cubicBezTo>
                  <a:moveTo>
                    <a:pt x="160" y="62"/>
                  </a:moveTo>
                  <a:cubicBezTo>
                    <a:pt x="162" y="56"/>
                    <a:pt x="164" y="50"/>
                    <a:pt x="166" y="44"/>
                  </a:cubicBezTo>
                  <a:cubicBezTo>
                    <a:pt x="167" y="44"/>
                    <a:pt x="168" y="43"/>
                    <a:pt x="169" y="43"/>
                  </a:cubicBezTo>
                  <a:cubicBezTo>
                    <a:pt x="168" y="49"/>
                    <a:pt x="166" y="54"/>
                    <a:pt x="163" y="60"/>
                  </a:cubicBezTo>
                  <a:cubicBezTo>
                    <a:pt x="162" y="61"/>
                    <a:pt x="161" y="61"/>
                    <a:pt x="160" y="62"/>
                  </a:cubicBezTo>
                  <a:moveTo>
                    <a:pt x="46" y="152"/>
                  </a:moveTo>
                  <a:cubicBezTo>
                    <a:pt x="41" y="149"/>
                    <a:pt x="35" y="145"/>
                    <a:pt x="29" y="141"/>
                  </a:cubicBezTo>
                  <a:cubicBezTo>
                    <a:pt x="21" y="135"/>
                    <a:pt x="15" y="126"/>
                    <a:pt x="11" y="116"/>
                  </a:cubicBezTo>
                  <a:cubicBezTo>
                    <a:pt x="11" y="115"/>
                    <a:pt x="11" y="114"/>
                    <a:pt x="10" y="114"/>
                  </a:cubicBezTo>
                  <a:cubicBezTo>
                    <a:pt x="7" y="106"/>
                    <a:pt x="6" y="98"/>
                    <a:pt x="6" y="90"/>
                  </a:cubicBezTo>
                  <a:cubicBezTo>
                    <a:pt x="6" y="90"/>
                    <a:pt x="6" y="89"/>
                    <a:pt x="6" y="89"/>
                  </a:cubicBezTo>
                  <a:cubicBezTo>
                    <a:pt x="6" y="88"/>
                    <a:pt x="6" y="88"/>
                    <a:pt x="6" y="87"/>
                  </a:cubicBezTo>
                  <a:cubicBezTo>
                    <a:pt x="6" y="73"/>
                    <a:pt x="10" y="59"/>
                    <a:pt x="18" y="48"/>
                  </a:cubicBezTo>
                  <a:cubicBezTo>
                    <a:pt x="33" y="26"/>
                    <a:pt x="60" y="13"/>
                    <a:pt x="90" y="11"/>
                  </a:cubicBezTo>
                  <a:cubicBezTo>
                    <a:pt x="89" y="12"/>
                    <a:pt x="89" y="15"/>
                    <a:pt x="89" y="17"/>
                  </a:cubicBezTo>
                  <a:cubicBezTo>
                    <a:pt x="89" y="31"/>
                    <a:pt x="89" y="54"/>
                    <a:pt x="89" y="71"/>
                  </a:cubicBezTo>
                  <a:cubicBezTo>
                    <a:pt x="89" y="81"/>
                    <a:pt x="89" y="88"/>
                    <a:pt x="89" y="91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0" y="95"/>
                    <a:pt x="92" y="104"/>
                    <a:pt x="96" y="114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5" y="115"/>
                    <a:pt x="95" y="117"/>
                    <a:pt x="96" y="117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9" y="124"/>
                    <a:pt x="102" y="132"/>
                    <a:pt x="105" y="140"/>
                  </a:cubicBezTo>
                  <a:cubicBezTo>
                    <a:pt x="104" y="140"/>
                    <a:pt x="105" y="141"/>
                    <a:pt x="105" y="141"/>
                  </a:cubicBezTo>
                  <a:cubicBezTo>
                    <a:pt x="108" y="149"/>
                    <a:pt x="110" y="156"/>
                    <a:pt x="113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1" y="161"/>
                  </a:cubicBezTo>
                  <a:cubicBezTo>
                    <a:pt x="111" y="161"/>
                    <a:pt x="111" y="161"/>
                    <a:pt x="110" y="162"/>
                  </a:cubicBezTo>
                  <a:cubicBezTo>
                    <a:pt x="104" y="163"/>
                    <a:pt x="98" y="163"/>
                    <a:pt x="92" y="163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1" y="163"/>
                    <a:pt x="90" y="163"/>
                    <a:pt x="90" y="162"/>
                  </a:cubicBezTo>
                  <a:cubicBezTo>
                    <a:pt x="90" y="162"/>
                    <a:pt x="89" y="162"/>
                    <a:pt x="89" y="162"/>
                  </a:cubicBezTo>
                  <a:cubicBezTo>
                    <a:pt x="89" y="162"/>
                    <a:pt x="88" y="163"/>
                    <a:pt x="88" y="163"/>
                  </a:cubicBezTo>
                  <a:cubicBezTo>
                    <a:pt x="82" y="163"/>
                    <a:pt x="77" y="162"/>
                    <a:pt x="71" y="161"/>
                  </a:cubicBezTo>
                  <a:cubicBezTo>
                    <a:pt x="71" y="161"/>
                    <a:pt x="71" y="160"/>
                    <a:pt x="71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9" y="160"/>
                    <a:pt x="69" y="160"/>
                    <a:pt x="68" y="160"/>
                  </a:cubicBezTo>
                  <a:cubicBezTo>
                    <a:pt x="62" y="159"/>
                    <a:pt x="55" y="156"/>
                    <a:pt x="49" y="153"/>
                  </a:cubicBezTo>
                  <a:cubicBezTo>
                    <a:pt x="49" y="153"/>
                    <a:pt x="48" y="153"/>
                    <a:pt x="48" y="152"/>
                  </a:cubicBezTo>
                  <a:cubicBezTo>
                    <a:pt x="48" y="152"/>
                    <a:pt x="47" y="152"/>
                    <a:pt x="47" y="152"/>
                  </a:cubicBezTo>
                  <a:cubicBezTo>
                    <a:pt x="47" y="152"/>
                    <a:pt x="47" y="152"/>
                    <a:pt x="46" y="152"/>
                  </a:cubicBezTo>
                  <a:moveTo>
                    <a:pt x="99" y="78"/>
                  </a:moveTo>
                  <a:cubicBezTo>
                    <a:pt x="101" y="51"/>
                    <a:pt x="104" y="32"/>
                    <a:pt x="108" y="4"/>
                  </a:cubicBezTo>
                  <a:cubicBezTo>
                    <a:pt x="111" y="4"/>
                    <a:pt x="114" y="4"/>
                    <a:pt x="117" y="5"/>
                  </a:cubicBezTo>
                  <a:cubicBezTo>
                    <a:pt x="138" y="7"/>
                    <a:pt x="158" y="15"/>
                    <a:pt x="170" y="29"/>
                  </a:cubicBezTo>
                  <a:cubicBezTo>
                    <a:pt x="172" y="32"/>
                    <a:pt x="173" y="34"/>
                    <a:pt x="174" y="36"/>
                  </a:cubicBezTo>
                  <a:cubicBezTo>
                    <a:pt x="172" y="37"/>
                    <a:pt x="168" y="39"/>
                    <a:pt x="165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1"/>
                    <a:pt x="163" y="41"/>
                  </a:cubicBezTo>
                  <a:cubicBezTo>
                    <a:pt x="151" y="47"/>
                    <a:pt x="138" y="55"/>
                    <a:pt x="126" y="62"/>
                  </a:cubicBezTo>
                  <a:cubicBezTo>
                    <a:pt x="117" y="67"/>
                    <a:pt x="110" y="72"/>
                    <a:pt x="105" y="75"/>
                  </a:cubicBezTo>
                  <a:cubicBezTo>
                    <a:pt x="102" y="76"/>
                    <a:pt x="100" y="77"/>
                    <a:pt x="99" y="78"/>
                  </a:cubicBezTo>
                  <a:moveTo>
                    <a:pt x="107" y="0"/>
                  </a:moveTo>
                  <a:cubicBezTo>
                    <a:pt x="106" y="0"/>
                    <a:pt x="106" y="0"/>
                    <a:pt x="105" y="1"/>
                  </a:cubicBezTo>
                  <a:cubicBezTo>
                    <a:pt x="105" y="1"/>
                    <a:pt x="104" y="2"/>
                    <a:pt x="104" y="3"/>
                  </a:cubicBezTo>
                  <a:cubicBezTo>
                    <a:pt x="101" y="32"/>
                    <a:pt x="97" y="50"/>
                    <a:pt x="95" y="79"/>
                  </a:cubicBezTo>
                  <a:cubicBezTo>
                    <a:pt x="95" y="79"/>
                    <a:pt x="94" y="80"/>
                    <a:pt x="94" y="80"/>
                  </a:cubicBezTo>
                  <a:cubicBezTo>
                    <a:pt x="94" y="83"/>
                    <a:pt x="94" y="88"/>
                    <a:pt x="94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88"/>
                    <a:pt x="92" y="81"/>
                    <a:pt x="92" y="71"/>
                  </a:cubicBezTo>
                  <a:cubicBezTo>
                    <a:pt x="92" y="60"/>
                    <a:pt x="93" y="46"/>
                    <a:pt x="93" y="33"/>
                  </a:cubicBezTo>
                  <a:cubicBezTo>
                    <a:pt x="93" y="27"/>
                    <a:pt x="93" y="22"/>
                    <a:pt x="93" y="18"/>
                  </a:cubicBezTo>
                  <a:cubicBezTo>
                    <a:pt x="93" y="13"/>
                    <a:pt x="94" y="10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1" y="9"/>
                    <a:pt x="31" y="22"/>
                    <a:pt x="14" y="46"/>
                  </a:cubicBezTo>
                  <a:cubicBezTo>
                    <a:pt x="6" y="58"/>
                    <a:pt x="2" y="74"/>
                    <a:pt x="2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5"/>
                    <a:pt x="0" y="99"/>
                    <a:pt x="0" y="104"/>
                  </a:cubicBezTo>
                  <a:cubicBezTo>
                    <a:pt x="0" y="111"/>
                    <a:pt x="1" y="117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4"/>
                    <a:pt x="2" y="125"/>
                    <a:pt x="3" y="126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4" y="129"/>
                    <a:pt x="5" y="131"/>
                    <a:pt x="6" y="134"/>
                  </a:cubicBezTo>
                  <a:cubicBezTo>
                    <a:pt x="6" y="134"/>
                    <a:pt x="6" y="135"/>
                    <a:pt x="6" y="135"/>
                  </a:cubicBezTo>
                  <a:cubicBezTo>
                    <a:pt x="8" y="138"/>
                    <a:pt x="9" y="140"/>
                    <a:pt x="10" y="143"/>
                  </a:cubicBezTo>
                  <a:cubicBezTo>
                    <a:pt x="10" y="144"/>
                    <a:pt x="10" y="145"/>
                    <a:pt x="11" y="145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2" y="147"/>
                    <a:pt x="13" y="149"/>
                    <a:pt x="14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1"/>
                    <a:pt x="15" y="152"/>
                    <a:pt x="16" y="152"/>
                  </a:cubicBezTo>
                  <a:cubicBezTo>
                    <a:pt x="17" y="154"/>
                    <a:pt x="19" y="156"/>
                    <a:pt x="20" y="158"/>
                  </a:cubicBezTo>
                  <a:cubicBezTo>
                    <a:pt x="20" y="159"/>
                    <a:pt x="21" y="160"/>
                    <a:pt x="21" y="161"/>
                  </a:cubicBezTo>
                  <a:cubicBezTo>
                    <a:pt x="22" y="161"/>
                    <a:pt x="22" y="161"/>
                    <a:pt x="22" y="161"/>
                  </a:cubicBezTo>
                  <a:cubicBezTo>
                    <a:pt x="23" y="161"/>
                    <a:pt x="24" y="162"/>
                    <a:pt x="24" y="163"/>
                  </a:cubicBezTo>
                  <a:cubicBezTo>
                    <a:pt x="29" y="168"/>
                    <a:pt x="36" y="174"/>
                    <a:pt x="46" y="179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1"/>
                    <a:pt x="47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51" y="182"/>
                    <a:pt x="54" y="183"/>
                    <a:pt x="57" y="184"/>
                  </a:cubicBezTo>
                  <a:cubicBezTo>
                    <a:pt x="57" y="185"/>
                    <a:pt x="58" y="186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60" y="186"/>
                    <a:pt x="61" y="186"/>
                    <a:pt x="61" y="186"/>
                  </a:cubicBezTo>
                  <a:cubicBezTo>
                    <a:pt x="63" y="186"/>
                    <a:pt x="65" y="187"/>
                    <a:pt x="68" y="187"/>
                  </a:cubicBezTo>
                  <a:cubicBezTo>
                    <a:pt x="68" y="188"/>
                    <a:pt x="68" y="189"/>
                    <a:pt x="69" y="190"/>
                  </a:cubicBezTo>
                  <a:cubicBezTo>
                    <a:pt x="69" y="190"/>
                    <a:pt x="70" y="190"/>
                    <a:pt x="70" y="190"/>
                  </a:cubicBezTo>
                  <a:cubicBezTo>
                    <a:pt x="71" y="190"/>
                    <a:pt x="71" y="189"/>
                    <a:pt x="72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4" y="189"/>
                    <a:pt x="76" y="189"/>
                    <a:pt x="78" y="189"/>
                  </a:cubicBezTo>
                  <a:cubicBezTo>
                    <a:pt x="79" y="189"/>
                    <a:pt x="79" y="190"/>
                    <a:pt x="79" y="190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81" y="190"/>
                    <a:pt x="81" y="190"/>
                    <a:pt x="82" y="189"/>
                  </a:cubicBezTo>
                  <a:cubicBezTo>
                    <a:pt x="84" y="190"/>
                    <a:pt x="87" y="190"/>
                    <a:pt x="89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93" y="190"/>
                    <a:pt x="97" y="189"/>
                    <a:pt x="100" y="189"/>
                  </a:cubicBezTo>
                  <a:cubicBezTo>
                    <a:pt x="100" y="190"/>
                    <a:pt x="101" y="190"/>
                    <a:pt x="102" y="190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103" y="190"/>
                    <a:pt x="103" y="190"/>
                    <a:pt x="104" y="189"/>
                  </a:cubicBezTo>
                  <a:cubicBezTo>
                    <a:pt x="104" y="189"/>
                    <a:pt x="104" y="189"/>
                    <a:pt x="104" y="189"/>
                  </a:cubicBezTo>
                  <a:cubicBezTo>
                    <a:pt x="108" y="188"/>
                    <a:pt x="111" y="188"/>
                    <a:pt x="115" y="187"/>
                  </a:cubicBezTo>
                  <a:cubicBezTo>
                    <a:pt x="116" y="187"/>
                    <a:pt x="117" y="186"/>
                    <a:pt x="117" y="185"/>
                  </a:cubicBezTo>
                  <a:cubicBezTo>
                    <a:pt x="117" y="184"/>
                    <a:pt x="117" y="184"/>
                    <a:pt x="116" y="184"/>
                  </a:cubicBezTo>
                  <a:cubicBezTo>
                    <a:pt x="117" y="181"/>
                    <a:pt x="117" y="178"/>
                    <a:pt x="117" y="175"/>
                  </a:cubicBezTo>
                  <a:cubicBezTo>
                    <a:pt x="118" y="176"/>
                    <a:pt x="118" y="177"/>
                    <a:pt x="119" y="178"/>
                  </a:cubicBezTo>
                  <a:cubicBezTo>
                    <a:pt x="121" y="180"/>
                    <a:pt x="122" y="182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31" y="183"/>
                    <a:pt x="135" y="181"/>
                    <a:pt x="139" y="179"/>
                  </a:cubicBezTo>
                  <a:cubicBezTo>
                    <a:pt x="139" y="179"/>
                    <a:pt x="139" y="179"/>
                    <a:pt x="140" y="178"/>
                  </a:cubicBezTo>
                  <a:cubicBezTo>
                    <a:pt x="142" y="177"/>
                    <a:pt x="144" y="176"/>
                    <a:pt x="147" y="174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148" y="174"/>
                    <a:pt x="148" y="174"/>
                    <a:pt x="149" y="173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58" y="166"/>
                    <a:pt x="166" y="159"/>
                    <a:pt x="170" y="149"/>
                  </a:cubicBezTo>
                  <a:cubicBezTo>
                    <a:pt x="171" y="149"/>
                    <a:pt x="171" y="149"/>
                    <a:pt x="171" y="149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1" y="148"/>
                    <a:pt x="171" y="148"/>
                    <a:pt x="172" y="147"/>
                  </a:cubicBezTo>
                  <a:cubicBezTo>
                    <a:pt x="172" y="145"/>
                    <a:pt x="172" y="142"/>
                    <a:pt x="173" y="139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3" y="140"/>
                    <a:pt x="173" y="141"/>
                    <a:pt x="174" y="141"/>
                  </a:cubicBezTo>
                  <a:cubicBezTo>
                    <a:pt x="175" y="142"/>
                    <a:pt x="175" y="142"/>
                    <a:pt x="176" y="142"/>
                  </a:cubicBezTo>
                  <a:cubicBezTo>
                    <a:pt x="176" y="142"/>
                    <a:pt x="177" y="142"/>
                    <a:pt x="177" y="142"/>
                  </a:cubicBezTo>
                  <a:cubicBezTo>
                    <a:pt x="178" y="142"/>
                    <a:pt x="178" y="141"/>
                    <a:pt x="179" y="141"/>
                  </a:cubicBezTo>
                  <a:cubicBezTo>
                    <a:pt x="184" y="129"/>
                    <a:pt x="186" y="116"/>
                    <a:pt x="186" y="103"/>
                  </a:cubicBezTo>
                  <a:cubicBezTo>
                    <a:pt x="186" y="103"/>
                    <a:pt x="186" y="102"/>
                    <a:pt x="186" y="102"/>
                  </a:cubicBezTo>
                  <a:cubicBezTo>
                    <a:pt x="186" y="89"/>
                    <a:pt x="184" y="76"/>
                    <a:pt x="182" y="63"/>
                  </a:cubicBezTo>
                  <a:cubicBezTo>
                    <a:pt x="182" y="62"/>
                    <a:pt x="181" y="62"/>
                    <a:pt x="180" y="62"/>
                  </a:cubicBezTo>
                  <a:cubicBezTo>
                    <a:pt x="180" y="61"/>
                    <a:pt x="180" y="61"/>
                    <a:pt x="179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1" y="63"/>
                    <a:pt x="162" y="66"/>
                    <a:pt x="152" y="70"/>
                  </a:cubicBezTo>
                  <a:cubicBezTo>
                    <a:pt x="160" y="66"/>
                    <a:pt x="167" y="63"/>
                    <a:pt x="173" y="60"/>
                  </a:cubicBezTo>
                  <a:cubicBezTo>
                    <a:pt x="174" y="60"/>
                    <a:pt x="174" y="59"/>
                    <a:pt x="174" y="58"/>
                  </a:cubicBezTo>
                  <a:cubicBezTo>
                    <a:pt x="175" y="52"/>
                    <a:pt x="177" y="46"/>
                    <a:pt x="178" y="39"/>
                  </a:cubicBezTo>
                  <a:cubicBezTo>
                    <a:pt x="179" y="39"/>
                    <a:pt x="180" y="38"/>
                    <a:pt x="179" y="37"/>
                  </a:cubicBezTo>
                  <a:cubicBezTo>
                    <a:pt x="177" y="33"/>
                    <a:pt x="175" y="30"/>
                    <a:pt x="173" y="27"/>
                  </a:cubicBezTo>
                  <a:cubicBezTo>
                    <a:pt x="160" y="11"/>
                    <a:pt x="139" y="3"/>
                    <a:pt x="118" y="1"/>
                  </a:cubicBezTo>
                  <a:cubicBezTo>
                    <a:pt x="114" y="0"/>
                    <a:pt x="111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8" name="Freeform 762"/>
            <p:cNvSpPr>
              <a:spLocks noEditPoints="1"/>
            </p:cNvSpPr>
            <p:nvPr/>
          </p:nvSpPr>
          <p:spPr bwMode="auto">
            <a:xfrm>
              <a:off x="4730" y="1107"/>
              <a:ext cx="50" cy="64"/>
            </a:xfrm>
            <a:custGeom>
              <a:avLst/>
              <a:gdLst>
                <a:gd name="T0" fmla="*/ 9 w 21"/>
                <a:gd name="T1" fmla="*/ 24 h 27"/>
                <a:gd name="T2" fmla="*/ 9 w 21"/>
                <a:gd name="T3" fmla="*/ 24 h 27"/>
                <a:gd name="T4" fmla="*/ 6 w 21"/>
                <a:gd name="T5" fmla="*/ 23 h 27"/>
                <a:gd name="T6" fmla="*/ 4 w 21"/>
                <a:gd name="T7" fmla="*/ 21 h 27"/>
                <a:gd name="T8" fmla="*/ 4 w 21"/>
                <a:gd name="T9" fmla="*/ 20 h 27"/>
                <a:gd name="T10" fmla="*/ 5 w 21"/>
                <a:gd name="T11" fmla="*/ 20 h 27"/>
                <a:gd name="T12" fmla="*/ 10 w 21"/>
                <a:gd name="T13" fmla="*/ 12 h 27"/>
                <a:gd name="T14" fmla="*/ 13 w 21"/>
                <a:gd name="T15" fmla="*/ 12 h 27"/>
                <a:gd name="T16" fmla="*/ 13 w 21"/>
                <a:gd name="T17" fmla="*/ 12 h 27"/>
                <a:gd name="T18" fmla="*/ 13 w 21"/>
                <a:gd name="T19" fmla="*/ 12 h 27"/>
                <a:gd name="T20" fmla="*/ 15 w 21"/>
                <a:gd name="T21" fmla="*/ 12 h 27"/>
                <a:gd name="T22" fmla="*/ 16 w 21"/>
                <a:gd name="T23" fmla="*/ 13 h 27"/>
                <a:gd name="T24" fmla="*/ 17 w 21"/>
                <a:gd name="T25" fmla="*/ 15 h 27"/>
                <a:gd name="T26" fmla="*/ 15 w 21"/>
                <a:gd name="T27" fmla="*/ 20 h 27"/>
                <a:gd name="T28" fmla="*/ 9 w 21"/>
                <a:gd name="T29" fmla="*/ 24 h 27"/>
                <a:gd name="T30" fmla="*/ 5 w 21"/>
                <a:gd name="T31" fmla="*/ 12 h 27"/>
                <a:gd name="T32" fmla="*/ 5 w 21"/>
                <a:gd name="T33" fmla="*/ 12 h 27"/>
                <a:gd name="T34" fmla="*/ 6 w 21"/>
                <a:gd name="T35" fmla="*/ 9 h 27"/>
                <a:gd name="T36" fmla="*/ 6 w 21"/>
                <a:gd name="T37" fmla="*/ 11 h 27"/>
                <a:gd name="T38" fmla="*/ 5 w 21"/>
                <a:gd name="T39" fmla="*/ 12 h 27"/>
                <a:gd name="T40" fmla="*/ 17 w 21"/>
                <a:gd name="T41" fmla="*/ 9 h 27"/>
                <a:gd name="T42" fmla="*/ 17 w 21"/>
                <a:gd name="T43" fmla="*/ 9 h 27"/>
                <a:gd name="T44" fmla="*/ 17 w 21"/>
                <a:gd name="T45" fmla="*/ 7 h 27"/>
                <a:gd name="T46" fmla="*/ 17 w 21"/>
                <a:gd name="T47" fmla="*/ 8 h 27"/>
                <a:gd name="T48" fmla="*/ 17 w 21"/>
                <a:gd name="T49" fmla="*/ 9 h 27"/>
                <a:gd name="T50" fmla="*/ 17 w 21"/>
                <a:gd name="T51" fmla="*/ 9 h 27"/>
                <a:gd name="T52" fmla="*/ 9 w 21"/>
                <a:gd name="T53" fmla="*/ 9 h 27"/>
                <a:gd name="T54" fmla="*/ 10 w 21"/>
                <a:gd name="T55" fmla="*/ 4 h 27"/>
                <a:gd name="T56" fmla="*/ 11 w 21"/>
                <a:gd name="T57" fmla="*/ 4 h 27"/>
                <a:gd name="T58" fmla="*/ 10 w 21"/>
                <a:gd name="T59" fmla="*/ 9 h 27"/>
                <a:gd name="T60" fmla="*/ 9 w 21"/>
                <a:gd name="T61" fmla="*/ 9 h 27"/>
                <a:gd name="T62" fmla="*/ 14 w 21"/>
                <a:gd name="T63" fmla="*/ 8 h 27"/>
                <a:gd name="T64" fmla="*/ 13 w 21"/>
                <a:gd name="T65" fmla="*/ 8 h 27"/>
                <a:gd name="T66" fmla="*/ 14 w 21"/>
                <a:gd name="T67" fmla="*/ 3 h 27"/>
                <a:gd name="T68" fmla="*/ 15 w 21"/>
                <a:gd name="T69" fmla="*/ 4 h 27"/>
                <a:gd name="T70" fmla="*/ 16 w 21"/>
                <a:gd name="T71" fmla="*/ 4 h 27"/>
                <a:gd name="T72" fmla="*/ 14 w 21"/>
                <a:gd name="T73" fmla="*/ 8 h 27"/>
                <a:gd name="T74" fmla="*/ 13 w 21"/>
                <a:gd name="T75" fmla="*/ 0 h 27"/>
                <a:gd name="T76" fmla="*/ 8 w 21"/>
                <a:gd name="T77" fmla="*/ 1 h 27"/>
                <a:gd name="T78" fmla="*/ 2 w 21"/>
                <a:gd name="T79" fmla="*/ 11 h 27"/>
                <a:gd name="T80" fmla="*/ 0 w 21"/>
                <a:gd name="T81" fmla="*/ 18 h 27"/>
                <a:gd name="T82" fmla="*/ 1 w 21"/>
                <a:gd name="T83" fmla="*/ 22 h 27"/>
                <a:gd name="T84" fmla="*/ 4 w 21"/>
                <a:gd name="T85" fmla="*/ 26 h 27"/>
                <a:gd name="T86" fmla="*/ 9 w 21"/>
                <a:gd name="T87" fmla="*/ 27 h 27"/>
                <a:gd name="T88" fmla="*/ 9 w 21"/>
                <a:gd name="T89" fmla="*/ 27 h 27"/>
                <a:gd name="T90" fmla="*/ 18 w 21"/>
                <a:gd name="T91" fmla="*/ 22 h 27"/>
                <a:gd name="T92" fmla="*/ 21 w 21"/>
                <a:gd name="T93" fmla="*/ 9 h 27"/>
                <a:gd name="T94" fmla="*/ 19 w 21"/>
                <a:gd name="T95" fmla="*/ 9 h 27"/>
                <a:gd name="T96" fmla="*/ 21 w 21"/>
                <a:gd name="T97" fmla="*/ 9 h 27"/>
                <a:gd name="T98" fmla="*/ 21 w 21"/>
                <a:gd name="T99" fmla="*/ 8 h 27"/>
                <a:gd name="T100" fmla="*/ 20 w 21"/>
                <a:gd name="T101" fmla="*/ 4 h 27"/>
                <a:gd name="T102" fmla="*/ 17 w 21"/>
                <a:gd name="T103" fmla="*/ 1 h 27"/>
                <a:gd name="T104" fmla="*/ 13 w 2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27"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7"/>
                    <a:pt x="7" y="14"/>
                    <a:pt x="10" y="12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4" y="22"/>
                    <a:pt x="11" y="24"/>
                    <a:pt x="9" y="24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10" y="6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5" y="3"/>
                    <a:pt x="3" y="7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6" y="25"/>
                    <a:pt x="18" y="22"/>
                  </a:cubicBezTo>
                  <a:cubicBezTo>
                    <a:pt x="20" y="18"/>
                    <a:pt x="21" y="13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9" name="Freeform 763"/>
            <p:cNvSpPr>
              <a:spLocks noEditPoints="1"/>
            </p:cNvSpPr>
            <p:nvPr/>
          </p:nvSpPr>
          <p:spPr bwMode="auto">
            <a:xfrm>
              <a:off x="4702" y="1079"/>
              <a:ext cx="104" cy="142"/>
            </a:xfrm>
            <a:custGeom>
              <a:avLst/>
              <a:gdLst>
                <a:gd name="T0" fmla="*/ 16 w 44"/>
                <a:gd name="T1" fmla="*/ 56 h 60"/>
                <a:gd name="T2" fmla="*/ 21 w 44"/>
                <a:gd name="T3" fmla="*/ 51 h 60"/>
                <a:gd name="T4" fmla="*/ 20 w 44"/>
                <a:gd name="T5" fmla="*/ 56 h 60"/>
                <a:gd name="T6" fmla="*/ 23 w 44"/>
                <a:gd name="T7" fmla="*/ 56 h 60"/>
                <a:gd name="T8" fmla="*/ 25 w 44"/>
                <a:gd name="T9" fmla="*/ 51 h 60"/>
                <a:gd name="T10" fmla="*/ 28 w 44"/>
                <a:gd name="T11" fmla="*/ 50 h 60"/>
                <a:gd name="T12" fmla="*/ 26 w 44"/>
                <a:gd name="T13" fmla="*/ 55 h 60"/>
                <a:gd name="T14" fmla="*/ 23 w 44"/>
                <a:gd name="T15" fmla="*/ 56 h 60"/>
                <a:gd name="T16" fmla="*/ 12 w 44"/>
                <a:gd name="T17" fmla="*/ 54 h 60"/>
                <a:gd name="T18" fmla="*/ 13 w 44"/>
                <a:gd name="T19" fmla="*/ 50 h 60"/>
                <a:gd name="T20" fmla="*/ 13 w 44"/>
                <a:gd name="T21" fmla="*/ 55 h 60"/>
                <a:gd name="T22" fmla="*/ 8 w 44"/>
                <a:gd name="T23" fmla="*/ 51 h 60"/>
                <a:gd name="T24" fmla="*/ 11 w 44"/>
                <a:gd name="T25" fmla="*/ 48 h 60"/>
                <a:gd name="T26" fmla="*/ 29 w 44"/>
                <a:gd name="T27" fmla="*/ 53 h 60"/>
                <a:gd name="T28" fmla="*/ 33 w 44"/>
                <a:gd name="T29" fmla="*/ 47 h 60"/>
                <a:gd name="T30" fmla="*/ 32 w 44"/>
                <a:gd name="T31" fmla="*/ 51 h 60"/>
                <a:gd name="T32" fmla="*/ 6 w 44"/>
                <a:gd name="T33" fmla="*/ 49 h 60"/>
                <a:gd name="T34" fmla="*/ 6 w 44"/>
                <a:gd name="T35" fmla="*/ 44 h 60"/>
                <a:gd name="T36" fmla="*/ 6 w 44"/>
                <a:gd name="T37" fmla="*/ 49 h 60"/>
                <a:gd name="T38" fmla="*/ 37 w 44"/>
                <a:gd name="T39" fmla="*/ 43 h 60"/>
                <a:gd name="T40" fmla="*/ 38 w 44"/>
                <a:gd name="T41" fmla="*/ 43 h 60"/>
                <a:gd name="T42" fmla="*/ 4 w 44"/>
                <a:gd name="T43" fmla="*/ 41 h 60"/>
                <a:gd name="T44" fmla="*/ 4 w 44"/>
                <a:gd name="T45" fmla="*/ 41 h 60"/>
                <a:gd name="T46" fmla="*/ 21 w 44"/>
                <a:gd name="T47" fmla="*/ 47 h 60"/>
                <a:gd name="T48" fmla="*/ 5 w 44"/>
                <a:gd name="T49" fmla="*/ 30 h 60"/>
                <a:gd name="T50" fmla="*/ 17 w 44"/>
                <a:gd name="T51" fmla="*/ 5 h 60"/>
                <a:gd name="T52" fmla="*/ 25 w 44"/>
                <a:gd name="T53" fmla="*/ 3 h 60"/>
                <a:gd name="T54" fmla="*/ 37 w 44"/>
                <a:gd name="T55" fmla="*/ 11 h 60"/>
                <a:gd name="T56" fmla="*/ 40 w 44"/>
                <a:gd name="T57" fmla="*/ 24 h 60"/>
                <a:gd name="T58" fmla="*/ 26 w 44"/>
                <a:gd name="T59" fmla="*/ 47 h 60"/>
                <a:gd name="T60" fmla="*/ 21 w 44"/>
                <a:gd name="T61" fmla="*/ 47 h 60"/>
                <a:gd name="T62" fmla="*/ 16 w 44"/>
                <a:gd name="T63" fmla="*/ 2 h 60"/>
                <a:gd name="T64" fmla="*/ 1 w 44"/>
                <a:gd name="T65" fmla="*/ 28 h 60"/>
                <a:gd name="T66" fmla="*/ 0 w 44"/>
                <a:gd name="T67" fmla="*/ 40 h 60"/>
                <a:gd name="T68" fmla="*/ 20 w 44"/>
                <a:gd name="T69" fmla="*/ 60 h 60"/>
                <a:gd name="T70" fmla="*/ 21 w 44"/>
                <a:gd name="T71" fmla="*/ 59 h 60"/>
                <a:gd name="T72" fmla="*/ 27 w 44"/>
                <a:gd name="T73" fmla="*/ 58 h 60"/>
                <a:gd name="T74" fmla="*/ 44 w 44"/>
                <a:gd name="T75" fmla="*/ 23 h 60"/>
                <a:gd name="T76" fmla="*/ 40 w 44"/>
                <a:gd name="T77" fmla="*/ 9 h 60"/>
                <a:gd name="T78" fmla="*/ 25 w 44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60">
                  <a:moveTo>
                    <a:pt x="20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7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3"/>
                    <a:pt x="21" y="54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moveTo>
                    <a:pt x="23" y="56"/>
                  </a:moveTo>
                  <a:cubicBezTo>
                    <a:pt x="24" y="54"/>
                    <a:pt x="24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1"/>
                    <a:pt x="27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4" y="55"/>
                    <a:pt x="23" y="56"/>
                  </a:cubicBezTo>
                  <a:moveTo>
                    <a:pt x="13" y="55"/>
                  </a:moveTo>
                  <a:cubicBezTo>
                    <a:pt x="13" y="55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2"/>
                    <a:pt x="14" y="53"/>
                    <a:pt x="13" y="55"/>
                  </a:cubicBezTo>
                  <a:moveTo>
                    <a:pt x="9" y="53"/>
                  </a:moveTo>
                  <a:cubicBezTo>
                    <a:pt x="9" y="52"/>
                    <a:pt x="8" y="52"/>
                    <a:pt x="8" y="51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50"/>
                    <a:pt x="10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8"/>
                    <a:pt x="33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1" y="53"/>
                    <a:pt x="29" y="53"/>
                  </a:cubicBezTo>
                  <a:moveTo>
                    <a:pt x="6" y="49"/>
                  </a:moveTo>
                  <a:cubicBezTo>
                    <a:pt x="6" y="48"/>
                    <a:pt x="5" y="48"/>
                    <a:pt x="5" y="47"/>
                  </a:cubicBezTo>
                  <a:cubicBezTo>
                    <a:pt x="6" y="46"/>
                    <a:pt x="6" y="45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7"/>
                    <a:pt x="6" y="49"/>
                  </a:cubicBezTo>
                  <a:moveTo>
                    <a:pt x="36" y="46"/>
                  </a:moveTo>
                  <a:cubicBezTo>
                    <a:pt x="37" y="45"/>
                    <a:pt x="37" y="44"/>
                    <a:pt x="37" y="43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7" y="44"/>
                    <a:pt x="37" y="45"/>
                    <a:pt x="36" y="46"/>
                  </a:cubicBezTo>
                  <a:moveTo>
                    <a:pt x="4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moveTo>
                    <a:pt x="21" y="47"/>
                  </a:moveTo>
                  <a:cubicBezTo>
                    <a:pt x="17" y="47"/>
                    <a:pt x="13" y="46"/>
                    <a:pt x="10" y="43"/>
                  </a:cubicBezTo>
                  <a:cubicBezTo>
                    <a:pt x="6" y="39"/>
                    <a:pt x="5" y="35"/>
                    <a:pt x="5" y="30"/>
                  </a:cubicBezTo>
                  <a:cubicBezTo>
                    <a:pt x="5" y="26"/>
                    <a:pt x="6" y="23"/>
                    <a:pt x="7" y="20"/>
                  </a:cubicBezTo>
                  <a:cubicBezTo>
                    <a:pt x="9" y="14"/>
                    <a:pt x="12" y="8"/>
                    <a:pt x="17" y="5"/>
                  </a:cubicBezTo>
                  <a:cubicBezTo>
                    <a:pt x="20" y="4"/>
                    <a:pt x="2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2" y="4"/>
                    <a:pt x="34" y="7"/>
                  </a:cubicBezTo>
                  <a:cubicBezTo>
                    <a:pt x="35" y="8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5"/>
                    <a:pt x="40" y="19"/>
                    <a:pt x="40" y="24"/>
                  </a:cubicBezTo>
                  <a:cubicBezTo>
                    <a:pt x="40" y="27"/>
                    <a:pt x="39" y="31"/>
                    <a:pt x="38" y="34"/>
                  </a:cubicBezTo>
                  <a:cubicBezTo>
                    <a:pt x="36" y="40"/>
                    <a:pt x="31" y="45"/>
                    <a:pt x="26" y="47"/>
                  </a:cubicBezTo>
                  <a:cubicBezTo>
                    <a:pt x="24" y="47"/>
                    <a:pt x="23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5" y="12"/>
                    <a:pt x="3" y="19"/>
                  </a:cubicBezTo>
                  <a:cubicBezTo>
                    <a:pt x="2" y="22"/>
                    <a:pt x="2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44"/>
                    <a:pt x="1" y="49"/>
                    <a:pt x="4" y="52"/>
                  </a:cubicBezTo>
                  <a:cubicBezTo>
                    <a:pt x="8" y="58"/>
                    <a:pt x="14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7" y="58"/>
                  </a:cubicBezTo>
                  <a:cubicBezTo>
                    <a:pt x="34" y="56"/>
                    <a:pt x="39" y="50"/>
                    <a:pt x="41" y="44"/>
                  </a:cubicBezTo>
                  <a:cubicBezTo>
                    <a:pt x="43" y="39"/>
                    <a:pt x="44" y="31"/>
                    <a:pt x="44" y="23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0" name="Freeform 764"/>
            <p:cNvSpPr>
              <a:spLocks noEditPoints="1"/>
            </p:cNvSpPr>
            <p:nvPr/>
          </p:nvSpPr>
          <p:spPr bwMode="auto">
            <a:xfrm>
              <a:off x="4884" y="1244"/>
              <a:ext cx="47" cy="64"/>
            </a:xfrm>
            <a:custGeom>
              <a:avLst/>
              <a:gdLst>
                <a:gd name="T0" fmla="*/ 8 w 20"/>
                <a:gd name="T1" fmla="*/ 24 h 27"/>
                <a:gd name="T2" fmla="*/ 8 w 20"/>
                <a:gd name="T3" fmla="*/ 24 h 27"/>
                <a:gd name="T4" fmla="*/ 6 w 20"/>
                <a:gd name="T5" fmla="*/ 23 h 27"/>
                <a:gd name="T6" fmla="*/ 4 w 20"/>
                <a:gd name="T7" fmla="*/ 21 h 27"/>
                <a:gd name="T8" fmla="*/ 4 w 20"/>
                <a:gd name="T9" fmla="*/ 20 h 27"/>
                <a:gd name="T10" fmla="*/ 4 w 20"/>
                <a:gd name="T11" fmla="*/ 20 h 27"/>
                <a:gd name="T12" fmla="*/ 9 w 20"/>
                <a:gd name="T13" fmla="*/ 12 h 27"/>
                <a:gd name="T14" fmla="*/ 12 w 20"/>
                <a:gd name="T15" fmla="*/ 11 h 27"/>
                <a:gd name="T16" fmla="*/ 12 w 20"/>
                <a:gd name="T17" fmla="*/ 11 h 27"/>
                <a:gd name="T18" fmla="*/ 14 w 20"/>
                <a:gd name="T19" fmla="*/ 12 h 27"/>
                <a:gd name="T20" fmla="*/ 16 w 20"/>
                <a:gd name="T21" fmla="*/ 13 h 27"/>
                <a:gd name="T22" fmla="*/ 16 w 20"/>
                <a:gd name="T23" fmla="*/ 15 h 27"/>
                <a:gd name="T24" fmla="*/ 14 w 20"/>
                <a:gd name="T25" fmla="*/ 20 h 27"/>
                <a:gd name="T26" fmla="*/ 8 w 20"/>
                <a:gd name="T27" fmla="*/ 24 h 27"/>
                <a:gd name="T28" fmla="*/ 4 w 20"/>
                <a:gd name="T29" fmla="*/ 12 h 27"/>
                <a:gd name="T30" fmla="*/ 5 w 20"/>
                <a:gd name="T31" fmla="*/ 12 h 27"/>
                <a:gd name="T32" fmla="*/ 6 w 20"/>
                <a:gd name="T33" fmla="*/ 8 h 27"/>
                <a:gd name="T34" fmla="*/ 5 w 20"/>
                <a:gd name="T35" fmla="*/ 11 h 27"/>
                <a:gd name="T36" fmla="*/ 4 w 20"/>
                <a:gd name="T37" fmla="*/ 12 h 27"/>
                <a:gd name="T38" fmla="*/ 17 w 20"/>
                <a:gd name="T39" fmla="*/ 9 h 27"/>
                <a:gd name="T40" fmla="*/ 16 w 20"/>
                <a:gd name="T41" fmla="*/ 9 h 27"/>
                <a:gd name="T42" fmla="*/ 17 w 20"/>
                <a:gd name="T43" fmla="*/ 7 h 27"/>
                <a:gd name="T44" fmla="*/ 17 w 20"/>
                <a:gd name="T45" fmla="*/ 8 h 27"/>
                <a:gd name="T46" fmla="*/ 17 w 20"/>
                <a:gd name="T47" fmla="*/ 9 h 27"/>
                <a:gd name="T48" fmla="*/ 17 w 20"/>
                <a:gd name="T49" fmla="*/ 9 h 27"/>
                <a:gd name="T50" fmla="*/ 9 w 20"/>
                <a:gd name="T51" fmla="*/ 9 h 27"/>
                <a:gd name="T52" fmla="*/ 10 w 20"/>
                <a:gd name="T53" fmla="*/ 4 h 27"/>
                <a:gd name="T54" fmla="*/ 11 w 20"/>
                <a:gd name="T55" fmla="*/ 3 h 27"/>
                <a:gd name="T56" fmla="*/ 9 w 20"/>
                <a:gd name="T57" fmla="*/ 8 h 27"/>
                <a:gd name="T58" fmla="*/ 9 w 20"/>
                <a:gd name="T59" fmla="*/ 9 h 27"/>
                <a:gd name="T60" fmla="*/ 14 w 20"/>
                <a:gd name="T61" fmla="*/ 8 h 27"/>
                <a:gd name="T62" fmla="*/ 12 w 20"/>
                <a:gd name="T63" fmla="*/ 8 h 27"/>
                <a:gd name="T64" fmla="*/ 14 w 20"/>
                <a:gd name="T65" fmla="*/ 3 h 27"/>
                <a:gd name="T66" fmla="*/ 15 w 20"/>
                <a:gd name="T67" fmla="*/ 4 h 27"/>
                <a:gd name="T68" fmla="*/ 15 w 20"/>
                <a:gd name="T69" fmla="*/ 4 h 27"/>
                <a:gd name="T70" fmla="*/ 14 w 20"/>
                <a:gd name="T71" fmla="*/ 8 h 27"/>
                <a:gd name="T72" fmla="*/ 13 w 20"/>
                <a:gd name="T73" fmla="*/ 0 h 27"/>
                <a:gd name="T74" fmla="*/ 8 w 20"/>
                <a:gd name="T75" fmla="*/ 1 h 27"/>
                <a:gd name="T76" fmla="*/ 1 w 20"/>
                <a:gd name="T77" fmla="*/ 10 h 27"/>
                <a:gd name="T78" fmla="*/ 0 w 20"/>
                <a:gd name="T79" fmla="*/ 18 h 27"/>
                <a:gd name="T80" fmla="*/ 1 w 20"/>
                <a:gd name="T81" fmla="*/ 22 h 27"/>
                <a:gd name="T82" fmla="*/ 4 w 20"/>
                <a:gd name="T83" fmla="*/ 26 h 27"/>
                <a:gd name="T84" fmla="*/ 8 w 20"/>
                <a:gd name="T85" fmla="*/ 27 h 27"/>
                <a:gd name="T86" fmla="*/ 8 w 20"/>
                <a:gd name="T87" fmla="*/ 27 h 27"/>
                <a:gd name="T88" fmla="*/ 17 w 20"/>
                <a:gd name="T89" fmla="*/ 22 h 27"/>
                <a:gd name="T90" fmla="*/ 20 w 20"/>
                <a:gd name="T91" fmla="*/ 9 h 27"/>
                <a:gd name="T92" fmla="*/ 19 w 20"/>
                <a:gd name="T93" fmla="*/ 9 h 27"/>
                <a:gd name="T94" fmla="*/ 20 w 20"/>
                <a:gd name="T95" fmla="*/ 9 h 27"/>
                <a:gd name="T96" fmla="*/ 20 w 20"/>
                <a:gd name="T97" fmla="*/ 8 h 27"/>
                <a:gd name="T98" fmla="*/ 19 w 20"/>
                <a:gd name="T99" fmla="*/ 3 h 27"/>
                <a:gd name="T100" fmla="*/ 16 w 20"/>
                <a:gd name="T101" fmla="*/ 0 h 27"/>
                <a:gd name="T102" fmla="*/ 13 w 20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7" y="14"/>
                    <a:pt x="9" y="12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7"/>
                    <a:pt x="15" y="19"/>
                    <a:pt x="14" y="20"/>
                  </a:cubicBezTo>
                  <a:cubicBezTo>
                    <a:pt x="13" y="22"/>
                    <a:pt x="10" y="24"/>
                    <a:pt x="8" y="24"/>
                  </a:cubicBezTo>
                  <a:moveTo>
                    <a:pt x="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9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3" y="6"/>
                    <a:pt x="13" y="5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4" y="3"/>
                    <a:pt x="2" y="7"/>
                    <a:pt x="1" y="10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4"/>
                    <a:pt x="2" y="25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7"/>
                    <a:pt x="15" y="25"/>
                    <a:pt x="17" y="22"/>
                  </a:cubicBezTo>
                  <a:cubicBezTo>
                    <a:pt x="20" y="18"/>
                    <a:pt x="20" y="13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5"/>
                    <a:pt x="19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1" name="Freeform 765"/>
            <p:cNvSpPr>
              <a:spLocks noEditPoints="1"/>
            </p:cNvSpPr>
            <p:nvPr/>
          </p:nvSpPr>
          <p:spPr bwMode="auto">
            <a:xfrm>
              <a:off x="4856" y="1216"/>
              <a:ext cx="101" cy="139"/>
            </a:xfrm>
            <a:custGeom>
              <a:avLst/>
              <a:gdLst>
                <a:gd name="T0" fmla="*/ 16 w 43"/>
                <a:gd name="T1" fmla="*/ 56 h 59"/>
                <a:gd name="T2" fmla="*/ 21 w 43"/>
                <a:gd name="T3" fmla="*/ 51 h 59"/>
                <a:gd name="T4" fmla="*/ 20 w 43"/>
                <a:gd name="T5" fmla="*/ 56 h 59"/>
                <a:gd name="T6" fmla="*/ 23 w 43"/>
                <a:gd name="T7" fmla="*/ 55 h 59"/>
                <a:gd name="T8" fmla="*/ 25 w 43"/>
                <a:gd name="T9" fmla="*/ 50 h 59"/>
                <a:gd name="T10" fmla="*/ 27 w 43"/>
                <a:gd name="T11" fmla="*/ 50 h 59"/>
                <a:gd name="T12" fmla="*/ 26 w 43"/>
                <a:gd name="T13" fmla="*/ 55 h 59"/>
                <a:gd name="T14" fmla="*/ 23 w 43"/>
                <a:gd name="T15" fmla="*/ 55 h 59"/>
                <a:gd name="T16" fmla="*/ 11 w 43"/>
                <a:gd name="T17" fmla="*/ 54 h 59"/>
                <a:gd name="T18" fmla="*/ 13 w 43"/>
                <a:gd name="T19" fmla="*/ 49 h 59"/>
                <a:gd name="T20" fmla="*/ 13 w 43"/>
                <a:gd name="T21" fmla="*/ 55 h 59"/>
                <a:gd name="T22" fmla="*/ 7 w 43"/>
                <a:gd name="T23" fmla="*/ 51 h 59"/>
                <a:gd name="T24" fmla="*/ 11 w 43"/>
                <a:gd name="T25" fmla="*/ 48 h 59"/>
                <a:gd name="T26" fmla="*/ 29 w 43"/>
                <a:gd name="T27" fmla="*/ 53 h 59"/>
                <a:gd name="T28" fmla="*/ 33 w 43"/>
                <a:gd name="T29" fmla="*/ 46 h 59"/>
                <a:gd name="T30" fmla="*/ 32 w 43"/>
                <a:gd name="T31" fmla="*/ 51 h 59"/>
                <a:gd name="T32" fmla="*/ 5 w 43"/>
                <a:gd name="T33" fmla="*/ 48 h 59"/>
                <a:gd name="T34" fmla="*/ 6 w 43"/>
                <a:gd name="T35" fmla="*/ 44 h 59"/>
                <a:gd name="T36" fmla="*/ 5 w 43"/>
                <a:gd name="T37" fmla="*/ 48 h 59"/>
                <a:gd name="T38" fmla="*/ 37 w 43"/>
                <a:gd name="T39" fmla="*/ 43 h 59"/>
                <a:gd name="T40" fmla="*/ 37 w 43"/>
                <a:gd name="T41" fmla="*/ 43 h 59"/>
                <a:gd name="T42" fmla="*/ 3 w 43"/>
                <a:gd name="T43" fmla="*/ 41 h 59"/>
                <a:gd name="T44" fmla="*/ 3 w 43"/>
                <a:gd name="T45" fmla="*/ 41 h 59"/>
                <a:gd name="T46" fmla="*/ 21 w 43"/>
                <a:gd name="T47" fmla="*/ 47 h 59"/>
                <a:gd name="T48" fmla="*/ 4 w 43"/>
                <a:gd name="T49" fmla="*/ 29 h 59"/>
                <a:gd name="T50" fmla="*/ 17 w 43"/>
                <a:gd name="T51" fmla="*/ 5 h 59"/>
                <a:gd name="T52" fmla="*/ 25 w 43"/>
                <a:gd name="T53" fmla="*/ 3 h 59"/>
                <a:gd name="T54" fmla="*/ 36 w 43"/>
                <a:gd name="T55" fmla="*/ 11 h 59"/>
                <a:gd name="T56" fmla="*/ 36 w 43"/>
                <a:gd name="T57" fmla="*/ 11 h 59"/>
                <a:gd name="T58" fmla="*/ 37 w 43"/>
                <a:gd name="T59" fmla="*/ 34 h 59"/>
                <a:gd name="T60" fmla="*/ 21 w 43"/>
                <a:gd name="T61" fmla="*/ 47 h 59"/>
                <a:gd name="T62" fmla="*/ 25 w 43"/>
                <a:gd name="T63" fmla="*/ 0 h 59"/>
                <a:gd name="T64" fmla="*/ 3 w 43"/>
                <a:gd name="T65" fmla="*/ 18 h 59"/>
                <a:gd name="T66" fmla="*/ 1 w 43"/>
                <a:gd name="T67" fmla="*/ 29 h 59"/>
                <a:gd name="T68" fmla="*/ 3 w 43"/>
                <a:gd name="T69" fmla="*/ 52 h 59"/>
                <a:gd name="T70" fmla="*/ 19 w 43"/>
                <a:gd name="T71" fmla="*/ 59 h 59"/>
                <a:gd name="T72" fmla="*/ 21 w 43"/>
                <a:gd name="T73" fmla="*/ 59 h 59"/>
                <a:gd name="T74" fmla="*/ 41 w 43"/>
                <a:gd name="T75" fmla="*/ 44 h 59"/>
                <a:gd name="T76" fmla="*/ 43 w 43"/>
                <a:gd name="T77" fmla="*/ 22 h 59"/>
                <a:gd name="T78" fmla="*/ 36 w 43"/>
                <a:gd name="T7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59">
                  <a:moveTo>
                    <a:pt x="19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6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0" y="54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moveTo>
                    <a:pt x="23" y="55"/>
                  </a:moveTo>
                  <a:cubicBezTo>
                    <a:pt x="23" y="54"/>
                    <a:pt x="24" y="53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6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moveTo>
                    <a:pt x="13" y="55"/>
                  </a:moveTo>
                  <a:cubicBezTo>
                    <a:pt x="12" y="55"/>
                    <a:pt x="12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3" y="49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4" y="52"/>
                    <a:pt x="13" y="53"/>
                    <a:pt x="13" y="55"/>
                  </a:cubicBezTo>
                  <a:moveTo>
                    <a:pt x="9" y="53"/>
                  </a:moveTo>
                  <a:cubicBezTo>
                    <a:pt x="8" y="52"/>
                    <a:pt x="8" y="52"/>
                    <a:pt x="7" y="51"/>
                  </a:cubicBezTo>
                  <a:cubicBezTo>
                    <a:pt x="8" y="50"/>
                    <a:pt x="8" y="48"/>
                    <a:pt x="9" y="47"/>
                  </a:cubicBezTo>
                  <a:cubicBezTo>
                    <a:pt x="9" y="47"/>
                    <a:pt x="10" y="48"/>
                    <a:pt x="11" y="48"/>
                  </a:cubicBezTo>
                  <a:cubicBezTo>
                    <a:pt x="10" y="50"/>
                    <a:pt x="9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0" y="50"/>
                    <a:pt x="31" y="48"/>
                  </a:cubicBezTo>
                  <a:cubicBezTo>
                    <a:pt x="32" y="47"/>
                    <a:pt x="32" y="47"/>
                    <a:pt x="33" y="46"/>
                  </a:cubicBezTo>
                  <a:cubicBezTo>
                    <a:pt x="33" y="48"/>
                    <a:pt x="32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2"/>
                    <a:pt x="30" y="52"/>
                    <a:pt x="29" y="53"/>
                  </a:cubicBezTo>
                  <a:moveTo>
                    <a:pt x="5" y="48"/>
                  </a:moveTo>
                  <a:cubicBezTo>
                    <a:pt x="5" y="48"/>
                    <a:pt x="5" y="48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5" y="48"/>
                  </a:cubicBezTo>
                  <a:moveTo>
                    <a:pt x="36" y="46"/>
                  </a:moveTo>
                  <a:cubicBezTo>
                    <a:pt x="36" y="45"/>
                    <a:pt x="36" y="44"/>
                    <a:pt x="37" y="43"/>
                  </a:cubicBezTo>
                  <a:cubicBezTo>
                    <a:pt x="37" y="42"/>
                    <a:pt x="37" y="41"/>
                    <a:pt x="38" y="41"/>
                  </a:cubicBezTo>
                  <a:cubicBezTo>
                    <a:pt x="38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moveTo>
                    <a:pt x="21" y="47"/>
                  </a:moveTo>
                  <a:cubicBezTo>
                    <a:pt x="16" y="47"/>
                    <a:pt x="12" y="46"/>
                    <a:pt x="9" y="43"/>
                  </a:cubicBezTo>
                  <a:cubicBezTo>
                    <a:pt x="6" y="39"/>
                    <a:pt x="4" y="35"/>
                    <a:pt x="4" y="29"/>
                  </a:cubicBezTo>
                  <a:cubicBezTo>
                    <a:pt x="4" y="26"/>
                    <a:pt x="5" y="23"/>
                    <a:pt x="6" y="20"/>
                  </a:cubicBezTo>
                  <a:cubicBezTo>
                    <a:pt x="8" y="14"/>
                    <a:pt x="12" y="8"/>
                    <a:pt x="17" y="5"/>
                  </a:cubicBezTo>
                  <a:cubicBezTo>
                    <a:pt x="19" y="4"/>
                    <a:pt x="22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3"/>
                    <a:pt x="31" y="4"/>
                    <a:pt x="33" y="6"/>
                  </a:cubicBezTo>
                  <a:cubicBezTo>
                    <a:pt x="35" y="8"/>
                    <a:pt x="36" y="9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5"/>
                    <a:pt x="39" y="19"/>
                    <a:pt x="39" y="24"/>
                  </a:cubicBezTo>
                  <a:cubicBezTo>
                    <a:pt x="39" y="27"/>
                    <a:pt x="39" y="31"/>
                    <a:pt x="37" y="34"/>
                  </a:cubicBezTo>
                  <a:cubicBezTo>
                    <a:pt x="35" y="40"/>
                    <a:pt x="31" y="45"/>
                    <a:pt x="25" y="47"/>
                  </a:cubicBezTo>
                  <a:cubicBezTo>
                    <a:pt x="24" y="47"/>
                    <a:pt x="22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5" y="2"/>
                  </a:cubicBezTo>
                  <a:cubicBezTo>
                    <a:pt x="9" y="6"/>
                    <a:pt x="5" y="12"/>
                    <a:pt x="3" y="18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0" y="36"/>
                    <a:pt x="0" y="40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8" y="58"/>
                    <a:pt x="14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6" y="58"/>
                  </a:cubicBezTo>
                  <a:cubicBezTo>
                    <a:pt x="33" y="56"/>
                    <a:pt x="38" y="50"/>
                    <a:pt x="41" y="44"/>
                  </a:cubicBezTo>
                  <a:cubicBezTo>
                    <a:pt x="43" y="39"/>
                    <a:pt x="43" y="31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5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2" name="Freeform 766"/>
            <p:cNvSpPr>
              <a:spLocks noEditPoints="1"/>
            </p:cNvSpPr>
            <p:nvPr/>
          </p:nvSpPr>
          <p:spPr bwMode="auto">
            <a:xfrm>
              <a:off x="4740" y="1079"/>
              <a:ext cx="177" cy="276"/>
            </a:xfrm>
            <a:custGeom>
              <a:avLst/>
              <a:gdLst>
                <a:gd name="T0" fmla="*/ 13 w 75"/>
                <a:gd name="T1" fmla="*/ 109 h 117"/>
                <a:gd name="T2" fmla="*/ 13 w 75"/>
                <a:gd name="T3" fmla="*/ 108 h 117"/>
                <a:gd name="T4" fmla="*/ 14 w 75"/>
                <a:gd name="T5" fmla="*/ 111 h 117"/>
                <a:gd name="T6" fmla="*/ 8 w 75"/>
                <a:gd name="T7" fmla="*/ 106 h 117"/>
                <a:gd name="T8" fmla="*/ 13 w 75"/>
                <a:gd name="T9" fmla="*/ 100 h 117"/>
                <a:gd name="T10" fmla="*/ 6 w 75"/>
                <a:gd name="T11" fmla="*/ 104 h 117"/>
                <a:gd name="T12" fmla="*/ 5 w 75"/>
                <a:gd name="T13" fmla="*/ 103 h 117"/>
                <a:gd name="T14" fmla="*/ 9 w 75"/>
                <a:gd name="T15" fmla="*/ 97 h 117"/>
                <a:gd name="T16" fmla="*/ 4 w 75"/>
                <a:gd name="T17" fmla="*/ 97 h 117"/>
                <a:gd name="T18" fmla="*/ 4 w 75"/>
                <a:gd name="T19" fmla="*/ 93 h 117"/>
                <a:gd name="T20" fmla="*/ 4 w 75"/>
                <a:gd name="T21" fmla="*/ 97 h 117"/>
                <a:gd name="T22" fmla="*/ 18 w 75"/>
                <a:gd name="T23" fmla="*/ 102 h 117"/>
                <a:gd name="T24" fmla="*/ 71 w 75"/>
                <a:gd name="T25" fmla="*/ 21 h 117"/>
                <a:gd name="T26" fmla="*/ 18 w 75"/>
                <a:gd name="T27" fmla="*/ 110 h 117"/>
                <a:gd name="T28" fmla="*/ 5 w 75"/>
                <a:gd name="T29" fmla="*/ 89 h 117"/>
                <a:gd name="T30" fmla="*/ 61 w 75"/>
                <a:gd name="T31" fmla="*/ 4 h 117"/>
                <a:gd name="T32" fmla="*/ 71 w 75"/>
                <a:gd name="T33" fmla="*/ 10 h 117"/>
                <a:gd name="T34" fmla="*/ 60 w 75"/>
                <a:gd name="T35" fmla="*/ 0 h 117"/>
                <a:gd name="T36" fmla="*/ 30 w 75"/>
                <a:gd name="T37" fmla="*/ 46 h 117"/>
                <a:gd name="T38" fmla="*/ 1 w 75"/>
                <a:gd name="T39" fmla="*/ 88 h 117"/>
                <a:gd name="T40" fmla="*/ 1 w 75"/>
                <a:gd name="T41" fmla="*/ 88 h 117"/>
                <a:gd name="T42" fmla="*/ 0 w 75"/>
                <a:gd name="T43" fmla="*/ 89 h 117"/>
                <a:gd name="T44" fmla="*/ 1 w 75"/>
                <a:gd name="T45" fmla="*/ 95 h 117"/>
                <a:gd name="T46" fmla="*/ 1 w 75"/>
                <a:gd name="T47" fmla="*/ 104 h 117"/>
                <a:gd name="T48" fmla="*/ 2 w 75"/>
                <a:gd name="T49" fmla="*/ 106 h 117"/>
                <a:gd name="T50" fmla="*/ 15 w 75"/>
                <a:gd name="T51" fmla="*/ 117 h 117"/>
                <a:gd name="T52" fmla="*/ 16 w 75"/>
                <a:gd name="T53" fmla="*/ 117 h 117"/>
                <a:gd name="T54" fmla="*/ 16 w 75"/>
                <a:gd name="T55" fmla="*/ 117 h 117"/>
                <a:gd name="T56" fmla="*/ 17 w 75"/>
                <a:gd name="T57" fmla="*/ 117 h 117"/>
                <a:gd name="T58" fmla="*/ 18 w 75"/>
                <a:gd name="T59" fmla="*/ 117 h 117"/>
                <a:gd name="T60" fmla="*/ 18 w 75"/>
                <a:gd name="T61" fmla="*/ 117 h 117"/>
                <a:gd name="T62" fmla="*/ 75 w 75"/>
                <a:gd name="T63" fmla="*/ 25 h 117"/>
                <a:gd name="T64" fmla="*/ 75 w 75"/>
                <a:gd name="T65" fmla="*/ 21 h 117"/>
                <a:gd name="T66" fmla="*/ 75 w 75"/>
                <a:gd name="T67" fmla="*/ 10 h 117"/>
                <a:gd name="T68" fmla="*/ 75 w 75"/>
                <a:gd name="T69" fmla="*/ 9 h 117"/>
                <a:gd name="T70" fmla="*/ 74 w 75"/>
                <a:gd name="T71" fmla="*/ 9 h 117"/>
                <a:gd name="T72" fmla="*/ 74 w 75"/>
                <a:gd name="T73" fmla="*/ 8 h 117"/>
                <a:gd name="T74" fmla="*/ 60 w 75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117">
                  <a:moveTo>
                    <a:pt x="14" y="111"/>
                  </a:moveTo>
                  <a:cubicBezTo>
                    <a:pt x="14" y="111"/>
                    <a:pt x="13" y="110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8"/>
                  </a:cubicBezTo>
                  <a:cubicBezTo>
                    <a:pt x="13" y="107"/>
                    <a:pt x="14" y="105"/>
                    <a:pt x="15" y="103"/>
                  </a:cubicBezTo>
                  <a:cubicBezTo>
                    <a:pt x="15" y="106"/>
                    <a:pt x="14" y="108"/>
                    <a:pt x="14" y="111"/>
                  </a:cubicBezTo>
                  <a:moveTo>
                    <a:pt x="10" y="107"/>
                  </a:moveTo>
                  <a:cubicBezTo>
                    <a:pt x="10" y="107"/>
                    <a:pt x="9" y="106"/>
                    <a:pt x="8" y="106"/>
                  </a:cubicBezTo>
                  <a:cubicBezTo>
                    <a:pt x="9" y="103"/>
                    <a:pt x="10" y="101"/>
                    <a:pt x="11" y="99"/>
                  </a:cubicBezTo>
                  <a:cubicBezTo>
                    <a:pt x="12" y="99"/>
                    <a:pt x="12" y="100"/>
                    <a:pt x="13" y="100"/>
                  </a:cubicBezTo>
                  <a:cubicBezTo>
                    <a:pt x="12" y="103"/>
                    <a:pt x="11" y="105"/>
                    <a:pt x="10" y="107"/>
                  </a:cubicBezTo>
                  <a:moveTo>
                    <a:pt x="6" y="104"/>
                  </a:moveTo>
                  <a:cubicBezTo>
                    <a:pt x="5" y="104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0"/>
                    <a:pt x="7" y="98"/>
                    <a:pt x="8" y="96"/>
                  </a:cubicBezTo>
                  <a:cubicBezTo>
                    <a:pt x="8" y="96"/>
                    <a:pt x="9" y="97"/>
                    <a:pt x="9" y="97"/>
                  </a:cubicBezTo>
                  <a:cubicBezTo>
                    <a:pt x="8" y="99"/>
                    <a:pt x="7" y="102"/>
                    <a:pt x="6" y="104"/>
                  </a:cubicBezTo>
                  <a:moveTo>
                    <a:pt x="4" y="97"/>
                  </a:moveTo>
                  <a:cubicBezTo>
                    <a:pt x="4" y="96"/>
                    <a:pt x="4" y="96"/>
                    <a:pt x="4" y="95"/>
                  </a:cubicBezTo>
                  <a:cubicBezTo>
                    <a:pt x="4" y="94"/>
                    <a:pt x="4" y="94"/>
                    <a:pt x="4" y="93"/>
                  </a:cubicBezTo>
                  <a:cubicBezTo>
                    <a:pt x="5" y="93"/>
                    <a:pt x="5" y="94"/>
                    <a:pt x="6" y="94"/>
                  </a:cubicBezTo>
                  <a:cubicBezTo>
                    <a:pt x="5" y="95"/>
                    <a:pt x="5" y="96"/>
                    <a:pt x="4" y="97"/>
                  </a:cubicBezTo>
                  <a:moveTo>
                    <a:pt x="18" y="110"/>
                  </a:moveTo>
                  <a:cubicBezTo>
                    <a:pt x="18" y="107"/>
                    <a:pt x="18" y="104"/>
                    <a:pt x="18" y="102"/>
                  </a:cubicBezTo>
                  <a:cubicBezTo>
                    <a:pt x="36" y="75"/>
                    <a:pt x="55" y="44"/>
                    <a:pt x="71" y="16"/>
                  </a:cubicBezTo>
                  <a:cubicBezTo>
                    <a:pt x="71" y="18"/>
                    <a:pt x="71" y="19"/>
                    <a:pt x="71" y="21"/>
                  </a:cubicBezTo>
                  <a:cubicBezTo>
                    <a:pt x="71" y="22"/>
                    <a:pt x="71" y="23"/>
                    <a:pt x="71" y="24"/>
                  </a:cubicBezTo>
                  <a:cubicBezTo>
                    <a:pt x="55" y="51"/>
                    <a:pt x="36" y="82"/>
                    <a:pt x="18" y="110"/>
                  </a:cubicBezTo>
                  <a:moveTo>
                    <a:pt x="16" y="98"/>
                  </a:moveTo>
                  <a:cubicBezTo>
                    <a:pt x="13" y="95"/>
                    <a:pt x="9" y="92"/>
                    <a:pt x="5" y="89"/>
                  </a:cubicBezTo>
                  <a:cubicBezTo>
                    <a:pt x="16" y="76"/>
                    <a:pt x="25" y="62"/>
                    <a:pt x="33" y="48"/>
                  </a:cubicBezTo>
                  <a:cubicBezTo>
                    <a:pt x="42" y="34"/>
                    <a:pt x="52" y="19"/>
                    <a:pt x="61" y="4"/>
                  </a:cubicBezTo>
                  <a:cubicBezTo>
                    <a:pt x="63" y="5"/>
                    <a:pt x="64" y="5"/>
                    <a:pt x="65" y="6"/>
                  </a:cubicBezTo>
                  <a:cubicBezTo>
                    <a:pt x="67" y="7"/>
                    <a:pt x="68" y="9"/>
                    <a:pt x="71" y="10"/>
                  </a:cubicBezTo>
                  <a:cubicBezTo>
                    <a:pt x="54" y="39"/>
                    <a:pt x="34" y="71"/>
                    <a:pt x="16" y="98"/>
                  </a:cubicBezTo>
                  <a:moveTo>
                    <a:pt x="60" y="0"/>
                  </a:moveTo>
                  <a:cubicBezTo>
                    <a:pt x="59" y="0"/>
                    <a:pt x="59" y="1"/>
                    <a:pt x="58" y="1"/>
                  </a:cubicBezTo>
                  <a:cubicBezTo>
                    <a:pt x="49" y="16"/>
                    <a:pt x="40" y="31"/>
                    <a:pt x="30" y="46"/>
                  </a:cubicBezTo>
                  <a:cubicBezTo>
                    <a:pt x="21" y="61"/>
                    <a:pt x="12" y="75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1"/>
                    <a:pt x="1" y="93"/>
                    <a:pt x="1" y="95"/>
                  </a:cubicBezTo>
                  <a:cubicBezTo>
                    <a:pt x="1" y="97"/>
                    <a:pt x="1" y="99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09"/>
                    <a:pt x="11" y="113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36" y="88"/>
                    <a:pt x="58" y="55"/>
                    <a:pt x="75" y="25"/>
                  </a:cubicBezTo>
                  <a:cubicBezTo>
                    <a:pt x="75" y="25"/>
                    <a:pt x="75" y="24"/>
                    <a:pt x="75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5" y="19"/>
                    <a:pt x="75" y="17"/>
                    <a:pt x="75" y="13"/>
                  </a:cubicBezTo>
                  <a:cubicBezTo>
                    <a:pt x="75" y="12"/>
                    <a:pt x="75" y="11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6"/>
                    <a:pt x="69" y="5"/>
                    <a:pt x="67" y="4"/>
                  </a:cubicBezTo>
                  <a:cubicBezTo>
                    <a:pt x="65" y="2"/>
                    <a:pt x="63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3" name="Freeform 767"/>
            <p:cNvSpPr>
              <a:spLocks noEditPoints="1"/>
            </p:cNvSpPr>
            <p:nvPr/>
          </p:nvSpPr>
          <p:spPr bwMode="auto">
            <a:xfrm>
              <a:off x="5213" y="3119"/>
              <a:ext cx="339" cy="440"/>
            </a:xfrm>
            <a:custGeom>
              <a:avLst/>
              <a:gdLst>
                <a:gd name="T0" fmla="*/ 68 w 143"/>
                <a:gd name="T1" fmla="*/ 164 h 186"/>
                <a:gd name="T2" fmla="*/ 55 w 143"/>
                <a:gd name="T3" fmla="*/ 181 h 186"/>
                <a:gd name="T4" fmla="*/ 66 w 143"/>
                <a:gd name="T5" fmla="*/ 179 h 186"/>
                <a:gd name="T6" fmla="*/ 33 w 143"/>
                <a:gd name="T7" fmla="*/ 182 h 186"/>
                <a:gd name="T8" fmla="*/ 38 w 143"/>
                <a:gd name="T9" fmla="*/ 181 h 186"/>
                <a:gd name="T10" fmla="*/ 70 w 143"/>
                <a:gd name="T11" fmla="*/ 180 h 186"/>
                <a:gd name="T12" fmla="*/ 77 w 143"/>
                <a:gd name="T13" fmla="*/ 178 h 186"/>
                <a:gd name="T14" fmla="*/ 21 w 143"/>
                <a:gd name="T15" fmla="*/ 181 h 186"/>
                <a:gd name="T16" fmla="*/ 47 w 143"/>
                <a:gd name="T17" fmla="*/ 162 h 186"/>
                <a:gd name="T18" fmla="*/ 109 w 143"/>
                <a:gd name="T19" fmla="*/ 160 h 186"/>
                <a:gd name="T20" fmla="*/ 99 w 143"/>
                <a:gd name="T21" fmla="*/ 160 h 186"/>
                <a:gd name="T22" fmla="*/ 88 w 143"/>
                <a:gd name="T23" fmla="*/ 177 h 186"/>
                <a:gd name="T24" fmla="*/ 5 w 143"/>
                <a:gd name="T25" fmla="*/ 179 h 186"/>
                <a:gd name="T26" fmla="*/ 21 w 143"/>
                <a:gd name="T27" fmla="*/ 156 h 186"/>
                <a:gd name="T28" fmla="*/ 10 w 143"/>
                <a:gd name="T29" fmla="*/ 180 h 186"/>
                <a:gd name="T30" fmla="*/ 24 w 143"/>
                <a:gd name="T31" fmla="*/ 139 h 186"/>
                <a:gd name="T32" fmla="*/ 20 w 143"/>
                <a:gd name="T33" fmla="*/ 151 h 186"/>
                <a:gd name="T34" fmla="*/ 16 w 143"/>
                <a:gd name="T35" fmla="*/ 155 h 186"/>
                <a:gd name="T36" fmla="*/ 30 w 143"/>
                <a:gd name="T37" fmla="*/ 133 h 186"/>
                <a:gd name="T38" fmla="*/ 31 w 143"/>
                <a:gd name="T39" fmla="*/ 124 h 186"/>
                <a:gd name="T40" fmla="*/ 35 w 143"/>
                <a:gd name="T41" fmla="*/ 123 h 186"/>
                <a:gd name="T42" fmla="*/ 68 w 143"/>
                <a:gd name="T43" fmla="*/ 113 h 186"/>
                <a:gd name="T44" fmla="*/ 73 w 143"/>
                <a:gd name="T45" fmla="*/ 112 h 186"/>
                <a:gd name="T46" fmla="*/ 35 w 143"/>
                <a:gd name="T47" fmla="*/ 114 h 186"/>
                <a:gd name="T48" fmla="*/ 76 w 143"/>
                <a:gd name="T49" fmla="*/ 104 h 186"/>
                <a:gd name="T50" fmla="*/ 76 w 143"/>
                <a:gd name="T51" fmla="*/ 104 h 186"/>
                <a:gd name="T52" fmla="*/ 92 w 143"/>
                <a:gd name="T53" fmla="*/ 89 h 186"/>
                <a:gd name="T54" fmla="*/ 95 w 143"/>
                <a:gd name="T55" fmla="*/ 74 h 186"/>
                <a:gd name="T56" fmla="*/ 93 w 143"/>
                <a:gd name="T57" fmla="*/ 79 h 186"/>
                <a:gd name="T58" fmla="*/ 106 w 143"/>
                <a:gd name="T59" fmla="*/ 61 h 186"/>
                <a:gd name="T60" fmla="*/ 103 w 143"/>
                <a:gd name="T61" fmla="*/ 53 h 186"/>
                <a:gd name="T62" fmla="*/ 106 w 143"/>
                <a:gd name="T63" fmla="*/ 58 h 186"/>
                <a:gd name="T64" fmla="*/ 110 w 143"/>
                <a:gd name="T65" fmla="*/ 40 h 186"/>
                <a:gd name="T66" fmla="*/ 105 w 143"/>
                <a:gd name="T67" fmla="*/ 33 h 186"/>
                <a:gd name="T68" fmla="*/ 105 w 143"/>
                <a:gd name="T69" fmla="*/ 30 h 186"/>
                <a:gd name="T70" fmla="*/ 105 w 143"/>
                <a:gd name="T71" fmla="*/ 30 h 186"/>
                <a:gd name="T72" fmla="*/ 110 w 143"/>
                <a:gd name="T73" fmla="*/ 21 h 186"/>
                <a:gd name="T74" fmla="*/ 104 w 143"/>
                <a:gd name="T75" fmla="*/ 17 h 186"/>
                <a:gd name="T76" fmla="*/ 110 w 143"/>
                <a:gd name="T77" fmla="*/ 15 h 186"/>
                <a:gd name="T78" fmla="*/ 114 w 143"/>
                <a:gd name="T79" fmla="*/ 29 h 186"/>
                <a:gd name="T80" fmla="*/ 139 w 143"/>
                <a:gd name="T81" fmla="*/ 53 h 186"/>
                <a:gd name="T82" fmla="*/ 112 w 143"/>
                <a:gd name="T83" fmla="*/ 151 h 186"/>
                <a:gd name="T84" fmla="*/ 37 w 143"/>
                <a:gd name="T85" fmla="*/ 127 h 186"/>
                <a:gd name="T86" fmla="*/ 63 w 143"/>
                <a:gd name="T87" fmla="*/ 115 h 186"/>
                <a:gd name="T88" fmla="*/ 66 w 143"/>
                <a:gd name="T89" fmla="*/ 116 h 186"/>
                <a:gd name="T90" fmla="*/ 109 w 143"/>
                <a:gd name="T91" fmla="*/ 0 h 186"/>
                <a:gd name="T92" fmla="*/ 103 w 143"/>
                <a:gd name="T93" fmla="*/ 7 h 186"/>
                <a:gd name="T94" fmla="*/ 99 w 143"/>
                <a:gd name="T95" fmla="*/ 12 h 186"/>
                <a:gd name="T96" fmla="*/ 101 w 143"/>
                <a:gd name="T97" fmla="*/ 25 h 186"/>
                <a:gd name="T98" fmla="*/ 64 w 143"/>
                <a:gd name="T99" fmla="*/ 110 h 186"/>
                <a:gd name="T100" fmla="*/ 45 w 143"/>
                <a:gd name="T101" fmla="*/ 96 h 186"/>
                <a:gd name="T102" fmla="*/ 43 w 143"/>
                <a:gd name="T103" fmla="*/ 97 h 186"/>
                <a:gd name="T104" fmla="*/ 14 w 143"/>
                <a:gd name="T105" fmla="*/ 150 h 186"/>
                <a:gd name="T106" fmla="*/ 3 w 143"/>
                <a:gd name="T107" fmla="*/ 172 h 186"/>
                <a:gd name="T108" fmla="*/ 1 w 143"/>
                <a:gd name="T109" fmla="*/ 178 h 186"/>
                <a:gd name="T110" fmla="*/ 1 w 143"/>
                <a:gd name="T111" fmla="*/ 181 h 186"/>
                <a:gd name="T112" fmla="*/ 23 w 143"/>
                <a:gd name="T113" fmla="*/ 185 h 186"/>
                <a:gd name="T114" fmla="*/ 35 w 143"/>
                <a:gd name="T115" fmla="*/ 186 h 186"/>
                <a:gd name="T116" fmla="*/ 100 w 143"/>
                <a:gd name="T117" fmla="*/ 177 h 186"/>
                <a:gd name="T118" fmla="*/ 117 w 143"/>
                <a:gd name="T119" fmla="*/ 149 h 186"/>
                <a:gd name="T120" fmla="*/ 134 w 143"/>
                <a:gd name="T121" fmla="*/ 5 h 186"/>
                <a:gd name="T122" fmla="*/ 111 w 143"/>
                <a:gd name="T1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186">
                  <a:moveTo>
                    <a:pt x="42" y="182"/>
                  </a:moveTo>
                  <a:cubicBezTo>
                    <a:pt x="48" y="176"/>
                    <a:pt x="53" y="170"/>
                    <a:pt x="59" y="165"/>
                  </a:cubicBezTo>
                  <a:cubicBezTo>
                    <a:pt x="60" y="164"/>
                    <a:pt x="60" y="164"/>
                    <a:pt x="60" y="163"/>
                  </a:cubicBezTo>
                  <a:cubicBezTo>
                    <a:pt x="63" y="164"/>
                    <a:pt x="65" y="164"/>
                    <a:pt x="68" y="164"/>
                  </a:cubicBezTo>
                  <a:cubicBezTo>
                    <a:pt x="63" y="169"/>
                    <a:pt x="58" y="174"/>
                    <a:pt x="52" y="179"/>
                  </a:cubicBezTo>
                  <a:cubicBezTo>
                    <a:pt x="52" y="180"/>
                    <a:pt x="52" y="180"/>
                    <a:pt x="52" y="181"/>
                  </a:cubicBezTo>
                  <a:cubicBezTo>
                    <a:pt x="49" y="181"/>
                    <a:pt x="45" y="181"/>
                    <a:pt x="42" y="182"/>
                  </a:cubicBezTo>
                  <a:moveTo>
                    <a:pt x="55" y="181"/>
                  </a:moveTo>
                  <a:cubicBezTo>
                    <a:pt x="60" y="175"/>
                    <a:pt x="66" y="170"/>
                    <a:pt x="72" y="165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5" y="164"/>
                    <a:pt x="78" y="164"/>
                    <a:pt x="81" y="163"/>
                  </a:cubicBezTo>
                  <a:cubicBezTo>
                    <a:pt x="76" y="169"/>
                    <a:pt x="71" y="174"/>
                    <a:pt x="66" y="179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2" y="180"/>
                    <a:pt x="58" y="181"/>
                    <a:pt x="55" y="181"/>
                  </a:cubicBezTo>
                  <a:moveTo>
                    <a:pt x="33" y="182"/>
                  </a:moveTo>
                  <a:cubicBezTo>
                    <a:pt x="33" y="182"/>
                    <a:pt x="33" y="182"/>
                    <a:pt x="33" y="182"/>
                  </a:cubicBezTo>
                  <a:cubicBezTo>
                    <a:pt x="31" y="182"/>
                    <a:pt x="30" y="182"/>
                    <a:pt x="29" y="182"/>
                  </a:cubicBezTo>
                  <a:cubicBezTo>
                    <a:pt x="36" y="175"/>
                    <a:pt x="44" y="169"/>
                    <a:pt x="51" y="163"/>
                  </a:cubicBezTo>
                  <a:cubicBezTo>
                    <a:pt x="53" y="163"/>
                    <a:pt x="55" y="163"/>
                    <a:pt x="57" y="163"/>
                  </a:cubicBezTo>
                  <a:cubicBezTo>
                    <a:pt x="50" y="169"/>
                    <a:pt x="44" y="175"/>
                    <a:pt x="38" y="181"/>
                  </a:cubicBezTo>
                  <a:cubicBezTo>
                    <a:pt x="38" y="181"/>
                    <a:pt x="38" y="181"/>
                    <a:pt x="37" y="181"/>
                  </a:cubicBezTo>
                  <a:cubicBezTo>
                    <a:pt x="37" y="181"/>
                    <a:pt x="37" y="181"/>
                    <a:pt x="36" y="182"/>
                  </a:cubicBezTo>
                  <a:cubicBezTo>
                    <a:pt x="35" y="182"/>
                    <a:pt x="34" y="182"/>
                    <a:pt x="33" y="182"/>
                  </a:cubicBezTo>
                  <a:moveTo>
                    <a:pt x="70" y="180"/>
                  </a:moveTo>
                  <a:cubicBezTo>
                    <a:pt x="75" y="174"/>
                    <a:pt x="80" y="169"/>
                    <a:pt x="86" y="163"/>
                  </a:cubicBezTo>
                  <a:cubicBezTo>
                    <a:pt x="86" y="163"/>
                    <a:pt x="86" y="163"/>
                    <a:pt x="86" y="163"/>
                  </a:cubicBezTo>
                  <a:cubicBezTo>
                    <a:pt x="89" y="162"/>
                    <a:pt x="91" y="162"/>
                    <a:pt x="94" y="161"/>
                  </a:cubicBezTo>
                  <a:cubicBezTo>
                    <a:pt x="88" y="167"/>
                    <a:pt x="83" y="173"/>
                    <a:pt x="77" y="178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4" y="179"/>
                    <a:pt x="72" y="179"/>
                    <a:pt x="70" y="180"/>
                  </a:cubicBezTo>
                  <a:moveTo>
                    <a:pt x="24" y="181"/>
                  </a:moveTo>
                  <a:cubicBezTo>
                    <a:pt x="23" y="181"/>
                    <a:pt x="22" y="181"/>
                    <a:pt x="21" y="181"/>
                  </a:cubicBezTo>
                  <a:cubicBezTo>
                    <a:pt x="19" y="181"/>
                    <a:pt x="16" y="181"/>
                    <a:pt x="14" y="181"/>
                  </a:cubicBezTo>
                  <a:cubicBezTo>
                    <a:pt x="19" y="176"/>
                    <a:pt x="32" y="166"/>
                    <a:pt x="38" y="16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42" y="161"/>
                    <a:pt x="45" y="162"/>
                    <a:pt x="47" y="162"/>
                  </a:cubicBezTo>
                  <a:cubicBezTo>
                    <a:pt x="40" y="169"/>
                    <a:pt x="32" y="175"/>
                    <a:pt x="24" y="181"/>
                  </a:cubicBezTo>
                  <a:moveTo>
                    <a:pt x="92" y="176"/>
                  </a:moveTo>
                  <a:cubicBezTo>
                    <a:pt x="97" y="171"/>
                    <a:pt x="102" y="166"/>
                    <a:pt x="108" y="161"/>
                  </a:cubicBezTo>
                  <a:cubicBezTo>
                    <a:pt x="108" y="160"/>
                    <a:pt x="108" y="160"/>
                    <a:pt x="109" y="160"/>
                  </a:cubicBezTo>
                  <a:cubicBezTo>
                    <a:pt x="105" y="164"/>
                    <a:pt x="102" y="169"/>
                    <a:pt x="99" y="174"/>
                  </a:cubicBezTo>
                  <a:cubicBezTo>
                    <a:pt x="97" y="174"/>
                    <a:pt x="94" y="175"/>
                    <a:pt x="92" y="176"/>
                  </a:cubicBezTo>
                  <a:moveTo>
                    <a:pt x="82" y="178"/>
                  </a:moveTo>
                  <a:cubicBezTo>
                    <a:pt x="88" y="172"/>
                    <a:pt x="94" y="166"/>
                    <a:pt x="99" y="160"/>
                  </a:cubicBezTo>
                  <a:cubicBezTo>
                    <a:pt x="102" y="159"/>
                    <a:pt x="105" y="158"/>
                    <a:pt x="107" y="157"/>
                  </a:cubicBezTo>
                  <a:cubicBezTo>
                    <a:pt x="107" y="158"/>
                    <a:pt x="106" y="158"/>
                    <a:pt x="106" y="159"/>
                  </a:cubicBezTo>
                  <a:cubicBezTo>
                    <a:pt x="100" y="164"/>
                    <a:pt x="94" y="170"/>
                    <a:pt x="88" y="175"/>
                  </a:cubicBezTo>
                  <a:cubicBezTo>
                    <a:pt x="88" y="176"/>
                    <a:pt x="88" y="176"/>
                    <a:pt x="88" y="177"/>
                  </a:cubicBezTo>
                  <a:cubicBezTo>
                    <a:pt x="86" y="177"/>
                    <a:pt x="84" y="177"/>
                    <a:pt x="82" y="178"/>
                  </a:cubicBezTo>
                  <a:moveTo>
                    <a:pt x="10" y="180"/>
                  </a:moveTo>
                  <a:cubicBezTo>
                    <a:pt x="8" y="180"/>
                    <a:pt x="7" y="179"/>
                    <a:pt x="5" y="179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8" y="175"/>
                    <a:pt x="10" y="172"/>
                    <a:pt x="13" y="168"/>
                  </a:cubicBezTo>
                  <a:cubicBezTo>
                    <a:pt x="15" y="163"/>
                    <a:pt x="18" y="159"/>
                    <a:pt x="20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5" y="157"/>
                    <a:pt x="30" y="159"/>
                    <a:pt x="35" y="160"/>
                  </a:cubicBezTo>
                  <a:cubicBezTo>
                    <a:pt x="31" y="163"/>
                    <a:pt x="25" y="168"/>
                    <a:pt x="20" y="172"/>
                  </a:cubicBezTo>
                  <a:cubicBezTo>
                    <a:pt x="17" y="174"/>
                    <a:pt x="14" y="176"/>
                    <a:pt x="12" y="178"/>
                  </a:cubicBezTo>
                  <a:cubicBezTo>
                    <a:pt x="12" y="179"/>
                    <a:pt x="11" y="179"/>
                    <a:pt x="10" y="180"/>
                  </a:cubicBezTo>
                  <a:cubicBezTo>
                    <a:pt x="10" y="180"/>
                    <a:pt x="10" y="180"/>
                    <a:pt x="10" y="180"/>
                  </a:cubicBezTo>
                  <a:moveTo>
                    <a:pt x="16" y="155"/>
                  </a:moveTo>
                  <a:cubicBezTo>
                    <a:pt x="18" y="151"/>
                    <a:pt x="20" y="146"/>
                    <a:pt x="23" y="141"/>
                  </a:cubicBezTo>
                  <a:cubicBezTo>
                    <a:pt x="23" y="140"/>
                    <a:pt x="24" y="139"/>
                    <a:pt x="24" y="139"/>
                  </a:cubicBezTo>
                  <a:cubicBezTo>
                    <a:pt x="25" y="138"/>
                    <a:pt x="26" y="137"/>
                    <a:pt x="28" y="136"/>
                  </a:cubicBezTo>
                  <a:cubicBezTo>
                    <a:pt x="27" y="137"/>
                    <a:pt x="27" y="138"/>
                    <a:pt x="27" y="138"/>
                  </a:cubicBezTo>
                  <a:cubicBezTo>
                    <a:pt x="25" y="142"/>
                    <a:pt x="23" y="145"/>
                    <a:pt x="21" y="148"/>
                  </a:cubicBezTo>
                  <a:cubicBezTo>
                    <a:pt x="21" y="149"/>
                    <a:pt x="20" y="150"/>
                    <a:pt x="20" y="151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8" y="152"/>
                    <a:pt x="18" y="153"/>
                  </a:cubicBezTo>
                  <a:cubicBezTo>
                    <a:pt x="17" y="153"/>
                    <a:pt x="17" y="154"/>
                    <a:pt x="16" y="155"/>
                  </a:cubicBezTo>
                  <a:moveTo>
                    <a:pt x="26" y="134"/>
                  </a:moveTo>
                  <a:cubicBezTo>
                    <a:pt x="27" y="132"/>
                    <a:pt x="28" y="131"/>
                    <a:pt x="29" y="129"/>
                  </a:cubicBezTo>
                  <a:cubicBezTo>
                    <a:pt x="30" y="128"/>
                    <a:pt x="31" y="127"/>
                    <a:pt x="33" y="127"/>
                  </a:cubicBezTo>
                  <a:cubicBezTo>
                    <a:pt x="32" y="129"/>
                    <a:pt x="31" y="131"/>
                    <a:pt x="30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28" y="133"/>
                    <a:pt x="28" y="133"/>
                  </a:cubicBezTo>
                  <a:cubicBezTo>
                    <a:pt x="28" y="133"/>
                    <a:pt x="27" y="133"/>
                    <a:pt x="26" y="134"/>
                  </a:cubicBezTo>
                  <a:moveTo>
                    <a:pt x="31" y="124"/>
                  </a:moveTo>
                  <a:cubicBezTo>
                    <a:pt x="31" y="124"/>
                    <a:pt x="31" y="124"/>
                    <a:pt x="31" y="124"/>
                  </a:cubicBezTo>
                  <a:cubicBezTo>
                    <a:pt x="32" y="122"/>
                    <a:pt x="33" y="120"/>
                    <a:pt x="33" y="118"/>
                  </a:cubicBezTo>
                  <a:cubicBezTo>
                    <a:pt x="35" y="118"/>
                    <a:pt x="36" y="117"/>
                    <a:pt x="38" y="116"/>
                  </a:cubicBezTo>
                  <a:cubicBezTo>
                    <a:pt x="37" y="118"/>
                    <a:pt x="36" y="120"/>
                    <a:pt x="35" y="123"/>
                  </a:cubicBezTo>
                  <a:cubicBezTo>
                    <a:pt x="35" y="122"/>
                    <a:pt x="34" y="122"/>
                    <a:pt x="34" y="122"/>
                  </a:cubicBezTo>
                  <a:cubicBezTo>
                    <a:pt x="34" y="122"/>
                    <a:pt x="33" y="123"/>
                    <a:pt x="33" y="123"/>
                  </a:cubicBezTo>
                  <a:cubicBezTo>
                    <a:pt x="32" y="123"/>
                    <a:pt x="32" y="124"/>
                    <a:pt x="31" y="124"/>
                  </a:cubicBezTo>
                  <a:moveTo>
                    <a:pt x="68" y="113"/>
                  </a:moveTo>
                  <a:cubicBezTo>
                    <a:pt x="69" y="111"/>
                    <a:pt x="70" y="110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4" y="108"/>
                    <a:pt x="76" y="107"/>
                    <a:pt x="78" y="107"/>
                  </a:cubicBezTo>
                  <a:cubicBezTo>
                    <a:pt x="77" y="108"/>
                    <a:pt x="75" y="110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1" y="112"/>
                    <a:pt x="69" y="112"/>
                    <a:pt x="68" y="113"/>
                  </a:cubicBezTo>
                  <a:moveTo>
                    <a:pt x="35" y="114"/>
                  </a:moveTo>
                  <a:cubicBezTo>
                    <a:pt x="37" y="111"/>
                    <a:pt x="40" y="108"/>
                    <a:pt x="42" y="105"/>
                  </a:cubicBezTo>
                  <a:cubicBezTo>
                    <a:pt x="41" y="107"/>
                    <a:pt x="40" y="109"/>
                    <a:pt x="40" y="112"/>
                  </a:cubicBezTo>
                  <a:cubicBezTo>
                    <a:pt x="38" y="112"/>
                    <a:pt x="37" y="113"/>
                    <a:pt x="35" y="114"/>
                  </a:cubicBezTo>
                  <a:moveTo>
                    <a:pt x="76" y="104"/>
                  </a:moveTo>
                  <a:cubicBezTo>
                    <a:pt x="78" y="102"/>
                    <a:pt x="80" y="99"/>
                    <a:pt x="82" y="96"/>
                  </a:cubicBezTo>
                  <a:cubicBezTo>
                    <a:pt x="84" y="95"/>
                    <a:pt x="87" y="95"/>
                    <a:pt x="89" y="94"/>
                  </a:cubicBezTo>
                  <a:cubicBezTo>
                    <a:pt x="87" y="96"/>
                    <a:pt x="85" y="99"/>
                    <a:pt x="83" y="101"/>
                  </a:cubicBezTo>
                  <a:cubicBezTo>
                    <a:pt x="80" y="102"/>
                    <a:pt x="78" y="103"/>
                    <a:pt x="76" y="104"/>
                  </a:cubicBezTo>
                  <a:moveTo>
                    <a:pt x="85" y="92"/>
                  </a:moveTo>
                  <a:cubicBezTo>
                    <a:pt x="87" y="89"/>
                    <a:pt x="89" y="86"/>
                    <a:pt x="91" y="83"/>
                  </a:cubicBezTo>
                  <a:cubicBezTo>
                    <a:pt x="93" y="82"/>
                    <a:pt x="95" y="82"/>
                    <a:pt x="97" y="81"/>
                  </a:cubicBezTo>
                  <a:cubicBezTo>
                    <a:pt x="96" y="84"/>
                    <a:pt x="94" y="86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0" y="90"/>
                    <a:pt x="88" y="91"/>
                    <a:pt x="85" y="92"/>
                  </a:cubicBezTo>
                  <a:moveTo>
                    <a:pt x="93" y="79"/>
                  </a:moveTo>
                  <a:cubicBezTo>
                    <a:pt x="94" y="77"/>
                    <a:pt x="95" y="76"/>
                    <a:pt x="95" y="74"/>
                  </a:cubicBezTo>
                  <a:cubicBezTo>
                    <a:pt x="97" y="73"/>
                    <a:pt x="99" y="73"/>
                    <a:pt x="101" y="72"/>
                  </a:cubicBezTo>
                  <a:cubicBezTo>
                    <a:pt x="101" y="74"/>
                    <a:pt x="100" y="76"/>
                    <a:pt x="99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7" y="78"/>
                    <a:pt x="95" y="79"/>
                    <a:pt x="93" y="79"/>
                  </a:cubicBezTo>
                  <a:moveTo>
                    <a:pt x="97" y="71"/>
                  </a:moveTo>
                  <a:cubicBezTo>
                    <a:pt x="98" y="68"/>
                    <a:pt x="99" y="66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2" y="62"/>
                    <a:pt x="104" y="61"/>
                    <a:pt x="106" y="61"/>
                  </a:cubicBezTo>
                  <a:cubicBezTo>
                    <a:pt x="105" y="63"/>
                    <a:pt x="104" y="66"/>
                    <a:pt x="103" y="69"/>
                  </a:cubicBezTo>
                  <a:cubicBezTo>
                    <a:pt x="101" y="69"/>
                    <a:pt x="99" y="70"/>
                    <a:pt x="97" y="71"/>
                  </a:cubicBezTo>
                  <a:moveTo>
                    <a:pt x="101" y="59"/>
                  </a:moveTo>
                  <a:cubicBezTo>
                    <a:pt x="102" y="57"/>
                    <a:pt x="102" y="55"/>
                    <a:pt x="103" y="53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5" y="52"/>
                    <a:pt x="107" y="51"/>
                    <a:pt x="108" y="51"/>
                  </a:cubicBezTo>
                  <a:cubicBezTo>
                    <a:pt x="108" y="53"/>
                    <a:pt x="107" y="55"/>
                    <a:pt x="107" y="58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5" y="58"/>
                    <a:pt x="103" y="58"/>
                    <a:pt x="101" y="59"/>
                  </a:cubicBezTo>
                  <a:moveTo>
                    <a:pt x="103" y="49"/>
                  </a:moveTo>
                  <a:cubicBezTo>
                    <a:pt x="104" y="47"/>
                    <a:pt x="104" y="44"/>
                    <a:pt x="104" y="42"/>
                  </a:cubicBezTo>
                  <a:cubicBezTo>
                    <a:pt x="106" y="42"/>
                    <a:pt x="108" y="41"/>
                    <a:pt x="110" y="40"/>
                  </a:cubicBezTo>
                  <a:cubicBezTo>
                    <a:pt x="110" y="43"/>
                    <a:pt x="109" y="45"/>
                    <a:pt x="109" y="47"/>
                  </a:cubicBezTo>
                  <a:cubicBezTo>
                    <a:pt x="107" y="48"/>
                    <a:pt x="105" y="48"/>
                    <a:pt x="103" y="49"/>
                  </a:cubicBezTo>
                  <a:moveTo>
                    <a:pt x="105" y="39"/>
                  </a:moveTo>
                  <a:cubicBezTo>
                    <a:pt x="105" y="37"/>
                    <a:pt x="105" y="35"/>
                    <a:pt x="105" y="33"/>
                  </a:cubicBezTo>
                  <a:cubicBezTo>
                    <a:pt x="107" y="32"/>
                    <a:pt x="109" y="32"/>
                    <a:pt x="111" y="31"/>
                  </a:cubicBezTo>
                  <a:cubicBezTo>
                    <a:pt x="110" y="33"/>
                    <a:pt x="110" y="35"/>
                    <a:pt x="110" y="37"/>
                  </a:cubicBezTo>
                  <a:cubicBezTo>
                    <a:pt x="108" y="38"/>
                    <a:pt x="106" y="38"/>
                    <a:pt x="105" y="39"/>
                  </a:cubicBezTo>
                  <a:moveTo>
                    <a:pt x="105" y="30"/>
                  </a:moveTo>
                  <a:cubicBezTo>
                    <a:pt x="105" y="29"/>
                    <a:pt x="105" y="28"/>
                    <a:pt x="105" y="27"/>
                  </a:cubicBezTo>
                  <a:cubicBezTo>
                    <a:pt x="107" y="26"/>
                    <a:pt x="109" y="25"/>
                    <a:pt x="110" y="24"/>
                  </a:cubicBezTo>
                  <a:cubicBezTo>
                    <a:pt x="110" y="25"/>
                    <a:pt x="111" y="27"/>
                    <a:pt x="111" y="28"/>
                  </a:cubicBezTo>
                  <a:cubicBezTo>
                    <a:pt x="109" y="29"/>
                    <a:pt x="107" y="29"/>
                    <a:pt x="105" y="30"/>
                  </a:cubicBezTo>
                  <a:moveTo>
                    <a:pt x="105" y="24"/>
                  </a:moveTo>
                  <a:cubicBezTo>
                    <a:pt x="105" y="22"/>
                    <a:pt x="104" y="21"/>
                    <a:pt x="104" y="20"/>
                  </a:cubicBezTo>
                  <a:cubicBezTo>
                    <a:pt x="106" y="19"/>
                    <a:pt x="108" y="19"/>
                    <a:pt x="110" y="18"/>
                  </a:cubicBezTo>
                  <a:cubicBezTo>
                    <a:pt x="110" y="19"/>
                    <a:pt x="110" y="20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09" y="21"/>
                    <a:pt x="109" y="21"/>
                  </a:cubicBezTo>
                  <a:cubicBezTo>
                    <a:pt x="108" y="22"/>
                    <a:pt x="106" y="23"/>
                    <a:pt x="105" y="24"/>
                  </a:cubicBezTo>
                  <a:moveTo>
                    <a:pt x="104" y="17"/>
                  </a:moveTo>
                  <a:cubicBezTo>
                    <a:pt x="104" y="16"/>
                    <a:pt x="103" y="14"/>
                    <a:pt x="103" y="13"/>
                  </a:cubicBezTo>
                  <a:cubicBezTo>
                    <a:pt x="104" y="12"/>
                    <a:pt x="105" y="11"/>
                    <a:pt x="106" y="9"/>
                  </a:cubicBezTo>
                  <a:cubicBezTo>
                    <a:pt x="107" y="8"/>
                    <a:pt x="107" y="7"/>
                    <a:pt x="108" y="6"/>
                  </a:cubicBezTo>
                  <a:cubicBezTo>
                    <a:pt x="109" y="9"/>
                    <a:pt x="109" y="12"/>
                    <a:pt x="110" y="15"/>
                  </a:cubicBezTo>
                  <a:cubicBezTo>
                    <a:pt x="108" y="16"/>
                    <a:pt x="106" y="16"/>
                    <a:pt x="104" y="17"/>
                  </a:cubicBezTo>
                  <a:moveTo>
                    <a:pt x="70" y="119"/>
                  </a:moveTo>
                  <a:cubicBezTo>
                    <a:pt x="71" y="119"/>
                    <a:pt x="71" y="119"/>
                    <a:pt x="72" y="119"/>
                  </a:cubicBezTo>
                  <a:cubicBezTo>
                    <a:pt x="107" y="87"/>
                    <a:pt x="115" y="53"/>
                    <a:pt x="114" y="29"/>
                  </a:cubicBezTo>
                  <a:cubicBezTo>
                    <a:pt x="114" y="19"/>
                    <a:pt x="113" y="11"/>
                    <a:pt x="112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8" y="7"/>
                    <a:pt x="126" y="7"/>
                    <a:pt x="131" y="7"/>
                  </a:cubicBezTo>
                  <a:cubicBezTo>
                    <a:pt x="133" y="14"/>
                    <a:pt x="139" y="32"/>
                    <a:pt x="139" y="53"/>
                  </a:cubicBezTo>
                  <a:cubicBezTo>
                    <a:pt x="139" y="80"/>
                    <a:pt x="130" y="113"/>
                    <a:pt x="98" y="140"/>
                  </a:cubicBezTo>
                  <a:cubicBezTo>
                    <a:pt x="98" y="140"/>
                    <a:pt x="97" y="141"/>
                    <a:pt x="97" y="141"/>
                  </a:cubicBezTo>
                  <a:cubicBezTo>
                    <a:pt x="97" y="142"/>
                    <a:pt x="98" y="142"/>
                    <a:pt x="98" y="143"/>
                  </a:cubicBezTo>
                  <a:cubicBezTo>
                    <a:pt x="103" y="145"/>
                    <a:pt x="107" y="148"/>
                    <a:pt x="112" y="151"/>
                  </a:cubicBezTo>
                  <a:cubicBezTo>
                    <a:pt x="100" y="157"/>
                    <a:pt x="86" y="160"/>
                    <a:pt x="70" y="160"/>
                  </a:cubicBezTo>
                  <a:cubicBezTo>
                    <a:pt x="56" y="160"/>
                    <a:pt x="40" y="158"/>
                    <a:pt x="23" y="153"/>
                  </a:cubicBezTo>
                  <a:cubicBezTo>
                    <a:pt x="23" y="152"/>
                    <a:pt x="24" y="152"/>
                    <a:pt x="24" y="151"/>
                  </a:cubicBezTo>
                  <a:cubicBezTo>
                    <a:pt x="26" y="147"/>
                    <a:pt x="32" y="137"/>
                    <a:pt x="37" y="127"/>
                  </a:cubicBezTo>
                  <a:cubicBezTo>
                    <a:pt x="40" y="122"/>
                    <a:pt x="42" y="117"/>
                    <a:pt x="44" y="112"/>
                  </a:cubicBezTo>
                  <a:cubicBezTo>
                    <a:pt x="45" y="108"/>
                    <a:pt x="46" y="105"/>
                    <a:pt x="47" y="102"/>
                  </a:cubicBezTo>
                  <a:cubicBezTo>
                    <a:pt x="51" y="105"/>
                    <a:pt x="57" y="110"/>
                    <a:pt x="62" y="114"/>
                  </a:cubicBezTo>
                  <a:cubicBezTo>
                    <a:pt x="62" y="114"/>
                    <a:pt x="62" y="114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65" y="115"/>
                    <a:pt x="65" y="116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7" y="117"/>
                    <a:pt x="68" y="118"/>
                    <a:pt x="69" y="119"/>
                  </a:cubicBezTo>
                  <a:cubicBezTo>
                    <a:pt x="70" y="119"/>
                    <a:pt x="70" y="119"/>
                    <a:pt x="70" y="119"/>
                  </a:cubicBezTo>
                  <a:moveTo>
                    <a:pt x="11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6" y="3"/>
                    <a:pt x="104" y="5"/>
                    <a:pt x="103" y="7"/>
                  </a:cubicBezTo>
                  <a:cubicBezTo>
                    <a:pt x="101" y="9"/>
                    <a:pt x="100" y="11"/>
                    <a:pt x="100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0" y="15"/>
                    <a:pt x="101" y="19"/>
                    <a:pt x="101" y="25"/>
                  </a:cubicBezTo>
                  <a:cubicBezTo>
                    <a:pt x="101" y="25"/>
                    <a:pt x="100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29"/>
                    <a:pt x="101" y="31"/>
                  </a:cubicBezTo>
                  <a:cubicBezTo>
                    <a:pt x="101" y="50"/>
                    <a:pt x="95" y="81"/>
                    <a:pt x="64" y="110"/>
                  </a:cubicBezTo>
                  <a:cubicBezTo>
                    <a:pt x="58" y="105"/>
                    <a:pt x="51" y="100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37" y="104"/>
                    <a:pt x="32" y="112"/>
                    <a:pt x="27" y="120"/>
                  </a:cubicBezTo>
                  <a:cubicBezTo>
                    <a:pt x="26" y="121"/>
                    <a:pt x="26" y="122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4" y="130"/>
                    <a:pt x="19" y="140"/>
                    <a:pt x="14" y="150"/>
                  </a:cubicBezTo>
                  <a:cubicBezTo>
                    <a:pt x="11" y="157"/>
                    <a:pt x="7" y="164"/>
                    <a:pt x="5" y="169"/>
                  </a:cubicBezTo>
                  <a:cubicBezTo>
                    <a:pt x="5" y="170"/>
                    <a:pt x="4" y="170"/>
                    <a:pt x="4" y="171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3" y="172"/>
                    <a:pt x="3" y="173"/>
                    <a:pt x="3" y="173"/>
                  </a:cubicBezTo>
                  <a:cubicBezTo>
                    <a:pt x="2" y="174"/>
                    <a:pt x="2" y="176"/>
                    <a:pt x="1" y="177"/>
                  </a:cubicBezTo>
                  <a:cubicBezTo>
                    <a:pt x="1" y="177"/>
                    <a:pt x="1" y="177"/>
                    <a:pt x="1" y="178"/>
                  </a:cubicBezTo>
                  <a:cubicBezTo>
                    <a:pt x="1" y="178"/>
                    <a:pt x="1" y="178"/>
                    <a:pt x="1" y="178"/>
                  </a:cubicBezTo>
                  <a:cubicBezTo>
                    <a:pt x="1" y="179"/>
                    <a:pt x="1" y="179"/>
                    <a:pt x="1" y="179"/>
                  </a:cubicBezTo>
                  <a:cubicBezTo>
                    <a:pt x="1" y="179"/>
                    <a:pt x="0" y="179"/>
                    <a:pt x="0" y="179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80"/>
                    <a:pt x="1" y="181"/>
                    <a:pt x="1" y="181"/>
                  </a:cubicBezTo>
                  <a:cubicBezTo>
                    <a:pt x="1" y="182"/>
                    <a:pt x="2" y="182"/>
                    <a:pt x="2" y="182"/>
                  </a:cubicBezTo>
                  <a:cubicBezTo>
                    <a:pt x="3" y="183"/>
                    <a:pt x="3" y="183"/>
                    <a:pt x="4" y="183"/>
                  </a:cubicBezTo>
                  <a:cubicBezTo>
                    <a:pt x="9" y="184"/>
                    <a:pt x="15" y="185"/>
                    <a:pt x="21" y="185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7" y="186"/>
                    <a:pt x="30" y="186"/>
                    <a:pt x="33" y="186"/>
                  </a:cubicBezTo>
                  <a:cubicBezTo>
                    <a:pt x="33" y="186"/>
                    <a:pt x="34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6" y="186"/>
                    <a:pt x="36" y="186"/>
                  </a:cubicBezTo>
                  <a:cubicBezTo>
                    <a:pt x="36" y="186"/>
                    <a:pt x="37" y="186"/>
                    <a:pt x="37" y="186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58" y="185"/>
                    <a:pt x="84" y="183"/>
                    <a:pt x="100" y="177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07" y="169"/>
                    <a:pt x="113" y="160"/>
                    <a:pt x="119" y="152"/>
                  </a:cubicBezTo>
                  <a:cubicBezTo>
                    <a:pt x="119" y="151"/>
                    <a:pt x="119" y="150"/>
                    <a:pt x="118" y="149"/>
                  </a:cubicBezTo>
                  <a:cubicBezTo>
                    <a:pt x="118" y="149"/>
                    <a:pt x="117" y="149"/>
                    <a:pt x="117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2" y="146"/>
                    <a:pt x="107" y="143"/>
                    <a:pt x="103" y="141"/>
                  </a:cubicBezTo>
                  <a:cubicBezTo>
                    <a:pt x="134" y="113"/>
                    <a:pt x="143" y="80"/>
                    <a:pt x="143" y="53"/>
                  </a:cubicBezTo>
                  <a:cubicBezTo>
                    <a:pt x="143" y="30"/>
                    <a:pt x="137" y="11"/>
                    <a:pt x="134" y="5"/>
                  </a:cubicBezTo>
                  <a:cubicBezTo>
                    <a:pt x="134" y="4"/>
                    <a:pt x="133" y="4"/>
                    <a:pt x="132" y="4"/>
                  </a:cubicBezTo>
                  <a:cubicBezTo>
                    <a:pt x="130" y="3"/>
                    <a:pt x="125" y="3"/>
                    <a:pt x="120" y="3"/>
                  </a:cubicBezTo>
                  <a:cubicBezTo>
                    <a:pt x="118" y="2"/>
                    <a:pt x="116" y="2"/>
                    <a:pt x="114" y="2"/>
                  </a:cubicBezTo>
                  <a:cubicBezTo>
                    <a:pt x="112" y="1"/>
                    <a:pt x="111" y="1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4" name="Freeform 768"/>
            <p:cNvSpPr>
              <a:spLocks noEditPoints="1"/>
            </p:cNvSpPr>
            <p:nvPr/>
          </p:nvSpPr>
          <p:spPr bwMode="auto">
            <a:xfrm>
              <a:off x="3625" y="937"/>
              <a:ext cx="336" cy="326"/>
            </a:xfrm>
            <a:custGeom>
              <a:avLst/>
              <a:gdLst>
                <a:gd name="T0" fmla="*/ 80 w 142"/>
                <a:gd name="T1" fmla="*/ 133 h 138"/>
                <a:gd name="T2" fmla="*/ 80 w 142"/>
                <a:gd name="T3" fmla="*/ 133 h 138"/>
                <a:gd name="T4" fmla="*/ 78 w 142"/>
                <a:gd name="T5" fmla="*/ 133 h 138"/>
                <a:gd name="T6" fmla="*/ 83 w 142"/>
                <a:gd name="T7" fmla="*/ 95 h 138"/>
                <a:gd name="T8" fmla="*/ 77 w 142"/>
                <a:gd name="T9" fmla="*/ 92 h 138"/>
                <a:gd name="T10" fmla="*/ 53 w 142"/>
                <a:gd name="T11" fmla="*/ 74 h 138"/>
                <a:gd name="T12" fmla="*/ 65 w 142"/>
                <a:gd name="T13" fmla="*/ 91 h 138"/>
                <a:gd name="T14" fmla="*/ 52 w 142"/>
                <a:gd name="T15" fmla="*/ 83 h 138"/>
                <a:gd name="T16" fmla="*/ 49 w 142"/>
                <a:gd name="T17" fmla="*/ 74 h 138"/>
                <a:gd name="T18" fmla="*/ 137 w 142"/>
                <a:gd name="T19" fmla="*/ 82 h 138"/>
                <a:gd name="T20" fmla="*/ 124 w 142"/>
                <a:gd name="T21" fmla="*/ 83 h 138"/>
                <a:gd name="T22" fmla="*/ 132 w 142"/>
                <a:gd name="T23" fmla="*/ 56 h 138"/>
                <a:gd name="T24" fmla="*/ 125 w 142"/>
                <a:gd name="T25" fmla="*/ 83 h 138"/>
                <a:gd name="T26" fmla="*/ 124 w 142"/>
                <a:gd name="T27" fmla="*/ 59 h 138"/>
                <a:gd name="T28" fmla="*/ 120 w 142"/>
                <a:gd name="T29" fmla="*/ 76 h 138"/>
                <a:gd name="T30" fmla="*/ 84 w 142"/>
                <a:gd name="T31" fmla="*/ 49 h 138"/>
                <a:gd name="T32" fmla="*/ 56 w 142"/>
                <a:gd name="T33" fmla="*/ 35 h 138"/>
                <a:gd name="T34" fmla="*/ 126 w 142"/>
                <a:gd name="T35" fmla="*/ 33 h 138"/>
                <a:gd name="T36" fmla="*/ 29 w 142"/>
                <a:gd name="T37" fmla="*/ 64 h 138"/>
                <a:gd name="T38" fmla="*/ 75 w 142"/>
                <a:gd name="T39" fmla="*/ 31 h 138"/>
                <a:gd name="T40" fmla="*/ 111 w 142"/>
                <a:gd name="T41" fmla="*/ 30 h 138"/>
                <a:gd name="T42" fmla="*/ 50 w 142"/>
                <a:gd name="T43" fmla="*/ 66 h 138"/>
                <a:gd name="T44" fmla="*/ 54 w 142"/>
                <a:gd name="T45" fmla="*/ 65 h 138"/>
                <a:gd name="T46" fmla="*/ 25 w 142"/>
                <a:gd name="T47" fmla="*/ 47 h 138"/>
                <a:gd name="T48" fmla="*/ 121 w 142"/>
                <a:gd name="T49" fmla="*/ 40 h 138"/>
                <a:gd name="T50" fmla="*/ 55 w 142"/>
                <a:gd name="T51" fmla="*/ 22 h 138"/>
                <a:gd name="T52" fmla="*/ 28 w 142"/>
                <a:gd name="T53" fmla="*/ 61 h 138"/>
                <a:gd name="T54" fmla="*/ 115 w 142"/>
                <a:gd name="T55" fmla="*/ 19 h 138"/>
                <a:gd name="T56" fmla="*/ 65 w 142"/>
                <a:gd name="T57" fmla="*/ 12 h 138"/>
                <a:gd name="T58" fmla="*/ 84 w 142"/>
                <a:gd name="T59" fmla="*/ 16 h 138"/>
                <a:gd name="T60" fmla="*/ 97 w 142"/>
                <a:gd name="T61" fmla="*/ 24 h 138"/>
                <a:gd name="T62" fmla="*/ 110 w 142"/>
                <a:gd name="T63" fmla="*/ 19 h 138"/>
                <a:gd name="T64" fmla="*/ 111 w 142"/>
                <a:gd name="T65" fmla="*/ 31 h 138"/>
                <a:gd name="T66" fmla="*/ 124 w 142"/>
                <a:gd name="T67" fmla="*/ 46 h 138"/>
                <a:gd name="T68" fmla="*/ 134 w 142"/>
                <a:gd name="T69" fmla="*/ 52 h 138"/>
                <a:gd name="T70" fmla="*/ 127 w 142"/>
                <a:gd name="T71" fmla="*/ 52 h 138"/>
                <a:gd name="T72" fmla="*/ 119 w 142"/>
                <a:gd name="T73" fmla="*/ 86 h 138"/>
                <a:gd name="T74" fmla="*/ 129 w 142"/>
                <a:gd name="T75" fmla="*/ 86 h 138"/>
                <a:gd name="T76" fmla="*/ 128 w 142"/>
                <a:gd name="T77" fmla="*/ 104 h 138"/>
                <a:gd name="T78" fmla="*/ 100 w 142"/>
                <a:gd name="T79" fmla="*/ 98 h 138"/>
                <a:gd name="T80" fmla="*/ 63 w 142"/>
                <a:gd name="T81" fmla="*/ 83 h 138"/>
                <a:gd name="T82" fmla="*/ 75 w 142"/>
                <a:gd name="T83" fmla="*/ 52 h 138"/>
                <a:gd name="T84" fmla="*/ 92 w 142"/>
                <a:gd name="T85" fmla="*/ 41 h 138"/>
                <a:gd name="T86" fmla="*/ 71 w 142"/>
                <a:gd name="T87" fmla="*/ 25 h 138"/>
                <a:gd name="T88" fmla="*/ 57 w 142"/>
                <a:gd name="T89" fmla="*/ 17 h 138"/>
                <a:gd name="T90" fmla="*/ 21 w 142"/>
                <a:gd name="T91" fmla="*/ 48 h 138"/>
                <a:gd name="T92" fmla="*/ 25 w 142"/>
                <a:gd name="T93" fmla="*/ 70 h 138"/>
                <a:gd name="T94" fmla="*/ 51 w 142"/>
                <a:gd name="T95" fmla="*/ 88 h 138"/>
                <a:gd name="T96" fmla="*/ 55 w 142"/>
                <a:gd name="T97" fmla="*/ 114 h 138"/>
                <a:gd name="T98" fmla="*/ 61 w 142"/>
                <a:gd name="T99" fmla="*/ 119 h 138"/>
                <a:gd name="T100" fmla="*/ 60 w 142"/>
                <a:gd name="T101" fmla="*/ 132 h 138"/>
                <a:gd name="T102" fmla="*/ 97 w 142"/>
                <a:gd name="T103" fmla="*/ 18 h 138"/>
                <a:gd name="T104" fmla="*/ 38 w 142"/>
                <a:gd name="T105" fmla="*/ 15 h 138"/>
                <a:gd name="T106" fmla="*/ 38 w 142"/>
                <a:gd name="T107" fmla="*/ 15 h 138"/>
                <a:gd name="T108" fmla="*/ 91 w 142"/>
                <a:gd name="T109" fmla="*/ 15 h 138"/>
                <a:gd name="T110" fmla="*/ 75 w 142"/>
                <a:gd name="T111" fmla="*/ 8 h 138"/>
                <a:gd name="T112" fmla="*/ 62 w 142"/>
                <a:gd name="T113" fmla="*/ 6 h 138"/>
                <a:gd name="T114" fmla="*/ 71 w 142"/>
                <a:gd name="T115" fmla="*/ 0 h 138"/>
                <a:gd name="T116" fmla="*/ 23 w 142"/>
                <a:gd name="T117" fmla="*/ 18 h 138"/>
                <a:gd name="T118" fmla="*/ 141 w 142"/>
                <a:gd name="T119" fmla="*/ 82 h 138"/>
                <a:gd name="T120" fmla="*/ 117 w 142"/>
                <a:gd name="T12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" h="138">
                  <a:moveTo>
                    <a:pt x="90" y="131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94" y="121"/>
                    <a:pt x="99" y="112"/>
                    <a:pt x="103" y="103"/>
                  </a:cubicBezTo>
                  <a:cubicBezTo>
                    <a:pt x="114" y="112"/>
                    <a:pt x="97" y="126"/>
                    <a:pt x="91" y="131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90" y="131"/>
                    <a:pt x="90" y="131"/>
                    <a:pt x="90" y="131"/>
                  </a:cubicBezTo>
                  <a:moveTo>
                    <a:pt x="80" y="133"/>
                  </a:moveTo>
                  <a:cubicBezTo>
                    <a:pt x="84" y="123"/>
                    <a:pt x="89" y="112"/>
                    <a:pt x="93" y="102"/>
                  </a:cubicBezTo>
                  <a:cubicBezTo>
                    <a:pt x="95" y="102"/>
                    <a:pt x="98" y="103"/>
                    <a:pt x="100" y="103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6" y="112"/>
                    <a:pt x="92" y="121"/>
                    <a:pt x="88" y="130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88" y="131"/>
                    <a:pt x="87" y="131"/>
                    <a:pt x="87" y="132"/>
                  </a:cubicBezTo>
                  <a:cubicBezTo>
                    <a:pt x="85" y="132"/>
                    <a:pt x="83" y="133"/>
                    <a:pt x="80" y="133"/>
                  </a:cubicBezTo>
                  <a:moveTo>
                    <a:pt x="71" y="133"/>
                  </a:moveTo>
                  <a:cubicBezTo>
                    <a:pt x="70" y="133"/>
                    <a:pt x="69" y="133"/>
                    <a:pt x="68" y="133"/>
                  </a:cubicBezTo>
                  <a:cubicBezTo>
                    <a:pt x="74" y="121"/>
                    <a:pt x="79" y="109"/>
                    <a:pt x="85" y="97"/>
                  </a:cubicBezTo>
                  <a:cubicBezTo>
                    <a:pt x="86" y="99"/>
                    <a:pt x="87" y="100"/>
                    <a:pt x="85" y="101"/>
                  </a:cubicBezTo>
                  <a:cubicBezTo>
                    <a:pt x="85" y="101"/>
                    <a:pt x="86" y="101"/>
                    <a:pt x="87" y="101"/>
                  </a:cubicBezTo>
                  <a:cubicBezTo>
                    <a:pt x="88" y="101"/>
                    <a:pt x="89" y="101"/>
                    <a:pt x="91" y="102"/>
                  </a:cubicBezTo>
                  <a:cubicBezTo>
                    <a:pt x="86" y="112"/>
                    <a:pt x="82" y="123"/>
                    <a:pt x="78" y="133"/>
                  </a:cubicBezTo>
                  <a:cubicBezTo>
                    <a:pt x="76" y="133"/>
                    <a:pt x="73" y="133"/>
                    <a:pt x="71" y="133"/>
                  </a:cubicBezTo>
                  <a:moveTo>
                    <a:pt x="66" y="133"/>
                  </a:moveTo>
                  <a:cubicBezTo>
                    <a:pt x="65" y="133"/>
                    <a:pt x="65" y="133"/>
                    <a:pt x="64" y="133"/>
                  </a:cubicBezTo>
                  <a:cubicBezTo>
                    <a:pt x="66" y="126"/>
                    <a:pt x="69" y="120"/>
                    <a:pt x="65" y="116"/>
                  </a:cubicBezTo>
                  <a:cubicBezTo>
                    <a:pt x="68" y="110"/>
                    <a:pt x="71" y="104"/>
                    <a:pt x="75" y="98"/>
                  </a:cubicBezTo>
                  <a:cubicBezTo>
                    <a:pt x="76" y="96"/>
                    <a:pt x="78" y="94"/>
                    <a:pt x="79" y="93"/>
                  </a:cubicBezTo>
                  <a:cubicBezTo>
                    <a:pt x="81" y="94"/>
                    <a:pt x="82" y="95"/>
                    <a:pt x="83" y="95"/>
                  </a:cubicBezTo>
                  <a:cubicBezTo>
                    <a:pt x="77" y="108"/>
                    <a:pt x="72" y="121"/>
                    <a:pt x="66" y="133"/>
                  </a:cubicBezTo>
                  <a:moveTo>
                    <a:pt x="63" y="115"/>
                  </a:moveTo>
                  <a:cubicBezTo>
                    <a:pt x="61" y="114"/>
                    <a:pt x="60" y="112"/>
                    <a:pt x="59" y="111"/>
                  </a:cubicBezTo>
                  <a:cubicBezTo>
                    <a:pt x="62" y="104"/>
                    <a:pt x="65" y="97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1" y="90"/>
                    <a:pt x="74" y="91"/>
                    <a:pt x="77" y="92"/>
                  </a:cubicBezTo>
                  <a:cubicBezTo>
                    <a:pt x="75" y="93"/>
                    <a:pt x="74" y="95"/>
                    <a:pt x="73" y="97"/>
                  </a:cubicBezTo>
                  <a:cubicBezTo>
                    <a:pt x="69" y="103"/>
                    <a:pt x="66" y="109"/>
                    <a:pt x="63" y="115"/>
                  </a:cubicBezTo>
                  <a:moveTo>
                    <a:pt x="50" y="75"/>
                  </a:moveTo>
                  <a:cubicBezTo>
                    <a:pt x="51" y="75"/>
                    <a:pt x="51" y="74"/>
                    <a:pt x="52" y="74"/>
                  </a:cubicBezTo>
                  <a:cubicBezTo>
                    <a:pt x="52" y="74"/>
                    <a:pt x="52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6" y="76"/>
                    <a:pt x="57" y="80"/>
                    <a:pt x="56" y="82"/>
                  </a:cubicBezTo>
                  <a:cubicBezTo>
                    <a:pt x="56" y="82"/>
                    <a:pt x="60" y="85"/>
                    <a:pt x="60" y="87"/>
                  </a:cubicBezTo>
                  <a:cubicBezTo>
                    <a:pt x="61" y="87"/>
                    <a:pt x="62" y="87"/>
                    <a:pt x="63" y="87"/>
                  </a:cubicBezTo>
                  <a:cubicBezTo>
                    <a:pt x="63" y="88"/>
                    <a:pt x="63" y="89"/>
                    <a:pt x="63" y="90"/>
                  </a:cubicBezTo>
                  <a:cubicBezTo>
                    <a:pt x="63" y="90"/>
                    <a:pt x="64" y="91"/>
                    <a:pt x="64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2" y="97"/>
                    <a:pt x="60" y="102"/>
                    <a:pt x="58" y="108"/>
                  </a:cubicBezTo>
                  <a:cubicBezTo>
                    <a:pt x="57" y="105"/>
                    <a:pt x="57" y="102"/>
                    <a:pt x="58" y="99"/>
                  </a:cubicBezTo>
                  <a:cubicBezTo>
                    <a:pt x="58" y="96"/>
                    <a:pt x="58" y="93"/>
                    <a:pt x="61" y="91"/>
                  </a:cubicBezTo>
                  <a:cubicBezTo>
                    <a:pt x="60" y="91"/>
                    <a:pt x="59" y="90"/>
                    <a:pt x="58" y="89"/>
                  </a:cubicBezTo>
                  <a:cubicBezTo>
                    <a:pt x="58" y="89"/>
                    <a:pt x="57" y="89"/>
                    <a:pt x="57" y="89"/>
                  </a:cubicBezTo>
                  <a:cubicBezTo>
                    <a:pt x="56" y="88"/>
                    <a:pt x="57" y="87"/>
                    <a:pt x="57" y="87"/>
                  </a:cubicBezTo>
                  <a:cubicBezTo>
                    <a:pt x="55" y="87"/>
                    <a:pt x="54" y="84"/>
                    <a:pt x="52" y="83"/>
                  </a:cubicBezTo>
                  <a:cubicBezTo>
                    <a:pt x="53" y="81"/>
                    <a:pt x="54" y="80"/>
                    <a:pt x="55" y="78"/>
                  </a:cubicBezTo>
                  <a:cubicBezTo>
                    <a:pt x="55" y="77"/>
                    <a:pt x="55" y="77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3" y="76"/>
                    <a:pt x="53" y="77"/>
                    <a:pt x="53" y="77"/>
                  </a:cubicBezTo>
                  <a:cubicBezTo>
                    <a:pt x="52" y="79"/>
                    <a:pt x="51" y="81"/>
                    <a:pt x="50" y="82"/>
                  </a:cubicBezTo>
                  <a:cubicBezTo>
                    <a:pt x="49" y="82"/>
                    <a:pt x="48" y="81"/>
                    <a:pt x="46" y="81"/>
                  </a:cubicBezTo>
                  <a:cubicBezTo>
                    <a:pt x="48" y="79"/>
                    <a:pt x="48" y="77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moveTo>
                    <a:pt x="128" y="82"/>
                  </a:moveTo>
                  <a:cubicBezTo>
                    <a:pt x="128" y="82"/>
                    <a:pt x="128" y="82"/>
                    <a:pt x="128" y="82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30" y="75"/>
                    <a:pt x="133" y="68"/>
                    <a:pt x="136" y="62"/>
                  </a:cubicBezTo>
                  <a:cubicBezTo>
                    <a:pt x="137" y="64"/>
                    <a:pt x="138" y="67"/>
                    <a:pt x="138" y="70"/>
                  </a:cubicBezTo>
                  <a:cubicBezTo>
                    <a:pt x="138" y="74"/>
                    <a:pt x="137" y="78"/>
                    <a:pt x="137" y="82"/>
                  </a:cubicBezTo>
                  <a:cubicBezTo>
                    <a:pt x="136" y="83"/>
                    <a:pt x="136" y="85"/>
                    <a:pt x="136" y="86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5"/>
                    <a:pt x="134" y="83"/>
                    <a:pt x="133" y="83"/>
                  </a:cubicBezTo>
                  <a:cubicBezTo>
                    <a:pt x="132" y="82"/>
                    <a:pt x="131" y="82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29" y="82"/>
                    <a:pt x="128" y="82"/>
                    <a:pt x="128" y="82"/>
                  </a:cubicBezTo>
                  <a:moveTo>
                    <a:pt x="124" y="83"/>
                  </a:moveTo>
                  <a:cubicBezTo>
                    <a:pt x="123" y="83"/>
                    <a:pt x="122" y="83"/>
                    <a:pt x="122" y="83"/>
                  </a:cubicBezTo>
                  <a:cubicBezTo>
                    <a:pt x="122" y="82"/>
                    <a:pt x="121" y="82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3" y="72"/>
                    <a:pt x="126" y="65"/>
                    <a:pt x="130" y="57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31" y="57"/>
                    <a:pt x="132" y="57"/>
                    <a:pt x="132" y="56"/>
                  </a:cubicBezTo>
                  <a:cubicBezTo>
                    <a:pt x="133" y="56"/>
                    <a:pt x="133" y="56"/>
                    <a:pt x="134" y="56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4" y="59"/>
                    <a:pt x="134" y="59"/>
                    <a:pt x="134" y="60"/>
                  </a:cubicBezTo>
                  <a:cubicBezTo>
                    <a:pt x="131" y="67"/>
                    <a:pt x="128" y="74"/>
                    <a:pt x="125" y="81"/>
                  </a:cubicBezTo>
                  <a:cubicBezTo>
                    <a:pt x="125" y="81"/>
                    <a:pt x="125" y="82"/>
                    <a:pt x="125" y="82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5" y="83"/>
                    <a:pt x="125" y="83"/>
                    <a:pt x="124" y="83"/>
                  </a:cubicBezTo>
                  <a:cubicBezTo>
                    <a:pt x="124" y="83"/>
                    <a:pt x="124" y="83"/>
                    <a:pt x="124" y="83"/>
                  </a:cubicBezTo>
                  <a:moveTo>
                    <a:pt x="120" y="76"/>
                  </a:moveTo>
                  <a:cubicBezTo>
                    <a:pt x="120" y="76"/>
                    <a:pt x="120" y="75"/>
                    <a:pt x="120" y="74"/>
                  </a:cubicBezTo>
                  <a:cubicBezTo>
                    <a:pt x="120" y="72"/>
                    <a:pt x="120" y="70"/>
                    <a:pt x="120" y="68"/>
                  </a:cubicBezTo>
                  <a:cubicBezTo>
                    <a:pt x="120" y="66"/>
                    <a:pt x="121" y="65"/>
                    <a:pt x="121" y="64"/>
                  </a:cubicBezTo>
                  <a:cubicBezTo>
                    <a:pt x="122" y="63"/>
                    <a:pt x="123" y="61"/>
                    <a:pt x="124" y="59"/>
                  </a:cubicBezTo>
                  <a:cubicBezTo>
                    <a:pt x="125" y="58"/>
                    <a:pt x="125" y="57"/>
                    <a:pt x="126" y="57"/>
                  </a:cubicBezTo>
                  <a:cubicBezTo>
                    <a:pt x="126" y="56"/>
                    <a:pt x="127" y="56"/>
                    <a:pt x="127" y="56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5" y="63"/>
                    <a:pt x="122" y="70"/>
                    <a:pt x="120" y="76"/>
                  </a:cubicBezTo>
                  <a:moveTo>
                    <a:pt x="75" y="48"/>
                  </a:moveTo>
                  <a:cubicBezTo>
                    <a:pt x="77" y="44"/>
                    <a:pt x="79" y="40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3" y="37"/>
                    <a:pt x="87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40"/>
                    <a:pt x="82" y="47"/>
                    <a:pt x="84" y="49"/>
                  </a:cubicBezTo>
                  <a:cubicBezTo>
                    <a:pt x="82" y="48"/>
                    <a:pt x="79" y="48"/>
                    <a:pt x="76" y="48"/>
                  </a:cubicBezTo>
                  <a:cubicBezTo>
                    <a:pt x="76" y="48"/>
                    <a:pt x="75" y="48"/>
                    <a:pt x="75" y="48"/>
                  </a:cubicBezTo>
                  <a:moveTo>
                    <a:pt x="44" y="80"/>
                  </a:moveTo>
                  <a:cubicBezTo>
                    <a:pt x="42" y="79"/>
                    <a:pt x="40" y="78"/>
                    <a:pt x="39" y="77"/>
                  </a:cubicBezTo>
                  <a:cubicBezTo>
                    <a:pt x="38" y="77"/>
                    <a:pt x="36" y="74"/>
                    <a:pt x="34" y="72"/>
                  </a:cubicBezTo>
                  <a:cubicBezTo>
                    <a:pt x="41" y="59"/>
                    <a:pt x="48" y="47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6"/>
                    <a:pt x="59" y="37"/>
                    <a:pt x="61" y="38"/>
                  </a:cubicBezTo>
                  <a:cubicBezTo>
                    <a:pt x="56" y="47"/>
                    <a:pt x="51" y="56"/>
                    <a:pt x="46" y="65"/>
                  </a:cubicBezTo>
                  <a:cubicBezTo>
                    <a:pt x="46" y="66"/>
                    <a:pt x="46" y="66"/>
                    <a:pt x="45" y="66"/>
                  </a:cubicBezTo>
                  <a:cubicBezTo>
                    <a:pt x="43" y="68"/>
                    <a:pt x="46" y="71"/>
                    <a:pt x="47" y="72"/>
                  </a:cubicBezTo>
                  <a:cubicBezTo>
                    <a:pt x="47" y="75"/>
                    <a:pt x="46" y="78"/>
                    <a:pt x="44" y="80"/>
                  </a:cubicBezTo>
                  <a:moveTo>
                    <a:pt x="124" y="37"/>
                  </a:moveTo>
                  <a:cubicBezTo>
                    <a:pt x="125" y="36"/>
                    <a:pt x="125" y="34"/>
                    <a:pt x="126" y="33"/>
                  </a:cubicBezTo>
                  <a:cubicBezTo>
                    <a:pt x="127" y="34"/>
                    <a:pt x="128" y="36"/>
                    <a:pt x="128" y="38"/>
                  </a:cubicBezTo>
                  <a:cubicBezTo>
                    <a:pt x="128" y="37"/>
                    <a:pt x="127" y="37"/>
                    <a:pt x="126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4" y="37"/>
                    <a:pt x="124" y="37"/>
                    <a:pt x="124" y="37"/>
                  </a:cubicBezTo>
                  <a:moveTo>
                    <a:pt x="33" y="70"/>
                  </a:moveTo>
                  <a:cubicBezTo>
                    <a:pt x="31" y="68"/>
                    <a:pt x="30" y="66"/>
                    <a:pt x="29" y="64"/>
                  </a:cubicBezTo>
                  <a:cubicBezTo>
                    <a:pt x="35" y="53"/>
                    <a:pt x="44" y="43"/>
                    <a:pt x="49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2" y="34"/>
                    <a:pt x="53" y="33"/>
                    <a:pt x="54" y="34"/>
                  </a:cubicBezTo>
                  <a:cubicBezTo>
                    <a:pt x="46" y="45"/>
                    <a:pt x="39" y="57"/>
                    <a:pt x="33" y="70"/>
                  </a:cubicBezTo>
                  <a:moveTo>
                    <a:pt x="59" y="69"/>
                  </a:moveTo>
                  <a:cubicBezTo>
                    <a:pt x="58" y="69"/>
                    <a:pt x="58" y="68"/>
                    <a:pt x="57" y="67"/>
                  </a:cubicBezTo>
                  <a:cubicBezTo>
                    <a:pt x="62" y="54"/>
                    <a:pt x="68" y="43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7" y="32"/>
                    <a:pt x="80" y="31"/>
                    <a:pt x="81" y="34"/>
                  </a:cubicBezTo>
                  <a:cubicBezTo>
                    <a:pt x="78" y="39"/>
                    <a:pt x="75" y="43"/>
                    <a:pt x="72" y="48"/>
                  </a:cubicBezTo>
                  <a:cubicBezTo>
                    <a:pt x="71" y="49"/>
                    <a:pt x="71" y="49"/>
                    <a:pt x="71" y="50"/>
                  </a:cubicBezTo>
                  <a:cubicBezTo>
                    <a:pt x="71" y="51"/>
                    <a:pt x="59" y="69"/>
                    <a:pt x="59" y="69"/>
                  </a:cubicBezTo>
                  <a:moveTo>
                    <a:pt x="111" y="30"/>
                  </a:move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moveTo>
                    <a:pt x="61" y="32"/>
                  </a:moveTo>
                  <a:cubicBezTo>
                    <a:pt x="60" y="32"/>
                    <a:pt x="59" y="32"/>
                    <a:pt x="59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0"/>
                    <a:pt x="60" y="30"/>
                    <a:pt x="61" y="29"/>
                  </a:cubicBezTo>
                  <a:cubicBezTo>
                    <a:pt x="61" y="30"/>
                    <a:pt x="61" y="31"/>
                    <a:pt x="61" y="32"/>
                  </a:cubicBezTo>
                  <a:moveTo>
                    <a:pt x="50" y="66"/>
                  </a:moveTo>
                  <a:cubicBezTo>
                    <a:pt x="49" y="65"/>
                    <a:pt x="49" y="65"/>
                    <a:pt x="49" y="65"/>
                  </a:cubicBezTo>
                  <a:cubicBezTo>
                    <a:pt x="54" y="56"/>
                    <a:pt x="59" y="47"/>
                    <a:pt x="64" y="38"/>
                  </a:cubicBezTo>
                  <a:cubicBezTo>
                    <a:pt x="65" y="38"/>
                    <a:pt x="66" y="37"/>
                    <a:pt x="65" y="34"/>
                  </a:cubicBezTo>
                  <a:cubicBezTo>
                    <a:pt x="65" y="29"/>
                    <a:pt x="65" y="28"/>
                    <a:pt x="66" y="28"/>
                  </a:cubicBezTo>
                  <a:cubicBezTo>
                    <a:pt x="67" y="28"/>
                    <a:pt x="69" y="30"/>
                    <a:pt x="72" y="31"/>
                  </a:cubicBezTo>
                  <a:cubicBezTo>
                    <a:pt x="66" y="42"/>
                    <a:pt x="60" y="53"/>
                    <a:pt x="55" y="65"/>
                  </a:cubicBezTo>
                  <a:cubicBezTo>
                    <a:pt x="55" y="65"/>
                    <a:pt x="55" y="65"/>
                    <a:pt x="54" y="65"/>
                  </a:cubicBezTo>
                  <a:cubicBezTo>
                    <a:pt x="54" y="65"/>
                    <a:pt x="53" y="65"/>
                    <a:pt x="51" y="65"/>
                  </a:cubicBezTo>
                  <a:cubicBezTo>
                    <a:pt x="51" y="65"/>
                    <a:pt x="50" y="66"/>
                    <a:pt x="50" y="66"/>
                  </a:cubicBezTo>
                  <a:moveTo>
                    <a:pt x="25" y="47"/>
                  </a:moveTo>
                  <a:cubicBezTo>
                    <a:pt x="25" y="45"/>
                    <a:pt x="24" y="43"/>
                    <a:pt x="24" y="42"/>
                  </a:cubicBezTo>
                  <a:cubicBezTo>
                    <a:pt x="27" y="37"/>
                    <a:pt x="34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5" y="33"/>
                    <a:pt x="30" y="40"/>
                    <a:pt x="25" y="47"/>
                  </a:cubicBezTo>
                  <a:moveTo>
                    <a:pt x="121" y="40"/>
                  </a:moveTo>
                  <a:cubicBezTo>
                    <a:pt x="121" y="40"/>
                    <a:pt x="120" y="39"/>
                    <a:pt x="120" y="39"/>
                  </a:cubicBezTo>
                  <a:cubicBezTo>
                    <a:pt x="119" y="38"/>
                    <a:pt x="119" y="37"/>
                    <a:pt x="118" y="35"/>
                  </a:cubicBezTo>
                  <a:cubicBezTo>
                    <a:pt x="119" y="32"/>
                    <a:pt x="120" y="29"/>
                    <a:pt x="121" y="25"/>
                  </a:cubicBezTo>
                  <a:cubicBezTo>
                    <a:pt x="122" y="27"/>
                    <a:pt x="123" y="28"/>
                    <a:pt x="124" y="3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3" y="33"/>
                    <a:pt x="122" y="37"/>
                    <a:pt x="121" y="40"/>
                  </a:cubicBezTo>
                  <a:moveTo>
                    <a:pt x="28" y="61"/>
                  </a:moveTo>
                  <a:cubicBezTo>
                    <a:pt x="26" y="58"/>
                    <a:pt x="26" y="56"/>
                    <a:pt x="26" y="55"/>
                  </a:cubicBezTo>
                  <a:cubicBezTo>
                    <a:pt x="26" y="53"/>
                    <a:pt x="26" y="51"/>
                    <a:pt x="26" y="50"/>
                  </a:cubicBezTo>
                  <a:cubicBezTo>
                    <a:pt x="31" y="42"/>
                    <a:pt x="37" y="35"/>
                    <a:pt x="42" y="27"/>
                  </a:cubicBezTo>
                  <a:cubicBezTo>
                    <a:pt x="42" y="27"/>
                    <a:pt x="43" y="26"/>
                    <a:pt x="43" y="26"/>
                  </a:cubicBezTo>
                  <a:cubicBezTo>
                    <a:pt x="46" y="25"/>
                    <a:pt x="52" y="22"/>
                    <a:pt x="55" y="20"/>
                  </a:cubicBezTo>
                  <a:cubicBezTo>
                    <a:pt x="54" y="21"/>
                    <a:pt x="55" y="21"/>
                    <a:pt x="55" y="22"/>
                  </a:cubicBezTo>
                  <a:cubicBezTo>
                    <a:pt x="56" y="23"/>
                    <a:pt x="57" y="24"/>
                    <a:pt x="58" y="25"/>
                  </a:cubicBezTo>
                  <a:cubicBezTo>
                    <a:pt x="59" y="26"/>
                    <a:pt x="52" y="28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9"/>
                    <a:pt x="48" y="29"/>
                    <a:pt x="48" y="29"/>
                  </a:cubicBezTo>
                  <a:cubicBezTo>
                    <a:pt x="43" y="41"/>
                    <a:pt x="34" y="50"/>
                    <a:pt x="28" y="61"/>
                  </a:cubicBezTo>
                  <a:moveTo>
                    <a:pt x="117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116" y="31"/>
                    <a:pt x="116" y="30"/>
                    <a:pt x="115" y="29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7"/>
                    <a:pt x="115" y="25"/>
                    <a:pt x="115" y="24"/>
                  </a:cubicBezTo>
                  <a:cubicBezTo>
                    <a:pt x="115" y="22"/>
                    <a:pt x="115" y="21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20"/>
                    <a:pt x="118" y="22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8" y="27"/>
                    <a:pt x="118" y="30"/>
                    <a:pt x="117" y="32"/>
                  </a:cubicBezTo>
                  <a:moveTo>
                    <a:pt x="38" y="20"/>
                  </a:moveTo>
                  <a:cubicBezTo>
                    <a:pt x="42" y="20"/>
                    <a:pt x="45" y="18"/>
                    <a:pt x="48" y="17"/>
                  </a:cubicBezTo>
                  <a:cubicBezTo>
                    <a:pt x="53" y="13"/>
                    <a:pt x="59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71" y="12"/>
                    <a:pt x="76" y="13"/>
                    <a:pt x="81" y="15"/>
                  </a:cubicBezTo>
                  <a:cubicBezTo>
                    <a:pt x="81" y="15"/>
                    <a:pt x="81" y="16"/>
                    <a:pt x="81" y="16"/>
                  </a:cubicBezTo>
                  <a:cubicBezTo>
                    <a:pt x="81" y="17"/>
                    <a:pt x="81" y="17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7"/>
                    <a:pt x="83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7" y="18"/>
                    <a:pt x="89" y="19"/>
                    <a:pt x="91" y="20"/>
                  </a:cubicBezTo>
                  <a:cubicBezTo>
                    <a:pt x="92" y="20"/>
                    <a:pt x="93" y="20"/>
                    <a:pt x="93" y="21"/>
                  </a:cubicBezTo>
                  <a:cubicBezTo>
                    <a:pt x="94" y="21"/>
                    <a:pt x="94" y="22"/>
                    <a:pt x="95" y="23"/>
                  </a:cubicBezTo>
                  <a:cubicBezTo>
                    <a:pt x="95" y="23"/>
                    <a:pt x="96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9" y="23"/>
                    <a:pt x="99" y="22"/>
                  </a:cubicBezTo>
                  <a:cubicBezTo>
                    <a:pt x="99" y="22"/>
                    <a:pt x="101" y="20"/>
                    <a:pt x="102" y="18"/>
                  </a:cubicBezTo>
                  <a:cubicBezTo>
                    <a:pt x="104" y="17"/>
                    <a:pt x="106" y="16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9" y="15"/>
                    <a:pt x="110" y="16"/>
                    <a:pt x="110" y="16"/>
                  </a:cubicBezTo>
                  <a:cubicBezTo>
                    <a:pt x="110" y="17"/>
                    <a:pt x="110" y="18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1" y="20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25"/>
                    <a:pt x="111" y="27"/>
                    <a:pt x="110" y="27"/>
                  </a:cubicBezTo>
                  <a:cubicBezTo>
                    <a:pt x="110" y="28"/>
                    <a:pt x="110" y="29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1"/>
                  </a:cubicBezTo>
                  <a:cubicBezTo>
                    <a:pt x="112" y="32"/>
                    <a:pt x="113" y="35"/>
                    <a:pt x="114" y="38"/>
                  </a:cubicBezTo>
                  <a:cubicBezTo>
                    <a:pt x="115" y="39"/>
                    <a:pt x="116" y="40"/>
                    <a:pt x="116" y="41"/>
                  </a:cubicBezTo>
                  <a:cubicBezTo>
                    <a:pt x="117" y="43"/>
                    <a:pt x="118" y="44"/>
                    <a:pt x="118" y="44"/>
                  </a:cubicBezTo>
                  <a:cubicBezTo>
                    <a:pt x="119" y="45"/>
                    <a:pt x="119" y="45"/>
                    <a:pt x="120" y="46"/>
                  </a:cubicBezTo>
                  <a:cubicBezTo>
                    <a:pt x="121" y="46"/>
                    <a:pt x="121" y="46"/>
                    <a:pt x="122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3" y="46"/>
                    <a:pt x="123" y="46"/>
                    <a:pt x="124" y="46"/>
                  </a:cubicBezTo>
                  <a:cubicBezTo>
                    <a:pt x="125" y="45"/>
                    <a:pt x="125" y="44"/>
                    <a:pt x="125" y="44"/>
                  </a:cubicBezTo>
                  <a:cubicBezTo>
                    <a:pt x="126" y="43"/>
                    <a:pt x="126" y="42"/>
                    <a:pt x="126" y="42"/>
                  </a:cubicBezTo>
                  <a:cubicBezTo>
                    <a:pt x="127" y="42"/>
                    <a:pt x="128" y="42"/>
                    <a:pt x="129" y="43"/>
                  </a:cubicBezTo>
                  <a:cubicBezTo>
                    <a:pt x="131" y="44"/>
                    <a:pt x="132" y="46"/>
                    <a:pt x="133" y="47"/>
                  </a:cubicBezTo>
                  <a:cubicBezTo>
                    <a:pt x="134" y="48"/>
                    <a:pt x="134" y="48"/>
                    <a:pt x="135" y="48"/>
                  </a:cubicBezTo>
                  <a:cubicBezTo>
                    <a:pt x="135" y="49"/>
                    <a:pt x="135" y="51"/>
                    <a:pt x="136" y="52"/>
                  </a:cubicBezTo>
                  <a:cubicBezTo>
                    <a:pt x="135" y="52"/>
                    <a:pt x="134" y="52"/>
                    <a:pt x="134" y="52"/>
                  </a:cubicBezTo>
                  <a:cubicBezTo>
                    <a:pt x="133" y="52"/>
                    <a:pt x="132" y="52"/>
                    <a:pt x="132" y="52"/>
                  </a:cubicBezTo>
                  <a:cubicBezTo>
                    <a:pt x="131" y="52"/>
                    <a:pt x="130" y="52"/>
                    <a:pt x="130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8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6" y="52"/>
                    <a:pt x="124" y="52"/>
                    <a:pt x="123" y="53"/>
                  </a:cubicBezTo>
                  <a:cubicBezTo>
                    <a:pt x="122" y="55"/>
                    <a:pt x="120" y="56"/>
                    <a:pt x="119" y="58"/>
                  </a:cubicBezTo>
                  <a:cubicBezTo>
                    <a:pt x="118" y="60"/>
                    <a:pt x="117" y="61"/>
                    <a:pt x="117" y="63"/>
                  </a:cubicBezTo>
                  <a:cubicBezTo>
                    <a:pt x="116" y="64"/>
                    <a:pt x="116" y="65"/>
                    <a:pt x="116" y="67"/>
                  </a:cubicBezTo>
                  <a:cubicBezTo>
                    <a:pt x="115" y="69"/>
                    <a:pt x="115" y="72"/>
                    <a:pt x="115" y="74"/>
                  </a:cubicBezTo>
                  <a:cubicBezTo>
                    <a:pt x="115" y="77"/>
                    <a:pt x="116" y="80"/>
                    <a:pt x="117" y="83"/>
                  </a:cubicBezTo>
                  <a:cubicBezTo>
                    <a:pt x="117" y="84"/>
                    <a:pt x="118" y="85"/>
                    <a:pt x="119" y="86"/>
                  </a:cubicBezTo>
                  <a:cubicBezTo>
                    <a:pt x="121" y="87"/>
                    <a:pt x="122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6" y="87"/>
                    <a:pt x="128" y="87"/>
                    <a:pt x="128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30" y="86"/>
                    <a:pt x="131" y="87"/>
                  </a:cubicBezTo>
                  <a:cubicBezTo>
                    <a:pt x="131" y="87"/>
                    <a:pt x="131" y="87"/>
                    <a:pt x="131" y="87"/>
                  </a:cubicBezTo>
                  <a:cubicBezTo>
                    <a:pt x="131" y="88"/>
                    <a:pt x="132" y="88"/>
                    <a:pt x="132" y="89"/>
                  </a:cubicBezTo>
                  <a:cubicBezTo>
                    <a:pt x="132" y="91"/>
                    <a:pt x="131" y="94"/>
                    <a:pt x="130" y="97"/>
                  </a:cubicBezTo>
                  <a:cubicBezTo>
                    <a:pt x="130" y="99"/>
                    <a:pt x="129" y="102"/>
                    <a:pt x="128" y="103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2" y="114"/>
                    <a:pt x="113" y="122"/>
                    <a:pt x="102" y="127"/>
                  </a:cubicBezTo>
                  <a:cubicBezTo>
                    <a:pt x="107" y="122"/>
                    <a:pt x="111" y="117"/>
                    <a:pt x="111" y="111"/>
                  </a:cubicBezTo>
                  <a:cubicBezTo>
                    <a:pt x="111" y="106"/>
                    <a:pt x="109" y="102"/>
                    <a:pt x="106" y="99"/>
                  </a:cubicBezTo>
                  <a:cubicBezTo>
                    <a:pt x="105" y="99"/>
                    <a:pt x="104" y="98"/>
                    <a:pt x="103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1" y="98"/>
                    <a:pt x="101" y="98"/>
                    <a:pt x="100" y="98"/>
                  </a:cubicBezTo>
                  <a:cubicBezTo>
                    <a:pt x="98" y="98"/>
                    <a:pt x="96" y="98"/>
                    <a:pt x="94" y="98"/>
                  </a:cubicBezTo>
                  <a:cubicBezTo>
                    <a:pt x="92" y="97"/>
                    <a:pt x="91" y="97"/>
                    <a:pt x="90" y="97"/>
                  </a:cubicBezTo>
                  <a:cubicBezTo>
                    <a:pt x="87" y="90"/>
                    <a:pt x="74" y="85"/>
                    <a:pt x="68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84"/>
                    <a:pt x="65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2" y="82"/>
                    <a:pt x="61" y="81"/>
                    <a:pt x="61" y="80"/>
                  </a:cubicBezTo>
                  <a:cubicBezTo>
                    <a:pt x="61" y="79"/>
                    <a:pt x="61" y="78"/>
                    <a:pt x="61" y="77"/>
                  </a:cubicBezTo>
                  <a:cubicBezTo>
                    <a:pt x="60" y="76"/>
                    <a:pt x="60" y="74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2" y="73"/>
                    <a:pt x="63" y="72"/>
                    <a:pt x="64" y="70"/>
                  </a:cubicBezTo>
                  <a:cubicBezTo>
                    <a:pt x="65" y="68"/>
                    <a:pt x="68" y="63"/>
                    <a:pt x="70" y="60"/>
                  </a:cubicBezTo>
                  <a:cubicBezTo>
                    <a:pt x="73" y="56"/>
                    <a:pt x="74" y="54"/>
                    <a:pt x="75" y="52"/>
                  </a:cubicBezTo>
                  <a:cubicBezTo>
                    <a:pt x="75" y="52"/>
                    <a:pt x="76" y="52"/>
                    <a:pt x="76" y="52"/>
                  </a:cubicBezTo>
                  <a:cubicBezTo>
                    <a:pt x="79" y="52"/>
                    <a:pt x="82" y="53"/>
                    <a:pt x="83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5" y="53"/>
                    <a:pt x="87" y="52"/>
                    <a:pt x="87" y="51"/>
                  </a:cubicBezTo>
                  <a:cubicBezTo>
                    <a:pt x="88" y="50"/>
                    <a:pt x="88" y="49"/>
                    <a:pt x="88" y="48"/>
                  </a:cubicBezTo>
                  <a:cubicBezTo>
                    <a:pt x="88" y="47"/>
                    <a:pt x="89" y="45"/>
                    <a:pt x="91" y="42"/>
                  </a:cubicBezTo>
                  <a:cubicBezTo>
                    <a:pt x="91" y="42"/>
                    <a:pt x="92" y="41"/>
                    <a:pt x="92" y="41"/>
                  </a:cubicBezTo>
                  <a:cubicBezTo>
                    <a:pt x="93" y="39"/>
                    <a:pt x="92" y="37"/>
                    <a:pt x="91" y="36"/>
                  </a:cubicBezTo>
                  <a:cubicBezTo>
                    <a:pt x="90" y="35"/>
                    <a:pt x="89" y="35"/>
                    <a:pt x="88" y="34"/>
                  </a:cubicBezTo>
                  <a:cubicBezTo>
                    <a:pt x="88" y="34"/>
                    <a:pt x="87" y="34"/>
                    <a:pt x="87" y="34"/>
                  </a:cubicBezTo>
                  <a:cubicBezTo>
                    <a:pt x="86" y="34"/>
                    <a:pt x="86" y="34"/>
                    <a:pt x="86" y="33"/>
                  </a:cubicBezTo>
                  <a:cubicBezTo>
                    <a:pt x="84" y="28"/>
                    <a:pt x="80" y="27"/>
                    <a:pt x="77" y="27"/>
                  </a:cubicBezTo>
                  <a:cubicBezTo>
                    <a:pt x="76" y="27"/>
                    <a:pt x="75" y="27"/>
                    <a:pt x="74" y="27"/>
                  </a:cubicBezTo>
                  <a:cubicBezTo>
                    <a:pt x="73" y="26"/>
                    <a:pt x="72" y="26"/>
                    <a:pt x="71" y="25"/>
                  </a:cubicBezTo>
                  <a:cubicBezTo>
                    <a:pt x="69" y="24"/>
                    <a:pt x="68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5" y="23"/>
                    <a:pt x="64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3"/>
                    <a:pt x="62" y="22"/>
                    <a:pt x="61" y="22"/>
                  </a:cubicBezTo>
                  <a:cubicBezTo>
                    <a:pt x="60" y="21"/>
                    <a:pt x="60" y="20"/>
                    <a:pt x="59" y="20"/>
                  </a:cubicBezTo>
                  <a:cubicBezTo>
                    <a:pt x="59" y="18"/>
                    <a:pt x="58" y="17"/>
                    <a:pt x="57" y="17"/>
                  </a:cubicBezTo>
                  <a:cubicBezTo>
                    <a:pt x="56" y="16"/>
                    <a:pt x="56" y="16"/>
                    <a:pt x="55" y="16"/>
                  </a:cubicBezTo>
                  <a:cubicBezTo>
                    <a:pt x="54" y="16"/>
                    <a:pt x="53" y="16"/>
                    <a:pt x="52" y="17"/>
                  </a:cubicBezTo>
                  <a:cubicBezTo>
                    <a:pt x="49" y="19"/>
                    <a:pt x="41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2" y="22"/>
                    <a:pt x="26" y="30"/>
                    <a:pt x="21" y="39"/>
                  </a:cubicBezTo>
                  <a:cubicBezTo>
                    <a:pt x="20" y="40"/>
                    <a:pt x="20" y="40"/>
                    <a:pt x="20" y="41"/>
                  </a:cubicBezTo>
                  <a:cubicBezTo>
                    <a:pt x="20" y="43"/>
                    <a:pt x="20" y="45"/>
                    <a:pt x="21" y="48"/>
                  </a:cubicBezTo>
                  <a:cubicBezTo>
                    <a:pt x="21" y="49"/>
                    <a:pt x="21" y="51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3"/>
                    <a:pt x="21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7"/>
                    <a:pt x="22" y="61"/>
                    <a:pt x="25" y="66"/>
                  </a:cubicBezTo>
                  <a:cubicBezTo>
                    <a:pt x="25" y="67"/>
                    <a:pt x="25" y="68"/>
                    <a:pt x="24" y="68"/>
                  </a:cubicBezTo>
                  <a:cubicBezTo>
                    <a:pt x="24" y="69"/>
                    <a:pt x="24" y="69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71"/>
                    <a:pt x="33" y="79"/>
                    <a:pt x="37" y="81"/>
                  </a:cubicBezTo>
                  <a:cubicBezTo>
                    <a:pt x="40" y="83"/>
                    <a:pt x="46" y="86"/>
                    <a:pt x="50" y="87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9"/>
                    <a:pt x="52" y="89"/>
                    <a:pt x="52" y="90"/>
                  </a:cubicBezTo>
                  <a:cubicBezTo>
                    <a:pt x="53" y="90"/>
                    <a:pt x="53" y="91"/>
                    <a:pt x="53" y="92"/>
                  </a:cubicBezTo>
                  <a:cubicBezTo>
                    <a:pt x="54" y="92"/>
                    <a:pt x="54" y="92"/>
                    <a:pt x="54" y="93"/>
                  </a:cubicBezTo>
                  <a:cubicBezTo>
                    <a:pt x="54" y="94"/>
                    <a:pt x="54" y="96"/>
                    <a:pt x="54" y="97"/>
                  </a:cubicBezTo>
                  <a:cubicBezTo>
                    <a:pt x="54" y="97"/>
                    <a:pt x="53" y="98"/>
                    <a:pt x="53" y="99"/>
                  </a:cubicBezTo>
                  <a:cubicBezTo>
                    <a:pt x="53" y="101"/>
                    <a:pt x="52" y="108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55" y="115"/>
                    <a:pt x="55" y="115"/>
                    <a:pt x="55" y="116"/>
                  </a:cubicBezTo>
                  <a:cubicBezTo>
                    <a:pt x="55" y="116"/>
                    <a:pt x="55" y="117"/>
                    <a:pt x="56" y="117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7" y="118"/>
                    <a:pt x="57" y="117"/>
                    <a:pt x="58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9" y="117"/>
                    <a:pt x="60" y="118"/>
                    <a:pt x="61" y="119"/>
                  </a:cubicBezTo>
                  <a:cubicBezTo>
                    <a:pt x="61" y="119"/>
                    <a:pt x="60" y="120"/>
                    <a:pt x="60" y="121"/>
                  </a:cubicBezTo>
                  <a:cubicBezTo>
                    <a:pt x="60" y="121"/>
                    <a:pt x="60" y="122"/>
                    <a:pt x="61" y="122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1" y="122"/>
                    <a:pt x="62" y="122"/>
                    <a:pt x="62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3" y="122"/>
                    <a:pt x="62" y="124"/>
                    <a:pt x="61" y="127"/>
                  </a:cubicBezTo>
                  <a:cubicBezTo>
                    <a:pt x="61" y="129"/>
                    <a:pt x="60" y="131"/>
                    <a:pt x="60" y="132"/>
                  </a:cubicBezTo>
                  <a:cubicBezTo>
                    <a:pt x="31" y="128"/>
                    <a:pt x="5" y="107"/>
                    <a:pt x="5" y="69"/>
                  </a:cubicBezTo>
                  <a:cubicBezTo>
                    <a:pt x="5" y="46"/>
                    <a:pt x="15" y="29"/>
                    <a:pt x="29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19"/>
                    <a:pt x="33" y="19"/>
                  </a:cubicBezTo>
                  <a:cubicBezTo>
                    <a:pt x="34" y="19"/>
                    <a:pt x="35" y="19"/>
                    <a:pt x="35" y="20"/>
                  </a:cubicBezTo>
                  <a:cubicBezTo>
                    <a:pt x="36" y="20"/>
                    <a:pt x="37" y="20"/>
                    <a:pt x="38" y="20"/>
                  </a:cubicBezTo>
                  <a:moveTo>
                    <a:pt x="97" y="18"/>
                  </a:moveTo>
                  <a:cubicBezTo>
                    <a:pt x="96" y="17"/>
                    <a:pt x="96" y="17"/>
                    <a:pt x="96" y="17"/>
                  </a:cubicBezTo>
                  <a:cubicBezTo>
                    <a:pt x="95" y="17"/>
                    <a:pt x="94" y="16"/>
                    <a:pt x="93" y="16"/>
                  </a:cubicBezTo>
                  <a:cubicBezTo>
                    <a:pt x="94" y="14"/>
                    <a:pt x="95" y="12"/>
                    <a:pt x="96" y="10"/>
                  </a:cubicBezTo>
                  <a:cubicBezTo>
                    <a:pt x="98" y="11"/>
                    <a:pt x="100" y="12"/>
                    <a:pt x="102" y="13"/>
                  </a:cubicBezTo>
                  <a:cubicBezTo>
                    <a:pt x="101" y="14"/>
                    <a:pt x="99" y="15"/>
                    <a:pt x="98" y="16"/>
                  </a:cubicBezTo>
                  <a:cubicBezTo>
                    <a:pt x="98" y="17"/>
                    <a:pt x="97" y="17"/>
                    <a:pt x="97" y="18"/>
                  </a:cubicBezTo>
                  <a:moveTo>
                    <a:pt x="38" y="15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5"/>
                    <a:pt x="37" y="15"/>
                  </a:cubicBezTo>
                  <a:cubicBezTo>
                    <a:pt x="36" y="15"/>
                    <a:pt x="35" y="15"/>
                    <a:pt x="34" y="15"/>
                  </a:cubicBezTo>
                  <a:cubicBezTo>
                    <a:pt x="38" y="12"/>
                    <a:pt x="43" y="10"/>
                    <a:pt x="47" y="9"/>
                  </a:cubicBezTo>
                  <a:cubicBezTo>
                    <a:pt x="47" y="10"/>
                    <a:pt x="46" y="11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3" y="14"/>
                    <a:pt x="41" y="15"/>
                    <a:pt x="38" y="15"/>
                  </a:cubicBezTo>
                  <a:moveTo>
                    <a:pt x="91" y="15"/>
                  </a:moveTo>
                  <a:cubicBezTo>
                    <a:pt x="89" y="14"/>
                    <a:pt x="88" y="13"/>
                    <a:pt x="87" y="12"/>
                  </a:cubicBezTo>
                  <a:cubicBezTo>
                    <a:pt x="87" y="12"/>
                    <a:pt x="86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10"/>
                    <a:pt x="87" y="9"/>
                    <a:pt x="88" y="7"/>
                  </a:cubicBezTo>
                  <a:cubicBezTo>
                    <a:pt x="90" y="8"/>
                    <a:pt x="92" y="8"/>
                    <a:pt x="94" y="9"/>
                  </a:cubicBezTo>
                  <a:cubicBezTo>
                    <a:pt x="93" y="11"/>
                    <a:pt x="92" y="13"/>
                    <a:pt x="91" y="15"/>
                  </a:cubicBezTo>
                  <a:moveTo>
                    <a:pt x="49" y="11"/>
                  </a:moveTo>
                  <a:cubicBezTo>
                    <a:pt x="49" y="10"/>
                    <a:pt x="49" y="9"/>
                    <a:pt x="49" y="8"/>
                  </a:cubicBezTo>
                  <a:cubicBezTo>
                    <a:pt x="52" y="7"/>
                    <a:pt x="55" y="7"/>
                    <a:pt x="58" y="6"/>
                  </a:cubicBezTo>
                  <a:cubicBezTo>
                    <a:pt x="58" y="7"/>
                    <a:pt x="58" y="7"/>
                    <a:pt x="58" y="8"/>
                  </a:cubicBezTo>
                  <a:cubicBezTo>
                    <a:pt x="55" y="9"/>
                    <a:pt x="52" y="10"/>
                    <a:pt x="49" y="11"/>
                  </a:cubicBezTo>
                  <a:moveTo>
                    <a:pt x="83" y="11"/>
                  </a:moveTo>
                  <a:cubicBezTo>
                    <a:pt x="81" y="10"/>
                    <a:pt x="78" y="9"/>
                    <a:pt x="75" y="8"/>
                  </a:cubicBezTo>
                  <a:cubicBezTo>
                    <a:pt x="75" y="7"/>
                    <a:pt x="76" y="6"/>
                    <a:pt x="77" y="5"/>
                  </a:cubicBezTo>
                  <a:cubicBezTo>
                    <a:pt x="79" y="6"/>
                    <a:pt x="82" y="6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5" y="7"/>
                    <a:pt x="86" y="7"/>
                  </a:cubicBezTo>
                  <a:cubicBezTo>
                    <a:pt x="85" y="8"/>
                    <a:pt x="84" y="10"/>
                    <a:pt x="83" y="11"/>
                  </a:cubicBezTo>
                  <a:moveTo>
                    <a:pt x="61" y="8"/>
                  </a:moveTo>
                  <a:cubicBezTo>
                    <a:pt x="61" y="7"/>
                    <a:pt x="61" y="6"/>
                    <a:pt x="62" y="6"/>
                  </a:cubicBezTo>
                  <a:cubicBezTo>
                    <a:pt x="63" y="5"/>
                    <a:pt x="64" y="5"/>
                    <a:pt x="65" y="5"/>
                  </a:cubicBezTo>
                  <a:cubicBezTo>
                    <a:pt x="66" y="5"/>
                    <a:pt x="68" y="5"/>
                    <a:pt x="69" y="5"/>
                  </a:cubicBezTo>
                  <a:cubicBezTo>
                    <a:pt x="71" y="5"/>
                    <a:pt x="73" y="5"/>
                    <a:pt x="74" y="5"/>
                  </a:cubicBezTo>
                  <a:cubicBezTo>
                    <a:pt x="74" y="6"/>
                    <a:pt x="73" y="7"/>
                    <a:pt x="73" y="8"/>
                  </a:cubicBezTo>
                  <a:cubicBezTo>
                    <a:pt x="70" y="8"/>
                    <a:pt x="67" y="7"/>
                    <a:pt x="65" y="7"/>
                  </a:cubicBezTo>
                  <a:cubicBezTo>
                    <a:pt x="64" y="7"/>
                    <a:pt x="62" y="7"/>
                    <a:pt x="61" y="8"/>
                  </a:cubicBezTo>
                  <a:moveTo>
                    <a:pt x="71" y="0"/>
                  </a:moveTo>
                  <a:cubicBezTo>
                    <a:pt x="69" y="0"/>
                    <a:pt x="68" y="1"/>
                    <a:pt x="66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3" y="2"/>
                    <a:pt x="41" y="5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5"/>
                    <a:pt x="26" y="15"/>
                  </a:cubicBezTo>
                  <a:cubicBezTo>
                    <a:pt x="25" y="16"/>
                    <a:pt x="24" y="17"/>
                    <a:pt x="23" y="18"/>
                  </a:cubicBezTo>
                  <a:cubicBezTo>
                    <a:pt x="8" y="30"/>
                    <a:pt x="0" y="48"/>
                    <a:pt x="0" y="69"/>
                  </a:cubicBezTo>
                  <a:cubicBezTo>
                    <a:pt x="0" y="110"/>
                    <a:pt x="30" y="133"/>
                    <a:pt x="62" y="137"/>
                  </a:cubicBezTo>
                  <a:cubicBezTo>
                    <a:pt x="62" y="138"/>
                    <a:pt x="63" y="138"/>
                    <a:pt x="64" y="138"/>
                  </a:cubicBezTo>
                  <a:cubicBezTo>
                    <a:pt x="64" y="138"/>
                    <a:pt x="67" y="138"/>
                    <a:pt x="72" y="138"/>
                  </a:cubicBezTo>
                  <a:cubicBezTo>
                    <a:pt x="85" y="138"/>
                    <a:pt x="90" y="136"/>
                    <a:pt x="92" y="135"/>
                  </a:cubicBezTo>
                  <a:cubicBezTo>
                    <a:pt x="103" y="132"/>
                    <a:pt x="112" y="127"/>
                    <a:pt x="120" y="121"/>
                  </a:cubicBezTo>
                  <a:cubicBezTo>
                    <a:pt x="131" y="111"/>
                    <a:pt x="138" y="98"/>
                    <a:pt x="141" y="82"/>
                  </a:cubicBezTo>
                  <a:cubicBezTo>
                    <a:pt x="142" y="79"/>
                    <a:pt x="142" y="75"/>
                    <a:pt x="142" y="72"/>
                  </a:cubicBezTo>
                  <a:cubicBezTo>
                    <a:pt x="142" y="71"/>
                    <a:pt x="142" y="71"/>
                    <a:pt x="142" y="70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2" y="49"/>
                    <a:pt x="135" y="32"/>
                    <a:pt x="122" y="20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0" y="18"/>
                    <a:pt x="119" y="17"/>
                    <a:pt x="118" y="16"/>
                  </a:cubicBezTo>
                  <a:cubicBezTo>
                    <a:pt x="118" y="15"/>
                    <a:pt x="117" y="15"/>
                    <a:pt x="117" y="15"/>
                  </a:cubicBezTo>
                  <a:cubicBezTo>
                    <a:pt x="104" y="6"/>
                    <a:pt x="88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5" name="Freeform 769"/>
            <p:cNvSpPr>
              <a:spLocks noEditPoints="1"/>
            </p:cNvSpPr>
            <p:nvPr/>
          </p:nvSpPr>
          <p:spPr bwMode="auto">
            <a:xfrm>
              <a:off x="4235" y="529"/>
              <a:ext cx="325" cy="434"/>
            </a:xfrm>
            <a:custGeom>
              <a:avLst/>
              <a:gdLst>
                <a:gd name="T0" fmla="*/ 107 w 137"/>
                <a:gd name="T1" fmla="*/ 84 h 183"/>
                <a:gd name="T2" fmla="*/ 125 w 137"/>
                <a:gd name="T3" fmla="*/ 157 h 183"/>
                <a:gd name="T4" fmla="*/ 128 w 137"/>
                <a:gd name="T5" fmla="*/ 169 h 183"/>
                <a:gd name="T6" fmla="*/ 121 w 137"/>
                <a:gd name="T7" fmla="*/ 169 h 183"/>
                <a:gd name="T8" fmla="*/ 116 w 137"/>
                <a:gd name="T9" fmla="*/ 167 h 183"/>
                <a:gd name="T10" fmla="*/ 35 w 137"/>
                <a:gd name="T11" fmla="*/ 172 h 183"/>
                <a:gd name="T12" fmla="*/ 16 w 137"/>
                <a:gd name="T13" fmla="*/ 177 h 183"/>
                <a:gd name="T14" fmla="*/ 5 w 137"/>
                <a:gd name="T15" fmla="*/ 133 h 183"/>
                <a:gd name="T16" fmla="*/ 39 w 137"/>
                <a:gd name="T17" fmla="*/ 62 h 183"/>
                <a:gd name="T18" fmla="*/ 35 w 137"/>
                <a:gd name="T19" fmla="*/ 59 h 183"/>
                <a:gd name="T20" fmla="*/ 122 w 137"/>
                <a:gd name="T21" fmla="*/ 64 h 183"/>
                <a:gd name="T22" fmla="*/ 124 w 137"/>
                <a:gd name="T23" fmla="*/ 64 h 183"/>
                <a:gd name="T24" fmla="*/ 52 w 137"/>
                <a:gd name="T25" fmla="*/ 60 h 183"/>
                <a:gd name="T26" fmla="*/ 115 w 137"/>
                <a:gd name="T27" fmla="*/ 57 h 183"/>
                <a:gd name="T28" fmla="*/ 65 w 137"/>
                <a:gd name="T29" fmla="*/ 56 h 183"/>
                <a:gd name="T30" fmla="*/ 104 w 137"/>
                <a:gd name="T31" fmla="*/ 56 h 183"/>
                <a:gd name="T32" fmla="*/ 76 w 137"/>
                <a:gd name="T33" fmla="*/ 54 h 183"/>
                <a:gd name="T34" fmla="*/ 96 w 137"/>
                <a:gd name="T35" fmla="*/ 54 h 183"/>
                <a:gd name="T36" fmla="*/ 82 w 137"/>
                <a:gd name="T37" fmla="*/ 53 h 183"/>
                <a:gd name="T38" fmla="*/ 81 w 137"/>
                <a:gd name="T39" fmla="*/ 57 h 183"/>
                <a:gd name="T40" fmla="*/ 88 w 137"/>
                <a:gd name="T41" fmla="*/ 55 h 183"/>
                <a:gd name="T42" fmla="*/ 89 w 137"/>
                <a:gd name="T43" fmla="*/ 57 h 183"/>
                <a:gd name="T44" fmla="*/ 38 w 137"/>
                <a:gd name="T45" fmla="*/ 55 h 183"/>
                <a:gd name="T46" fmla="*/ 35 w 137"/>
                <a:gd name="T47" fmla="*/ 49 h 183"/>
                <a:gd name="T48" fmla="*/ 89 w 137"/>
                <a:gd name="T49" fmla="*/ 46 h 183"/>
                <a:gd name="T50" fmla="*/ 51 w 137"/>
                <a:gd name="T51" fmla="*/ 53 h 183"/>
                <a:gd name="T52" fmla="*/ 63 w 137"/>
                <a:gd name="T53" fmla="*/ 52 h 183"/>
                <a:gd name="T54" fmla="*/ 100 w 137"/>
                <a:gd name="T55" fmla="*/ 43 h 183"/>
                <a:gd name="T56" fmla="*/ 73 w 137"/>
                <a:gd name="T57" fmla="*/ 50 h 183"/>
                <a:gd name="T58" fmla="*/ 85 w 137"/>
                <a:gd name="T59" fmla="*/ 45 h 183"/>
                <a:gd name="T60" fmla="*/ 82 w 137"/>
                <a:gd name="T61" fmla="*/ 49 h 183"/>
                <a:gd name="T62" fmla="*/ 111 w 137"/>
                <a:gd name="T63" fmla="*/ 40 h 183"/>
                <a:gd name="T64" fmla="*/ 49 w 137"/>
                <a:gd name="T65" fmla="*/ 28 h 183"/>
                <a:gd name="T66" fmla="*/ 65 w 137"/>
                <a:gd name="T67" fmla="*/ 5 h 183"/>
                <a:gd name="T68" fmla="*/ 63 w 137"/>
                <a:gd name="T69" fmla="*/ 30 h 183"/>
                <a:gd name="T70" fmla="*/ 78 w 137"/>
                <a:gd name="T71" fmla="*/ 8 h 183"/>
                <a:gd name="T72" fmla="*/ 44 w 137"/>
                <a:gd name="T73" fmla="*/ 42 h 183"/>
                <a:gd name="T74" fmla="*/ 41 w 137"/>
                <a:gd name="T75" fmla="*/ 32 h 183"/>
                <a:gd name="T76" fmla="*/ 65 w 137"/>
                <a:gd name="T77" fmla="*/ 0 h 183"/>
                <a:gd name="T78" fmla="*/ 31 w 137"/>
                <a:gd name="T79" fmla="*/ 10 h 183"/>
                <a:gd name="T80" fmla="*/ 34 w 137"/>
                <a:gd name="T81" fmla="*/ 42 h 183"/>
                <a:gd name="T82" fmla="*/ 31 w 137"/>
                <a:gd name="T83" fmla="*/ 59 h 183"/>
                <a:gd name="T84" fmla="*/ 0 w 137"/>
                <a:gd name="T85" fmla="*/ 133 h 183"/>
                <a:gd name="T86" fmla="*/ 12 w 137"/>
                <a:gd name="T87" fmla="*/ 180 h 183"/>
                <a:gd name="T88" fmla="*/ 35 w 137"/>
                <a:gd name="T89" fmla="*/ 177 h 183"/>
                <a:gd name="T90" fmla="*/ 106 w 137"/>
                <a:gd name="T91" fmla="*/ 174 h 183"/>
                <a:gd name="T92" fmla="*/ 131 w 137"/>
                <a:gd name="T93" fmla="*/ 173 h 183"/>
                <a:gd name="T94" fmla="*/ 130 w 137"/>
                <a:gd name="T95" fmla="*/ 157 h 183"/>
                <a:gd name="T96" fmla="*/ 89 w 137"/>
                <a:gd name="T97" fmla="*/ 64 h 183"/>
                <a:gd name="T98" fmla="*/ 124 w 137"/>
                <a:gd name="T99" fmla="*/ 69 h 183"/>
                <a:gd name="T100" fmla="*/ 134 w 137"/>
                <a:gd name="T101" fmla="*/ 54 h 183"/>
                <a:gd name="T102" fmla="*/ 115 w 137"/>
                <a:gd name="T103" fmla="*/ 43 h 183"/>
                <a:gd name="T104" fmla="*/ 112 w 137"/>
                <a:gd name="T105" fmla="*/ 32 h 183"/>
                <a:gd name="T106" fmla="*/ 100 w 137"/>
                <a:gd name="T107" fmla="*/ 15 h 183"/>
                <a:gd name="T108" fmla="*/ 82 w 137"/>
                <a:gd name="T109" fmla="*/ 4 h 183"/>
                <a:gd name="T110" fmla="*/ 69 w 137"/>
                <a:gd name="T11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" h="183">
                  <a:moveTo>
                    <a:pt x="41" y="66"/>
                  </a:moveTo>
                  <a:cubicBezTo>
                    <a:pt x="43" y="66"/>
                    <a:pt x="45" y="66"/>
                    <a:pt x="45" y="66"/>
                  </a:cubicBezTo>
                  <a:cubicBezTo>
                    <a:pt x="62" y="65"/>
                    <a:pt x="72" y="64"/>
                    <a:pt x="80" y="62"/>
                  </a:cubicBezTo>
                  <a:cubicBezTo>
                    <a:pt x="80" y="63"/>
                    <a:pt x="81" y="64"/>
                    <a:pt x="82" y="65"/>
                  </a:cubicBezTo>
                  <a:cubicBezTo>
                    <a:pt x="84" y="67"/>
                    <a:pt x="87" y="69"/>
                    <a:pt x="90" y="71"/>
                  </a:cubicBezTo>
                  <a:cubicBezTo>
                    <a:pt x="95" y="75"/>
                    <a:pt x="101" y="79"/>
                    <a:pt x="107" y="84"/>
                  </a:cubicBezTo>
                  <a:cubicBezTo>
                    <a:pt x="113" y="88"/>
                    <a:pt x="118" y="93"/>
                    <a:pt x="122" y="98"/>
                  </a:cubicBezTo>
                  <a:cubicBezTo>
                    <a:pt x="128" y="107"/>
                    <a:pt x="131" y="117"/>
                    <a:pt x="131" y="128"/>
                  </a:cubicBezTo>
                  <a:cubicBezTo>
                    <a:pt x="131" y="131"/>
                    <a:pt x="131" y="134"/>
                    <a:pt x="130" y="137"/>
                  </a:cubicBezTo>
                  <a:cubicBezTo>
                    <a:pt x="129" y="141"/>
                    <a:pt x="128" y="143"/>
                    <a:pt x="127" y="146"/>
                  </a:cubicBezTo>
                  <a:cubicBezTo>
                    <a:pt x="126" y="149"/>
                    <a:pt x="125" y="153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8"/>
                    <a:pt x="125" y="159"/>
                    <a:pt x="126" y="160"/>
                  </a:cubicBezTo>
                  <a:cubicBezTo>
                    <a:pt x="126" y="162"/>
                    <a:pt x="126" y="163"/>
                    <a:pt x="127" y="165"/>
                  </a:cubicBezTo>
                  <a:cubicBezTo>
                    <a:pt x="127" y="167"/>
                    <a:pt x="128" y="168"/>
                    <a:pt x="128" y="169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5" y="170"/>
                    <a:pt x="122" y="170"/>
                    <a:pt x="121" y="169"/>
                  </a:cubicBezTo>
                  <a:cubicBezTo>
                    <a:pt x="120" y="168"/>
                    <a:pt x="119" y="168"/>
                    <a:pt x="118" y="168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1" y="168"/>
                    <a:pt x="108" y="168"/>
                    <a:pt x="105" y="169"/>
                  </a:cubicBezTo>
                  <a:cubicBezTo>
                    <a:pt x="102" y="169"/>
                    <a:pt x="99" y="170"/>
                    <a:pt x="94" y="171"/>
                  </a:cubicBezTo>
                  <a:cubicBezTo>
                    <a:pt x="86" y="172"/>
                    <a:pt x="79" y="173"/>
                    <a:pt x="71" y="173"/>
                  </a:cubicBezTo>
                  <a:cubicBezTo>
                    <a:pt x="67" y="173"/>
                    <a:pt x="64" y="173"/>
                    <a:pt x="61" y="173"/>
                  </a:cubicBezTo>
                  <a:cubicBezTo>
                    <a:pt x="56" y="173"/>
                    <a:pt x="51" y="173"/>
                    <a:pt x="46" y="173"/>
                  </a:cubicBezTo>
                  <a:cubicBezTo>
                    <a:pt x="43" y="173"/>
                    <a:pt x="39" y="172"/>
                    <a:pt x="35" y="172"/>
                  </a:cubicBezTo>
                  <a:cubicBezTo>
                    <a:pt x="30" y="172"/>
                    <a:pt x="25" y="173"/>
                    <a:pt x="21" y="176"/>
                  </a:cubicBezTo>
                  <a:cubicBezTo>
                    <a:pt x="20" y="176"/>
                    <a:pt x="19" y="177"/>
                    <a:pt x="19" y="177"/>
                  </a:cubicBezTo>
                  <a:cubicBezTo>
                    <a:pt x="18" y="177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6"/>
                    <a:pt x="16" y="174"/>
                    <a:pt x="16" y="173"/>
                  </a:cubicBezTo>
                  <a:cubicBezTo>
                    <a:pt x="16" y="172"/>
                    <a:pt x="16" y="172"/>
                    <a:pt x="16" y="171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69"/>
                  </a:cubicBezTo>
                  <a:cubicBezTo>
                    <a:pt x="13" y="162"/>
                    <a:pt x="11" y="157"/>
                    <a:pt x="9" y="151"/>
                  </a:cubicBezTo>
                  <a:cubicBezTo>
                    <a:pt x="7" y="146"/>
                    <a:pt x="6" y="140"/>
                    <a:pt x="5" y="133"/>
                  </a:cubicBezTo>
                  <a:cubicBezTo>
                    <a:pt x="5" y="132"/>
                    <a:pt x="5" y="131"/>
                    <a:pt x="5" y="130"/>
                  </a:cubicBezTo>
                  <a:cubicBezTo>
                    <a:pt x="5" y="117"/>
                    <a:pt x="9" y="103"/>
                    <a:pt x="16" y="92"/>
                  </a:cubicBezTo>
                  <a:cubicBezTo>
                    <a:pt x="20" y="88"/>
                    <a:pt x="24" y="84"/>
                    <a:pt x="28" y="81"/>
                  </a:cubicBezTo>
                  <a:cubicBezTo>
                    <a:pt x="33" y="77"/>
                    <a:pt x="37" y="72"/>
                    <a:pt x="39" y="66"/>
                  </a:cubicBezTo>
                  <a:cubicBezTo>
                    <a:pt x="40" y="66"/>
                    <a:pt x="41" y="66"/>
                    <a:pt x="41" y="66"/>
                  </a:cubicBezTo>
                  <a:moveTo>
                    <a:pt x="39" y="62"/>
                  </a:moveTo>
                  <a:cubicBezTo>
                    <a:pt x="39" y="62"/>
                    <a:pt x="38" y="62"/>
                    <a:pt x="38" y="62"/>
                  </a:cubicBezTo>
                  <a:cubicBezTo>
                    <a:pt x="37" y="61"/>
                    <a:pt x="36" y="61"/>
                    <a:pt x="36" y="61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7" y="59"/>
                    <a:pt x="38" y="59"/>
                  </a:cubicBezTo>
                  <a:cubicBezTo>
                    <a:pt x="38" y="59"/>
                    <a:pt x="39" y="59"/>
                    <a:pt x="39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0" y="60"/>
                    <a:pt x="40" y="61"/>
                    <a:pt x="39" y="62"/>
                  </a:cubicBezTo>
                  <a:moveTo>
                    <a:pt x="124" y="64"/>
                  </a:moveTo>
                  <a:cubicBezTo>
                    <a:pt x="123" y="64"/>
                    <a:pt x="123" y="64"/>
                    <a:pt x="122" y="64"/>
                  </a:cubicBezTo>
                  <a:cubicBezTo>
                    <a:pt x="123" y="62"/>
                    <a:pt x="125" y="60"/>
                    <a:pt x="126" y="58"/>
                  </a:cubicBezTo>
                  <a:cubicBezTo>
                    <a:pt x="127" y="58"/>
                    <a:pt x="129" y="58"/>
                    <a:pt x="130" y="58"/>
                  </a:cubicBezTo>
                  <a:cubicBezTo>
                    <a:pt x="130" y="58"/>
                    <a:pt x="131" y="58"/>
                    <a:pt x="131" y="58"/>
                  </a:cubicBezTo>
                  <a:cubicBezTo>
                    <a:pt x="131" y="60"/>
                    <a:pt x="131" y="62"/>
                    <a:pt x="131" y="64"/>
                  </a:cubicBezTo>
                  <a:cubicBezTo>
                    <a:pt x="129" y="64"/>
                    <a:pt x="127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moveTo>
                    <a:pt x="44" y="62"/>
                  </a:move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8" y="58"/>
                    <a:pt x="51" y="58"/>
                    <a:pt x="54" y="58"/>
                  </a:cubicBezTo>
                  <a:cubicBezTo>
                    <a:pt x="53" y="59"/>
                    <a:pt x="53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1"/>
                    <a:pt x="48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moveTo>
                    <a:pt x="117" y="64"/>
                  </a:moveTo>
                  <a:cubicBezTo>
                    <a:pt x="115" y="64"/>
                    <a:pt x="113" y="63"/>
                    <a:pt x="111" y="63"/>
                  </a:cubicBezTo>
                  <a:cubicBezTo>
                    <a:pt x="112" y="61"/>
                    <a:pt x="113" y="59"/>
                    <a:pt x="115" y="57"/>
                  </a:cubicBezTo>
                  <a:cubicBezTo>
                    <a:pt x="117" y="58"/>
                    <a:pt x="119" y="58"/>
                    <a:pt x="121" y="58"/>
                  </a:cubicBezTo>
                  <a:cubicBezTo>
                    <a:pt x="119" y="60"/>
                    <a:pt x="118" y="62"/>
                    <a:pt x="117" y="64"/>
                  </a:cubicBezTo>
                  <a:moveTo>
                    <a:pt x="57" y="61"/>
                  </a:moveTo>
                  <a:cubicBezTo>
                    <a:pt x="58" y="60"/>
                    <a:pt x="58" y="58"/>
                    <a:pt x="59" y="57"/>
                  </a:cubicBezTo>
                  <a:cubicBezTo>
                    <a:pt x="61" y="57"/>
                    <a:pt x="63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7"/>
                    <a:pt x="64" y="58"/>
                    <a:pt x="64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2" y="60"/>
                    <a:pt x="59" y="61"/>
                    <a:pt x="57" y="61"/>
                  </a:cubicBezTo>
                  <a:moveTo>
                    <a:pt x="106" y="62"/>
                  </a:moveTo>
                  <a:cubicBezTo>
                    <a:pt x="104" y="62"/>
                    <a:pt x="102" y="61"/>
                    <a:pt x="100" y="61"/>
                  </a:cubicBezTo>
                  <a:cubicBezTo>
                    <a:pt x="102" y="59"/>
                    <a:pt x="103" y="57"/>
                    <a:pt x="104" y="56"/>
                  </a:cubicBezTo>
                  <a:cubicBezTo>
                    <a:pt x="106" y="56"/>
                    <a:pt x="108" y="57"/>
                    <a:pt x="110" y="57"/>
                  </a:cubicBezTo>
                  <a:cubicBezTo>
                    <a:pt x="109" y="59"/>
                    <a:pt x="107" y="60"/>
                    <a:pt x="106" y="62"/>
                  </a:cubicBezTo>
                  <a:moveTo>
                    <a:pt x="69" y="60"/>
                  </a:moveTo>
                  <a:cubicBezTo>
                    <a:pt x="69" y="58"/>
                    <a:pt x="70" y="57"/>
                    <a:pt x="71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55"/>
                    <a:pt x="74" y="55"/>
                    <a:pt x="76" y="54"/>
                  </a:cubicBezTo>
                  <a:cubicBezTo>
                    <a:pt x="75" y="56"/>
                    <a:pt x="74" y="57"/>
                    <a:pt x="73" y="58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2" y="59"/>
                    <a:pt x="70" y="59"/>
                    <a:pt x="69" y="60"/>
                  </a:cubicBezTo>
                  <a:moveTo>
                    <a:pt x="96" y="60"/>
                  </a:moveTo>
                  <a:cubicBezTo>
                    <a:pt x="95" y="59"/>
                    <a:pt x="94" y="59"/>
                    <a:pt x="93" y="59"/>
                  </a:cubicBezTo>
                  <a:cubicBezTo>
                    <a:pt x="94" y="57"/>
                    <a:pt x="95" y="55"/>
                    <a:pt x="96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4"/>
                    <a:pt x="98" y="55"/>
                    <a:pt x="99" y="55"/>
                  </a:cubicBezTo>
                  <a:cubicBezTo>
                    <a:pt x="98" y="56"/>
                    <a:pt x="97" y="58"/>
                    <a:pt x="96" y="60"/>
                  </a:cubicBezTo>
                  <a:moveTo>
                    <a:pt x="79" y="58"/>
                  </a:moveTo>
                  <a:cubicBezTo>
                    <a:pt x="79" y="56"/>
                    <a:pt x="80" y="55"/>
                    <a:pt x="81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4"/>
                    <a:pt x="84" y="55"/>
                    <a:pt x="84" y="55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79" y="58"/>
                    <a:pt x="79" y="58"/>
                  </a:cubicBezTo>
                  <a:moveTo>
                    <a:pt x="89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4"/>
                    <a:pt x="87" y="52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8" y="51"/>
                    <a:pt x="88" y="51"/>
                  </a:cubicBezTo>
                  <a:cubicBezTo>
                    <a:pt x="89" y="52"/>
                    <a:pt x="90" y="52"/>
                    <a:pt x="91" y="52"/>
                  </a:cubicBezTo>
                  <a:cubicBezTo>
                    <a:pt x="90" y="54"/>
                    <a:pt x="89" y="55"/>
                    <a:pt x="89" y="57"/>
                  </a:cubicBezTo>
                  <a:moveTo>
                    <a:pt x="37" y="48"/>
                  </a:moveTo>
                  <a:cubicBezTo>
                    <a:pt x="38" y="48"/>
                    <a:pt x="38" y="48"/>
                    <a:pt x="39" y="48"/>
                  </a:cubicBezTo>
                  <a:cubicBezTo>
                    <a:pt x="39" y="47"/>
                    <a:pt x="39" y="47"/>
                    <a:pt x="40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0" y="50"/>
                    <a:pt x="40" y="52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6" y="55"/>
                    <a:pt x="35" y="54"/>
                  </a:cubicBezTo>
                  <a:cubicBezTo>
                    <a:pt x="35" y="54"/>
                    <a:pt x="34" y="54"/>
                    <a:pt x="34" y="52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0"/>
                    <a:pt x="35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moveTo>
                    <a:pt x="91" y="48"/>
                  </a:moveTo>
                  <a:cubicBezTo>
                    <a:pt x="91" y="48"/>
                    <a:pt x="90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0" y="46"/>
                    <a:pt x="91" y="46"/>
                  </a:cubicBezTo>
                  <a:cubicBezTo>
                    <a:pt x="91" y="47"/>
                    <a:pt x="91" y="47"/>
                    <a:pt x="91" y="48"/>
                  </a:cubicBezTo>
                  <a:moveTo>
                    <a:pt x="43" y="55"/>
                  </a:moveTo>
                  <a:cubicBezTo>
                    <a:pt x="44" y="52"/>
                    <a:pt x="45" y="49"/>
                    <a:pt x="45" y="47"/>
                  </a:cubicBezTo>
                  <a:cubicBezTo>
                    <a:pt x="48" y="46"/>
                    <a:pt x="51" y="46"/>
                    <a:pt x="54" y="45"/>
                  </a:cubicBezTo>
                  <a:cubicBezTo>
                    <a:pt x="53" y="48"/>
                    <a:pt x="52" y="51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4"/>
                    <a:pt x="45" y="54"/>
                    <a:pt x="43" y="55"/>
                  </a:cubicBezTo>
                  <a:moveTo>
                    <a:pt x="56" y="53"/>
                  </a:moveTo>
                  <a:cubicBezTo>
                    <a:pt x="57" y="50"/>
                    <a:pt x="58" y="48"/>
                    <a:pt x="59" y="45"/>
                  </a:cubicBezTo>
                  <a:cubicBezTo>
                    <a:pt x="61" y="45"/>
                    <a:pt x="64" y="44"/>
                    <a:pt x="66" y="44"/>
                  </a:cubicBezTo>
                  <a:cubicBezTo>
                    <a:pt x="65" y="47"/>
                    <a:pt x="64" y="49"/>
                    <a:pt x="63" y="52"/>
                  </a:cubicBezTo>
                  <a:cubicBezTo>
                    <a:pt x="61" y="52"/>
                    <a:pt x="58" y="53"/>
                    <a:pt x="56" y="53"/>
                  </a:cubicBezTo>
                  <a:moveTo>
                    <a:pt x="96" y="49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48"/>
                    <a:pt x="95" y="48"/>
                  </a:cubicBezTo>
                  <a:cubicBezTo>
                    <a:pt x="95" y="47"/>
                    <a:pt x="96" y="46"/>
                    <a:pt x="96" y="45"/>
                  </a:cubicBezTo>
                  <a:cubicBezTo>
                    <a:pt x="97" y="44"/>
                    <a:pt x="99" y="44"/>
                    <a:pt x="100" y="43"/>
                  </a:cubicBezTo>
                  <a:cubicBezTo>
                    <a:pt x="100" y="45"/>
                    <a:pt x="100" y="46"/>
                    <a:pt x="100" y="48"/>
                  </a:cubicBezTo>
                  <a:cubicBezTo>
                    <a:pt x="99" y="48"/>
                    <a:pt x="98" y="49"/>
                    <a:pt x="96" y="49"/>
                  </a:cubicBezTo>
                  <a:moveTo>
                    <a:pt x="68" y="51"/>
                  </a:moveTo>
                  <a:cubicBezTo>
                    <a:pt x="69" y="49"/>
                    <a:pt x="70" y="46"/>
                    <a:pt x="71" y="43"/>
                  </a:cubicBezTo>
                  <a:cubicBezTo>
                    <a:pt x="73" y="43"/>
                    <a:pt x="75" y="43"/>
                    <a:pt x="76" y="43"/>
                  </a:cubicBezTo>
                  <a:cubicBezTo>
                    <a:pt x="75" y="45"/>
                    <a:pt x="74" y="48"/>
                    <a:pt x="73" y="50"/>
                  </a:cubicBezTo>
                  <a:cubicBezTo>
                    <a:pt x="72" y="51"/>
                    <a:pt x="70" y="51"/>
                    <a:pt x="68" y="51"/>
                  </a:cubicBezTo>
                  <a:moveTo>
                    <a:pt x="78" y="50"/>
                  </a:moveTo>
                  <a:cubicBezTo>
                    <a:pt x="79" y="47"/>
                    <a:pt x="80" y="45"/>
                    <a:pt x="81" y="43"/>
                  </a:cubicBezTo>
                  <a:cubicBezTo>
                    <a:pt x="81" y="43"/>
                    <a:pt x="82" y="43"/>
                    <a:pt x="83" y="43"/>
                  </a:cubicBezTo>
                  <a:cubicBezTo>
                    <a:pt x="83" y="43"/>
                    <a:pt x="84" y="43"/>
                    <a:pt x="84" y="44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3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0" y="49"/>
                    <a:pt x="79" y="49"/>
                    <a:pt x="78" y="50"/>
                  </a:cubicBezTo>
                  <a:moveTo>
                    <a:pt x="104" y="45"/>
                  </a:moveTo>
                  <a:cubicBezTo>
                    <a:pt x="105" y="44"/>
                    <a:pt x="105" y="42"/>
                    <a:pt x="105" y="41"/>
                  </a:cubicBezTo>
                  <a:cubicBezTo>
                    <a:pt x="107" y="40"/>
                    <a:pt x="109" y="39"/>
                    <a:pt x="110" y="37"/>
                  </a:cubicBezTo>
                  <a:cubicBezTo>
                    <a:pt x="111" y="38"/>
                    <a:pt x="111" y="39"/>
                    <a:pt x="111" y="40"/>
                  </a:cubicBezTo>
                  <a:cubicBezTo>
                    <a:pt x="109" y="42"/>
                    <a:pt x="107" y="44"/>
                    <a:pt x="104" y="45"/>
                  </a:cubicBezTo>
                  <a:moveTo>
                    <a:pt x="47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4"/>
                  </a:cubicBezTo>
                  <a:cubicBezTo>
                    <a:pt x="50" y="33"/>
                    <a:pt x="50" y="32"/>
                    <a:pt x="50" y="32"/>
                  </a:cubicBezTo>
                  <a:cubicBezTo>
                    <a:pt x="50" y="30"/>
                    <a:pt x="50" y="29"/>
                    <a:pt x="49" y="28"/>
                  </a:cubicBezTo>
                  <a:cubicBezTo>
                    <a:pt x="46" y="21"/>
                    <a:pt x="41" y="14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50" y="7"/>
                    <a:pt x="56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2" y="11"/>
                    <a:pt x="61" y="14"/>
                  </a:cubicBezTo>
                  <a:cubicBezTo>
                    <a:pt x="61" y="16"/>
                    <a:pt x="60" y="19"/>
                    <a:pt x="60" y="21"/>
                  </a:cubicBezTo>
                  <a:cubicBezTo>
                    <a:pt x="60" y="24"/>
                    <a:pt x="61" y="27"/>
                    <a:pt x="63" y="30"/>
                  </a:cubicBezTo>
                  <a:cubicBezTo>
                    <a:pt x="63" y="31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7" y="31"/>
                    <a:pt x="67" y="30"/>
                  </a:cubicBezTo>
                  <a:cubicBezTo>
                    <a:pt x="69" y="26"/>
                    <a:pt x="69" y="23"/>
                    <a:pt x="70" y="19"/>
                  </a:cubicBezTo>
                  <a:cubicBezTo>
                    <a:pt x="71" y="16"/>
                    <a:pt x="72" y="13"/>
                    <a:pt x="74" y="10"/>
                  </a:cubicBezTo>
                  <a:cubicBezTo>
                    <a:pt x="75" y="9"/>
                    <a:pt x="76" y="9"/>
                    <a:pt x="78" y="8"/>
                  </a:cubicBezTo>
                  <a:cubicBezTo>
                    <a:pt x="79" y="9"/>
                    <a:pt x="79" y="9"/>
                    <a:pt x="80" y="10"/>
                  </a:cubicBezTo>
                  <a:cubicBezTo>
                    <a:pt x="85" y="10"/>
                    <a:pt x="90" y="11"/>
                    <a:pt x="94" y="13"/>
                  </a:cubicBezTo>
                  <a:cubicBezTo>
                    <a:pt x="86" y="19"/>
                    <a:pt x="80" y="29"/>
                    <a:pt x="79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5" y="39"/>
                    <a:pt x="65" y="40"/>
                    <a:pt x="56" y="41"/>
                  </a:cubicBezTo>
                  <a:cubicBezTo>
                    <a:pt x="52" y="41"/>
                    <a:pt x="47" y="42"/>
                    <a:pt x="44" y="42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9" y="42"/>
                    <a:pt x="39" y="41"/>
                    <a:pt x="39" y="40"/>
                  </a:cubicBezTo>
                  <a:cubicBezTo>
                    <a:pt x="37" y="35"/>
                    <a:pt x="35" y="31"/>
                    <a:pt x="31" y="27"/>
                  </a:cubicBezTo>
                  <a:cubicBezTo>
                    <a:pt x="29" y="24"/>
                    <a:pt x="25" y="22"/>
                    <a:pt x="21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3" y="18"/>
                    <a:pt x="36" y="24"/>
                    <a:pt x="41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5"/>
                    <a:pt x="46" y="35"/>
                    <a:pt x="47" y="35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9" y="1"/>
                    <a:pt x="40" y="1"/>
                  </a:cubicBezTo>
                  <a:cubicBezTo>
                    <a:pt x="36" y="1"/>
                    <a:pt x="33" y="4"/>
                    <a:pt x="33" y="8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5" y="10"/>
                    <a:pt x="19" y="14"/>
                    <a:pt x="15" y="19"/>
                  </a:cubicBezTo>
                  <a:cubicBezTo>
                    <a:pt x="15" y="20"/>
                    <a:pt x="15" y="21"/>
                    <a:pt x="16" y="22"/>
                  </a:cubicBezTo>
                  <a:cubicBezTo>
                    <a:pt x="16" y="23"/>
                    <a:pt x="16" y="23"/>
                    <a:pt x="17" y="24"/>
                  </a:cubicBezTo>
                  <a:cubicBezTo>
                    <a:pt x="21" y="26"/>
                    <a:pt x="25" y="28"/>
                    <a:pt x="28" y="31"/>
                  </a:cubicBezTo>
                  <a:cubicBezTo>
                    <a:pt x="30" y="34"/>
                    <a:pt x="32" y="37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ubicBezTo>
                    <a:pt x="33" y="45"/>
                    <a:pt x="33" y="46"/>
                    <a:pt x="32" y="46"/>
                  </a:cubicBezTo>
                  <a:cubicBezTo>
                    <a:pt x="31" y="48"/>
                    <a:pt x="30" y="49"/>
                    <a:pt x="30" y="51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4"/>
                    <a:pt x="31" y="56"/>
                    <a:pt x="32" y="57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61"/>
                    <a:pt x="31" y="62"/>
                    <a:pt x="32" y="63"/>
                  </a:cubicBezTo>
                  <a:cubicBezTo>
                    <a:pt x="32" y="63"/>
                    <a:pt x="33" y="64"/>
                    <a:pt x="34" y="65"/>
                  </a:cubicBezTo>
                  <a:cubicBezTo>
                    <a:pt x="32" y="70"/>
                    <a:pt x="29" y="73"/>
                    <a:pt x="25" y="77"/>
                  </a:cubicBezTo>
                  <a:cubicBezTo>
                    <a:pt x="21" y="80"/>
                    <a:pt x="16" y="84"/>
                    <a:pt x="12" y="89"/>
                  </a:cubicBezTo>
                  <a:cubicBezTo>
                    <a:pt x="4" y="101"/>
                    <a:pt x="0" y="116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0" y="141"/>
                    <a:pt x="2" y="147"/>
                    <a:pt x="4" y="153"/>
                  </a:cubicBezTo>
                  <a:cubicBezTo>
                    <a:pt x="6" y="159"/>
                    <a:pt x="8" y="164"/>
                    <a:pt x="11" y="171"/>
                  </a:cubicBezTo>
                  <a:cubicBezTo>
                    <a:pt x="11" y="171"/>
                    <a:pt x="11" y="172"/>
                    <a:pt x="11" y="173"/>
                  </a:cubicBezTo>
                  <a:cubicBezTo>
                    <a:pt x="11" y="174"/>
                    <a:pt x="11" y="176"/>
                    <a:pt x="11" y="177"/>
                  </a:cubicBezTo>
                  <a:cubicBezTo>
                    <a:pt x="11" y="178"/>
                    <a:pt x="11" y="178"/>
                    <a:pt x="11" y="179"/>
                  </a:cubicBezTo>
                  <a:cubicBezTo>
                    <a:pt x="11" y="179"/>
                    <a:pt x="12" y="180"/>
                    <a:pt x="12" y="180"/>
                  </a:cubicBezTo>
                  <a:cubicBezTo>
                    <a:pt x="12" y="180"/>
                    <a:pt x="12" y="181"/>
                    <a:pt x="13" y="182"/>
                  </a:cubicBezTo>
                  <a:cubicBezTo>
                    <a:pt x="14" y="183"/>
                    <a:pt x="15" y="183"/>
                    <a:pt x="16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8" y="183"/>
                    <a:pt x="20" y="182"/>
                    <a:pt x="21" y="182"/>
                  </a:cubicBezTo>
                  <a:cubicBezTo>
                    <a:pt x="22" y="181"/>
                    <a:pt x="23" y="180"/>
                    <a:pt x="24" y="180"/>
                  </a:cubicBezTo>
                  <a:cubicBezTo>
                    <a:pt x="27" y="178"/>
                    <a:pt x="31" y="177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9" y="177"/>
                    <a:pt x="42" y="178"/>
                    <a:pt x="46" y="178"/>
                  </a:cubicBezTo>
                  <a:cubicBezTo>
                    <a:pt x="51" y="178"/>
                    <a:pt x="56" y="179"/>
                    <a:pt x="61" y="179"/>
                  </a:cubicBezTo>
                  <a:cubicBezTo>
                    <a:pt x="64" y="179"/>
                    <a:pt x="67" y="179"/>
                    <a:pt x="71" y="178"/>
                  </a:cubicBezTo>
                  <a:cubicBezTo>
                    <a:pt x="79" y="178"/>
                    <a:pt x="87" y="177"/>
                    <a:pt x="95" y="176"/>
                  </a:cubicBezTo>
                  <a:cubicBezTo>
                    <a:pt x="100" y="175"/>
                    <a:pt x="103" y="175"/>
                    <a:pt x="106" y="174"/>
                  </a:cubicBezTo>
                  <a:cubicBezTo>
                    <a:pt x="109" y="173"/>
                    <a:pt x="112" y="173"/>
                    <a:pt x="116" y="172"/>
                  </a:cubicBezTo>
                  <a:cubicBezTo>
                    <a:pt x="116" y="172"/>
                    <a:pt x="116" y="173"/>
                    <a:pt x="117" y="173"/>
                  </a:cubicBezTo>
                  <a:cubicBezTo>
                    <a:pt x="118" y="173"/>
                    <a:pt x="119" y="174"/>
                    <a:pt x="121" y="174"/>
                  </a:cubicBezTo>
                  <a:cubicBezTo>
                    <a:pt x="122" y="175"/>
                    <a:pt x="124" y="175"/>
                    <a:pt x="126" y="175"/>
                  </a:cubicBezTo>
                  <a:cubicBezTo>
                    <a:pt x="127" y="175"/>
                    <a:pt x="128" y="175"/>
                    <a:pt x="129" y="175"/>
                  </a:cubicBezTo>
                  <a:cubicBezTo>
                    <a:pt x="130" y="175"/>
                    <a:pt x="131" y="174"/>
                    <a:pt x="131" y="173"/>
                  </a:cubicBezTo>
                  <a:cubicBezTo>
                    <a:pt x="133" y="172"/>
                    <a:pt x="133" y="170"/>
                    <a:pt x="133" y="169"/>
                  </a:cubicBezTo>
                  <a:cubicBezTo>
                    <a:pt x="133" y="167"/>
                    <a:pt x="132" y="164"/>
                    <a:pt x="131" y="162"/>
                  </a:cubicBezTo>
                  <a:cubicBezTo>
                    <a:pt x="131" y="161"/>
                    <a:pt x="131" y="160"/>
                    <a:pt x="131" y="159"/>
                  </a:cubicBezTo>
                  <a:cubicBezTo>
                    <a:pt x="130" y="158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3"/>
                    <a:pt x="131" y="151"/>
                    <a:pt x="132" y="148"/>
                  </a:cubicBezTo>
                  <a:cubicBezTo>
                    <a:pt x="133" y="145"/>
                    <a:pt x="134" y="142"/>
                    <a:pt x="135" y="138"/>
                  </a:cubicBezTo>
                  <a:cubicBezTo>
                    <a:pt x="136" y="135"/>
                    <a:pt x="136" y="131"/>
                    <a:pt x="136" y="128"/>
                  </a:cubicBezTo>
                  <a:cubicBezTo>
                    <a:pt x="136" y="116"/>
                    <a:pt x="133" y="105"/>
                    <a:pt x="126" y="95"/>
                  </a:cubicBezTo>
                  <a:cubicBezTo>
                    <a:pt x="120" y="86"/>
                    <a:pt x="110" y="79"/>
                    <a:pt x="101" y="73"/>
                  </a:cubicBezTo>
                  <a:cubicBezTo>
                    <a:pt x="96" y="69"/>
                    <a:pt x="92" y="67"/>
                    <a:pt x="89" y="64"/>
                  </a:cubicBezTo>
                  <a:cubicBezTo>
                    <a:pt x="88" y="63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1" y="63"/>
                    <a:pt x="98" y="65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12" y="68"/>
                    <a:pt x="119" y="69"/>
                    <a:pt x="124" y="69"/>
                  </a:cubicBezTo>
                  <a:cubicBezTo>
                    <a:pt x="128" y="69"/>
                    <a:pt x="131" y="69"/>
                    <a:pt x="133" y="68"/>
                  </a:cubicBezTo>
                  <a:cubicBezTo>
                    <a:pt x="134" y="68"/>
                    <a:pt x="135" y="67"/>
                    <a:pt x="135" y="66"/>
                  </a:cubicBezTo>
                  <a:cubicBezTo>
                    <a:pt x="135" y="65"/>
                    <a:pt x="135" y="65"/>
                    <a:pt x="135" y="64"/>
                  </a:cubicBezTo>
                  <a:cubicBezTo>
                    <a:pt x="135" y="62"/>
                    <a:pt x="135" y="59"/>
                    <a:pt x="136" y="57"/>
                  </a:cubicBezTo>
                  <a:cubicBezTo>
                    <a:pt x="137" y="56"/>
                    <a:pt x="137" y="56"/>
                    <a:pt x="136" y="55"/>
                  </a:cubicBezTo>
                  <a:cubicBezTo>
                    <a:pt x="136" y="54"/>
                    <a:pt x="135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3" y="54"/>
                    <a:pt x="131" y="54"/>
                    <a:pt x="130" y="54"/>
                  </a:cubicBezTo>
                  <a:cubicBezTo>
                    <a:pt x="121" y="54"/>
                    <a:pt x="112" y="53"/>
                    <a:pt x="103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8" y="48"/>
                    <a:pt x="111" y="46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6" y="42"/>
                    <a:pt x="116" y="42"/>
                    <a:pt x="116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37"/>
                    <a:pt x="114" y="35"/>
                    <a:pt x="113" y="33"/>
                  </a:cubicBezTo>
                  <a:cubicBezTo>
                    <a:pt x="113" y="33"/>
                    <a:pt x="112" y="32"/>
                    <a:pt x="112" y="32"/>
                  </a:cubicBezTo>
                  <a:cubicBezTo>
                    <a:pt x="112" y="32"/>
                    <a:pt x="111" y="32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03" y="37"/>
                    <a:pt x="96" y="42"/>
                    <a:pt x="88" y="42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87" y="40"/>
                    <a:pt x="85" y="39"/>
                    <a:pt x="84" y="39"/>
                  </a:cubicBezTo>
                  <a:cubicBezTo>
                    <a:pt x="85" y="30"/>
                    <a:pt x="92" y="21"/>
                    <a:pt x="100" y="15"/>
                  </a:cubicBezTo>
                  <a:cubicBezTo>
                    <a:pt x="101" y="15"/>
                    <a:pt x="101" y="14"/>
                    <a:pt x="101" y="13"/>
                  </a:cubicBezTo>
                  <a:cubicBezTo>
                    <a:pt x="101" y="12"/>
                    <a:pt x="101" y="11"/>
                    <a:pt x="100" y="11"/>
                  </a:cubicBezTo>
                  <a:cubicBezTo>
                    <a:pt x="95" y="8"/>
                    <a:pt x="90" y="6"/>
                    <a:pt x="84" y="5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6" y="3"/>
                    <a:pt x="73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6" name="Freeform 770"/>
            <p:cNvSpPr>
              <a:spLocks noEditPoints="1"/>
            </p:cNvSpPr>
            <p:nvPr/>
          </p:nvSpPr>
          <p:spPr bwMode="auto">
            <a:xfrm>
              <a:off x="4332" y="726"/>
              <a:ext cx="126" cy="189"/>
            </a:xfrm>
            <a:custGeom>
              <a:avLst/>
              <a:gdLst>
                <a:gd name="T0" fmla="*/ 26 w 53"/>
                <a:gd name="T1" fmla="*/ 65 h 80"/>
                <a:gd name="T2" fmla="*/ 24 w 53"/>
                <a:gd name="T3" fmla="*/ 43 h 80"/>
                <a:gd name="T4" fmla="*/ 10 w 53"/>
                <a:gd name="T5" fmla="*/ 34 h 80"/>
                <a:gd name="T6" fmla="*/ 8 w 53"/>
                <a:gd name="T7" fmla="*/ 22 h 80"/>
                <a:gd name="T8" fmla="*/ 20 w 53"/>
                <a:gd name="T9" fmla="*/ 13 h 80"/>
                <a:gd name="T10" fmla="*/ 21 w 53"/>
                <a:gd name="T11" fmla="*/ 5 h 80"/>
                <a:gd name="T12" fmla="*/ 25 w 53"/>
                <a:gd name="T13" fmla="*/ 9 h 80"/>
                <a:gd name="T14" fmla="*/ 28 w 53"/>
                <a:gd name="T15" fmla="*/ 11 h 80"/>
                <a:gd name="T16" fmla="*/ 28 w 53"/>
                <a:gd name="T17" fmla="*/ 11 h 80"/>
                <a:gd name="T18" fmla="*/ 31 w 53"/>
                <a:gd name="T19" fmla="*/ 12 h 80"/>
                <a:gd name="T20" fmla="*/ 45 w 53"/>
                <a:gd name="T21" fmla="*/ 17 h 80"/>
                <a:gd name="T22" fmla="*/ 41 w 53"/>
                <a:gd name="T23" fmla="*/ 23 h 80"/>
                <a:gd name="T24" fmla="*/ 35 w 53"/>
                <a:gd name="T25" fmla="*/ 19 h 80"/>
                <a:gd name="T26" fmla="*/ 29 w 53"/>
                <a:gd name="T27" fmla="*/ 16 h 80"/>
                <a:gd name="T28" fmla="*/ 27 w 53"/>
                <a:gd name="T29" fmla="*/ 17 h 80"/>
                <a:gd name="T30" fmla="*/ 27 w 53"/>
                <a:gd name="T31" fmla="*/ 37 h 80"/>
                <a:gd name="T32" fmla="*/ 30 w 53"/>
                <a:gd name="T33" fmla="*/ 39 h 80"/>
                <a:gd name="T34" fmla="*/ 48 w 53"/>
                <a:gd name="T35" fmla="*/ 52 h 80"/>
                <a:gd name="T36" fmla="*/ 46 w 53"/>
                <a:gd name="T37" fmla="*/ 63 h 80"/>
                <a:gd name="T38" fmla="*/ 33 w 53"/>
                <a:gd name="T39" fmla="*/ 69 h 80"/>
                <a:gd name="T40" fmla="*/ 31 w 53"/>
                <a:gd name="T41" fmla="*/ 75 h 80"/>
                <a:gd name="T42" fmla="*/ 28 w 53"/>
                <a:gd name="T43" fmla="*/ 71 h 80"/>
                <a:gd name="T44" fmla="*/ 23 w 53"/>
                <a:gd name="T45" fmla="*/ 69 h 80"/>
                <a:gd name="T46" fmla="*/ 9 w 53"/>
                <a:gd name="T47" fmla="*/ 60 h 80"/>
                <a:gd name="T48" fmla="*/ 24 w 53"/>
                <a:gd name="T49" fmla="*/ 66 h 80"/>
                <a:gd name="T50" fmla="*/ 27 w 53"/>
                <a:gd name="T51" fmla="*/ 0 h 80"/>
                <a:gd name="T52" fmla="*/ 17 w 53"/>
                <a:gd name="T53" fmla="*/ 3 h 80"/>
                <a:gd name="T54" fmla="*/ 7 w 53"/>
                <a:gd name="T55" fmla="*/ 16 h 80"/>
                <a:gd name="T56" fmla="*/ 2 w 53"/>
                <a:gd name="T57" fmla="*/ 27 h 80"/>
                <a:gd name="T58" fmla="*/ 20 w 53"/>
                <a:gd name="T59" fmla="*/ 45 h 80"/>
                <a:gd name="T60" fmla="*/ 9 w 53"/>
                <a:gd name="T61" fmla="*/ 56 h 80"/>
                <a:gd name="T62" fmla="*/ 7 w 53"/>
                <a:gd name="T63" fmla="*/ 55 h 80"/>
                <a:gd name="T64" fmla="*/ 0 w 53"/>
                <a:gd name="T65" fmla="*/ 65 h 80"/>
                <a:gd name="T66" fmla="*/ 1 w 53"/>
                <a:gd name="T67" fmla="*/ 68 h 80"/>
                <a:gd name="T68" fmla="*/ 22 w 53"/>
                <a:gd name="T69" fmla="*/ 73 h 80"/>
                <a:gd name="T70" fmla="*/ 25 w 53"/>
                <a:gd name="T71" fmla="*/ 78 h 80"/>
                <a:gd name="T72" fmla="*/ 27 w 53"/>
                <a:gd name="T73" fmla="*/ 80 h 80"/>
                <a:gd name="T74" fmla="*/ 36 w 53"/>
                <a:gd name="T75" fmla="*/ 77 h 80"/>
                <a:gd name="T76" fmla="*/ 36 w 53"/>
                <a:gd name="T77" fmla="*/ 73 h 80"/>
                <a:gd name="T78" fmla="*/ 53 w 53"/>
                <a:gd name="T79" fmla="*/ 55 h 80"/>
                <a:gd name="T80" fmla="*/ 45 w 53"/>
                <a:gd name="T81" fmla="*/ 42 h 80"/>
                <a:gd name="T82" fmla="*/ 31 w 53"/>
                <a:gd name="T83" fmla="*/ 22 h 80"/>
                <a:gd name="T84" fmla="*/ 41 w 53"/>
                <a:gd name="T85" fmla="*/ 27 h 80"/>
                <a:gd name="T86" fmla="*/ 41 w 53"/>
                <a:gd name="T87" fmla="*/ 27 h 80"/>
                <a:gd name="T88" fmla="*/ 44 w 53"/>
                <a:gd name="T89" fmla="*/ 25 h 80"/>
                <a:gd name="T90" fmla="*/ 49 w 53"/>
                <a:gd name="T91" fmla="*/ 19 h 80"/>
                <a:gd name="T92" fmla="*/ 48 w 53"/>
                <a:gd name="T93" fmla="*/ 14 h 80"/>
                <a:gd name="T94" fmla="*/ 32 w 53"/>
                <a:gd name="T95" fmla="*/ 8 h 80"/>
                <a:gd name="T96" fmla="*/ 29 w 53"/>
                <a:gd name="T97" fmla="*/ 2 h 80"/>
                <a:gd name="T98" fmla="*/ 27 w 53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" h="80">
                  <a:moveTo>
                    <a:pt x="24" y="66"/>
                  </a:moveTo>
                  <a:cubicBezTo>
                    <a:pt x="25" y="66"/>
                    <a:pt x="25" y="66"/>
                    <a:pt x="26" y="65"/>
                  </a:cubicBezTo>
                  <a:cubicBezTo>
                    <a:pt x="26" y="65"/>
                    <a:pt x="27" y="64"/>
                    <a:pt x="27" y="63"/>
                  </a:cubicBezTo>
                  <a:cubicBezTo>
                    <a:pt x="26" y="57"/>
                    <a:pt x="25" y="50"/>
                    <a:pt x="24" y="43"/>
                  </a:cubicBezTo>
                  <a:cubicBezTo>
                    <a:pt x="24" y="42"/>
                    <a:pt x="23" y="41"/>
                    <a:pt x="22" y="41"/>
                  </a:cubicBezTo>
                  <a:cubicBezTo>
                    <a:pt x="16" y="39"/>
                    <a:pt x="12" y="37"/>
                    <a:pt x="10" y="34"/>
                  </a:cubicBezTo>
                  <a:cubicBezTo>
                    <a:pt x="7" y="32"/>
                    <a:pt x="7" y="29"/>
                    <a:pt x="7" y="27"/>
                  </a:cubicBezTo>
                  <a:cubicBezTo>
                    <a:pt x="7" y="25"/>
                    <a:pt x="7" y="24"/>
                    <a:pt x="8" y="22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6"/>
                    <a:pt x="16" y="15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9"/>
                    <a:pt x="21" y="7"/>
                    <a:pt x="21" y="5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6"/>
                    <a:pt x="25" y="8"/>
                    <a:pt x="25" y="9"/>
                  </a:cubicBezTo>
                  <a:cubicBezTo>
                    <a:pt x="25" y="10"/>
                    <a:pt x="26" y="11"/>
                    <a:pt x="26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0" y="12"/>
                    <a:pt x="31" y="12"/>
                  </a:cubicBezTo>
                  <a:cubicBezTo>
                    <a:pt x="33" y="13"/>
                    <a:pt x="36" y="13"/>
                    <a:pt x="39" y="14"/>
                  </a:cubicBezTo>
                  <a:cubicBezTo>
                    <a:pt x="41" y="15"/>
                    <a:pt x="43" y="16"/>
                    <a:pt x="45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2"/>
                    <a:pt x="37" y="20"/>
                    <a:pt x="35" y="19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7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6"/>
                    <a:pt x="27" y="17"/>
                  </a:cubicBezTo>
                  <a:cubicBezTo>
                    <a:pt x="26" y="17"/>
                    <a:pt x="26" y="18"/>
                    <a:pt x="26" y="18"/>
                  </a:cubicBezTo>
                  <a:cubicBezTo>
                    <a:pt x="26" y="25"/>
                    <a:pt x="27" y="31"/>
                    <a:pt x="27" y="37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4" y="41"/>
                    <a:pt x="38" y="43"/>
                    <a:pt x="42" y="46"/>
                  </a:cubicBezTo>
                  <a:cubicBezTo>
                    <a:pt x="45" y="48"/>
                    <a:pt x="47" y="50"/>
                    <a:pt x="48" y="52"/>
                  </a:cubicBezTo>
                  <a:cubicBezTo>
                    <a:pt x="48" y="53"/>
                    <a:pt x="49" y="54"/>
                    <a:pt x="49" y="55"/>
                  </a:cubicBezTo>
                  <a:cubicBezTo>
                    <a:pt x="49" y="58"/>
                    <a:pt x="48" y="61"/>
                    <a:pt x="46" y="63"/>
                  </a:cubicBezTo>
                  <a:cubicBezTo>
                    <a:pt x="43" y="66"/>
                    <a:pt x="40" y="68"/>
                    <a:pt x="35" y="69"/>
                  </a:cubicBezTo>
                  <a:cubicBezTo>
                    <a:pt x="35" y="69"/>
                    <a:pt x="34" y="69"/>
                    <a:pt x="33" y="69"/>
                  </a:cubicBezTo>
                  <a:cubicBezTo>
                    <a:pt x="32" y="69"/>
                    <a:pt x="31" y="71"/>
                    <a:pt x="31" y="72"/>
                  </a:cubicBezTo>
                  <a:cubicBezTo>
                    <a:pt x="31" y="73"/>
                    <a:pt x="31" y="74"/>
                    <a:pt x="31" y="75"/>
                  </a:cubicBezTo>
                  <a:cubicBezTo>
                    <a:pt x="30" y="75"/>
                    <a:pt x="29" y="76"/>
                    <a:pt x="28" y="76"/>
                  </a:cubicBezTo>
                  <a:cubicBezTo>
                    <a:pt x="28" y="74"/>
                    <a:pt x="28" y="73"/>
                    <a:pt x="28" y="71"/>
                  </a:cubicBezTo>
                  <a:cubicBezTo>
                    <a:pt x="28" y="70"/>
                    <a:pt x="27" y="69"/>
                    <a:pt x="26" y="69"/>
                  </a:cubicBezTo>
                  <a:cubicBezTo>
                    <a:pt x="25" y="69"/>
                    <a:pt x="24" y="69"/>
                    <a:pt x="23" y="69"/>
                  </a:cubicBezTo>
                  <a:cubicBezTo>
                    <a:pt x="19" y="69"/>
                    <a:pt x="12" y="68"/>
                    <a:pt x="6" y="66"/>
                  </a:cubicBezTo>
                  <a:cubicBezTo>
                    <a:pt x="7" y="64"/>
                    <a:pt x="8" y="62"/>
                    <a:pt x="9" y="60"/>
                  </a:cubicBezTo>
                  <a:cubicBezTo>
                    <a:pt x="14" y="63"/>
                    <a:pt x="19" y="65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2" y="0"/>
                    <a:pt x="19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3" y="11"/>
                    <a:pt x="10" y="13"/>
                    <a:pt x="7" y="16"/>
                  </a:cubicBezTo>
                  <a:cubicBezTo>
                    <a:pt x="6" y="17"/>
                    <a:pt x="5" y="19"/>
                    <a:pt x="4" y="20"/>
                  </a:cubicBezTo>
                  <a:cubicBezTo>
                    <a:pt x="3" y="22"/>
                    <a:pt x="2" y="25"/>
                    <a:pt x="2" y="27"/>
                  </a:cubicBezTo>
                  <a:cubicBezTo>
                    <a:pt x="2" y="30"/>
                    <a:pt x="3" y="34"/>
                    <a:pt x="6" y="37"/>
                  </a:cubicBezTo>
                  <a:cubicBezTo>
                    <a:pt x="9" y="40"/>
                    <a:pt x="14" y="43"/>
                    <a:pt x="20" y="45"/>
                  </a:cubicBezTo>
                  <a:cubicBezTo>
                    <a:pt x="20" y="50"/>
                    <a:pt x="21" y="56"/>
                    <a:pt x="22" y="61"/>
                  </a:cubicBezTo>
                  <a:cubicBezTo>
                    <a:pt x="17" y="60"/>
                    <a:pt x="13" y="58"/>
                    <a:pt x="9" y="56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60"/>
                    <a:pt x="3" y="62"/>
                    <a:pt x="0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0" y="67"/>
                    <a:pt x="0" y="68"/>
                    <a:pt x="1" y="68"/>
                  </a:cubicBezTo>
                  <a:cubicBezTo>
                    <a:pt x="7" y="71"/>
                    <a:pt x="12" y="72"/>
                    <a:pt x="17" y="73"/>
                  </a:cubicBezTo>
                  <a:cubicBezTo>
                    <a:pt x="19" y="73"/>
                    <a:pt x="21" y="73"/>
                    <a:pt x="22" y="73"/>
                  </a:cubicBezTo>
                  <a:cubicBezTo>
                    <a:pt x="23" y="73"/>
                    <a:pt x="23" y="73"/>
                    <a:pt x="24" y="74"/>
                  </a:cubicBezTo>
                  <a:cubicBezTo>
                    <a:pt x="24" y="75"/>
                    <a:pt x="24" y="77"/>
                    <a:pt x="25" y="78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9" y="80"/>
                    <a:pt x="32" y="80"/>
                    <a:pt x="34" y="79"/>
                  </a:cubicBezTo>
                  <a:cubicBezTo>
                    <a:pt x="35" y="79"/>
                    <a:pt x="36" y="78"/>
                    <a:pt x="36" y="77"/>
                  </a:cubicBezTo>
                  <a:cubicBezTo>
                    <a:pt x="36" y="76"/>
                    <a:pt x="36" y="74"/>
                    <a:pt x="3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1" y="72"/>
                    <a:pt x="46" y="69"/>
                    <a:pt x="49" y="65"/>
                  </a:cubicBezTo>
                  <a:cubicBezTo>
                    <a:pt x="52" y="63"/>
                    <a:pt x="53" y="59"/>
                    <a:pt x="53" y="55"/>
                  </a:cubicBezTo>
                  <a:cubicBezTo>
                    <a:pt x="53" y="54"/>
                    <a:pt x="53" y="52"/>
                    <a:pt x="52" y="50"/>
                  </a:cubicBezTo>
                  <a:cubicBezTo>
                    <a:pt x="50" y="47"/>
                    <a:pt x="47" y="44"/>
                    <a:pt x="45" y="42"/>
                  </a:cubicBezTo>
                  <a:cubicBezTo>
                    <a:pt x="41" y="39"/>
                    <a:pt x="36" y="37"/>
                    <a:pt x="32" y="35"/>
                  </a:cubicBezTo>
                  <a:cubicBezTo>
                    <a:pt x="31" y="31"/>
                    <a:pt x="31" y="26"/>
                    <a:pt x="31" y="22"/>
                  </a:cubicBezTo>
                  <a:cubicBezTo>
                    <a:pt x="33" y="23"/>
                    <a:pt x="37" y="25"/>
                    <a:pt x="38" y="26"/>
                  </a:cubicBezTo>
                  <a:cubicBezTo>
                    <a:pt x="39" y="27"/>
                    <a:pt x="39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4" y="26"/>
                    <a:pt x="44" y="25"/>
                  </a:cubicBezTo>
                  <a:cubicBezTo>
                    <a:pt x="45" y="24"/>
                    <a:pt x="47" y="22"/>
                    <a:pt x="48" y="20"/>
                  </a:cubicBezTo>
                  <a:cubicBezTo>
                    <a:pt x="48" y="20"/>
                    <a:pt x="48" y="20"/>
                    <a:pt x="49" y="19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16"/>
                    <a:pt x="49" y="15"/>
                    <a:pt x="48" y="14"/>
                  </a:cubicBezTo>
                  <a:cubicBezTo>
                    <a:pt x="46" y="12"/>
                    <a:pt x="42" y="11"/>
                    <a:pt x="38" y="9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7" name="Freeform 771"/>
            <p:cNvSpPr>
              <a:spLocks noEditPoints="1"/>
            </p:cNvSpPr>
            <p:nvPr/>
          </p:nvSpPr>
          <p:spPr bwMode="auto">
            <a:xfrm>
              <a:off x="4359" y="764"/>
              <a:ext cx="28" cy="47"/>
            </a:xfrm>
            <a:custGeom>
              <a:avLst/>
              <a:gdLst>
                <a:gd name="T0" fmla="*/ 7 w 12"/>
                <a:gd name="T1" fmla="*/ 14 h 20"/>
                <a:gd name="T2" fmla="*/ 6 w 12"/>
                <a:gd name="T3" fmla="*/ 13 h 20"/>
                <a:gd name="T4" fmla="*/ 5 w 12"/>
                <a:gd name="T5" fmla="*/ 9 h 20"/>
                <a:gd name="T6" fmla="*/ 5 w 12"/>
                <a:gd name="T7" fmla="*/ 9 h 20"/>
                <a:gd name="T8" fmla="*/ 5 w 12"/>
                <a:gd name="T9" fmla="*/ 8 h 20"/>
                <a:gd name="T10" fmla="*/ 7 w 12"/>
                <a:gd name="T11" fmla="*/ 6 h 20"/>
                <a:gd name="T12" fmla="*/ 7 w 12"/>
                <a:gd name="T13" fmla="*/ 14 h 20"/>
                <a:gd name="T14" fmla="*/ 9 w 12"/>
                <a:gd name="T15" fmla="*/ 0 h 20"/>
                <a:gd name="T16" fmla="*/ 8 w 12"/>
                <a:gd name="T17" fmla="*/ 0 h 20"/>
                <a:gd name="T18" fmla="*/ 6 w 12"/>
                <a:gd name="T19" fmla="*/ 1 h 20"/>
                <a:gd name="T20" fmla="*/ 2 w 12"/>
                <a:gd name="T21" fmla="*/ 4 h 20"/>
                <a:gd name="T22" fmla="*/ 0 w 12"/>
                <a:gd name="T23" fmla="*/ 9 h 20"/>
                <a:gd name="T24" fmla="*/ 0 w 12"/>
                <a:gd name="T25" fmla="*/ 10 h 20"/>
                <a:gd name="T26" fmla="*/ 3 w 12"/>
                <a:gd name="T27" fmla="*/ 15 h 20"/>
                <a:gd name="T28" fmla="*/ 7 w 12"/>
                <a:gd name="T29" fmla="*/ 19 h 20"/>
                <a:gd name="T30" fmla="*/ 9 w 12"/>
                <a:gd name="T31" fmla="*/ 20 h 20"/>
                <a:gd name="T32" fmla="*/ 10 w 12"/>
                <a:gd name="T33" fmla="*/ 20 h 20"/>
                <a:gd name="T34" fmla="*/ 11 w 12"/>
                <a:gd name="T35" fmla="*/ 20 h 20"/>
                <a:gd name="T36" fmla="*/ 12 w 12"/>
                <a:gd name="T37" fmla="*/ 18 h 20"/>
                <a:gd name="T38" fmla="*/ 11 w 12"/>
                <a:gd name="T39" fmla="*/ 2 h 20"/>
                <a:gd name="T40" fmla="*/ 10 w 12"/>
                <a:gd name="T41" fmla="*/ 0 h 20"/>
                <a:gd name="T42" fmla="*/ 9 w 12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20">
                  <a:moveTo>
                    <a:pt x="7" y="14"/>
                  </a:moveTo>
                  <a:cubicBezTo>
                    <a:pt x="7" y="13"/>
                    <a:pt x="6" y="13"/>
                    <a:pt x="6" y="13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7" y="19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1" y="7"/>
                    <a:pt x="11" y="2"/>
                  </a:cubicBezTo>
                  <a:cubicBezTo>
                    <a:pt x="11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8" name="Freeform 772"/>
            <p:cNvSpPr>
              <a:spLocks noEditPoints="1"/>
            </p:cNvSpPr>
            <p:nvPr/>
          </p:nvSpPr>
          <p:spPr bwMode="auto">
            <a:xfrm>
              <a:off x="4399" y="830"/>
              <a:ext cx="33" cy="52"/>
            </a:xfrm>
            <a:custGeom>
              <a:avLst/>
              <a:gdLst>
                <a:gd name="T0" fmla="*/ 6 w 14"/>
                <a:gd name="T1" fmla="*/ 18 h 22"/>
                <a:gd name="T2" fmla="*/ 5 w 14"/>
                <a:gd name="T3" fmla="*/ 7 h 22"/>
                <a:gd name="T4" fmla="*/ 7 w 14"/>
                <a:gd name="T5" fmla="*/ 9 h 22"/>
                <a:gd name="T6" fmla="*/ 10 w 14"/>
                <a:gd name="T7" fmla="*/ 14 h 22"/>
                <a:gd name="T8" fmla="*/ 10 w 14"/>
                <a:gd name="T9" fmla="*/ 14 h 22"/>
                <a:gd name="T10" fmla="*/ 8 w 14"/>
                <a:gd name="T11" fmla="*/ 16 h 22"/>
                <a:gd name="T12" fmla="*/ 6 w 14"/>
                <a:gd name="T13" fmla="*/ 18 h 22"/>
                <a:gd name="T14" fmla="*/ 2 w 14"/>
                <a:gd name="T15" fmla="*/ 0 h 22"/>
                <a:gd name="T16" fmla="*/ 1 w 14"/>
                <a:gd name="T17" fmla="*/ 1 h 22"/>
                <a:gd name="T18" fmla="*/ 0 w 14"/>
                <a:gd name="T19" fmla="*/ 3 h 22"/>
                <a:gd name="T20" fmla="*/ 2 w 14"/>
                <a:gd name="T21" fmla="*/ 21 h 22"/>
                <a:gd name="T22" fmla="*/ 3 w 14"/>
                <a:gd name="T23" fmla="*/ 22 h 22"/>
                <a:gd name="T24" fmla="*/ 4 w 14"/>
                <a:gd name="T25" fmla="*/ 22 h 22"/>
                <a:gd name="T26" fmla="*/ 5 w 14"/>
                <a:gd name="T27" fmla="*/ 22 h 22"/>
                <a:gd name="T28" fmla="*/ 7 w 14"/>
                <a:gd name="T29" fmla="*/ 22 h 22"/>
                <a:gd name="T30" fmla="*/ 11 w 14"/>
                <a:gd name="T31" fmla="*/ 19 h 22"/>
                <a:gd name="T32" fmla="*/ 14 w 14"/>
                <a:gd name="T33" fmla="*/ 15 h 22"/>
                <a:gd name="T34" fmla="*/ 12 w 14"/>
                <a:gd name="T35" fmla="*/ 15 h 22"/>
                <a:gd name="T36" fmla="*/ 14 w 14"/>
                <a:gd name="T37" fmla="*/ 15 h 22"/>
                <a:gd name="T38" fmla="*/ 14 w 14"/>
                <a:gd name="T39" fmla="*/ 14 h 22"/>
                <a:gd name="T40" fmla="*/ 10 w 14"/>
                <a:gd name="T41" fmla="*/ 6 h 22"/>
                <a:gd name="T42" fmla="*/ 3 w 14"/>
                <a:gd name="T43" fmla="*/ 1 h 22"/>
                <a:gd name="T44" fmla="*/ 2 w 14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2">
                  <a:moveTo>
                    <a:pt x="6" y="18"/>
                  </a:moveTo>
                  <a:cubicBezTo>
                    <a:pt x="6" y="14"/>
                    <a:pt x="5" y="10"/>
                    <a:pt x="5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9" y="10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9" y="21"/>
                    <a:pt x="10" y="21"/>
                    <a:pt x="11" y="19"/>
                  </a:cubicBezTo>
                  <a:cubicBezTo>
                    <a:pt x="13" y="18"/>
                    <a:pt x="13" y="17"/>
                    <a:pt x="1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0"/>
                    <a:pt x="12" y="8"/>
                    <a:pt x="10" y="6"/>
                  </a:cubicBezTo>
                  <a:cubicBezTo>
                    <a:pt x="8" y="3"/>
                    <a:pt x="6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9" name="Freeform 773"/>
            <p:cNvSpPr>
              <a:spLocks noEditPoints="1"/>
            </p:cNvSpPr>
            <p:nvPr/>
          </p:nvSpPr>
          <p:spPr bwMode="auto">
            <a:xfrm>
              <a:off x="3049" y="2901"/>
              <a:ext cx="190" cy="189"/>
            </a:xfrm>
            <a:custGeom>
              <a:avLst/>
              <a:gdLst>
                <a:gd name="T0" fmla="*/ 48 w 80"/>
                <a:gd name="T1" fmla="*/ 76 h 80"/>
                <a:gd name="T2" fmla="*/ 43 w 80"/>
                <a:gd name="T3" fmla="*/ 76 h 80"/>
                <a:gd name="T4" fmla="*/ 43 w 80"/>
                <a:gd name="T5" fmla="*/ 77 h 80"/>
                <a:gd name="T6" fmla="*/ 37 w 80"/>
                <a:gd name="T7" fmla="*/ 77 h 80"/>
                <a:gd name="T8" fmla="*/ 39 w 80"/>
                <a:gd name="T9" fmla="*/ 77 h 80"/>
                <a:gd name="T10" fmla="*/ 35 w 80"/>
                <a:gd name="T11" fmla="*/ 74 h 80"/>
                <a:gd name="T12" fmla="*/ 32 w 80"/>
                <a:gd name="T13" fmla="*/ 76 h 80"/>
                <a:gd name="T14" fmla="*/ 34 w 80"/>
                <a:gd name="T15" fmla="*/ 74 h 80"/>
                <a:gd name="T16" fmla="*/ 27 w 80"/>
                <a:gd name="T17" fmla="*/ 75 h 80"/>
                <a:gd name="T18" fmla="*/ 29 w 80"/>
                <a:gd name="T19" fmla="*/ 75 h 80"/>
                <a:gd name="T20" fmla="*/ 27 w 80"/>
                <a:gd name="T21" fmla="*/ 70 h 80"/>
                <a:gd name="T22" fmla="*/ 23 w 80"/>
                <a:gd name="T23" fmla="*/ 73 h 80"/>
                <a:gd name="T24" fmla="*/ 25 w 80"/>
                <a:gd name="T25" fmla="*/ 69 h 80"/>
                <a:gd name="T26" fmla="*/ 13 w 80"/>
                <a:gd name="T27" fmla="*/ 64 h 80"/>
                <a:gd name="T28" fmla="*/ 16 w 80"/>
                <a:gd name="T29" fmla="*/ 68 h 80"/>
                <a:gd name="T30" fmla="*/ 13 w 80"/>
                <a:gd name="T31" fmla="*/ 55 h 80"/>
                <a:gd name="T32" fmla="*/ 9 w 80"/>
                <a:gd name="T33" fmla="*/ 58 h 80"/>
                <a:gd name="T34" fmla="*/ 11 w 80"/>
                <a:gd name="T35" fmla="*/ 50 h 80"/>
                <a:gd name="T36" fmla="*/ 9 w 80"/>
                <a:gd name="T37" fmla="*/ 58 h 80"/>
                <a:gd name="T38" fmla="*/ 9 w 80"/>
                <a:gd name="T39" fmla="*/ 44 h 80"/>
                <a:gd name="T40" fmla="*/ 6 w 80"/>
                <a:gd name="T41" fmla="*/ 53 h 80"/>
                <a:gd name="T42" fmla="*/ 7 w 80"/>
                <a:gd name="T43" fmla="*/ 36 h 80"/>
                <a:gd name="T44" fmla="*/ 9 w 80"/>
                <a:gd name="T45" fmla="*/ 42 h 80"/>
                <a:gd name="T46" fmla="*/ 4 w 80"/>
                <a:gd name="T47" fmla="*/ 34 h 80"/>
                <a:gd name="T48" fmla="*/ 6 w 80"/>
                <a:gd name="T49" fmla="*/ 35 h 80"/>
                <a:gd name="T50" fmla="*/ 5 w 80"/>
                <a:gd name="T51" fmla="*/ 29 h 80"/>
                <a:gd name="T52" fmla="*/ 4 w 80"/>
                <a:gd name="T53" fmla="*/ 31 h 80"/>
                <a:gd name="T54" fmla="*/ 10 w 80"/>
                <a:gd name="T55" fmla="*/ 21 h 80"/>
                <a:gd name="T56" fmla="*/ 5 w 80"/>
                <a:gd name="T57" fmla="*/ 27 h 80"/>
                <a:gd name="T58" fmla="*/ 12 w 80"/>
                <a:gd name="T59" fmla="*/ 17 h 80"/>
                <a:gd name="T60" fmla="*/ 9 w 80"/>
                <a:gd name="T61" fmla="*/ 20 h 80"/>
                <a:gd name="T62" fmla="*/ 15 w 80"/>
                <a:gd name="T63" fmla="*/ 50 h 80"/>
                <a:gd name="T64" fmla="*/ 32 w 80"/>
                <a:gd name="T65" fmla="*/ 5 h 80"/>
                <a:gd name="T66" fmla="*/ 75 w 80"/>
                <a:gd name="T67" fmla="*/ 30 h 80"/>
                <a:gd name="T68" fmla="*/ 55 w 80"/>
                <a:gd name="T69" fmla="*/ 72 h 80"/>
                <a:gd name="T70" fmla="*/ 40 w 80"/>
                <a:gd name="T71" fmla="*/ 0 h 80"/>
                <a:gd name="T72" fmla="*/ 22 w 80"/>
                <a:gd name="T73" fmla="*/ 6 h 80"/>
                <a:gd name="T74" fmla="*/ 8 w 80"/>
                <a:gd name="T75" fmla="*/ 14 h 80"/>
                <a:gd name="T76" fmla="*/ 0 w 80"/>
                <a:gd name="T77" fmla="*/ 39 h 80"/>
                <a:gd name="T78" fmla="*/ 34 w 80"/>
                <a:gd name="T79" fmla="*/ 80 h 80"/>
                <a:gd name="T80" fmla="*/ 41 w 80"/>
                <a:gd name="T81" fmla="*/ 80 h 80"/>
                <a:gd name="T82" fmla="*/ 46 w 80"/>
                <a:gd name="T83" fmla="*/ 80 h 80"/>
                <a:gd name="T84" fmla="*/ 48 w 80"/>
                <a:gd name="T85" fmla="*/ 80 h 80"/>
                <a:gd name="T86" fmla="*/ 74 w 80"/>
                <a:gd name="T87" fmla="*/ 62 h 80"/>
                <a:gd name="T88" fmla="*/ 63 w 80"/>
                <a:gd name="T89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" h="80">
                  <a:moveTo>
                    <a:pt x="46" y="77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7" y="76"/>
                    <a:pt x="46" y="77"/>
                    <a:pt x="46" y="77"/>
                  </a:cubicBezTo>
                  <a:moveTo>
                    <a:pt x="41" y="77"/>
                  </a:moveTo>
                  <a:cubicBezTo>
                    <a:pt x="42" y="77"/>
                    <a:pt x="42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2" y="77"/>
                    <a:pt x="41" y="77"/>
                  </a:cubicBezTo>
                  <a:moveTo>
                    <a:pt x="39" y="77"/>
                  </a:moveTo>
                  <a:cubicBezTo>
                    <a:pt x="39" y="77"/>
                    <a:pt x="38" y="77"/>
                    <a:pt x="37" y="77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0" y="76"/>
                    <a:pt x="40" y="77"/>
                    <a:pt x="39" y="77"/>
                  </a:cubicBezTo>
                  <a:moveTo>
                    <a:pt x="35" y="77"/>
                  </a:moveTo>
                  <a:cubicBezTo>
                    <a:pt x="35" y="77"/>
                    <a:pt x="34" y="77"/>
                    <a:pt x="34" y="76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36" y="74"/>
                    <a:pt x="36" y="74"/>
                    <a:pt x="37" y="75"/>
                  </a:cubicBezTo>
                  <a:cubicBezTo>
                    <a:pt x="36" y="75"/>
                    <a:pt x="36" y="76"/>
                    <a:pt x="35" y="77"/>
                  </a:cubicBezTo>
                  <a:moveTo>
                    <a:pt x="32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2" y="75"/>
                    <a:pt x="32" y="74"/>
                    <a:pt x="33" y="73"/>
                  </a:cubicBezTo>
                  <a:cubicBezTo>
                    <a:pt x="33" y="73"/>
                    <a:pt x="33" y="73"/>
                    <a:pt x="34" y="74"/>
                  </a:cubicBezTo>
                  <a:cubicBezTo>
                    <a:pt x="33" y="74"/>
                    <a:pt x="33" y="75"/>
                    <a:pt x="32" y="76"/>
                  </a:cubicBezTo>
                  <a:moveTo>
                    <a:pt x="29" y="75"/>
                  </a:moveTo>
                  <a:cubicBezTo>
                    <a:pt x="28" y="75"/>
                    <a:pt x="28" y="75"/>
                    <a:pt x="27" y="75"/>
                  </a:cubicBezTo>
                  <a:cubicBezTo>
                    <a:pt x="28" y="74"/>
                    <a:pt x="29" y="73"/>
                    <a:pt x="29" y="71"/>
                  </a:cubicBezTo>
                  <a:cubicBezTo>
                    <a:pt x="30" y="72"/>
                    <a:pt x="30" y="72"/>
                    <a:pt x="31" y="72"/>
                  </a:cubicBezTo>
                  <a:cubicBezTo>
                    <a:pt x="31" y="73"/>
                    <a:pt x="30" y="74"/>
                    <a:pt x="29" y="75"/>
                  </a:cubicBezTo>
                  <a:moveTo>
                    <a:pt x="25" y="74"/>
                  </a:moveTo>
                  <a:cubicBezTo>
                    <a:pt x="25" y="74"/>
                    <a:pt x="24" y="74"/>
                    <a:pt x="24" y="73"/>
                  </a:cubicBezTo>
                  <a:cubicBezTo>
                    <a:pt x="25" y="72"/>
                    <a:pt x="26" y="71"/>
                    <a:pt x="27" y="70"/>
                  </a:cubicBezTo>
                  <a:cubicBezTo>
                    <a:pt x="27" y="70"/>
                    <a:pt x="28" y="70"/>
                    <a:pt x="28" y="71"/>
                  </a:cubicBezTo>
                  <a:cubicBezTo>
                    <a:pt x="27" y="72"/>
                    <a:pt x="26" y="73"/>
                    <a:pt x="25" y="74"/>
                  </a:cubicBezTo>
                  <a:moveTo>
                    <a:pt x="23" y="73"/>
                  </a:moveTo>
                  <a:cubicBezTo>
                    <a:pt x="21" y="72"/>
                    <a:pt x="19" y="70"/>
                    <a:pt x="17" y="69"/>
                  </a:cubicBezTo>
                  <a:cubicBezTo>
                    <a:pt x="18" y="68"/>
                    <a:pt x="19" y="66"/>
                    <a:pt x="21" y="65"/>
                  </a:cubicBezTo>
                  <a:cubicBezTo>
                    <a:pt x="22" y="66"/>
                    <a:pt x="24" y="68"/>
                    <a:pt x="25" y="69"/>
                  </a:cubicBezTo>
                  <a:cubicBezTo>
                    <a:pt x="24" y="70"/>
                    <a:pt x="23" y="71"/>
                    <a:pt x="23" y="73"/>
                  </a:cubicBezTo>
                  <a:moveTo>
                    <a:pt x="16" y="68"/>
                  </a:moveTo>
                  <a:cubicBezTo>
                    <a:pt x="15" y="67"/>
                    <a:pt x="14" y="66"/>
                    <a:pt x="13" y="64"/>
                  </a:cubicBezTo>
                  <a:cubicBezTo>
                    <a:pt x="13" y="63"/>
                    <a:pt x="15" y="61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18" y="65"/>
                    <a:pt x="17" y="67"/>
                    <a:pt x="16" y="68"/>
                  </a:cubicBezTo>
                  <a:moveTo>
                    <a:pt x="11" y="63"/>
                  </a:moveTo>
                  <a:cubicBezTo>
                    <a:pt x="11" y="62"/>
                    <a:pt x="10" y="61"/>
                    <a:pt x="9" y="60"/>
                  </a:cubicBezTo>
                  <a:cubicBezTo>
                    <a:pt x="11" y="58"/>
                    <a:pt x="12" y="57"/>
                    <a:pt x="13" y="55"/>
                  </a:cubicBezTo>
                  <a:cubicBezTo>
                    <a:pt x="14" y="56"/>
                    <a:pt x="14" y="57"/>
                    <a:pt x="15" y="58"/>
                  </a:cubicBezTo>
                  <a:cubicBezTo>
                    <a:pt x="14" y="59"/>
                    <a:pt x="12" y="61"/>
                    <a:pt x="11" y="63"/>
                  </a:cubicBezTo>
                  <a:moveTo>
                    <a:pt x="9" y="58"/>
                  </a:moveTo>
                  <a:cubicBezTo>
                    <a:pt x="8" y="57"/>
                    <a:pt x="7" y="5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3"/>
                    <a:pt x="10" y="51"/>
                    <a:pt x="11" y="50"/>
                  </a:cubicBezTo>
                  <a:cubicBezTo>
                    <a:pt x="11" y="50"/>
                    <a:pt x="11" y="51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1" y="55"/>
                    <a:pt x="10" y="57"/>
                    <a:pt x="9" y="58"/>
                  </a:cubicBezTo>
                  <a:moveTo>
                    <a:pt x="6" y="53"/>
                  </a:moveTo>
                  <a:cubicBezTo>
                    <a:pt x="6" y="51"/>
                    <a:pt x="5" y="50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10" y="45"/>
                    <a:pt x="10" y="47"/>
                    <a:pt x="10" y="48"/>
                  </a:cubicBezTo>
                  <a:cubicBezTo>
                    <a:pt x="9" y="49"/>
                    <a:pt x="8" y="50"/>
                    <a:pt x="8" y="51"/>
                  </a:cubicBezTo>
                  <a:cubicBezTo>
                    <a:pt x="7" y="52"/>
                    <a:pt x="7" y="52"/>
                    <a:pt x="6" y="53"/>
                  </a:cubicBezTo>
                  <a:moveTo>
                    <a:pt x="5" y="47"/>
                  </a:moveTo>
                  <a:cubicBezTo>
                    <a:pt x="4" y="44"/>
                    <a:pt x="4" y="41"/>
                    <a:pt x="4" y="39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9" y="40"/>
                    <a:pt x="9" y="42"/>
                  </a:cubicBezTo>
                  <a:cubicBezTo>
                    <a:pt x="8" y="44"/>
                    <a:pt x="6" y="45"/>
                    <a:pt x="5" y="47"/>
                  </a:cubicBezTo>
                  <a:moveTo>
                    <a:pt x="4" y="37"/>
                  </a:moveTo>
                  <a:cubicBezTo>
                    <a:pt x="4" y="36"/>
                    <a:pt x="4" y="35"/>
                    <a:pt x="4" y="34"/>
                  </a:cubicBezTo>
                  <a:cubicBezTo>
                    <a:pt x="6" y="33"/>
                    <a:pt x="7" y="31"/>
                    <a:pt x="9" y="30"/>
                  </a:cubicBezTo>
                  <a:cubicBezTo>
                    <a:pt x="9" y="31"/>
                    <a:pt x="9" y="31"/>
                    <a:pt x="9" y="32"/>
                  </a:cubicBezTo>
                  <a:cubicBezTo>
                    <a:pt x="8" y="33"/>
                    <a:pt x="7" y="34"/>
                    <a:pt x="6" y="35"/>
                  </a:cubicBezTo>
                  <a:cubicBezTo>
                    <a:pt x="5" y="36"/>
                    <a:pt x="4" y="36"/>
                    <a:pt x="4" y="37"/>
                  </a:cubicBezTo>
                  <a:moveTo>
                    <a:pt x="4" y="31"/>
                  </a:moveTo>
                  <a:cubicBezTo>
                    <a:pt x="5" y="31"/>
                    <a:pt x="5" y="30"/>
                    <a:pt x="5" y="29"/>
                  </a:cubicBezTo>
                  <a:cubicBezTo>
                    <a:pt x="6" y="28"/>
                    <a:pt x="8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6" y="30"/>
                    <a:pt x="4" y="31"/>
                  </a:cubicBezTo>
                  <a:moveTo>
                    <a:pt x="5" y="27"/>
                  </a:moveTo>
                  <a:cubicBezTo>
                    <a:pt x="6" y="26"/>
                    <a:pt x="6" y="25"/>
                    <a:pt x="7" y="24"/>
                  </a:cubicBezTo>
                  <a:cubicBezTo>
                    <a:pt x="8" y="23"/>
                    <a:pt x="9" y="22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8" y="25"/>
                    <a:pt x="7" y="26"/>
                    <a:pt x="5" y="27"/>
                  </a:cubicBezTo>
                  <a:moveTo>
                    <a:pt x="8" y="21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8"/>
                    <a:pt x="11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moveTo>
                    <a:pt x="47" y="73"/>
                  </a:moveTo>
                  <a:cubicBezTo>
                    <a:pt x="34" y="73"/>
                    <a:pt x="20" y="63"/>
                    <a:pt x="15" y="50"/>
                  </a:cubicBezTo>
                  <a:cubicBezTo>
                    <a:pt x="13" y="46"/>
                    <a:pt x="12" y="40"/>
                    <a:pt x="12" y="35"/>
                  </a:cubicBezTo>
                  <a:cubicBezTo>
                    <a:pt x="12" y="28"/>
                    <a:pt x="13" y="21"/>
                    <a:pt x="17" y="16"/>
                  </a:cubicBezTo>
                  <a:cubicBezTo>
                    <a:pt x="20" y="10"/>
                    <a:pt x="25" y="6"/>
                    <a:pt x="32" y="5"/>
                  </a:cubicBezTo>
                  <a:cubicBezTo>
                    <a:pt x="35" y="4"/>
                    <a:pt x="37" y="4"/>
                    <a:pt x="40" y="4"/>
                  </a:cubicBezTo>
                  <a:cubicBezTo>
                    <a:pt x="48" y="4"/>
                    <a:pt x="55" y="7"/>
                    <a:pt x="61" y="11"/>
                  </a:cubicBezTo>
                  <a:cubicBezTo>
                    <a:pt x="67" y="16"/>
                    <a:pt x="72" y="23"/>
                    <a:pt x="75" y="30"/>
                  </a:cubicBezTo>
                  <a:cubicBezTo>
                    <a:pt x="76" y="34"/>
                    <a:pt x="77" y="38"/>
                    <a:pt x="77" y="42"/>
                  </a:cubicBezTo>
                  <a:cubicBezTo>
                    <a:pt x="77" y="48"/>
                    <a:pt x="75" y="55"/>
                    <a:pt x="71" y="61"/>
                  </a:cubicBezTo>
                  <a:cubicBezTo>
                    <a:pt x="67" y="66"/>
                    <a:pt x="62" y="70"/>
                    <a:pt x="55" y="72"/>
                  </a:cubicBezTo>
                  <a:cubicBezTo>
                    <a:pt x="53" y="73"/>
                    <a:pt x="50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28" y="2"/>
                    <a:pt x="24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8"/>
                    <a:pt x="13" y="10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22"/>
                    <a:pt x="0" y="30"/>
                    <a:pt x="0" y="39"/>
                  </a:cubicBezTo>
                  <a:cubicBezTo>
                    <a:pt x="0" y="44"/>
                    <a:pt x="1" y="50"/>
                    <a:pt x="3" y="55"/>
                  </a:cubicBezTo>
                  <a:cubicBezTo>
                    <a:pt x="9" y="68"/>
                    <a:pt x="20" y="78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4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2" y="78"/>
                    <a:pt x="58" y="75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7" y="70"/>
                    <a:pt x="71" y="66"/>
                    <a:pt x="74" y="62"/>
                  </a:cubicBezTo>
                  <a:cubicBezTo>
                    <a:pt x="78" y="56"/>
                    <a:pt x="80" y="49"/>
                    <a:pt x="80" y="42"/>
                  </a:cubicBezTo>
                  <a:cubicBezTo>
                    <a:pt x="80" y="37"/>
                    <a:pt x="79" y="33"/>
                    <a:pt x="78" y="29"/>
                  </a:cubicBezTo>
                  <a:cubicBezTo>
                    <a:pt x="75" y="21"/>
                    <a:pt x="70" y="14"/>
                    <a:pt x="63" y="9"/>
                  </a:cubicBezTo>
                  <a:cubicBezTo>
                    <a:pt x="57" y="4"/>
                    <a:pt x="49" y="0"/>
                    <a:pt x="4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0" name="Freeform 774"/>
            <p:cNvSpPr>
              <a:spLocks noEditPoints="1"/>
            </p:cNvSpPr>
            <p:nvPr/>
          </p:nvSpPr>
          <p:spPr bwMode="auto">
            <a:xfrm>
              <a:off x="3085" y="2917"/>
              <a:ext cx="139" cy="147"/>
            </a:xfrm>
            <a:custGeom>
              <a:avLst/>
              <a:gdLst>
                <a:gd name="T0" fmla="*/ 55 w 59"/>
                <a:gd name="T1" fmla="*/ 37 h 62"/>
                <a:gd name="T2" fmla="*/ 55 w 59"/>
                <a:gd name="T3" fmla="*/ 38 h 62"/>
                <a:gd name="T4" fmla="*/ 55 w 59"/>
                <a:gd name="T5" fmla="*/ 32 h 62"/>
                <a:gd name="T6" fmla="*/ 55 w 59"/>
                <a:gd name="T7" fmla="*/ 34 h 62"/>
                <a:gd name="T8" fmla="*/ 55 w 59"/>
                <a:gd name="T9" fmla="*/ 35 h 62"/>
                <a:gd name="T10" fmla="*/ 53 w 59"/>
                <a:gd name="T11" fmla="*/ 27 h 62"/>
                <a:gd name="T12" fmla="*/ 55 w 59"/>
                <a:gd name="T13" fmla="*/ 29 h 62"/>
                <a:gd name="T14" fmla="*/ 54 w 59"/>
                <a:gd name="T15" fmla="*/ 30 h 62"/>
                <a:gd name="T16" fmla="*/ 55 w 59"/>
                <a:gd name="T17" fmla="*/ 24 h 62"/>
                <a:gd name="T18" fmla="*/ 53 w 59"/>
                <a:gd name="T19" fmla="*/ 25 h 62"/>
                <a:gd name="T20" fmla="*/ 52 w 59"/>
                <a:gd name="T21" fmla="*/ 21 h 62"/>
                <a:gd name="T22" fmla="*/ 53 w 59"/>
                <a:gd name="T23" fmla="*/ 25 h 62"/>
                <a:gd name="T24" fmla="*/ 48 w 59"/>
                <a:gd name="T25" fmla="*/ 17 h 62"/>
                <a:gd name="T26" fmla="*/ 51 w 59"/>
                <a:gd name="T27" fmla="*/ 20 h 62"/>
                <a:gd name="T28" fmla="*/ 47 w 59"/>
                <a:gd name="T29" fmla="*/ 16 h 62"/>
                <a:gd name="T30" fmla="*/ 45 w 59"/>
                <a:gd name="T31" fmla="*/ 12 h 62"/>
                <a:gd name="T32" fmla="*/ 47 w 59"/>
                <a:gd name="T33" fmla="*/ 16 h 62"/>
                <a:gd name="T34" fmla="*/ 41 w 59"/>
                <a:gd name="T35" fmla="*/ 10 h 62"/>
                <a:gd name="T36" fmla="*/ 41 w 59"/>
                <a:gd name="T37" fmla="*/ 8 h 62"/>
                <a:gd name="T38" fmla="*/ 44 w 59"/>
                <a:gd name="T39" fmla="*/ 10 h 62"/>
                <a:gd name="T40" fmla="*/ 32 w 59"/>
                <a:gd name="T41" fmla="*/ 59 h 62"/>
                <a:gd name="T42" fmla="*/ 3 w 59"/>
                <a:gd name="T43" fmla="*/ 28 h 62"/>
                <a:gd name="T44" fmla="*/ 11 w 59"/>
                <a:gd name="T45" fmla="*/ 8 h 62"/>
                <a:gd name="T46" fmla="*/ 16 w 59"/>
                <a:gd name="T47" fmla="*/ 7 h 62"/>
                <a:gd name="T48" fmla="*/ 39 w 59"/>
                <a:gd name="T49" fmla="*/ 12 h 62"/>
                <a:gd name="T50" fmla="*/ 40 w 59"/>
                <a:gd name="T51" fmla="*/ 14 h 62"/>
                <a:gd name="T52" fmla="*/ 50 w 59"/>
                <a:gd name="T53" fmla="*/ 28 h 62"/>
                <a:gd name="T54" fmla="*/ 44 w 59"/>
                <a:gd name="T55" fmla="*/ 56 h 62"/>
                <a:gd name="T56" fmla="*/ 38 w 59"/>
                <a:gd name="T57" fmla="*/ 58 h 62"/>
                <a:gd name="T58" fmla="*/ 32 w 59"/>
                <a:gd name="T59" fmla="*/ 59 h 62"/>
                <a:gd name="T60" fmla="*/ 36 w 59"/>
                <a:gd name="T61" fmla="*/ 6 h 62"/>
                <a:gd name="T62" fmla="*/ 39 w 59"/>
                <a:gd name="T63" fmla="*/ 7 h 62"/>
                <a:gd name="T64" fmla="*/ 34 w 59"/>
                <a:gd name="T65" fmla="*/ 5 h 62"/>
                <a:gd name="T66" fmla="*/ 32 w 59"/>
                <a:gd name="T67" fmla="*/ 4 h 62"/>
                <a:gd name="T68" fmla="*/ 34 w 59"/>
                <a:gd name="T69" fmla="*/ 5 h 62"/>
                <a:gd name="T70" fmla="*/ 30 w 59"/>
                <a:gd name="T71" fmla="*/ 4 h 62"/>
                <a:gd name="T72" fmla="*/ 30 w 59"/>
                <a:gd name="T73" fmla="*/ 4 h 62"/>
                <a:gd name="T74" fmla="*/ 26 w 59"/>
                <a:gd name="T75" fmla="*/ 0 h 62"/>
                <a:gd name="T76" fmla="*/ 4 w 59"/>
                <a:gd name="T77" fmla="*/ 11 h 62"/>
                <a:gd name="T78" fmla="*/ 2 w 59"/>
                <a:gd name="T79" fmla="*/ 42 h 62"/>
                <a:gd name="T80" fmla="*/ 39 w 59"/>
                <a:gd name="T81" fmla="*/ 62 h 62"/>
                <a:gd name="T82" fmla="*/ 59 w 59"/>
                <a:gd name="T83" fmla="*/ 34 h 62"/>
                <a:gd name="T84" fmla="*/ 45 w 59"/>
                <a:gd name="T8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62">
                  <a:moveTo>
                    <a:pt x="55" y="38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moveTo>
                    <a:pt x="55" y="35"/>
                  </a:moveTo>
                  <a:cubicBezTo>
                    <a:pt x="55" y="34"/>
                    <a:pt x="55" y="33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3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5" y="35"/>
                    <a:pt x="55" y="35"/>
                  </a:cubicBezTo>
                  <a:moveTo>
                    <a:pt x="54" y="30"/>
                  </a:moveTo>
                  <a:cubicBezTo>
                    <a:pt x="54" y="29"/>
                    <a:pt x="54" y="28"/>
                    <a:pt x="53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moveTo>
                    <a:pt x="55" y="25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moveTo>
                    <a:pt x="53" y="25"/>
                  </a:moveTo>
                  <a:cubicBezTo>
                    <a:pt x="52" y="24"/>
                    <a:pt x="52" y="23"/>
                    <a:pt x="51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2"/>
                    <a:pt x="53" y="23"/>
                    <a:pt x="53" y="24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0" y="20"/>
                  </a:moveTo>
                  <a:cubicBezTo>
                    <a:pt x="49" y="19"/>
                    <a:pt x="49" y="18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8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47" y="16"/>
                  </a:moveTo>
                  <a:cubicBezTo>
                    <a:pt x="46" y="14"/>
                    <a:pt x="45" y="13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4"/>
                    <a:pt x="48" y="15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43" y="11"/>
                  </a:moveTo>
                  <a:cubicBezTo>
                    <a:pt x="42" y="11"/>
                    <a:pt x="42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32" y="59"/>
                  </a:moveTo>
                  <a:cubicBezTo>
                    <a:pt x="21" y="59"/>
                    <a:pt x="9" y="51"/>
                    <a:pt x="5" y="41"/>
                  </a:cubicBezTo>
                  <a:cubicBezTo>
                    <a:pt x="4" y="37"/>
                    <a:pt x="3" y="33"/>
                    <a:pt x="3" y="28"/>
                  </a:cubicBezTo>
                  <a:cubicBezTo>
                    <a:pt x="3" y="23"/>
                    <a:pt x="4" y="17"/>
                    <a:pt x="7" y="13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7"/>
                    <a:pt x="16" y="7"/>
                  </a:cubicBezTo>
                  <a:cubicBezTo>
                    <a:pt x="18" y="6"/>
                    <a:pt x="20" y="6"/>
                    <a:pt x="22" y="6"/>
                  </a:cubicBezTo>
                  <a:cubicBezTo>
                    <a:pt x="28" y="6"/>
                    <a:pt x="34" y="8"/>
                    <a:pt x="39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8"/>
                    <a:pt x="48" y="22"/>
                    <a:pt x="50" y="28"/>
                  </a:cubicBezTo>
                  <a:cubicBezTo>
                    <a:pt x="51" y="30"/>
                    <a:pt x="52" y="33"/>
                    <a:pt x="52" y="36"/>
                  </a:cubicBezTo>
                  <a:cubicBezTo>
                    <a:pt x="52" y="44"/>
                    <a:pt x="49" y="51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7"/>
                    <a:pt x="40" y="58"/>
                    <a:pt x="38" y="58"/>
                  </a:cubicBezTo>
                  <a:cubicBezTo>
                    <a:pt x="36" y="59"/>
                    <a:pt x="34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moveTo>
                    <a:pt x="39" y="8"/>
                  </a:moveTo>
                  <a:cubicBezTo>
                    <a:pt x="38" y="7"/>
                    <a:pt x="37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moveTo>
                    <a:pt x="34" y="5"/>
                  </a:moveTo>
                  <a:cubicBezTo>
                    <a:pt x="33" y="5"/>
                    <a:pt x="33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2" y="2"/>
                    <a:pt x="7" y="6"/>
                    <a:pt x="4" y="11"/>
                  </a:cubicBezTo>
                  <a:cubicBezTo>
                    <a:pt x="1" y="16"/>
                    <a:pt x="0" y="22"/>
                    <a:pt x="0" y="28"/>
                  </a:cubicBezTo>
                  <a:cubicBezTo>
                    <a:pt x="0" y="33"/>
                    <a:pt x="1" y="38"/>
                    <a:pt x="2" y="42"/>
                  </a:cubicBezTo>
                  <a:cubicBezTo>
                    <a:pt x="7" y="54"/>
                    <a:pt x="19" y="62"/>
                    <a:pt x="32" y="62"/>
                  </a:cubicBezTo>
                  <a:cubicBezTo>
                    <a:pt x="34" y="62"/>
                    <a:pt x="37" y="62"/>
                    <a:pt x="39" y="62"/>
                  </a:cubicBezTo>
                  <a:cubicBezTo>
                    <a:pt x="45" y="60"/>
                    <a:pt x="50" y="56"/>
                    <a:pt x="53" y="51"/>
                  </a:cubicBezTo>
                  <a:cubicBezTo>
                    <a:pt x="57" y="46"/>
                    <a:pt x="59" y="40"/>
                    <a:pt x="59" y="34"/>
                  </a:cubicBezTo>
                  <a:cubicBezTo>
                    <a:pt x="59" y="31"/>
                    <a:pt x="58" y="27"/>
                    <a:pt x="57" y="24"/>
                  </a:cubicBezTo>
                  <a:cubicBezTo>
                    <a:pt x="54" y="17"/>
                    <a:pt x="50" y="11"/>
                    <a:pt x="45" y="7"/>
                  </a:cubicBezTo>
                  <a:cubicBezTo>
                    <a:pt x="39" y="3"/>
                    <a:pt x="33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1" name="Freeform 775"/>
            <p:cNvSpPr>
              <a:spLocks noEditPoints="1"/>
            </p:cNvSpPr>
            <p:nvPr/>
          </p:nvSpPr>
          <p:spPr bwMode="auto">
            <a:xfrm>
              <a:off x="3111" y="2943"/>
              <a:ext cx="78" cy="102"/>
            </a:xfrm>
            <a:custGeom>
              <a:avLst/>
              <a:gdLst>
                <a:gd name="T0" fmla="*/ 4 w 33"/>
                <a:gd name="T1" fmla="*/ 19 h 43"/>
                <a:gd name="T2" fmla="*/ 4 w 33"/>
                <a:gd name="T3" fmla="*/ 12 h 43"/>
                <a:gd name="T4" fmla="*/ 7 w 33"/>
                <a:gd name="T5" fmla="*/ 8 h 43"/>
                <a:gd name="T6" fmla="*/ 6 w 33"/>
                <a:gd name="T7" fmla="*/ 4 h 43"/>
                <a:gd name="T8" fmla="*/ 7 w 33"/>
                <a:gd name="T9" fmla="*/ 3 h 43"/>
                <a:gd name="T10" fmla="*/ 8 w 33"/>
                <a:gd name="T11" fmla="*/ 4 h 43"/>
                <a:gd name="T12" fmla="*/ 11 w 33"/>
                <a:gd name="T13" fmla="*/ 8 h 43"/>
                <a:gd name="T14" fmla="*/ 15 w 33"/>
                <a:gd name="T15" fmla="*/ 7 h 43"/>
                <a:gd name="T16" fmla="*/ 18 w 33"/>
                <a:gd name="T17" fmla="*/ 10 h 43"/>
                <a:gd name="T18" fmla="*/ 15 w 33"/>
                <a:gd name="T19" fmla="*/ 9 h 43"/>
                <a:gd name="T20" fmla="*/ 8 w 33"/>
                <a:gd name="T21" fmla="*/ 13 h 43"/>
                <a:gd name="T22" fmla="*/ 9 w 33"/>
                <a:gd name="T23" fmla="*/ 20 h 43"/>
                <a:gd name="T24" fmla="*/ 13 w 33"/>
                <a:gd name="T25" fmla="*/ 20 h 43"/>
                <a:gd name="T26" fmla="*/ 27 w 33"/>
                <a:gd name="T27" fmla="*/ 21 h 43"/>
                <a:gd name="T28" fmla="*/ 30 w 33"/>
                <a:gd name="T29" fmla="*/ 27 h 43"/>
                <a:gd name="T30" fmla="*/ 27 w 33"/>
                <a:gd name="T31" fmla="*/ 33 h 43"/>
                <a:gd name="T32" fmla="*/ 27 w 33"/>
                <a:gd name="T33" fmla="*/ 36 h 43"/>
                <a:gd name="T34" fmla="*/ 29 w 33"/>
                <a:gd name="T35" fmla="*/ 39 h 43"/>
                <a:gd name="T36" fmla="*/ 26 w 33"/>
                <a:gd name="T37" fmla="*/ 36 h 43"/>
                <a:gd name="T38" fmla="*/ 22 w 33"/>
                <a:gd name="T39" fmla="*/ 36 h 43"/>
                <a:gd name="T40" fmla="*/ 14 w 33"/>
                <a:gd name="T41" fmla="*/ 34 h 43"/>
                <a:gd name="T42" fmla="*/ 24 w 33"/>
                <a:gd name="T43" fmla="*/ 32 h 43"/>
                <a:gd name="T44" fmla="*/ 21 w 33"/>
                <a:gd name="T45" fmla="*/ 22 h 43"/>
                <a:gd name="T46" fmla="*/ 12 w 33"/>
                <a:gd name="T47" fmla="*/ 23 h 43"/>
                <a:gd name="T48" fmla="*/ 12 w 33"/>
                <a:gd name="T49" fmla="*/ 23 h 43"/>
                <a:gd name="T50" fmla="*/ 3 w 33"/>
                <a:gd name="T51" fmla="*/ 2 h 43"/>
                <a:gd name="T52" fmla="*/ 2 w 33"/>
                <a:gd name="T53" fmla="*/ 3 h 43"/>
                <a:gd name="T54" fmla="*/ 3 w 33"/>
                <a:gd name="T55" fmla="*/ 8 h 43"/>
                <a:gd name="T56" fmla="*/ 0 w 33"/>
                <a:gd name="T57" fmla="*/ 15 h 43"/>
                <a:gd name="T58" fmla="*/ 12 w 33"/>
                <a:gd name="T59" fmla="*/ 26 h 43"/>
                <a:gd name="T60" fmla="*/ 20 w 33"/>
                <a:gd name="T61" fmla="*/ 25 h 43"/>
                <a:gd name="T62" fmla="*/ 23 w 33"/>
                <a:gd name="T63" fmla="*/ 26 h 43"/>
                <a:gd name="T64" fmla="*/ 20 w 33"/>
                <a:gd name="T65" fmla="*/ 30 h 43"/>
                <a:gd name="T66" fmla="*/ 17 w 33"/>
                <a:gd name="T67" fmla="*/ 29 h 43"/>
                <a:gd name="T68" fmla="*/ 11 w 33"/>
                <a:gd name="T69" fmla="*/ 32 h 43"/>
                <a:gd name="T70" fmla="*/ 23 w 33"/>
                <a:gd name="T71" fmla="*/ 39 h 43"/>
                <a:gd name="T72" fmla="*/ 26 w 33"/>
                <a:gd name="T73" fmla="*/ 42 h 43"/>
                <a:gd name="T74" fmla="*/ 28 w 33"/>
                <a:gd name="T75" fmla="*/ 43 h 43"/>
                <a:gd name="T76" fmla="*/ 29 w 33"/>
                <a:gd name="T77" fmla="*/ 43 h 43"/>
                <a:gd name="T78" fmla="*/ 33 w 33"/>
                <a:gd name="T79" fmla="*/ 40 h 43"/>
                <a:gd name="T80" fmla="*/ 31 w 33"/>
                <a:gd name="T81" fmla="*/ 35 h 43"/>
                <a:gd name="T82" fmla="*/ 33 w 33"/>
                <a:gd name="T83" fmla="*/ 27 h 43"/>
                <a:gd name="T84" fmla="*/ 21 w 33"/>
                <a:gd name="T85" fmla="*/ 17 h 43"/>
                <a:gd name="T86" fmla="*/ 12 w 33"/>
                <a:gd name="T87" fmla="*/ 17 h 43"/>
                <a:gd name="T88" fmla="*/ 10 w 33"/>
                <a:gd name="T89" fmla="*/ 16 h 43"/>
                <a:gd name="T90" fmla="*/ 15 w 33"/>
                <a:gd name="T91" fmla="*/ 12 h 43"/>
                <a:gd name="T92" fmla="*/ 16 w 33"/>
                <a:gd name="T93" fmla="*/ 13 h 43"/>
                <a:gd name="T94" fmla="*/ 18 w 33"/>
                <a:gd name="T95" fmla="*/ 13 h 43"/>
                <a:gd name="T96" fmla="*/ 24 w 33"/>
                <a:gd name="T97" fmla="*/ 9 h 43"/>
                <a:gd name="T98" fmla="*/ 11 w 33"/>
                <a:gd name="T99" fmla="*/ 4 h 43"/>
                <a:gd name="T100" fmla="*/ 8 w 33"/>
                <a:gd name="T101" fmla="*/ 0 h 43"/>
                <a:gd name="T102" fmla="*/ 8 w 33"/>
                <a:gd name="T10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43">
                  <a:moveTo>
                    <a:pt x="12" y="23"/>
                  </a:moveTo>
                  <a:cubicBezTo>
                    <a:pt x="11" y="23"/>
                    <a:pt x="9" y="22"/>
                    <a:pt x="7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7" y="14"/>
                    <a:pt x="6" y="15"/>
                    <a:pt x="6" y="16"/>
                  </a:cubicBezTo>
                  <a:cubicBezTo>
                    <a:pt x="6" y="16"/>
                    <a:pt x="7" y="17"/>
                    <a:pt x="7" y="17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20"/>
                    <a:pt x="18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30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8" y="36"/>
                    <a:pt x="28" y="37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8"/>
                    <a:pt x="27" y="38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5"/>
                    <a:pt x="22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7" y="36"/>
                    <a:pt x="15" y="35"/>
                    <a:pt x="14" y="34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3"/>
                    <a:pt x="18" y="33"/>
                    <a:pt x="20" y="33"/>
                  </a:cubicBezTo>
                  <a:cubicBezTo>
                    <a:pt x="21" y="33"/>
                    <a:pt x="23" y="33"/>
                    <a:pt x="24" y="32"/>
                  </a:cubicBezTo>
                  <a:cubicBezTo>
                    <a:pt x="26" y="31"/>
                    <a:pt x="27" y="29"/>
                    <a:pt x="27" y="27"/>
                  </a:cubicBezTo>
                  <a:cubicBezTo>
                    <a:pt x="27" y="25"/>
                    <a:pt x="27" y="24"/>
                    <a:pt x="26" y="23"/>
                  </a:cubicBezTo>
                  <a:cubicBezTo>
                    <a:pt x="24" y="22"/>
                    <a:pt x="23" y="22"/>
                    <a:pt x="21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5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1" y="19"/>
                    <a:pt x="2" y="21"/>
                  </a:cubicBezTo>
                  <a:cubicBezTo>
                    <a:pt x="3" y="23"/>
                    <a:pt x="5" y="24"/>
                    <a:pt x="7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7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8"/>
                    <a:pt x="23" y="29"/>
                    <a:pt x="22" y="29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4" y="30"/>
                    <a:pt x="12" y="31"/>
                    <a:pt x="11" y="32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2" y="38"/>
                    <a:pt x="16" y="39"/>
                    <a:pt x="20" y="39"/>
                  </a:cubicBezTo>
                  <a:cubicBezTo>
                    <a:pt x="21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2" y="41"/>
                    <a:pt x="32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2" y="37"/>
                    <a:pt x="31" y="36"/>
                    <a:pt x="31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2" y="31"/>
                    <a:pt x="33" y="29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3"/>
                    <a:pt x="31" y="20"/>
                    <a:pt x="28" y="18"/>
                  </a:cubicBezTo>
                  <a:cubicBezTo>
                    <a:pt x="26" y="17"/>
                    <a:pt x="23" y="17"/>
                    <a:pt x="21" y="17"/>
                  </a:cubicBezTo>
                  <a:cubicBezTo>
                    <a:pt x="18" y="17"/>
                    <a:pt x="15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3" y="11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2" y="5"/>
                    <a:pt x="18" y="3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2" name="Freeform 776"/>
            <p:cNvSpPr>
              <a:spLocks noEditPoints="1"/>
            </p:cNvSpPr>
            <p:nvPr/>
          </p:nvSpPr>
          <p:spPr bwMode="auto">
            <a:xfrm>
              <a:off x="2926" y="3175"/>
              <a:ext cx="187" cy="192"/>
            </a:xfrm>
            <a:custGeom>
              <a:avLst/>
              <a:gdLst>
                <a:gd name="T0" fmla="*/ 19 w 79"/>
                <a:gd name="T1" fmla="*/ 70 h 81"/>
                <a:gd name="T2" fmla="*/ 15 w 79"/>
                <a:gd name="T3" fmla="*/ 67 h 81"/>
                <a:gd name="T4" fmla="*/ 17 w 79"/>
                <a:gd name="T5" fmla="*/ 69 h 81"/>
                <a:gd name="T6" fmla="*/ 16 w 79"/>
                <a:gd name="T7" fmla="*/ 69 h 81"/>
                <a:gd name="T8" fmla="*/ 14 w 79"/>
                <a:gd name="T9" fmla="*/ 64 h 81"/>
                <a:gd name="T10" fmla="*/ 11 w 79"/>
                <a:gd name="T11" fmla="*/ 63 h 81"/>
                <a:gd name="T12" fmla="*/ 13 w 79"/>
                <a:gd name="T13" fmla="*/ 62 h 81"/>
                <a:gd name="T14" fmla="*/ 8 w 79"/>
                <a:gd name="T15" fmla="*/ 59 h 81"/>
                <a:gd name="T16" fmla="*/ 9 w 79"/>
                <a:gd name="T17" fmla="*/ 60 h 81"/>
                <a:gd name="T18" fmla="*/ 11 w 79"/>
                <a:gd name="T19" fmla="*/ 55 h 81"/>
                <a:gd name="T20" fmla="*/ 6 w 79"/>
                <a:gd name="T21" fmla="*/ 53 h 81"/>
                <a:gd name="T22" fmla="*/ 10 w 79"/>
                <a:gd name="T23" fmla="*/ 53 h 81"/>
                <a:gd name="T24" fmla="*/ 4 w 79"/>
                <a:gd name="T25" fmla="*/ 45 h 81"/>
                <a:gd name="T26" fmla="*/ 9 w 79"/>
                <a:gd name="T27" fmla="*/ 50 h 81"/>
                <a:gd name="T28" fmla="*/ 4 w 79"/>
                <a:gd name="T29" fmla="*/ 42 h 81"/>
                <a:gd name="T30" fmla="*/ 9 w 79"/>
                <a:gd name="T31" fmla="*/ 42 h 81"/>
                <a:gd name="T32" fmla="*/ 5 w 79"/>
                <a:gd name="T33" fmla="*/ 32 h 81"/>
                <a:gd name="T34" fmla="*/ 4 w 79"/>
                <a:gd name="T35" fmla="*/ 36 h 81"/>
                <a:gd name="T36" fmla="*/ 11 w 79"/>
                <a:gd name="T37" fmla="*/ 26 h 81"/>
                <a:gd name="T38" fmla="*/ 12 w 79"/>
                <a:gd name="T39" fmla="*/ 30 h 81"/>
                <a:gd name="T40" fmla="*/ 10 w 79"/>
                <a:gd name="T41" fmla="*/ 21 h 81"/>
                <a:gd name="T42" fmla="*/ 10 w 79"/>
                <a:gd name="T43" fmla="*/ 25 h 81"/>
                <a:gd name="T44" fmla="*/ 11 w 79"/>
                <a:gd name="T45" fmla="*/ 20 h 81"/>
                <a:gd name="T46" fmla="*/ 23 w 79"/>
                <a:gd name="T47" fmla="*/ 14 h 81"/>
                <a:gd name="T48" fmla="*/ 20 w 79"/>
                <a:gd name="T49" fmla="*/ 12 h 81"/>
                <a:gd name="T50" fmla="*/ 26 w 79"/>
                <a:gd name="T51" fmla="*/ 11 h 81"/>
                <a:gd name="T52" fmla="*/ 22 w 79"/>
                <a:gd name="T53" fmla="*/ 9 h 81"/>
                <a:gd name="T54" fmla="*/ 28 w 79"/>
                <a:gd name="T55" fmla="*/ 10 h 81"/>
                <a:gd name="T56" fmla="*/ 28 w 79"/>
                <a:gd name="T57" fmla="*/ 74 h 81"/>
                <a:gd name="T58" fmla="*/ 29 w 79"/>
                <a:gd name="T59" fmla="*/ 13 h 81"/>
                <a:gd name="T60" fmla="*/ 61 w 79"/>
                <a:gd name="T61" fmla="*/ 10 h 81"/>
                <a:gd name="T62" fmla="*/ 42 w 79"/>
                <a:gd name="T63" fmla="*/ 78 h 81"/>
                <a:gd name="T64" fmla="*/ 29 w 79"/>
                <a:gd name="T65" fmla="*/ 5 h 81"/>
                <a:gd name="T66" fmla="*/ 31 w 79"/>
                <a:gd name="T67" fmla="*/ 8 h 81"/>
                <a:gd name="T68" fmla="*/ 32 w 79"/>
                <a:gd name="T69" fmla="*/ 4 h 81"/>
                <a:gd name="T70" fmla="*/ 38 w 79"/>
                <a:gd name="T71" fmla="*/ 5 h 81"/>
                <a:gd name="T72" fmla="*/ 37 w 79"/>
                <a:gd name="T73" fmla="*/ 0 h 81"/>
                <a:gd name="T74" fmla="*/ 35 w 79"/>
                <a:gd name="T75" fmla="*/ 0 h 81"/>
                <a:gd name="T76" fmla="*/ 8 w 79"/>
                <a:gd name="T77" fmla="*/ 64 h 81"/>
                <a:gd name="T78" fmla="*/ 15 w 79"/>
                <a:gd name="T79" fmla="*/ 72 h 81"/>
                <a:gd name="T80" fmla="*/ 16 w 79"/>
                <a:gd name="T81" fmla="*/ 73 h 81"/>
                <a:gd name="T82" fmla="*/ 33 w 79"/>
                <a:gd name="T83" fmla="*/ 80 h 81"/>
                <a:gd name="T84" fmla="*/ 74 w 79"/>
                <a:gd name="T85" fmla="*/ 60 h 81"/>
                <a:gd name="T86" fmla="*/ 52 w 79"/>
                <a:gd name="T87" fmla="*/ 4 h 81"/>
                <a:gd name="T88" fmla="*/ 37 w 79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" h="81">
                  <a:moveTo>
                    <a:pt x="20" y="71"/>
                  </a:moveTo>
                  <a:cubicBezTo>
                    <a:pt x="19" y="71"/>
                    <a:pt x="19" y="71"/>
                    <a:pt x="18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1"/>
                    <a:pt x="20" y="71"/>
                  </a:cubicBezTo>
                  <a:moveTo>
                    <a:pt x="16" y="69"/>
                  </a:moveTo>
                  <a:cubicBezTo>
                    <a:pt x="16" y="68"/>
                    <a:pt x="15" y="68"/>
                    <a:pt x="15" y="67"/>
                  </a:cubicBezTo>
                  <a:cubicBezTo>
                    <a:pt x="15" y="67"/>
                    <a:pt x="16" y="67"/>
                    <a:pt x="16" y="67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9"/>
                    <a:pt x="16" y="69"/>
                  </a:cubicBezTo>
                  <a:moveTo>
                    <a:pt x="13" y="66"/>
                  </a:moveTo>
                  <a:cubicBezTo>
                    <a:pt x="13" y="65"/>
                    <a:pt x="12" y="65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5" y="65"/>
                    <a:pt x="15" y="65"/>
                    <a:pt x="15" y="66"/>
                  </a:cubicBezTo>
                  <a:cubicBezTo>
                    <a:pt x="15" y="66"/>
                    <a:pt x="14" y="66"/>
                    <a:pt x="13" y="66"/>
                  </a:cubicBezTo>
                  <a:moveTo>
                    <a:pt x="11" y="63"/>
                  </a:moveTo>
                  <a:cubicBezTo>
                    <a:pt x="10" y="62"/>
                    <a:pt x="10" y="62"/>
                    <a:pt x="10" y="61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2" y="63"/>
                    <a:pt x="11" y="63"/>
                  </a:cubicBezTo>
                  <a:moveTo>
                    <a:pt x="9" y="60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10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0"/>
                    <a:pt x="10" y="60"/>
                    <a:pt x="9" y="60"/>
                  </a:cubicBezTo>
                  <a:moveTo>
                    <a:pt x="7" y="57"/>
                  </a:moveTo>
                  <a:cubicBezTo>
                    <a:pt x="7" y="57"/>
                    <a:pt x="7" y="56"/>
                    <a:pt x="6" y="55"/>
                  </a:cubicBezTo>
                  <a:cubicBezTo>
                    <a:pt x="8" y="55"/>
                    <a:pt x="9" y="55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0" y="57"/>
                    <a:pt x="9" y="57"/>
                    <a:pt x="7" y="57"/>
                  </a:cubicBezTo>
                  <a:moveTo>
                    <a:pt x="6" y="53"/>
                  </a:moveTo>
                  <a:cubicBezTo>
                    <a:pt x="6" y="53"/>
                    <a:pt x="5" y="53"/>
                    <a:pt x="5" y="52"/>
                  </a:cubicBezTo>
                  <a:cubicBezTo>
                    <a:pt x="7" y="52"/>
                    <a:pt x="8" y="52"/>
                    <a:pt x="10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9" y="53"/>
                    <a:pt x="7" y="53"/>
                    <a:pt x="6" y="53"/>
                  </a:cubicBezTo>
                  <a:moveTo>
                    <a:pt x="5" y="51"/>
                  </a:moveTo>
                  <a:cubicBezTo>
                    <a:pt x="4" y="49"/>
                    <a:pt x="4" y="47"/>
                    <a:pt x="4" y="45"/>
                  </a:cubicBezTo>
                  <a:cubicBezTo>
                    <a:pt x="6" y="44"/>
                    <a:pt x="7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9" y="48"/>
                    <a:pt x="9" y="50"/>
                  </a:cubicBezTo>
                  <a:cubicBezTo>
                    <a:pt x="8" y="50"/>
                    <a:pt x="6" y="50"/>
                    <a:pt x="5" y="51"/>
                  </a:cubicBezTo>
                  <a:moveTo>
                    <a:pt x="4" y="43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6" y="37"/>
                    <a:pt x="8" y="37"/>
                    <a:pt x="10" y="36"/>
                  </a:cubicBezTo>
                  <a:cubicBezTo>
                    <a:pt x="9" y="38"/>
                    <a:pt x="9" y="40"/>
                    <a:pt x="9" y="42"/>
                  </a:cubicBezTo>
                  <a:cubicBezTo>
                    <a:pt x="7" y="42"/>
                    <a:pt x="6" y="43"/>
                    <a:pt x="4" y="43"/>
                  </a:cubicBezTo>
                  <a:moveTo>
                    <a:pt x="4" y="36"/>
                  </a:moveTo>
                  <a:cubicBezTo>
                    <a:pt x="4" y="35"/>
                    <a:pt x="5" y="33"/>
                    <a:pt x="5" y="32"/>
                  </a:cubicBezTo>
                  <a:cubicBezTo>
                    <a:pt x="7" y="32"/>
                    <a:pt x="9" y="32"/>
                    <a:pt x="11" y="32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8" y="35"/>
                    <a:pt x="6" y="35"/>
                    <a:pt x="4" y="36"/>
                  </a:cubicBezTo>
                  <a:moveTo>
                    <a:pt x="5" y="31"/>
                  </a:moveTo>
                  <a:cubicBezTo>
                    <a:pt x="6" y="29"/>
                    <a:pt x="6" y="28"/>
                    <a:pt x="7" y="27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9" y="30"/>
                    <a:pt x="7" y="30"/>
                    <a:pt x="5" y="31"/>
                  </a:cubicBezTo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2" y="21"/>
                    <a:pt x="14" y="21"/>
                    <a:pt x="16" y="22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3" y="25"/>
                    <a:pt x="11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moveTo>
                    <a:pt x="17" y="20"/>
                  </a:moveTo>
                  <a:cubicBezTo>
                    <a:pt x="15" y="20"/>
                    <a:pt x="13" y="20"/>
                    <a:pt x="11" y="20"/>
                  </a:cubicBezTo>
                  <a:cubicBezTo>
                    <a:pt x="13" y="18"/>
                    <a:pt x="14" y="15"/>
                    <a:pt x="16" y="14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1" y="16"/>
                    <a:pt x="19" y="18"/>
                    <a:pt x="17" y="20"/>
                  </a:cubicBezTo>
                  <a:moveTo>
                    <a:pt x="24" y="13"/>
                  </a:moveTo>
                  <a:cubicBezTo>
                    <a:pt x="23" y="12"/>
                    <a:pt x="22" y="12"/>
                    <a:pt x="20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5" y="12"/>
                    <a:pt x="25" y="12"/>
                    <a:pt x="24" y="13"/>
                  </a:cubicBezTo>
                  <a:moveTo>
                    <a:pt x="28" y="10"/>
                  </a:moveTo>
                  <a:cubicBezTo>
                    <a:pt x="26" y="9"/>
                    <a:pt x="24" y="9"/>
                    <a:pt x="22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7" y="9"/>
                    <a:pt x="29" y="9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2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37" y="78"/>
                    <a:pt x="32" y="76"/>
                    <a:pt x="28" y="74"/>
                  </a:cubicBezTo>
                  <a:cubicBezTo>
                    <a:pt x="18" y="67"/>
                    <a:pt x="12" y="56"/>
                    <a:pt x="12" y="44"/>
                  </a:cubicBezTo>
                  <a:cubicBezTo>
                    <a:pt x="12" y="39"/>
                    <a:pt x="13" y="34"/>
                    <a:pt x="15" y="30"/>
                  </a:cubicBezTo>
                  <a:cubicBezTo>
                    <a:pt x="18" y="23"/>
                    <a:pt x="23" y="18"/>
                    <a:pt x="29" y="13"/>
                  </a:cubicBezTo>
                  <a:cubicBezTo>
                    <a:pt x="34" y="9"/>
                    <a:pt x="41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52" y="6"/>
                    <a:pt x="56" y="7"/>
                    <a:pt x="61" y="10"/>
                  </a:cubicBezTo>
                  <a:cubicBezTo>
                    <a:pt x="71" y="17"/>
                    <a:pt x="76" y="28"/>
                    <a:pt x="76" y="39"/>
                  </a:cubicBezTo>
                  <a:cubicBezTo>
                    <a:pt x="76" y="46"/>
                    <a:pt x="74" y="53"/>
                    <a:pt x="71" y="59"/>
                  </a:cubicBezTo>
                  <a:cubicBezTo>
                    <a:pt x="66" y="70"/>
                    <a:pt x="54" y="78"/>
                    <a:pt x="42" y="78"/>
                  </a:cubicBezTo>
                  <a:moveTo>
                    <a:pt x="31" y="8"/>
                  </a:moveTo>
                  <a:cubicBezTo>
                    <a:pt x="29" y="7"/>
                    <a:pt x="28" y="7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6"/>
                    <a:pt x="32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moveTo>
                    <a:pt x="36" y="5"/>
                  </a:moveTo>
                  <a:cubicBezTo>
                    <a:pt x="35" y="5"/>
                    <a:pt x="34" y="5"/>
                    <a:pt x="34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7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2"/>
                    <a:pt x="10" y="12"/>
                    <a:pt x="4" y="25"/>
                  </a:cubicBezTo>
                  <a:cubicBezTo>
                    <a:pt x="2" y="30"/>
                    <a:pt x="0" y="36"/>
                    <a:pt x="0" y="42"/>
                  </a:cubicBezTo>
                  <a:cubicBezTo>
                    <a:pt x="0" y="49"/>
                    <a:pt x="3" y="57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0" y="67"/>
                    <a:pt x="13" y="70"/>
                    <a:pt x="15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2" y="76"/>
                    <a:pt x="27" y="78"/>
                    <a:pt x="32" y="80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9" y="81"/>
                    <a:pt x="42" y="81"/>
                  </a:cubicBezTo>
                  <a:cubicBezTo>
                    <a:pt x="55" y="81"/>
                    <a:pt x="69" y="73"/>
                    <a:pt x="74" y="60"/>
                  </a:cubicBezTo>
                  <a:cubicBezTo>
                    <a:pt x="78" y="54"/>
                    <a:pt x="79" y="47"/>
                    <a:pt x="79" y="39"/>
                  </a:cubicBezTo>
                  <a:cubicBezTo>
                    <a:pt x="79" y="27"/>
                    <a:pt x="74" y="15"/>
                    <a:pt x="62" y="8"/>
                  </a:cubicBezTo>
                  <a:cubicBezTo>
                    <a:pt x="59" y="5"/>
                    <a:pt x="56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2"/>
                    <a:pt x="43" y="1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3" name="Freeform 777"/>
            <p:cNvSpPr>
              <a:spLocks noEditPoints="1"/>
            </p:cNvSpPr>
            <p:nvPr/>
          </p:nvSpPr>
          <p:spPr bwMode="auto">
            <a:xfrm>
              <a:off x="2962" y="3199"/>
              <a:ext cx="137" cy="152"/>
            </a:xfrm>
            <a:custGeom>
              <a:avLst/>
              <a:gdLst>
                <a:gd name="T0" fmla="*/ 43 w 58"/>
                <a:gd name="T1" fmla="*/ 55 h 64"/>
                <a:gd name="T2" fmla="*/ 43 w 58"/>
                <a:gd name="T3" fmla="*/ 56 h 64"/>
                <a:gd name="T4" fmla="*/ 45 w 58"/>
                <a:gd name="T5" fmla="*/ 53 h 64"/>
                <a:gd name="T6" fmla="*/ 48 w 58"/>
                <a:gd name="T7" fmla="*/ 51 h 64"/>
                <a:gd name="T8" fmla="*/ 48 w 58"/>
                <a:gd name="T9" fmla="*/ 49 h 64"/>
                <a:gd name="T10" fmla="*/ 51 w 58"/>
                <a:gd name="T11" fmla="*/ 47 h 64"/>
                <a:gd name="T12" fmla="*/ 48 w 58"/>
                <a:gd name="T13" fmla="*/ 49 h 64"/>
                <a:gd name="T14" fmla="*/ 51 w 58"/>
                <a:gd name="T15" fmla="*/ 45 h 64"/>
                <a:gd name="T16" fmla="*/ 52 w 58"/>
                <a:gd name="T17" fmla="*/ 41 h 64"/>
                <a:gd name="T18" fmla="*/ 51 w 58"/>
                <a:gd name="T19" fmla="*/ 45 h 64"/>
                <a:gd name="T20" fmla="*/ 52 w 58"/>
                <a:gd name="T21" fmla="*/ 40 h 64"/>
                <a:gd name="T22" fmla="*/ 54 w 58"/>
                <a:gd name="T23" fmla="*/ 36 h 64"/>
                <a:gd name="T24" fmla="*/ 54 w 58"/>
                <a:gd name="T25" fmla="*/ 35 h 64"/>
                <a:gd name="T26" fmla="*/ 54 w 58"/>
                <a:gd name="T27" fmla="*/ 30 h 64"/>
                <a:gd name="T28" fmla="*/ 55 w 58"/>
                <a:gd name="T29" fmla="*/ 30 h 64"/>
                <a:gd name="T30" fmla="*/ 55 w 58"/>
                <a:gd name="T31" fmla="*/ 28 h 64"/>
                <a:gd name="T32" fmla="*/ 53 w 58"/>
                <a:gd name="T33" fmla="*/ 25 h 64"/>
                <a:gd name="T34" fmla="*/ 55 w 58"/>
                <a:gd name="T35" fmla="*/ 28 h 64"/>
                <a:gd name="T36" fmla="*/ 53 w 58"/>
                <a:gd name="T37" fmla="*/ 23 h 64"/>
                <a:gd name="T38" fmla="*/ 53 w 58"/>
                <a:gd name="T39" fmla="*/ 20 h 64"/>
                <a:gd name="T40" fmla="*/ 52 w 58"/>
                <a:gd name="T41" fmla="*/ 18 h 64"/>
                <a:gd name="T42" fmla="*/ 51 w 58"/>
                <a:gd name="T43" fmla="*/ 16 h 64"/>
                <a:gd name="T44" fmla="*/ 52 w 58"/>
                <a:gd name="T45" fmla="*/ 18 h 64"/>
                <a:gd name="T46" fmla="*/ 50 w 58"/>
                <a:gd name="T47" fmla="*/ 14 h 64"/>
                <a:gd name="T48" fmla="*/ 50 w 58"/>
                <a:gd name="T49" fmla="*/ 14 h 64"/>
                <a:gd name="T50" fmla="*/ 22 w 58"/>
                <a:gd name="T51" fmla="*/ 60 h 64"/>
                <a:gd name="T52" fmla="*/ 4 w 58"/>
                <a:gd name="T53" fmla="*/ 34 h 64"/>
                <a:gd name="T54" fmla="*/ 17 w 58"/>
                <a:gd name="T55" fmla="*/ 9 h 64"/>
                <a:gd name="T56" fmla="*/ 32 w 58"/>
                <a:gd name="T57" fmla="*/ 3 h 64"/>
                <a:gd name="T58" fmla="*/ 34 w 58"/>
                <a:gd name="T59" fmla="*/ 4 h 64"/>
                <a:gd name="T60" fmla="*/ 50 w 58"/>
                <a:gd name="T61" fmla="*/ 28 h 64"/>
                <a:gd name="T62" fmla="*/ 50 w 58"/>
                <a:gd name="T63" fmla="*/ 29 h 64"/>
                <a:gd name="T64" fmla="*/ 23 w 58"/>
                <a:gd name="T65" fmla="*/ 60 h 64"/>
                <a:gd name="T66" fmla="*/ 22 w 58"/>
                <a:gd name="T67" fmla="*/ 60 h 64"/>
                <a:gd name="T68" fmla="*/ 32 w 58"/>
                <a:gd name="T69" fmla="*/ 0 h 64"/>
                <a:gd name="T70" fmla="*/ 15 w 58"/>
                <a:gd name="T71" fmla="*/ 6 h 64"/>
                <a:gd name="T72" fmla="*/ 0 w 58"/>
                <a:gd name="T73" fmla="*/ 34 h 64"/>
                <a:gd name="T74" fmla="*/ 28 w 58"/>
                <a:gd name="T75" fmla="*/ 64 h 64"/>
                <a:gd name="T76" fmla="*/ 58 w 58"/>
                <a:gd name="T77" fmla="*/ 30 h 64"/>
                <a:gd name="T78" fmla="*/ 32 w 58"/>
                <a:gd name="T7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4">
                  <a:moveTo>
                    <a:pt x="43" y="56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5" y="53"/>
                  </a:cubicBezTo>
                  <a:moveTo>
                    <a:pt x="48" y="49"/>
                  </a:moveTo>
                  <a:cubicBezTo>
                    <a:pt x="49" y="48"/>
                    <a:pt x="49" y="48"/>
                    <a:pt x="5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moveTo>
                    <a:pt x="51" y="45"/>
                  </a:moveTo>
                  <a:cubicBezTo>
                    <a:pt x="51" y="45"/>
                    <a:pt x="51" y="45"/>
                    <a:pt x="50" y="45"/>
                  </a:cubicBezTo>
                  <a:cubicBezTo>
                    <a:pt x="51" y="44"/>
                    <a:pt x="51" y="43"/>
                    <a:pt x="52" y="41"/>
                  </a:cubicBezTo>
                  <a:cubicBezTo>
                    <a:pt x="52" y="42"/>
                    <a:pt x="52" y="42"/>
                    <a:pt x="53" y="42"/>
                  </a:cubicBezTo>
                  <a:cubicBezTo>
                    <a:pt x="52" y="43"/>
                    <a:pt x="52" y="44"/>
                    <a:pt x="51" y="45"/>
                  </a:cubicBezTo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39"/>
                    <a:pt x="53" y="37"/>
                    <a:pt x="53" y="36"/>
                  </a:cubicBezTo>
                  <a:cubicBezTo>
                    <a:pt x="53" y="36"/>
                    <a:pt x="54" y="36"/>
                    <a:pt x="54" y="36"/>
                  </a:cubicBezTo>
                  <a:cubicBezTo>
                    <a:pt x="54" y="38"/>
                    <a:pt x="54" y="39"/>
                    <a:pt x="53" y="40"/>
                  </a:cubicBezTo>
                  <a:moveTo>
                    <a:pt x="54" y="35"/>
                  </a:moveTo>
                  <a:cubicBezTo>
                    <a:pt x="54" y="34"/>
                    <a:pt x="54" y="34"/>
                    <a:pt x="53" y="34"/>
                  </a:cubicBezTo>
                  <a:cubicBezTo>
                    <a:pt x="53" y="33"/>
                    <a:pt x="54" y="31"/>
                    <a:pt x="54" y="30"/>
                  </a:cubicBezTo>
                  <a:cubicBezTo>
                    <a:pt x="54" y="30"/>
                    <a:pt x="54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2"/>
                    <a:pt x="55" y="33"/>
                    <a:pt x="54" y="35"/>
                  </a:cubicBezTo>
                  <a:moveTo>
                    <a:pt x="55" y="28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3" y="26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5" y="27"/>
                    <a:pt x="55" y="28"/>
                  </a:cubicBezTo>
                  <a:moveTo>
                    <a:pt x="54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4" y="22"/>
                    <a:pt x="54" y="23"/>
                  </a:cubicBezTo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22" y="60"/>
                  </a:moveTo>
                  <a:cubicBezTo>
                    <a:pt x="20" y="59"/>
                    <a:pt x="18" y="59"/>
                    <a:pt x="16" y="57"/>
                  </a:cubicBezTo>
                  <a:cubicBezTo>
                    <a:pt x="8" y="53"/>
                    <a:pt x="4" y="43"/>
                    <a:pt x="4" y="34"/>
                  </a:cubicBezTo>
                  <a:cubicBezTo>
                    <a:pt x="4" y="30"/>
                    <a:pt x="4" y="26"/>
                    <a:pt x="6" y="22"/>
                  </a:cubicBezTo>
                  <a:cubicBezTo>
                    <a:pt x="8" y="17"/>
                    <a:pt x="12" y="12"/>
                    <a:pt x="17" y="9"/>
                  </a:cubicBezTo>
                  <a:cubicBezTo>
                    <a:pt x="21" y="6"/>
                    <a:pt x="27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46" y="11"/>
                    <a:pt x="50" y="19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49" y="40"/>
                    <a:pt x="47" y="45"/>
                  </a:cubicBezTo>
                  <a:cubicBezTo>
                    <a:pt x="43" y="54"/>
                    <a:pt x="3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3"/>
                    <a:pt x="15" y="6"/>
                  </a:cubicBezTo>
                  <a:cubicBezTo>
                    <a:pt x="10" y="10"/>
                    <a:pt x="6" y="15"/>
                    <a:pt x="3" y="21"/>
                  </a:cubicBezTo>
                  <a:cubicBezTo>
                    <a:pt x="1" y="25"/>
                    <a:pt x="0" y="29"/>
                    <a:pt x="0" y="34"/>
                  </a:cubicBezTo>
                  <a:cubicBezTo>
                    <a:pt x="0" y="44"/>
                    <a:pt x="5" y="55"/>
                    <a:pt x="14" y="60"/>
                  </a:cubicBezTo>
                  <a:cubicBezTo>
                    <a:pt x="19" y="63"/>
                    <a:pt x="23" y="64"/>
                    <a:pt x="28" y="64"/>
                  </a:cubicBezTo>
                  <a:cubicBezTo>
                    <a:pt x="39" y="64"/>
                    <a:pt x="49" y="57"/>
                    <a:pt x="54" y="47"/>
                  </a:cubicBezTo>
                  <a:cubicBezTo>
                    <a:pt x="57" y="42"/>
                    <a:pt x="58" y="36"/>
                    <a:pt x="58" y="30"/>
                  </a:cubicBezTo>
                  <a:cubicBezTo>
                    <a:pt x="58" y="20"/>
                    <a:pt x="54" y="10"/>
                    <a:pt x="44" y="4"/>
                  </a:cubicBezTo>
                  <a:cubicBezTo>
                    <a:pt x="40" y="1"/>
                    <a:pt x="36" y="0"/>
                    <a:pt x="3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4" name="Freeform 778"/>
            <p:cNvSpPr>
              <a:spLocks noEditPoints="1"/>
            </p:cNvSpPr>
            <p:nvPr/>
          </p:nvSpPr>
          <p:spPr bwMode="auto">
            <a:xfrm>
              <a:off x="2995" y="3220"/>
              <a:ext cx="69" cy="114"/>
            </a:xfrm>
            <a:custGeom>
              <a:avLst/>
              <a:gdLst>
                <a:gd name="T0" fmla="*/ 17 w 29"/>
                <a:gd name="T1" fmla="*/ 7 h 48"/>
                <a:gd name="T2" fmla="*/ 19 w 29"/>
                <a:gd name="T3" fmla="*/ 4 h 48"/>
                <a:gd name="T4" fmla="*/ 20 w 29"/>
                <a:gd name="T5" fmla="*/ 6 h 48"/>
                <a:gd name="T6" fmla="*/ 20 w 29"/>
                <a:gd name="T7" fmla="*/ 10 h 48"/>
                <a:gd name="T8" fmla="*/ 23 w 29"/>
                <a:gd name="T9" fmla="*/ 16 h 48"/>
                <a:gd name="T10" fmla="*/ 20 w 29"/>
                <a:gd name="T11" fmla="*/ 13 h 48"/>
                <a:gd name="T12" fmla="*/ 12 w 29"/>
                <a:gd name="T13" fmla="*/ 11 h 48"/>
                <a:gd name="T14" fmla="*/ 12 w 29"/>
                <a:gd name="T15" fmla="*/ 19 h 48"/>
                <a:gd name="T16" fmla="*/ 21 w 29"/>
                <a:gd name="T17" fmla="*/ 32 h 48"/>
                <a:gd name="T18" fmla="*/ 13 w 29"/>
                <a:gd name="T19" fmla="*/ 38 h 48"/>
                <a:gd name="T20" fmla="*/ 11 w 29"/>
                <a:gd name="T21" fmla="*/ 40 h 48"/>
                <a:gd name="T22" fmla="*/ 10 w 29"/>
                <a:gd name="T23" fmla="*/ 44 h 48"/>
                <a:gd name="T24" fmla="*/ 9 w 29"/>
                <a:gd name="T25" fmla="*/ 40 h 48"/>
                <a:gd name="T26" fmla="*/ 3 w 29"/>
                <a:gd name="T27" fmla="*/ 30 h 48"/>
                <a:gd name="T28" fmla="*/ 11 w 29"/>
                <a:gd name="T29" fmla="*/ 36 h 48"/>
                <a:gd name="T30" fmla="*/ 19 w 29"/>
                <a:gd name="T31" fmla="*/ 31 h 48"/>
                <a:gd name="T32" fmla="*/ 15 w 29"/>
                <a:gd name="T33" fmla="*/ 25 h 48"/>
                <a:gd name="T34" fmla="*/ 7 w 29"/>
                <a:gd name="T35" fmla="*/ 14 h 48"/>
                <a:gd name="T36" fmla="*/ 13 w 29"/>
                <a:gd name="T37" fmla="*/ 7 h 48"/>
                <a:gd name="T38" fmla="*/ 17 w 29"/>
                <a:gd name="T39" fmla="*/ 0 h 48"/>
                <a:gd name="T40" fmla="*/ 15 w 29"/>
                <a:gd name="T41" fmla="*/ 3 h 48"/>
                <a:gd name="T42" fmla="*/ 8 w 29"/>
                <a:gd name="T43" fmla="*/ 6 h 48"/>
                <a:gd name="T44" fmla="*/ 8 w 29"/>
                <a:gd name="T45" fmla="*/ 23 h 48"/>
                <a:gd name="T46" fmla="*/ 15 w 29"/>
                <a:gd name="T47" fmla="*/ 31 h 48"/>
                <a:gd name="T48" fmla="*/ 13 w 29"/>
                <a:gd name="T49" fmla="*/ 33 h 48"/>
                <a:gd name="T50" fmla="*/ 8 w 29"/>
                <a:gd name="T51" fmla="*/ 29 h 48"/>
                <a:gd name="T52" fmla="*/ 2 w 29"/>
                <a:gd name="T53" fmla="*/ 26 h 48"/>
                <a:gd name="T54" fmla="*/ 6 w 29"/>
                <a:gd name="T55" fmla="*/ 40 h 48"/>
                <a:gd name="T56" fmla="*/ 5 w 29"/>
                <a:gd name="T57" fmla="*/ 44 h 48"/>
                <a:gd name="T58" fmla="*/ 6 w 29"/>
                <a:gd name="T59" fmla="*/ 46 h 48"/>
                <a:gd name="T60" fmla="*/ 10 w 29"/>
                <a:gd name="T61" fmla="*/ 48 h 48"/>
                <a:gd name="T62" fmla="*/ 13 w 29"/>
                <a:gd name="T63" fmla="*/ 47 h 48"/>
                <a:gd name="T64" fmla="*/ 16 w 29"/>
                <a:gd name="T65" fmla="*/ 41 h 48"/>
                <a:gd name="T66" fmla="*/ 24 w 29"/>
                <a:gd name="T67" fmla="*/ 29 h 48"/>
                <a:gd name="T68" fmla="*/ 13 w 29"/>
                <a:gd name="T69" fmla="*/ 15 h 48"/>
                <a:gd name="T70" fmla="*/ 14 w 29"/>
                <a:gd name="T71" fmla="*/ 14 h 48"/>
                <a:gd name="T72" fmla="*/ 20 w 29"/>
                <a:gd name="T73" fmla="*/ 17 h 48"/>
                <a:gd name="T74" fmla="*/ 21 w 29"/>
                <a:gd name="T75" fmla="*/ 19 h 48"/>
                <a:gd name="T76" fmla="*/ 26 w 29"/>
                <a:gd name="T77" fmla="*/ 20 h 48"/>
                <a:gd name="T78" fmla="*/ 29 w 29"/>
                <a:gd name="T79" fmla="*/ 17 h 48"/>
                <a:gd name="T80" fmla="*/ 24 w 29"/>
                <a:gd name="T81" fmla="*/ 4 h 48"/>
                <a:gd name="T82" fmla="*/ 20 w 29"/>
                <a:gd name="T83" fmla="*/ 0 h 48"/>
                <a:gd name="T84" fmla="*/ 18 w 29"/>
                <a:gd name="T8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" h="48">
                  <a:moveTo>
                    <a:pt x="15" y="8"/>
                  </a:move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6"/>
                    <a:pt x="18" y="5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3" y="11"/>
                    <a:pt x="25" y="14"/>
                    <a:pt x="25" y="17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1" y="13"/>
                    <a:pt x="20" y="13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7"/>
                    <a:pt x="11" y="18"/>
                    <a:pt x="12" y="19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6"/>
                    <a:pt x="20" y="28"/>
                    <a:pt x="21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1" y="34"/>
                    <a:pt x="20" y="35"/>
                    <a:pt x="19" y="37"/>
                  </a:cubicBezTo>
                  <a:cubicBezTo>
                    <a:pt x="19" y="37"/>
                    <a:pt x="17" y="38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0" y="42"/>
                    <a:pt x="10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9" y="43"/>
                    <a:pt x="9" y="42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8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5" y="36"/>
                    <a:pt x="3" y="3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3"/>
                    <a:pt x="9" y="35"/>
                    <a:pt x="11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6"/>
                    <a:pt x="15" y="36"/>
                    <a:pt x="17" y="35"/>
                  </a:cubicBezTo>
                  <a:cubicBezTo>
                    <a:pt x="18" y="34"/>
                    <a:pt x="19" y="33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9"/>
                    <a:pt x="18" y="28"/>
                    <a:pt x="17" y="27"/>
                  </a:cubicBezTo>
                  <a:cubicBezTo>
                    <a:pt x="17" y="27"/>
                    <a:pt x="16" y="26"/>
                    <a:pt x="15" y="25"/>
                  </a:cubicBezTo>
                  <a:cubicBezTo>
                    <a:pt x="13" y="24"/>
                    <a:pt x="12" y="22"/>
                    <a:pt x="10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7"/>
                    <a:pt x="7" y="16"/>
                    <a:pt x="7" y="14"/>
                  </a:cubicBezTo>
                  <a:cubicBezTo>
                    <a:pt x="7" y="12"/>
                    <a:pt x="7" y="11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5" y="8"/>
                    <a:pt x="3" y="11"/>
                    <a:pt x="3" y="14"/>
                  </a:cubicBezTo>
                  <a:cubicBezTo>
                    <a:pt x="3" y="16"/>
                    <a:pt x="4" y="18"/>
                    <a:pt x="5" y="20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0" y="25"/>
                    <a:pt x="11" y="26"/>
                    <a:pt x="13" y="28"/>
                  </a:cubicBezTo>
                  <a:cubicBezTo>
                    <a:pt x="14" y="28"/>
                    <a:pt x="14" y="29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2"/>
                    <a:pt x="9" y="31"/>
                    <a:pt x="8" y="29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5" y="27"/>
                    <a:pt x="4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4"/>
                    <a:pt x="2" y="38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9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18" y="41"/>
                    <a:pt x="20" y="40"/>
                    <a:pt x="21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3" y="26"/>
                    <a:pt x="21" y="24"/>
                    <a:pt x="20" y="22"/>
                  </a:cubicBezTo>
                  <a:cubicBezTo>
                    <a:pt x="18" y="20"/>
                    <a:pt x="16" y="19"/>
                    <a:pt x="14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3"/>
                    <a:pt x="26" y="9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5" name="Rectangle 779"/>
            <p:cNvSpPr>
              <a:spLocks noChangeArrowheads="1"/>
            </p:cNvSpPr>
            <p:nvPr/>
          </p:nvSpPr>
          <p:spPr bwMode="auto">
            <a:xfrm>
              <a:off x="3016" y="3310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6" name="Freeform 780"/>
            <p:cNvSpPr/>
            <p:nvPr/>
          </p:nvSpPr>
          <p:spPr bwMode="auto">
            <a:xfrm flipH="1">
              <a:off x="3016" y="33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7" name="Freeform 781"/>
            <p:cNvSpPr/>
            <p:nvPr/>
          </p:nvSpPr>
          <p:spPr bwMode="auto">
            <a:xfrm flipH="1">
              <a:off x="3019" y="3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8" name="Freeform 782"/>
            <p:cNvSpPr/>
            <p:nvPr/>
          </p:nvSpPr>
          <p:spPr bwMode="auto">
            <a:xfrm flipH="1">
              <a:off x="3019" y="3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9" name="Freeform 783"/>
            <p:cNvSpPr>
              <a:spLocks noEditPoints="1"/>
            </p:cNvSpPr>
            <p:nvPr/>
          </p:nvSpPr>
          <p:spPr bwMode="auto">
            <a:xfrm>
              <a:off x="3035" y="2513"/>
              <a:ext cx="171" cy="68"/>
            </a:xfrm>
            <a:custGeom>
              <a:avLst/>
              <a:gdLst>
                <a:gd name="T0" fmla="*/ 35 w 72"/>
                <a:gd name="T1" fmla="*/ 25 h 29"/>
                <a:gd name="T2" fmla="*/ 51 w 72"/>
                <a:gd name="T3" fmla="*/ 16 h 29"/>
                <a:gd name="T4" fmla="*/ 56 w 72"/>
                <a:gd name="T5" fmla="*/ 13 h 29"/>
                <a:gd name="T6" fmla="*/ 63 w 72"/>
                <a:gd name="T7" fmla="*/ 16 h 29"/>
                <a:gd name="T8" fmla="*/ 47 w 72"/>
                <a:gd name="T9" fmla="*/ 24 h 29"/>
                <a:gd name="T10" fmla="*/ 48 w 72"/>
                <a:gd name="T11" fmla="*/ 21 h 29"/>
                <a:gd name="T12" fmla="*/ 45 w 72"/>
                <a:gd name="T13" fmla="*/ 17 h 29"/>
                <a:gd name="T14" fmla="*/ 39 w 72"/>
                <a:gd name="T15" fmla="*/ 13 h 29"/>
                <a:gd name="T16" fmla="*/ 41 w 72"/>
                <a:gd name="T17" fmla="*/ 13 h 29"/>
                <a:gd name="T18" fmla="*/ 49 w 72"/>
                <a:gd name="T19" fmla="*/ 16 h 29"/>
                <a:gd name="T20" fmla="*/ 9 w 72"/>
                <a:gd name="T21" fmla="*/ 16 h 29"/>
                <a:gd name="T22" fmla="*/ 26 w 72"/>
                <a:gd name="T23" fmla="*/ 12 h 29"/>
                <a:gd name="T24" fmla="*/ 27 w 72"/>
                <a:gd name="T25" fmla="*/ 14 h 29"/>
                <a:gd name="T26" fmla="*/ 25 w 72"/>
                <a:gd name="T27" fmla="*/ 15 h 29"/>
                <a:gd name="T28" fmla="*/ 17 w 72"/>
                <a:gd name="T29" fmla="*/ 17 h 29"/>
                <a:gd name="T30" fmla="*/ 16 w 72"/>
                <a:gd name="T31" fmla="*/ 19 h 29"/>
                <a:gd name="T32" fmla="*/ 21 w 72"/>
                <a:gd name="T33" fmla="*/ 22 h 29"/>
                <a:gd name="T34" fmla="*/ 23 w 72"/>
                <a:gd name="T35" fmla="*/ 25 h 29"/>
                <a:gd name="T36" fmla="*/ 6 w 72"/>
                <a:gd name="T37" fmla="*/ 19 h 29"/>
                <a:gd name="T38" fmla="*/ 9 w 72"/>
                <a:gd name="T39" fmla="*/ 16 h 29"/>
                <a:gd name="T40" fmla="*/ 41 w 72"/>
                <a:gd name="T41" fmla="*/ 9 h 29"/>
                <a:gd name="T42" fmla="*/ 45 w 72"/>
                <a:gd name="T43" fmla="*/ 8 h 29"/>
                <a:gd name="T44" fmla="*/ 51 w 72"/>
                <a:gd name="T45" fmla="*/ 12 h 29"/>
                <a:gd name="T46" fmla="*/ 50 w 72"/>
                <a:gd name="T47" fmla="*/ 13 h 29"/>
                <a:gd name="T48" fmla="*/ 45 w 72"/>
                <a:gd name="T49" fmla="*/ 12 h 29"/>
                <a:gd name="T50" fmla="*/ 37 w 72"/>
                <a:gd name="T51" fmla="*/ 11 h 29"/>
                <a:gd name="T52" fmla="*/ 36 w 72"/>
                <a:gd name="T53" fmla="*/ 12 h 29"/>
                <a:gd name="T54" fmla="*/ 38 w 72"/>
                <a:gd name="T55" fmla="*/ 16 h 29"/>
                <a:gd name="T56" fmla="*/ 45 w 72"/>
                <a:gd name="T57" fmla="*/ 21 h 29"/>
                <a:gd name="T58" fmla="*/ 38 w 72"/>
                <a:gd name="T59" fmla="*/ 23 h 29"/>
                <a:gd name="T60" fmla="*/ 34 w 72"/>
                <a:gd name="T61" fmla="*/ 23 h 29"/>
                <a:gd name="T62" fmla="*/ 30 w 72"/>
                <a:gd name="T63" fmla="*/ 25 h 29"/>
                <a:gd name="T64" fmla="*/ 29 w 72"/>
                <a:gd name="T65" fmla="*/ 25 h 29"/>
                <a:gd name="T66" fmla="*/ 27 w 72"/>
                <a:gd name="T67" fmla="*/ 23 h 29"/>
                <a:gd name="T68" fmla="*/ 27 w 72"/>
                <a:gd name="T69" fmla="*/ 21 h 29"/>
                <a:gd name="T70" fmla="*/ 24 w 72"/>
                <a:gd name="T71" fmla="*/ 18 h 29"/>
                <a:gd name="T72" fmla="*/ 36 w 72"/>
                <a:gd name="T73" fmla="*/ 20 h 29"/>
                <a:gd name="T74" fmla="*/ 37 w 72"/>
                <a:gd name="T75" fmla="*/ 17 h 29"/>
                <a:gd name="T76" fmla="*/ 30 w 72"/>
                <a:gd name="T77" fmla="*/ 14 h 29"/>
                <a:gd name="T78" fmla="*/ 29 w 72"/>
                <a:gd name="T79" fmla="*/ 13 h 29"/>
                <a:gd name="T80" fmla="*/ 31 w 72"/>
                <a:gd name="T81" fmla="*/ 10 h 29"/>
                <a:gd name="T82" fmla="*/ 37 w 72"/>
                <a:gd name="T83" fmla="*/ 9 h 29"/>
                <a:gd name="T84" fmla="*/ 40 w 72"/>
                <a:gd name="T85" fmla="*/ 9 h 29"/>
                <a:gd name="T86" fmla="*/ 4 w 72"/>
                <a:gd name="T87" fmla="*/ 15 h 29"/>
                <a:gd name="T88" fmla="*/ 61 w 72"/>
                <a:gd name="T89" fmla="*/ 7 h 29"/>
                <a:gd name="T90" fmla="*/ 68 w 72"/>
                <a:gd name="T91" fmla="*/ 15 h 29"/>
                <a:gd name="T92" fmla="*/ 58 w 72"/>
                <a:gd name="T93" fmla="*/ 10 h 29"/>
                <a:gd name="T94" fmla="*/ 49 w 72"/>
                <a:gd name="T95" fmla="*/ 8 h 29"/>
                <a:gd name="T96" fmla="*/ 42 w 72"/>
                <a:gd name="T97" fmla="*/ 5 h 29"/>
                <a:gd name="T98" fmla="*/ 40 w 72"/>
                <a:gd name="T99" fmla="*/ 7 h 29"/>
                <a:gd name="T100" fmla="*/ 31 w 72"/>
                <a:gd name="T101" fmla="*/ 7 h 29"/>
                <a:gd name="T102" fmla="*/ 8 w 72"/>
                <a:gd name="T103" fmla="*/ 12 h 29"/>
                <a:gd name="T104" fmla="*/ 8 w 72"/>
                <a:gd name="T105" fmla="*/ 13 h 29"/>
                <a:gd name="T106" fmla="*/ 4 w 72"/>
                <a:gd name="T107" fmla="*/ 16 h 29"/>
                <a:gd name="T108" fmla="*/ 0 w 72"/>
                <a:gd name="T109" fmla="*/ 14 h 29"/>
                <a:gd name="T110" fmla="*/ 32 w 72"/>
                <a:gd name="T111" fmla="*/ 29 h 29"/>
                <a:gd name="T112" fmla="*/ 71 w 72"/>
                <a:gd name="T113" fmla="*/ 16 h 29"/>
                <a:gd name="T114" fmla="*/ 62 w 72"/>
                <a:gd name="T11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28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50" y="16"/>
                  </a:moveTo>
                  <a:cubicBezTo>
                    <a:pt x="50" y="16"/>
                    <a:pt x="51" y="16"/>
                    <a:pt x="51" y="16"/>
                  </a:cubicBezTo>
                  <a:cubicBezTo>
                    <a:pt x="52" y="15"/>
                    <a:pt x="54" y="15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14"/>
                    <a:pt x="61" y="15"/>
                    <a:pt x="63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59" y="22"/>
                    <a:pt x="53" y="23"/>
                    <a:pt x="47" y="24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6" y="24"/>
                    <a:pt x="46" y="24"/>
                    <a:pt x="47" y="24"/>
                  </a:cubicBezTo>
                  <a:cubicBezTo>
                    <a:pt x="47" y="23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40" y="14"/>
                    <a:pt x="39" y="14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4" y="14"/>
                    <a:pt x="45" y="15"/>
                  </a:cubicBezTo>
                  <a:cubicBezTo>
                    <a:pt x="46" y="15"/>
                    <a:pt x="47" y="15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9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5" y="13"/>
                    <a:pt x="20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1" y="15"/>
                    <a:pt x="20" y="16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1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5" y="24"/>
                    <a:pt x="9" y="22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40" y="9"/>
                  </a:moveTo>
                  <a:cubicBezTo>
                    <a:pt x="40" y="9"/>
                    <a:pt x="41" y="9"/>
                    <a:pt x="41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9"/>
                    <a:pt x="44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51" y="12"/>
                    <a:pt x="52" y="12"/>
                    <a:pt x="53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6"/>
                  </a:cubicBezTo>
                  <a:cubicBezTo>
                    <a:pt x="39" y="17"/>
                    <a:pt x="42" y="18"/>
                    <a:pt x="44" y="19"/>
                  </a:cubicBezTo>
                  <a:cubicBezTo>
                    <a:pt x="44" y="19"/>
                    <a:pt x="44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7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21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0" y="19"/>
                    <a:pt x="33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3" y="15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16" y="5"/>
                    <a:pt x="27" y="3"/>
                    <a:pt x="37" y="3"/>
                  </a:cubicBezTo>
                  <a:cubicBezTo>
                    <a:pt x="45" y="3"/>
                    <a:pt x="53" y="4"/>
                    <a:pt x="61" y="7"/>
                  </a:cubicBezTo>
                  <a:cubicBezTo>
                    <a:pt x="63" y="8"/>
                    <a:pt x="65" y="9"/>
                    <a:pt x="66" y="10"/>
                  </a:cubicBezTo>
                  <a:cubicBezTo>
                    <a:pt x="68" y="11"/>
                    <a:pt x="68" y="13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5"/>
                    <a:pt x="66" y="14"/>
                    <a:pt x="65" y="14"/>
                  </a:cubicBezTo>
                  <a:cubicBezTo>
                    <a:pt x="63" y="12"/>
                    <a:pt x="61" y="11"/>
                    <a:pt x="58" y="10"/>
                  </a:cubicBezTo>
                  <a:cubicBezTo>
                    <a:pt x="58" y="10"/>
                    <a:pt x="56" y="10"/>
                    <a:pt x="54" y="9"/>
                  </a:cubicBezTo>
                  <a:cubicBezTo>
                    <a:pt x="52" y="9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49" y="6"/>
                    <a:pt x="49" y="6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5" y="6"/>
                    <a:pt x="34" y="6"/>
                    <a:pt x="32" y="7"/>
                  </a:cubicBezTo>
                  <a:cubicBezTo>
                    <a:pt x="32" y="7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7"/>
                    <a:pt x="15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37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2" y="20"/>
                    <a:pt x="4" y="21"/>
                  </a:cubicBezTo>
                  <a:cubicBezTo>
                    <a:pt x="8" y="25"/>
                    <a:pt x="17" y="29"/>
                    <a:pt x="32" y="29"/>
                  </a:cubicBezTo>
                  <a:cubicBezTo>
                    <a:pt x="37" y="29"/>
                    <a:pt x="46" y="28"/>
                    <a:pt x="54" y="26"/>
                  </a:cubicBezTo>
                  <a:cubicBezTo>
                    <a:pt x="58" y="25"/>
                    <a:pt x="62" y="24"/>
                    <a:pt x="65" y="22"/>
                  </a:cubicBezTo>
                  <a:cubicBezTo>
                    <a:pt x="68" y="21"/>
                    <a:pt x="70" y="19"/>
                    <a:pt x="71" y="16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1"/>
                    <a:pt x="70" y="9"/>
                    <a:pt x="69" y="8"/>
                  </a:cubicBezTo>
                  <a:cubicBezTo>
                    <a:pt x="67" y="6"/>
                    <a:pt x="64" y="5"/>
                    <a:pt x="62" y="4"/>
                  </a:cubicBezTo>
                  <a:cubicBezTo>
                    <a:pt x="54" y="1"/>
                    <a:pt x="46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0" name="Freeform 784"/>
            <p:cNvSpPr>
              <a:spLocks noEditPoints="1"/>
            </p:cNvSpPr>
            <p:nvPr/>
          </p:nvSpPr>
          <p:spPr bwMode="auto">
            <a:xfrm>
              <a:off x="3009" y="2501"/>
              <a:ext cx="220" cy="128"/>
            </a:xfrm>
            <a:custGeom>
              <a:avLst/>
              <a:gdLst>
                <a:gd name="T0" fmla="*/ 43 w 93"/>
                <a:gd name="T1" fmla="*/ 41 h 54"/>
                <a:gd name="T2" fmla="*/ 42 w 93"/>
                <a:gd name="T3" fmla="*/ 51 h 54"/>
                <a:gd name="T4" fmla="*/ 35 w 93"/>
                <a:gd name="T5" fmla="*/ 50 h 54"/>
                <a:gd name="T6" fmla="*/ 41 w 93"/>
                <a:gd name="T7" fmla="*/ 47 h 54"/>
                <a:gd name="T8" fmla="*/ 48 w 93"/>
                <a:gd name="T9" fmla="*/ 41 h 54"/>
                <a:gd name="T10" fmla="*/ 52 w 93"/>
                <a:gd name="T11" fmla="*/ 47 h 54"/>
                <a:gd name="T12" fmla="*/ 54 w 93"/>
                <a:gd name="T13" fmla="*/ 50 h 54"/>
                <a:gd name="T14" fmla="*/ 54 w 93"/>
                <a:gd name="T15" fmla="*/ 47 h 54"/>
                <a:gd name="T16" fmla="*/ 55 w 93"/>
                <a:gd name="T17" fmla="*/ 50 h 54"/>
                <a:gd name="T18" fmla="*/ 28 w 93"/>
                <a:gd name="T19" fmla="*/ 50 h 54"/>
                <a:gd name="T20" fmla="*/ 33 w 93"/>
                <a:gd name="T21" fmla="*/ 41 h 54"/>
                <a:gd name="T22" fmla="*/ 57 w 93"/>
                <a:gd name="T23" fmla="*/ 49 h 54"/>
                <a:gd name="T24" fmla="*/ 58 w 93"/>
                <a:gd name="T25" fmla="*/ 49 h 54"/>
                <a:gd name="T26" fmla="*/ 60 w 93"/>
                <a:gd name="T27" fmla="*/ 39 h 54"/>
                <a:gd name="T28" fmla="*/ 63 w 93"/>
                <a:gd name="T29" fmla="*/ 48 h 54"/>
                <a:gd name="T30" fmla="*/ 26 w 93"/>
                <a:gd name="T31" fmla="*/ 49 h 54"/>
                <a:gd name="T32" fmla="*/ 21 w 93"/>
                <a:gd name="T33" fmla="*/ 38 h 54"/>
                <a:gd name="T34" fmla="*/ 26 w 93"/>
                <a:gd name="T35" fmla="*/ 49 h 54"/>
                <a:gd name="T36" fmla="*/ 64 w 93"/>
                <a:gd name="T37" fmla="*/ 47 h 54"/>
                <a:gd name="T38" fmla="*/ 67 w 93"/>
                <a:gd name="T39" fmla="*/ 43 h 54"/>
                <a:gd name="T40" fmla="*/ 69 w 93"/>
                <a:gd name="T41" fmla="*/ 47 h 54"/>
                <a:gd name="T42" fmla="*/ 70 w 93"/>
                <a:gd name="T43" fmla="*/ 37 h 54"/>
                <a:gd name="T44" fmla="*/ 73 w 93"/>
                <a:gd name="T45" fmla="*/ 46 h 54"/>
                <a:gd name="T46" fmla="*/ 13 w 93"/>
                <a:gd name="T47" fmla="*/ 44 h 54"/>
                <a:gd name="T48" fmla="*/ 19 w 93"/>
                <a:gd name="T49" fmla="*/ 44 h 54"/>
                <a:gd name="T50" fmla="*/ 75 w 93"/>
                <a:gd name="T51" fmla="*/ 45 h 54"/>
                <a:gd name="T52" fmla="*/ 78 w 93"/>
                <a:gd name="T53" fmla="*/ 44 h 54"/>
                <a:gd name="T54" fmla="*/ 9 w 93"/>
                <a:gd name="T55" fmla="*/ 42 h 54"/>
                <a:gd name="T56" fmla="*/ 11 w 93"/>
                <a:gd name="T57" fmla="*/ 35 h 54"/>
                <a:gd name="T58" fmla="*/ 79 w 93"/>
                <a:gd name="T59" fmla="*/ 34 h 54"/>
                <a:gd name="T60" fmla="*/ 84 w 93"/>
                <a:gd name="T61" fmla="*/ 40 h 54"/>
                <a:gd name="T62" fmla="*/ 7 w 93"/>
                <a:gd name="T63" fmla="*/ 40 h 54"/>
                <a:gd name="T64" fmla="*/ 6 w 93"/>
                <a:gd name="T65" fmla="*/ 31 h 54"/>
                <a:gd name="T66" fmla="*/ 4 w 93"/>
                <a:gd name="T67" fmla="*/ 32 h 54"/>
                <a:gd name="T68" fmla="*/ 4 w 93"/>
                <a:gd name="T69" fmla="*/ 29 h 54"/>
                <a:gd name="T70" fmla="*/ 86 w 93"/>
                <a:gd name="T71" fmla="*/ 30 h 54"/>
                <a:gd name="T72" fmla="*/ 89 w 93"/>
                <a:gd name="T73" fmla="*/ 35 h 54"/>
                <a:gd name="T74" fmla="*/ 8 w 93"/>
                <a:gd name="T75" fmla="*/ 28 h 54"/>
                <a:gd name="T76" fmla="*/ 7 w 93"/>
                <a:gd name="T77" fmla="*/ 17 h 54"/>
                <a:gd name="T78" fmla="*/ 79 w 93"/>
                <a:gd name="T79" fmla="*/ 9 h 54"/>
                <a:gd name="T80" fmla="*/ 89 w 93"/>
                <a:gd name="T81" fmla="*/ 21 h 54"/>
                <a:gd name="T82" fmla="*/ 41 w 93"/>
                <a:gd name="T83" fmla="*/ 38 h 54"/>
                <a:gd name="T84" fmla="*/ 10 w 93"/>
                <a:gd name="T85" fmla="*/ 9 h 54"/>
                <a:gd name="T86" fmla="*/ 2 w 93"/>
                <a:gd name="T87" fmla="*/ 21 h 54"/>
                <a:gd name="T88" fmla="*/ 1 w 93"/>
                <a:gd name="T89" fmla="*/ 36 h 54"/>
                <a:gd name="T90" fmla="*/ 41 w 93"/>
                <a:gd name="T91" fmla="*/ 54 h 54"/>
                <a:gd name="T92" fmla="*/ 79 w 93"/>
                <a:gd name="T93" fmla="*/ 47 h 54"/>
                <a:gd name="T94" fmla="*/ 84 w 93"/>
                <a:gd name="T95" fmla="*/ 45 h 54"/>
                <a:gd name="T96" fmla="*/ 86 w 93"/>
                <a:gd name="T97" fmla="*/ 43 h 54"/>
                <a:gd name="T98" fmla="*/ 92 w 93"/>
                <a:gd name="T99" fmla="*/ 32 h 54"/>
                <a:gd name="T100" fmla="*/ 89 w 93"/>
                <a:gd name="T101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" h="54">
                  <a:moveTo>
                    <a:pt x="42" y="51"/>
                  </a:moveTo>
                  <a:cubicBezTo>
                    <a:pt x="42" y="50"/>
                    <a:pt x="42" y="48"/>
                    <a:pt x="42" y="47"/>
                  </a:cubicBezTo>
                  <a:cubicBezTo>
                    <a:pt x="42" y="45"/>
                    <a:pt x="42" y="43"/>
                    <a:pt x="43" y="41"/>
                  </a:cubicBezTo>
                  <a:cubicBezTo>
                    <a:pt x="44" y="41"/>
                    <a:pt x="45" y="41"/>
                    <a:pt x="47" y="41"/>
                  </a:cubicBezTo>
                  <a:cubicBezTo>
                    <a:pt x="47" y="44"/>
                    <a:pt x="47" y="47"/>
                    <a:pt x="48" y="50"/>
                  </a:cubicBezTo>
                  <a:cubicBezTo>
                    <a:pt x="46" y="51"/>
                    <a:pt x="44" y="51"/>
                    <a:pt x="42" y="51"/>
                  </a:cubicBezTo>
                  <a:moveTo>
                    <a:pt x="41" y="51"/>
                  </a:moveTo>
                  <a:cubicBezTo>
                    <a:pt x="39" y="51"/>
                    <a:pt x="37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7"/>
                    <a:pt x="35" y="44"/>
                    <a:pt x="35" y="41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3"/>
                    <a:pt x="41" y="45"/>
                    <a:pt x="41" y="47"/>
                  </a:cubicBezTo>
                  <a:cubicBezTo>
                    <a:pt x="41" y="48"/>
                    <a:pt x="41" y="50"/>
                    <a:pt x="41" y="51"/>
                  </a:cubicBezTo>
                  <a:moveTo>
                    <a:pt x="49" y="50"/>
                  </a:moveTo>
                  <a:cubicBezTo>
                    <a:pt x="49" y="47"/>
                    <a:pt x="49" y="44"/>
                    <a:pt x="48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42"/>
                    <a:pt x="52" y="45"/>
                    <a:pt x="52" y="47"/>
                  </a:cubicBezTo>
                  <a:cubicBezTo>
                    <a:pt x="52" y="48"/>
                    <a:pt x="52" y="49"/>
                    <a:pt x="52" y="50"/>
                  </a:cubicBezTo>
                  <a:cubicBezTo>
                    <a:pt x="51" y="50"/>
                    <a:pt x="50" y="50"/>
                    <a:pt x="49" y="50"/>
                  </a:cubicBezTo>
                  <a:moveTo>
                    <a:pt x="54" y="50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4"/>
                    <a:pt x="54" y="42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3"/>
                    <a:pt x="55" y="46"/>
                    <a:pt x="55" y="50"/>
                  </a:cubicBezTo>
                  <a:cubicBezTo>
                    <a:pt x="54" y="50"/>
                    <a:pt x="54" y="50"/>
                    <a:pt x="54" y="50"/>
                  </a:cubicBezTo>
                  <a:moveTo>
                    <a:pt x="34" y="50"/>
                  </a:moveTo>
                  <a:cubicBezTo>
                    <a:pt x="32" y="50"/>
                    <a:pt x="30" y="50"/>
                    <a:pt x="28" y="50"/>
                  </a:cubicBezTo>
                  <a:cubicBezTo>
                    <a:pt x="28" y="48"/>
                    <a:pt x="28" y="47"/>
                    <a:pt x="28" y="46"/>
                  </a:cubicBezTo>
                  <a:cubicBezTo>
                    <a:pt x="28" y="44"/>
                    <a:pt x="28" y="42"/>
                    <a:pt x="28" y="40"/>
                  </a:cubicBezTo>
                  <a:cubicBezTo>
                    <a:pt x="30" y="40"/>
                    <a:pt x="32" y="41"/>
                    <a:pt x="33" y="41"/>
                  </a:cubicBezTo>
                  <a:cubicBezTo>
                    <a:pt x="34" y="44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moveTo>
                    <a:pt x="57" y="49"/>
                  </a:moveTo>
                  <a:cubicBezTo>
                    <a:pt x="57" y="46"/>
                    <a:pt x="57" y="43"/>
                    <a:pt x="57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8" y="46"/>
                    <a:pt x="58" y="49"/>
                  </a:cubicBezTo>
                  <a:cubicBezTo>
                    <a:pt x="58" y="49"/>
                    <a:pt x="57" y="49"/>
                    <a:pt x="57" y="49"/>
                  </a:cubicBezTo>
                  <a:moveTo>
                    <a:pt x="60" y="49"/>
                  </a:moveTo>
                  <a:cubicBezTo>
                    <a:pt x="60" y="46"/>
                    <a:pt x="60" y="43"/>
                    <a:pt x="60" y="39"/>
                  </a:cubicBezTo>
                  <a:cubicBezTo>
                    <a:pt x="61" y="39"/>
                    <a:pt x="62" y="39"/>
                    <a:pt x="63" y="39"/>
                  </a:cubicBezTo>
                  <a:cubicBezTo>
                    <a:pt x="63" y="42"/>
                    <a:pt x="63" y="45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1" y="49"/>
                    <a:pt x="60" y="49"/>
                  </a:cubicBezTo>
                  <a:moveTo>
                    <a:pt x="26" y="49"/>
                  </a:moveTo>
                  <a:cubicBezTo>
                    <a:pt x="24" y="49"/>
                    <a:pt x="22" y="48"/>
                    <a:pt x="20" y="48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2" y="39"/>
                    <a:pt x="24" y="39"/>
                    <a:pt x="26" y="40"/>
                  </a:cubicBezTo>
                  <a:cubicBezTo>
                    <a:pt x="26" y="42"/>
                    <a:pt x="26" y="44"/>
                    <a:pt x="26" y="46"/>
                  </a:cubicBezTo>
                  <a:cubicBezTo>
                    <a:pt x="26" y="47"/>
                    <a:pt x="26" y="48"/>
                    <a:pt x="26" y="49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4"/>
                    <a:pt x="64" y="42"/>
                    <a:pt x="64" y="39"/>
                  </a:cubicBezTo>
                  <a:cubicBezTo>
                    <a:pt x="65" y="38"/>
                    <a:pt x="66" y="38"/>
                    <a:pt x="67" y="38"/>
                  </a:cubicBezTo>
                  <a:cubicBezTo>
                    <a:pt x="67" y="40"/>
                    <a:pt x="67" y="41"/>
                    <a:pt x="67" y="43"/>
                  </a:cubicBezTo>
                  <a:cubicBezTo>
                    <a:pt x="67" y="44"/>
                    <a:pt x="67" y="46"/>
                    <a:pt x="67" y="47"/>
                  </a:cubicBezTo>
                  <a:cubicBezTo>
                    <a:pt x="66" y="48"/>
                    <a:pt x="66" y="48"/>
                    <a:pt x="65" y="48"/>
                  </a:cubicBezTo>
                  <a:moveTo>
                    <a:pt x="69" y="47"/>
                  </a:moveTo>
                  <a:cubicBezTo>
                    <a:pt x="69" y="46"/>
                    <a:pt x="69" y="44"/>
                    <a:pt x="69" y="43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2" y="37"/>
                    <a:pt x="73" y="36"/>
                  </a:cubicBezTo>
                  <a:cubicBezTo>
                    <a:pt x="73" y="39"/>
                    <a:pt x="73" y="42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6"/>
                    <a:pt x="70" y="47"/>
                    <a:pt x="69" y="47"/>
                  </a:cubicBezTo>
                  <a:moveTo>
                    <a:pt x="19" y="47"/>
                  </a:moveTo>
                  <a:cubicBezTo>
                    <a:pt x="17" y="46"/>
                    <a:pt x="15" y="45"/>
                    <a:pt x="13" y="44"/>
                  </a:cubicBezTo>
                  <a:cubicBezTo>
                    <a:pt x="13" y="41"/>
                    <a:pt x="13" y="38"/>
                    <a:pt x="13" y="35"/>
                  </a:cubicBezTo>
                  <a:cubicBezTo>
                    <a:pt x="15" y="36"/>
                    <a:pt x="17" y="37"/>
                    <a:pt x="19" y="38"/>
                  </a:cubicBezTo>
                  <a:cubicBezTo>
                    <a:pt x="19" y="40"/>
                    <a:pt x="19" y="42"/>
                    <a:pt x="19" y="44"/>
                  </a:cubicBezTo>
                  <a:cubicBezTo>
                    <a:pt x="19" y="45"/>
                    <a:pt x="19" y="46"/>
                    <a:pt x="19" y="47"/>
                  </a:cubicBezTo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2"/>
                    <a:pt x="75" y="39"/>
                    <a:pt x="74" y="36"/>
                  </a:cubicBezTo>
                  <a:cubicBezTo>
                    <a:pt x="75" y="36"/>
                    <a:pt x="76" y="35"/>
                    <a:pt x="77" y="35"/>
                  </a:cubicBezTo>
                  <a:cubicBezTo>
                    <a:pt x="78" y="38"/>
                    <a:pt x="78" y="41"/>
                    <a:pt x="78" y="44"/>
                  </a:cubicBezTo>
                  <a:cubicBezTo>
                    <a:pt x="77" y="44"/>
                    <a:pt x="76" y="45"/>
                    <a:pt x="75" y="45"/>
                  </a:cubicBezTo>
                  <a:moveTo>
                    <a:pt x="11" y="43"/>
                  </a:moveTo>
                  <a:cubicBezTo>
                    <a:pt x="10" y="43"/>
                    <a:pt x="10" y="42"/>
                    <a:pt x="9" y="42"/>
                  </a:cubicBezTo>
                  <a:cubicBezTo>
                    <a:pt x="9" y="39"/>
                    <a:pt x="9" y="36"/>
                    <a:pt x="9" y="33"/>
                  </a:cubicBezTo>
                  <a:cubicBezTo>
                    <a:pt x="10" y="33"/>
                    <a:pt x="10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11" y="40"/>
                    <a:pt x="11" y="43"/>
                  </a:cubicBezTo>
                  <a:moveTo>
                    <a:pt x="79" y="43"/>
                  </a:moveTo>
                  <a:cubicBezTo>
                    <a:pt x="79" y="40"/>
                    <a:pt x="79" y="37"/>
                    <a:pt x="79" y="34"/>
                  </a:cubicBezTo>
                  <a:cubicBezTo>
                    <a:pt x="81" y="33"/>
                    <a:pt x="82" y="33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4"/>
                    <a:pt x="84" y="37"/>
                    <a:pt x="84" y="40"/>
                  </a:cubicBezTo>
                  <a:cubicBezTo>
                    <a:pt x="84" y="41"/>
                    <a:pt x="83" y="41"/>
                    <a:pt x="82" y="42"/>
                  </a:cubicBezTo>
                  <a:cubicBezTo>
                    <a:pt x="81" y="42"/>
                    <a:pt x="80" y="43"/>
                    <a:pt x="79" y="43"/>
                  </a:cubicBezTo>
                  <a:moveTo>
                    <a:pt x="7" y="40"/>
                  </a:moveTo>
                  <a:cubicBezTo>
                    <a:pt x="7" y="40"/>
                    <a:pt x="6" y="39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3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4"/>
                    <a:pt x="7" y="37"/>
                    <a:pt x="7" y="40"/>
                  </a:cubicBezTo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0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1"/>
                    <a:pt x="4" y="32"/>
                  </a:cubicBezTo>
                  <a:moveTo>
                    <a:pt x="86" y="39"/>
                  </a:moveTo>
                  <a:cubicBezTo>
                    <a:pt x="86" y="36"/>
                    <a:pt x="86" y="33"/>
                    <a:pt x="86" y="30"/>
                  </a:cubicBezTo>
                  <a:cubicBezTo>
                    <a:pt x="87" y="30"/>
                    <a:pt x="88" y="29"/>
                    <a:pt x="89" y="28"/>
                  </a:cubicBezTo>
                  <a:cubicBezTo>
                    <a:pt x="89" y="30"/>
                    <a:pt x="89" y="32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6"/>
                    <a:pt x="87" y="38"/>
                    <a:pt x="86" y="39"/>
                  </a:cubicBezTo>
                  <a:moveTo>
                    <a:pt x="41" y="38"/>
                  </a:moveTo>
                  <a:cubicBezTo>
                    <a:pt x="23" y="38"/>
                    <a:pt x="12" y="32"/>
                    <a:pt x="8" y="28"/>
                  </a:cubicBezTo>
                  <a:cubicBezTo>
                    <a:pt x="6" y="26"/>
                    <a:pt x="5" y="24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8"/>
                    <a:pt x="7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23" y="6"/>
                    <a:pt x="35" y="3"/>
                    <a:pt x="48" y="3"/>
                  </a:cubicBezTo>
                  <a:cubicBezTo>
                    <a:pt x="58" y="3"/>
                    <a:pt x="69" y="5"/>
                    <a:pt x="79" y="9"/>
                  </a:cubicBezTo>
                  <a:cubicBezTo>
                    <a:pt x="82" y="10"/>
                    <a:pt x="85" y="12"/>
                    <a:pt x="86" y="14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20"/>
                    <a:pt x="89" y="21"/>
                    <a:pt x="89" y="21"/>
                  </a:cubicBezTo>
                  <a:cubicBezTo>
                    <a:pt x="88" y="24"/>
                    <a:pt x="86" y="27"/>
                    <a:pt x="82" y="29"/>
                  </a:cubicBezTo>
                  <a:cubicBezTo>
                    <a:pt x="71" y="35"/>
                    <a:pt x="52" y="38"/>
                    <a:pt x="42" y="38"/>
                  </a:cubicBezTo>
                  <a:cubicBezTo>
                    <a:pt x="42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moveTo>
                    <a:pt x="48" y="0"/>
                  </a:moveTo>
                  <a:cubicBezTo>
                    <a:pt x="35" y="0"/>
                    <a:pt x="22" y="3"/>
                    <a:pt x="10" y="9"/>
                  </a:cubicBezTo>
                  <a:cubicBezTo>
                    <a:pt x="8" y="11"/>
                    <a:pt x="6" y="13"/>
                    <a:pt x="4" y="15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3"/>
                    <a:pt x="1" y="36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2" y="39"/>
                    <a:pt x="4" y="42"/>
                    <a:pt x="5" y="43"/>
                  </a:cubicBezTo>
                  <a:cubicBezTo>
                    <a:pt x="11" y="49"/>
                    <a:pt x="23" y="54"/>
                    <a:pt x="41" y="54"/>
                  </a:cubicBezTo>
                  <a:cubicBezTo>
                    <a:pt x="49" y="54"/>
                    <a:pt x="60" y="53"/>
                    <a:pt x="70" y="50"/>
                  </a:cubicBezTo>
                  <a:cubicBezTo>
                    <a:pt x="73" y="49"/>
                    <a:pt x="76" y="48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1" y="46"/>
                    <a:pt x="83" y="45"/>
                    <a:pt x="84" y="45"/>
                  </a:cubicBezTo>
                  <a:cubicBezTo>
                    <a:pt x="84" y="44"/>
                    <a:pt x="85" y="44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9" y="41"/>
                    <a:pt x="91" y="39"/>
                    <a:pt x="92" y="35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3" y="33"/>
                    <a:pt x="92" y="33"/>
                    <a:pt x="92" y="32"/>
                  </a:cubicBezTo>
                  <a:cubicBezTo>
                    <a:pt x="92" y="28"/>
                    <a:pt x="93" y="24"/>
                    <a:pt x="93" y="19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6"/>
                    <a:pt x="91" y="13"/>
                    <a:pt x="89" y="12"/>
                  </a:cubicBezTo>
                  <a:cubicBezTo>
                    <a:pt x="86" y="9"/>
                    <a:pt x="83" y="7"/>
                    <a:pt x="80" y="6"/>
                  </a:cubicBezTo>
                  <a:cubicBezTo>
                    <a:pt x="70" y="2"/>
                    <a:pt x="59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1" name="Freeform 785"/>
            <p:cNvSpPr>
              <a:spLocks noEditPoints="1"/>
            </p:cNvSpPr>
            <p:nvPr/>
          </p:nvSpPr>
          <p:spPr bwMode="auto">
            <a:xfrm>
              <a:off x="3009" y="2596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2 h 37"/>
                <a:gd name="T32" fmla="*/ 63 w 93"/>
                <a:gd name="T33" fmla="*/ 31 h 37"/>
                <a:gd name="T34" fmla="*/ 20 w 93"/>
                <a:gd name="T35" fmla="*/ 31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6 w 93"/>
                <a:gd name="T81" fmla="*/ 10 h 37"/>
                <a:gd name="T82" fmla="*/ 4 w 93"/>
                <a:gd name="T83" fmla="*/ 4 h 37"/>
                <a:gd name="T84" fmla="*/ 1 w 93"/>
                <a:gd name="T85" fmla="*/ 4 h 37"/>
                <a:gd name="T86" fmla="*/ 0 w 93"/>
                <a:gd name="T87" fmla="*/ 10 h 37"/>
                <a:gd name="T88" fmla="*/ 5 w 93"/>
                <a:gd name="T89" fmla="*/ 26 h 37"/>
                <a:gd name="T90" fmla="*/ 79 w 93"/>
                <a:gd name="T91" fmla="*/ 30 h 37"/>
                <a:gd name="T92" fmla="*/ 80 w 93"/>
                <a:gd name="T93" fmla="*/ 30 h 37"/>
                <a:gd name="T94" fmla="*/ 86 w 93"/>
                <a:gd name="T95" fmla="*/ 26 h 37"/>
                <a:gd name="T96" fmla="*/ 93 w 93"/>
                <a:gd name="T97" fmla="*/ 17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9"/>
                    <a:pt x="60" y="25"/>
                    <a:pt x="59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1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8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2" name="Freeform 786"/>
            <p:cNvSpPr>
              <a:spLocks noEditPoints="1"/>
            </p:cNvSpPr>
            <p:nvPr/>
          </p:nvSpPr>
          <p:spPr bwMode="auto">
            <a:xfrm>
              <a:off x="3009" y="2648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3" name="Freeform 787"/>
            <p:cNvSpPr>
              <a:spLocks noEditPoints="1"/>
            </p:cNvSpPr>
            <p:nvPr/>
          </p:nvSpPr>
          <p:spPr bwMode="auto">
            <a:xfrm>
              <a:off x="3009" y="2700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4" name="Freeform 788"/>
            <p:cNvSpPr>
              <a:spLocks noEditPoints="1"/>
            </p:cNvSpPr>
            <p:nvPr/>
          </p:nvSpPr>
          <p:spPr bwMode="auto">
            <a:xfrm>
              <a:off x="3009" y="2752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89 w 93"/>
                <a:gd name="T79" fmla="*/ 6 h 37"/>
                <a:gd name="T80" fmla="*/ 32 w 93"/>
                <a:gd name="T81" fmla="*/ 19 h 37"/>
                <a:gd name="T82" fmla="*/ 4 w 93"/>
                <a:gd name="T83" fmla="*/ 5 h 37"/>
                <a:gd name="T84" fmla="*/ 2 w 93"/>
                <a:gd name="T85" fmla="*/ 3 h 37"/>
                <a:gd name="T86" fmla="*/ 1 w 93"/>
                <a:gd name="T87" fmla="*/ 8 h 37"/>
                <a:gd name="T88" fmla="*/ 2 w 93"/>
                <a:gd name="T89" fmla="*/ 20 h 37"/>
                <a:gd name="T90" fmla="*/ 70 w 93"/>
                <a:gd name="T91" fmla="*/ 33 h 37"/>
                <a:gd name="T92" fmla="*/ 80 w 93"/>
                <a:gd name="T93" fmla="*/ 29 h 37"/>
                <a:gd name="T94" fmla="*/ 86 w 93"/>
                <a:gd name="T95" fmla="*/ 26 h 37"/>
                <a:gd name="T96" fmla="*/ 92 w 93"/>
                <a:gd name="T97" fmla="*/ 18 h 37"/>
                <a:gd name="T98" fmla="*/ 93 w 93"/>
                <a:gd name="T9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5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2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2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1"/>
                    <a:pt x="60" y="32"/>
                  </a:cubicBezTo>
                  <a:moveTo>
                    <a:pt x="26" y="32"/>
                  </a:moveTo>
                  <a:cubicBezTo>
                    <a:pt x="24" y="31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4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19"/>
                    <a:pt x="71" y="19"/>
                    <a:pt x="73" y="19"/>
                  </a:cubicBezTo>
                  <a:cubicBezTo>
                    <a:pt x="73" y="22"/>
                    <a:pt x="73" y="25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8"/>
                    <a:pt x="86" y="15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5" name="Freeform 789"/>
            <p:cNvSpPr>
              <a:spLocks noEditPoints="1"/>
            </p:cNvSpPr>
            <p:nvPr/>
          </p:nvSpPr>
          <p:spPr bwMode="auto">
            <a:xfrm>
              <a:off x="3343" y="896"/>
              <a:ext cx="258" cy="223"/>
            </a:xfrm>
            <a:custGeom>
              <a:avLst/>
              <a:gdLst>
                <a:gd name="T0" fmla="*/ 77 w 109"/>
                <a:gd name="T1" fmla="*/ 90 h 94"/>
                <a:gd name="T2" fmla="*/ 60 w 109"/>
                <a:gd name="T3" fmla="*/ 73 h 94"/>
                <a:gd name="T4" fmla="*/ 63 w 109"/>
                <a:gd name="T5" fmla="*/ 70 h 94"/>
                <a:gd name="T6" fmla="*/ 72 w 109"/>
                <a:gd name="T7" fmla="*/ 64 h 94"/>
                <a:gd name="T8" fmla="*/ 77 w 109"/>
                <a:gd name="T9" fmla="*/ 90 h 94"/>
                <a:gd name="T10" fmla="*/ 79 w 109"/>
                <a:gd name="T11" fmla="*/ 84 h 94"/>
                <a:gd name="T12" fmla="*/ 75 w 109"/>
                <a:gd name="T13" fmla="*/ 63 h 94"/>
                <a:gd name="T14" fmla="*/ 75 w 109"/>
                <a:gd name="T15" fmla="*/ 62 h 94"/>
                <a:gd name="T16" fmla="*/ 75 w 109"/>
                <a:gd name="T17" fmla="*/ 61 h 94"/>
                <a:gd name="T18" fmla="*/ 19 w 109"/>
                <a:gd name="T19" fmla="*/ 13 h 94"/>
                <a:gd name="T20" fmla="*/ 55 w 109"/>
                <a:gd name="T21" fmla="*/ 37 h 94"/>
                <a:gd name="T22" fmla="*/ 83 w 109"/>
                <a:gd name="T23" fmla="*/ 56 h 94"/>
                <a:gd name="T24" fmla="*/ 79 w 109"/>
                <a:gd name="T25" fmla="*/ 84 h 94"/>
                <a:gd name="T26" fmla="*/ 43 w 109"/>
                <a:gd name="T27" fmla="*/ 81 h 94"/>
                <a:gd name="T28" fmla="*/ 33 w 109"/>
                <a:gd name="T29" fmla="*/ 64 h 94"/>
                <a:gd name="T30" fmla="*/ 13 w 109"/>
                <a:gd name="T31" fmla="*/ 24 h 94"/>
                <a:gd name="T32" fmla="*/ 5 w 109"/>
                <a:gd name="T33" fmla="*/ 9 h 94"/>
                <a:gd name="T34" fmla="*/ 4 w 109"/>
                <a:gd name="T35" fmla="*/ 5 h 94"/>
                <a:gd name="T36" fmla="*/ 71 w 109"/>
                <a:gd name="T37" fmla="*/ 61 h 94"/>
                <a:gd name="T38" fmla="*/ 57 w 109"/>
                <a:gd name="T39" fmla="*/ 72 h 94"/>
                <a:gd name="T40" fmla="*/ 50 w 109"/>
                <a:gd name="T41" fmla="*/ 78 h 94"/>
                <a:gd name="T42" fmla="*/ 43 w 109"/>
                <a:gd name="T43" fmla="*/ 81 h 94"/>
                <a:gd name="T44" fmla="*/ 85 w 109"/>
                <a:gd name="T45" fmla="*/ 54 h 94"/>
                <a:gd name="T46" fmla="*/ 56 w 109"/>
                <a:gd name="T47" fmla="*/ 35 h 94"/>
                <a:gd name="T48" fmla="*/ 10 w 109"/>
                <a:gd name="T49" fmla="*/ 4 h 94"/>
                <a:gd name="T50" fmla="*/ 35 w 109"/>
                <a:gd name="T51" fmla="*/ 13 h 94"/>
                <a:gd name="T52" fmla="*/ 105 w 109"/>
                <a:gd name="T53" fmla="*/ 42 h 94"/>
                <a:gd name="T54" fmla="*/ 85 w 109"/>
                <a:gd name="T55" fmla="*/ 54 h 94"/>
                <a:gd name="T56" fmla="*/ 2 w 109"/>
                <a:gd name="T57" fmla="*/ 0 h 94"/>
                <a:gd name="T58" fmla="*/ 1 w 109"/>
                <a:gd name="T59" fmla="*/ 1 h 94"/>
                <a:gd name="T60" fmla="*/ 1 w 109"/>
                <a:gd name="T61" fmla="*/ 1 h 94"/>
                <a:gd name="T62" fmla="*/ 0 w 109"/>
                <a:gd name="T63" fmla="*/ 1 h 94"/>
                <a:gd name="T64" fmla="*/ 0 w 109"/>
                <a:gd name="T65" fmla="*/ 1 h 94"/>
                <a:gd name="T66" fmla="*/ 0 w 109"/>
                <a:gd name="T67" fmla="*/ 1 h 94"/>
                <a:gd name="T68" fmla="*/ 0 w 109"/>
                <a:gd name="T69" fmla="*/ 1 h 94"/>
                <a:gd name="T70" fmla="*/ 0 w 109"/>
                <a:gd name="T71" fmla="*/ 1 h 94"/>
                <a:gd name="T72" fmla="*/ 0 w 109"/>
                <a:gd name="T73" fmla="*/ 2 h 94"/>
                <a:gd name="T74" fmla="*/ 0 w 109"/>
                <a:gd name="T75" fmla="*/ 2 h 94"/>
                <a:gd name="T76" fmla="*/ 0 w 109"/>
                <a:gd name="T77" fmla="*/ 3 h 94"/>
                <a:gd name="T78" fmla="*/ 0 w 109"/>
                <a:gd name="T79" fmla="*/ 4 h 94"/>
                <a:gd name="T80" fmla="*/ 19 w 109"/>
                <a:gd name="T81" fmla="*/ 43 h 94"/>
                <a:gd name="T82" fmla="*/ 42 w 109"/>
                <a:gd name="T83" fmla="*/ 83 h 94"/>
                <a:gd name="T84" fmla="*/ 43 w 109"/>
                <a:gd name="T85" fmla="*/ 84 h 94"/>
                <a:gd name="T86" fmla="*/ 43 w 109"/>
                <a:gd name="T87" fmla="*/ 84 h 94"/>
                <a:gd name="T88" fmla="*/ 52 w 109"/>
                <a:gd name="T89" fmla="*/ 80 h 94"/>
                <a:gd name="T90" fmla="*/ 58 w 109"/>
                <a:gd name="T91" fmla="*/ 75 h 94"/>
                <a:gd name="T92" fmla="*/ 77 w 109"/>
                <a:gd name="T93" fmla="*/ 94 h 94"/>
                <a:gd name="T94" fmla="*/ 78 w 109"/>
                <a:gd name="T95" fmla="*/ 94 h 94"/>
                <a:gd name="T96" fmla="*/ 78 w 109"/>
                <a:gd name="T97" fmla="*/ 94 h 94"/>
                <a:gd name="T98" fmla="*/ 79 w 109"/>
                <a:gd name="T99" fmla="*/ 94 h 94"/>
                <a:gd name="T100" fmla="*/ 79 w 109"/>
                <a:gd name="T101" fmla="*/ 94 h 94"/>
                <a:gd name="T102" fmla="*/ 80 w 109"/>
                <a:gd name="T103" fmla="*/ 93 h 94"/>
                <a:gd name="T104" fmla="*/ 86 w 109"/>
                <a:gd name="T105" fmla="*/ 56 h 94"/>
                <a:gd name="T106" fmla="*/ 109 w 109"/>
                <a:gd name="T107" fmla="*/ 43 h 94"/>
                <a:gd name="T108" fmla="*/ 109 w 109"/>
                <a:gd name="T109" fmla="*/ 42 h 94"/>
                <a:gd name="T110" fmla="*/ 109 w 109"/>
                <a:gd name="T111" fmla="*/ 41 h 94"/>
                <a:gd name="T112" fmla="*/ 36 w 109"/>
                <a:gd name="T113" fmla="*/ 11 h 94"/>
                <a:gd name="T114" fmla="*/ 3 w 109"/>
                <a:gd name="T115" fmla="*/ 0 h 94"/>
                <a:gd name="T116" fmla="*/ 2 w 109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" h="94">
                  <a:moveTo>
                    <a:pt x="77" y="90"/>
                  </a:moveTo>
                  <a:cubicBezTo>
                    <a:pt x="71" y="84"/>
                    <a:pt x="66" y="79"/>
                    <a:pt x="60" y="73"/>
                  </a:cubicBezTo>
                  <a:cubicBezTo>
                    <a:pt x="61" y="72"/>
                    <a:pt x="62" y="71"/>
                    <a:pt x="63" y="70"/>
                  </a:cubicBezTo>
                  <a:cubicBezTo>
                    <a:pt x="66" y="67"/>
                    <a:pt x="69" y="65"/>
                    <a:pt x="72" y="64"/>
                  </a:cubicBezTo>
                  <a:cubicBezTo>
                    <a:pt x="74" y="70"/>
                    <a:pt x="75" y="78"/>
                    <a:pt x="77" y="90"/>
                  </a:cubicBezTo>
                  <a:moveTo>
                    <a:pt x="79" y="84"/>
                  </a:moveTo>
                  <a:cubicBezTo>
                    <a:pt x="77" y="75"/>
                    <a:pt x="76" y="68"/>
                    <a:pt x="75" y="63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1"/>
                    <a:pt x="75" y="61"/>
                  </a:cubicBezTo>
                  <a:cubicBezTo>
                    <a:pt x="53" y="42"/>
                    <a:pt x="39" y="29"/>
                    <a:pt x="19" y="13"/>
                  </a:cubicBezTo>
                  <a:cubicBezTo>
                    <a:pt x="30" y="21"/>
                    <a:pt x="39" y="28"/>
                    <a:pt x="55" y="37"/>
                  </a:cubicBezTo>
                  <a:cubicBezTo>
                    <a:pt x="64" y="43"/>
                    <a:pt x="75" y="49"/>
                    <a:pt x="83" y="56"/>
                  </a:cubicBezTo>
                  <a:cubicBezTo>
                    <a:pt x="82" y="65"/>
                    <a:pt x="80" y="75"/>
                    <a:pt x="79" y="84"/>
                  </a:cubicBezTo>
                  <a:moveTo>
                    <a:pt x="43" y="81"/>
                  </a:moveTo>
                  <a:cubicBezTo>
                    <a:pt x="41" y="78"/>
                    <a:pt x="37" y="71"/>
                    <a:pt x="33" y="64"/>
                  </a:cubicBezTo>
                  <a:cubicBezTo>
                    <a:pt x="27" y="52"/>
                    <a:pt x="19" y="37"/>
                    <a:pt x="13" y="24"/>
                  </a:cubicBezTo>
                  <a:cubicBezTo>
                    <a:pt x="10" y="18"/>
                    <a:pt x="7" y="13"/>
                    <a:pt x="5" y="9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30" y="24"/>
                    <a:pt x="46" y="39"/>
                    <a:pt x="71" y="61"/>
                  </a:cubicBezTo>
                  <a:cubicBezTo>
                    <a:pt x="66" y="63"/>
                    <a:pt x="61" y="67"/>
                    <a:pt x="57" y="72"/>
                  </a:cubicBezTo>
                  <a:cubicBezTo>
                    <a:pt x="55" y="74"/>
                    <a:pt x="53" y="76"/>
                    <a:pt x="50" y="78"/>
                  </a:cubicBezTo>
                  <a:cubicBezTo>
                    <a:pt x="48" y="80"/>
                    <a:pt x="46" y="81"/>
                    <a:pt x="43" y="81"/>
                  </a:cubicBezTo>
                  <a:moveTo>
                    <a:pt x="85" y="54"/>
                  </a:moveTo>
                  <a:cubicBezTo>
                    <a:pt x="76" y="47"/>
                    <a:pt x="66" y="40"/>
                    <a:pt x="56" y="35"/>
                  </a:cubicBezTo>
                  <a:cubicBezTo>
                    <a:pt x="36" y="23"/>
                    <a:pt x="27" y="14"/>
                    <a:pt x="10" y="4"/>
                  </a:cubicBezTo>
                  <a:cubicBezTo>
                    <a:pt x="20" y="7"/>
                    <a:pt x="23" y="8"/>
                    <a:pt x="35" y="13"/>
                  </a:cubicBezTo>
                  <a:cubicBezTo>
                    <a:pt x="59" y="23"/>
                    <a:pt x="84" y="33"/>
                    <a:pt x="105" y="42"/>
                  </a:cubicBezTo>
                  <a:cubicBezTo>
                    <a:pt x="98" y="46"/>
                    <a:pt x="92" y="49"/>
                    <a:pt x="85" y="54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" y="9"/>
                    <a:pt x="11" y="26"/>
                    <a:pt x="19" y="43"/>
                  </a:cubicBezTo>
                  <a:cubicBezTo>
                    <a:pt x="28" y="60"/>
                    <a:pt x="37" y="77"/>
                    <a:pt x="42" y="83"/>
                  </a:cubicBezTo>
                  <a:cubicBezTo>
                    <a:pt x="42" y="84"/>
                    <a:pt x="42" y="84"/>
                    <a:pt x="43" y="84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6" y="84"/>
                    <a:pt x="49" y="82"/>
                    <a:pt x="52" y="80"/>
                  </a:cubicBezTo>
                  <a:cubicBezTo>
                    <a:pt x="54" y="79"/>
                    <a:pt x="56" y="77"/>
                    <a:pt x="58" y="75"/>
                  </a:cubicBezTo>
                  <a:cubicBezTo>
                    <a:pt x="64" y="81"/>
                    <a:pt x="69" y="86"/>
                    <a:pt x="77" y="94"/>
                  </a:cubicBezTo>
                  <a:cubicBezTo>
                    <a:pt x="77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4"/>
                    <a:pt x="80" y="94"/>
                    <a:pt x="80" y="93"/>
                  </a:cubicBezTo>
                  <a:cubicBezTo>
                    <a:pt x="82" y="81"/>
                    <a:pt x="84" y="69"/>
                    <a:pt x="86" y="56"/>
                  </a:cubicBezTo>
                  <a:cubicBezTo>
                    <a:pt x="94" y="50"/>
                    <a:pt x="100" y="48"/>
                    <a:pt x="109" y="43"/>
                  </a:cubicBezTo>
                  <a:cubicBezTo>
                    <a:pt x="109" y="43"/>
                    <a:pt x="109" y="43"/>
                    <a:pt x="109" y="42"/>
                  </a:cubicBezTo>
                  <a:cubicBezTo>
                    <a:pt x="109" y="42"/>
                    <a:pt x="109" y="41"/>
                    <a:pt x="109" y="41"/>
                  </a:cubicBezTo>
                  <a:cubicBezTo>
                    <a:pt x="87" y="32"/>
                    <a:pt x="61" y="21"/>
                    <a:pt x="36" y="11"/>
                  </a:cubicBezTo>
                  <a:cubicBezTo>
                    <a:pt x="21" y="5"/>
                    <a:pt x="20" y="4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6" name="Freeform 790"/>
            <p:cNvSpPr>
              <a:spLocks noEditPoints="1"/>
            </p:cNvSpPr>
            <p:nvPr/>
          </p:nvSpPr>
          <p:spPr bwMode="auto">
            <a:xfrm>
              <a:off x="3080" y="733"/>
              <a:ext cx="263" cy="225"/>
            </a:xfrm>
            <a:custGeom>
              <a:avLst/>
              <a:gdLst>
                <a:gd name="T0" fmla="*/ 78 w 111"/>
                <a:gd name="T1" fmla="*/ 89 h 95"/>
                <a:gd name="T2" fmla="*/ 62 w 111"/>
                <a:gd name="T3" fmla="*/ 74 h 95"/>
                <a:gd name="T4" fmla="*/ 64 w 111"/>
                <a:gd name="T5" fmla="*/ 71 h 95"/>
                <a:gd name="T6" fmla="*/ 73 w 111"/>
                <a:gd name="T7" fmla="*/ 65 h 95"/>
                <a:gd name="T8" fmla="*/ 78 w 111"/>
                <a:gd name="T9" fmla="*/ 89 h 95"/>
                <a:gd name="T10" fmla="*/ 80 w 111"/>
                <a:gd name="T11" fmla="*/ 82 h 95"/>
                <a:gd name="T12" fmla="*/ 76 w 111"/>
                <a:gd name="T13" fmla="*/ 64 h 95"/>
                <a:gd name="T14" fmla="*/ 77 w 111"/>
                <a:gd name="T15" fmla="*/ 63 h 95"/>
                <a:gd name="T16" fmla="*/ 76 w 111"/>
                <a:gd name="T17" fmla="*/ 61 h 95"/>
                <a:gd name="T18" fmla="*/ 31 w 111"/>
                <a:gd name="T19" fmla="*/ 22 h 95"/>
                <a:gd name="T20" fmla="*/ 56 w 111"/>
                <a:gd name="T21" fmla="*/ 38 h 95"/>
                <a:gd name="T22" fmla="*/ 84 w 111"/>
                <a:gd name="T23" fmla="*/ 57 h 95"/>
                <a:gd name="T24" fmla="*/ 80 w 111"/>
                <a:gd name="T25" fmla="*/ 82 h 95"/>
                <a:gd name="T26" fmla="*/ 45 w 111"/>
                <a:gd name="T27" fmla="*/ 81 h 95"/>
                <a:gd name="T28" fmla="*/ 35 w 111"/>
                <a:gd name="T29" fmla="*/ 64 h 95"/>
                <a:gd name="T30" fmla="*/ 14 w 111"/>
                <a:gd name="T31" fmla="*/ 25 h 95"/>
                <a:gd name="T32" fmla="*/ 7 w 111"/>
                <a:gd name="T33" fmla="*/ 9 h 95"/>
                <a:gd name="T34" fmla="*/ 6 w 111"/>
                <a:gd name="T35" fmla="*/ 7 h 95"/>
                <a:gd name="T36" fmla="*/ 71 w 111"/>
                <a:gd name="T37" fmla="*/ 62 h 95"/>
                <a:gd name="T38" fmla="*/ 66 w 111"/>
                <a:gd name="T39" fmla="*/ 65 h 95"/>
                <a:gd name="T40" fmla="*/ 55 w 111"/>
                <a:gd name="T41" fmla="*/ 75 h 95"/>
                <a:gd name="T42" fmla="*/ 45 w 111"/>
                <a:gd name="T43" fmla="*/ 81 h 95"/>
                <a:gd name="T44" fmla="*/ 86 w 111"/>
                <a:gd name="T45" fmla="*/ 54 h 95"/>
                <a:gd name="T46" fmla="*/ 58 w 111"/>
                <a:gd name="T47" fmla="*/ 35 h 95"/>
                <a:gd name="T48" fmla="*/ 31 w 111"/>
                <a:gd name="T49" fmla="*/ 17 h 95"/>
                <a:gd name="T50" fmla="*/ 14 w 111"/>
                <a:gd name="T51" fmla="*/ 6 h 95"/>
                <a:gd name="T52" fmla="*/ 20 w 111"/>
                <a:gd name="T53" fmla="*/ 8 h 95"/>
                <a:gd name="T54" fmla="*/ 36 w 111"/>
                <a:gd name="T55" fmla="*/ 14 h 95"/>
                <a:gd name="T56" fmla="*/ 105 w 111"/>
                <a:gd name="T57" fmla="*/ 43 h 95"/>
                <a:gd name="T58" fmla="*/ 86 w 111"/>
                <a:gd name="T59" fmla="*/ 54 h 95"/>
                <a:gd name="T60" fmla="*/ 4 w 111"/>
                <a:gd name="T61" fmla="*/ 0 h 95"/>
                <a:gd name="T62" fmla="*/ 2 w 111"/>
                <a:gd name="T63" fmla="*/ 1 h 95"/>
                <a:gd name="T64" fmla="*/ 1 w 111"/>
                <a:gd name="T65" fmla="*/ 1 h 95"/>
                <a:gd name="T66" fmla="*/ 1 w 111"/>
                <a:gd name="T67" fmla="*/ 1 h 95"/>
                <a:gd name="T68" fmla="*/ 1 w 111"/>
                <a:gd name="T69" fmla="*/ 1 h 95"/>
                <a:gd name="T70" fmla="*/ 1 w 111"/>
                <a:gd name="T71" fmla="*/ 1 h 95"/>
                <a:gd name="T72" fmla="*/ 1 w 111"/>
                <a:gd name="T73" fmla="*/ 1 h 95"/>
                <a:gd name="T74" fmla="*/ 0 w 111"/>
                <a:gd name="T75" fmla="*/ 2 h 95"/>
                <a:gd name="T76" fmla="*/ 0 w 111"/>
                <a:gd name="T77" fmla="*/ 3 h 95"/>
                <a:gd name="T78" fmla="*/ 0 w 111"/>
                <a:gd name="T79" fmla="*/ 3 h 95"/>
                <a:gd name="T80" fmla="*/ 1 w 111"/>
                <a:gd name="T81" fmla="*/ 5 h 95"/>
                <a:gd name="T82" fmla="*/ 20 w 111"/>
                <a:gd name="T83" fmla="*/ 44 h 95"/>
                <a:gd name="T84" fmla="*/ 33 w 111"/>
                <a:gd name="T85" fmla="*/ 68 h 95"/>
                <a:gd name="T86" fmla="*/ 42 w 111"/>
                <a:gd name="T87" fmla="*/ 84 h 95"/>
                <a:gd name="T88" fmla="*/ 44 w 111"/>
                <a:gd name="T89" fmla="*/ 85 h 95"/>
                <a:gd name="T90" fmla="*/ 44 w 111"/>
                <a:gd name="T91" fmla="*/ 85 h 95"/>
                <a:gd name="T92" fmla="*/ 53 w 111"/>
                <a:gd name="T93" fmla="*/ 81 h 95"/>
                <a:gd name="T94" fmla="*/ 59 w 111"/>
                <a:gd name="T95" fmla="*/ 76 h 95"/>
                <a:gd name="T96" fmla="*/ 78 w 111"/>
                <a:gd name="T97" fmla="*/ 94 h 95"/>
                <a:gd name="T98" fmla="*/ 79 w 111"/>
                <a:gd name="T99" fmla="*/ 95 h 95"/>
                <a:gd name="T100" fmla="*/ 80 w 111"/>
                <a:gd name="T101" fmla="*/ 95 h 95"/>
                <a:gd name="T102" fmla="*/ 80 w 111"/>
                <a:gd name="T103" fmla="*/ 95 h 95"/>
                <a:gd name="T104" fmla="*/ 82 w 111"/>
                <a:gd name="T105" fmla="*/ 94 h 95"/>
                <a:gd name="T106" fmla="*/ 88 w 111"/>
                <a:gd name="T107" fmla="*/ 57 h 95"/>
                <a:gd name="T108" fmla="*/ 110 w 111"/>
                <a:gd name="T109" fmla="*/ 44 h 95"/>
                <a:gd name="T110" fmla="*/ 111 w 111"/>
                <a:gd name="T111" fmla="*/ 43 h 95"/>
                <a:gd name="T112" fmla="*/ 110 w 111"/>
                <a:gd name="T113" fmla="*/ 41 h 95"/>
                <a:gd name="T114" fmla="*/ 37 w 111"/>
                <a:gd name="T115" fmla="*/ 11 h 95"/>
                <a:gd name="T116" fmla="*/ 22 w 111"/>
                <a:gd name="T117" fmla="*/ 5 h 95"/>
                <a:gd name="T118" fmla="*/ 4 w 111"/>
                <a:gd name="T119" fmla="*/ 0 h 95"/>
                <a:gd name="T120" fmla="*/ 4 w 111"/>
                <a:gd name="T1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95">
                  <a:moveTo>
                    <a:pt x="78" y="89"/>
                  </a:moveTo>
                  <a:cubicBezTo>
                    <a:pt x="72" y="84"/>
                    <a:pt x="67" y="79"/>
                    <a:pt x="62" y="74"/>
                  </a:cubicBezTo>
                  <a:cubicBezTo>
                    <a:pt x="62" y="73"/>
                    <a:pt x="63" y="72"/>
                    <a:pt x="64" y="71"/>
                  </a:cubicBezTo>
                  <a:cubicBezTo>
                    <a:pt x="67" y="68"/>
                    <a:pt x="70" y="66"/>
                    <a:pt x="73" y="65"/>
                  </a:cubicBezTo>
                  <a:cubicBezTo>
                    <a:pt x="74" y="71"/>
                    <a:pt x="76" y="78"/>
                    <a:pt x="78" y="89"/>
                  </a:cubicBezTo>
                  <a:moveTo>
                    <a:pt x="80" y="82"/>
                  </a:moveTo>
                  <a:cubicBezTo>
                    <a:pt x="79" y="74"/>
                    <a:pt x="78" y="69"/>
                    <a:pt x="76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2"/>
                    <a:pt x="77" y="61"/>
                    <a:pt x="76" y="61"/>
                  </a:cubicBezTo>
                  <a:cubicBezTo>
                    <a:pt x="59" y="46"/>
                    <a:pt x="46" y="34"/>
                    <a:pt x="31" y="22"/>
                  </a:cubicBezTo>
                  <a:cubicBezTo>
                    <a:pt x="38" y="27"/>
                    <a:pt x="46" y="32"/>
                    <a:pt x="56" y="38"/>
                  </a:cubicBezTo>
                  <a:cubicBezTo>
                    <a:pt x="65" y="44"/>
                    <a:pt x="76" y="50"/>
                    <a:pt x="84" y="57"/>
                  </a:cubicBezTo>
                  <a:cubicBezTo>
                    <a:pt x="83" y="65"/>
                    <a:pt x="81" y="74"/>
                    <a:pt x="80" y="82"/>
                  </a:cubicBezTo>
                  <a:moveTo>
                    <a:pt x="45" y="81"/>
                  </a:moveTo>
                  <a:cubicBezTo>
                    <a:pt x="42" y="78"/>
                    <a:pt x="39" y="72"/>
                    <a:pt x="35" y="64"/>
                  </a:cubicBezTo>
                  <a:cubicBezTo>
                    <a:pt x="28" y="52"/>
                    <a:pt x="21" y="37"/>
                    <a:pt x="14" y="25"/>
                  </a:cubicBezTo>
                  <a:cubicBezTo>
                    <a:pt x="11" y="18"/>
                    <a:pt x="9" y="13"/>
                    <a:pt x="7" y="9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31" y="25"/>
                    <a:pt x="47" y="40"/>
                    <a:pt x="71" y="62"/>
                  </a:cubicBezTo>
                  <a:cubicBezTo>
                    <a:pt x="69" y="62"/>
                    <a:pt x="67" y="63"/>
                    <a:pt x="66" y="65"/>
                  </a:cubicBezTo>
                  <a:cubicBezTo>
                    <a:pt x="62" y="68"/>
                    <a:pt x="58" y="72"/>
                    <a:pt x="55" y="75"/>
                  </a:cubicBezTo>
                  <a:cubicBezTo>
                    <a:pt x="51" y="79"/>
                    <a:pt x="48" y="81"/>
                    <a:pt x="45" y="81"/>
                  </a:cubicBezTo>
                  <a:moveTo>
                    <a:pt x="86" y="54"/>
                  </a:moveTo>
                  <a:cubicBezTo>
                    <a:pt x="77" y="47"/>
                    <a:pt x="67" y="40"/>
                    <a:pt x="58" y="35"/>
                  </a:cubicBezTo>
                  <a:cubicBezTo>
                    <a:pt x="46" y="28"/>
                    <a:pt x="38" y="22"/>
                    <a:pt x="31" y="17"/>
                  </a:cubicBezTo>
                  <a:cubicBezTo>
                    <a:pt x="25" y="13"/>
                    <a:pt x="20" y="10"/>
                    <a:pt x="14" y="6"/>
                  </a:cubicBezTo>
                  <a:cubicBezTo>
                    <a:pt x="17" y="7"/>
                    <a:pt x="19" y="7"/>
                    <a:pt x="20" y="8"/>
                  </a:cubicBezTo>
                  <a:cubicBezTo>
                    <a:pt x="24" y="10"/>
                    <a:pt x="29" y="11"/>
                    <a:pt x="36" y="14"/>
                  </a:cubicBezTo>
                  <a:cubicBezTo>
                    <a:pt x="59" y="23"/>
                    <a:pt x="84" y="34"/>
                    <a:pt x="105" y="43"/>
                  </a:cubicBezTo>
                  <a:cubicBezTo>
                    <a:pt x="98" y="46"/>
                    <a:pt x="93" y="49"/>
                    <a:pt x="86" y="54"/>
                  </a:cubicBezTo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3" y="10"/>
                    <a:pt x="11" y="27"/>
                    <a:pt x="20" y="44"/>
                  </a:cubicBezTo>
                  <a:cubicBezTo>
                    <a:pt x="24" y="52"/>
                    <a:pt x="29" y="61"/>
                    <a:pt x="33" y="68"/>
                  </a:cubicBezTo>
                  <a:cubicBezTo>
                    <a:pt x="37" y="75"/>
                    <a:pt x="40" y="81"/>
                    <a:pt x="42" y="84"/>
                  </a:cubicBezTo>
                  <a:cubicBezTo>
                    <a:pt x="43" y="85"/>
                    <a:pt x="43" y="85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7" y="85"/>
                    <a:pt x="51" y="83"/>
                    <a:pt x="53" y="81"/>
                  </a:cubicBezTo>
                  <a:cubicBezTo>
                    <a:pt x="55" y="80"/>
                    <a:pt x="57" y="78"/>
                    <a:pt x="59" y="76"/>
                  </a:cubicBezTo>
                  <a:cubicBezTo>
                    <a:pt x="65" y="82"/>
                    <a:pt x="70" y="87"/>
                    <a:pt x="78" y="94"/>
                  </a:cubicBezTo>
                  <a:cubicBezTo>
                    <a:pt x="78" y="95"/>
                    <a:pt x="79" y="95"/>
                    <a:pt x="79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1" y="95"/>
                    <a:pt x="82" y="95"/>
                    <a:pt x="82" y="94"/>
                  </a:cubicBezTo>
                  <a:cubicBezTo>
                    <a:pt x="84" y="82"/>
                    <a:pt x="86" y="69"/>
                    <a:pt x="88" y="57"/>
                  </a:cubicBezTo>
                  <a:cubicBezTo>
                    <a:pt x="95" y="51"/>
                    <a:pt x="101" y="49"/>
                    <a:pt x="110" y="44"/>
                  </a:cubicBezTo>
                  <a:cubicBezTo>
                    <a:pt x="111" y="44"/>
                    <a:pt x="111" y="44"/>
                    <a:pt x="111" y="43"/>
                  </a:cubicBezTo>
                  <a:cubicBezTo>
                    <a:pt x="111" y="42"/>
                    <a:pt x="111" y="41"/>
                    <a:pt x="110" y="41"/>
                  </a:cubicBezTo>
                  <a:cubicBezTo>
                    <a:pt x="89" y="32"/>
                    <a:pt x="62" y="21"/>
                    <a:pt x="37" y="11"/>
                  </a:cubicBezTo>
                  <a:cubicBezTo>
                    <a:pt x="30" y="8"/>
                    <a:pt x="26" y="6"/>
                    <a:pt x="22" y="5"/>
                  </a:cubicBezTo>
                  <a:cubicBezTo>
                    <a:pt x="17" y="3"/>
                    <a:pt x="13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7" name="Freeform 791"/>
            <p:cNvSpPr>
              <a:spLocks noEditPoints="1"/>
            </p:cNvSpPr>
            <p:nvPr/>
          </p:nvSpPr>
          <p:spPr bwMode="auto">
            <a:xfrm>
              <a:off x="3454" y="3395"/>
              <a:ext cx="362" cy="344"/>
            </a:xfrm>
            <a:custGeom>
              <a:avLst/>
              <a:gdLst>
                <a:gd name="T0" fmla="*/ 43 w 153"/>
                <a:gd name="T1" fmla="*/ 141 h 145"/>
                <a:gd name="T2" fmla="*/ 13 w 153"/>
                <a:gd name="T3" fmla="*/ 127 h 145"/>
                <a:gd name="T4" fmla="*/ 85 w 153"/>
                <a:gd name="T5" fmla="*/ 135 h 145"/>
                <a:gd name="T6" fmla="*/ 93 w 153"/>
                <a:gd name="T7" fmla="*/ 134 h 145"/>
                <a:gd name="T8" fmla="*/ 101 w 153"/>
                <a:gd name="T9" fmla="*/ 114 h 145"/>
                <a:gd name="T10" fmla="*/ 106 w 153"/>
                <a:gd name="T11" fmla="*/ 74 h 145"/>
                <a:gd name="T12" fmla="*/ 108 w 153"/>
                <a:gd name="T13" fmla="*/ 53 h 145"/>
                <a:gd name="T14" fmla="*/ 126 w 153"/>
                <a:gd name="T15" fmla="*/ 42 h 145"/>
                <a:gd name="T16" fmla="*/ 137 w 153"/>
                <a:gd name="T17" fmla="*/ 49 h 145"/>
                <a:gd name="T18" fmla="*/ 118 w 153"/>
                <a:gd name="T19" fmla="*/ 78 h 145"/>
                <a:gd name="T20" fmla="*/ 107 w 153"/>
                <a:gd name="T21" fmla="*/ 41 h 145"/>
                <a:gd name="T22" fmla="*/ 124 w 153"/>
                <a:gd name="T23" fmla="*/ 29 h 145"/>
                <a:gd name="T24" fmla="*/ 137 w 153"/>
                <a:gd name="T25" fmla="*/ 32 h 145"/>
                <a:gd name="T26" fmla="*/ 140 w 153"/>
                <a:gd name="T27" fmla="*/ 83 h 145"/>
                <a:gd name="T28" fmla="*/ 106 w 153"/>
                <a:gd name="T29" fmla="*/ 89 h 145"/>
                <a:gd name="T30" fmla="*/ 118 w 153"/>
                <a:gd name="T31" fmla="*/ 82 h 145"/>
                <a:gd name="T32" fmla="*/ 140 w 153"/>
                <a:gd name="T33" fmla="*/ 47 h 145"/>
                <a:gd name="T34" fmla="*/ 126 w 153"/>
                <a:gd name="T35" fmla="*/ 39 h 145"/>
                <a:gd name="T36" fmla="*/ 126 w 153"/>
                <a:gd name="T37" fmla="*/ 39 h 145"/>
                <a:gd name="T38" fmla="*/ 125 w 153"/>
                <a:gd name="T39" fmla="*/ 39 h 145"/>
                <a:gd name="T40" fmla="*/ 107 w 153"/>
                <a:gd name="T41" fmla="*/ 48 h 145"/>
                <a:gd name="T42" fmla="*/ 86 w 153"/>
                <a:gd name="T43" fmla="*/ 45 h 145"/>
                <a:gd name="T44" fmla="*/ 104 w 153"/>
                <a:gd name="T45" fmla="*/ 28 h 145"/>
                <a:gd name="T46" fmla="*/ 86 w 153"/>
                <a:gd name="T47" fmla="*/ 56 h 145"/>
                <a:gd name="T48" fmla="*/ 90 w 153"/>
                <a:gd name="T49" fmla="*/ 52 h 145"/>
                <a:gd name="T50" fmla="*/ 102 w 153"/>
                <a:gd name="T51" fmla="*/ 60 h 145"/>
                <a:gd name="T52" fmla="*/ 89 w 153"/>
                <a:gd name="T53" fmla="*/ 80 h 145"/>
                <a:gd name="T54" fmla="*/ 102 w 153"/>
                <a:gd name="T55" fmla="*/ 74 h 145"/>
                <a:gd name="T56" fmla="*/ 87 w 153"/>
                <a:gd name="T57" fmla="*/ 92 h 145"/>
                <a:gd name="T58" fmla="*/ 88 w 153"/>
                <a:gd name="T59" fmla="*/ 93 h 145"/>
                <a:gd name="T60" fmla="*/ 99 w 153"/>
                <a:gd name="T61" fmla="*/ 113 h 145"/>
                <a:gd name="T62" fmla="*/ 84 w 153"/>
                <a:gd name="T63" fmla="*/ 131 h 145"/>
                <a:gd name="T64" fmla="*/ 51 w 153"/>
                <a:gd name="T65" fmla="*/ 136 h 145"/>
                <a:gd name="T66" fmla="*/ 6 w 153"/>
                <a:gd name="T67" fmla="*/ 29 h 145"/>
                <a:gd name="T68" fmla="*/ 81 w 153"/>
                <a:gd name="T69" fmla="*/ 36 h 145"/>
                <a:gd name="T70" fmla="*/ 85 w 153"/>
                <a:gd name="T71" fmla="*/ 43 h 145"/>
                <a:gd name="T72" fmla="*/ 15 w 153"/>
                <a:gd name="T73" fmla="*/ 29 h 145"/>
                <a:gd name="T74" fmla="*/ 5 w 153"/>
                <a:gd name="T75" fmla="*/ 22 h 145"/>
                <a:gd name="T76" fmla="*/ 33 w 153"/>
                <a:gd name="T77" fmla="*/ 6 h 145"/>
                <a:gd name="T78" fmla="*/ 91 w 153"/>
                <a:gd name="T79" fmla="*/ 7 h 145"/>
                <a:gd name="T80" fmla="*/ 104 w 153"/>
                <a:gd name="T81" fmla="*/ 20 h 145"/>
                <a:gd name="T82" fmla="*/ 58 w 153"/>
                <a:gd name="T83" fmla="*/ 17 h 145"/>
                <a:gd name="T84" fmla="*/ 57 w 153"/>
                <a:gd name="T85" fmla="*/ 0 h 145"/>
                <a:gd name="T86" fmla="*/ 5 w 153"/>
                <a:gd name="T87" fmla="*/ 15 h 145"/>
                <a:gd name="T88" fmla="*/ 0 w 153"/>
                <a:gd name="T89" fmla="*/ 23 h 145"/>
                <a:gd name="T90" fmla="*/ 10 w 153"/>
                <a:gd name="T91" fmla="*/ 124 h 145"/>
                <a:gd name="T92" fmla="*/ 10 w 153"/>
                <a:gd name="T93" fmla="*/ 131 h 145"/>
                <a:gd name="T94" fmla="*/ 11 w 153"/>
                <a:gd name="T95" fmla="*/ 133 h 145"/>
                <a:gd name="T96" fmla="*/ 43 w 153"/>
                <a:gd name="T97" fmla="*/ 144 h 145"/>
                <a:gd name="T98" fmla="*/ 95 w 153"/>
                <a:gd name="T99" fmla="*/ 137 h 145"/>
                <a:gd name="T100" fmla="*/ 98 w 153"/>
                <a:gd name="T101" fmla="*/ 132 h 145"/>
                <a:gd name="T102" fmla="*/ 104 w 153"/>
                <a:gd name="T103" fmla="*/ 123 h 145"/>
                <a:gd name="T104" fmla="*/ 104 w 153"/>
                <a:gd name="T105" fmla="*/ 122 h 145"/>
                <a:gd name="T106" fmla="*/ 119 w 153"/>
                <a:gd name="T107" fmla="*/ 96 h 145"/>
                <a:gd name="T108" fmla="*/ 138 w 153"/>
                <a:gd name="T109" fmla="*/ 28 h 145"/>
                <a:gd name="T110" fmla="*/ 113 w 153"/>
                <a:gd name="T111" fmla="*/ 28 h 145"/>
                <a:gd name="T112" fmla="*/ 107 w 153"/>
                <a:gd name="T113" fmla="*/ 32 h 145"/>
                <a:gd name="T114" fmla="*/ 108 w 153"/>
                <a:gd name="T115" fmla="*/ 19 h 145"/>
                <a:gd name="T116" fmla="*/ 79 w 153"/>
                <a:gd name="T117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" h="145">
                  <a:moveTo>
                    <a:pt x="57" y="141"/>
                  </a:moveTo>
                  <a:cubicBezTo>
                    <a:pt x="57" y="141"/>
                    <a:pt x="57" y="141"/>
                    <a:pt x="57" y="141"/>
                  </a:cubicBezTo>
                  <a:cubicBezTo>
                    <a:pt x="53" y="141"/>
                    <a:pt x="48" y="141"/>
                    <a:pt x="43" y="141"/>
                  </a:cubicBezTo>
                  <a:cubicBezTo>
                    <a:pt x="38" y="140"/>
                    <a:pt x="31" y="139"/>
                    <a:pt x="25" y="137"/>
                  </a:cubicBezTo>
                  <a:cubicBezTo>
                    <a:pt x="20" y="135"/>
                    <a:pt x="16" y="132"/>
                    <a:pt x="14" y="130"/>
                  </a:cubicBezTo>
                  <a:cubicBezTo>
                    <a:pt x="13" y="129"/>
                    <a:pt x="13" y="128"/>
                    <a:pt x="13" y="127"/>
                  </a:cubicBezTo>
                  <a:cubicBezTo>
                    <a:pt x="20" y="133"/>
                    <a:pt x="32" y="138"/>
                    <a:pt x="51" y="139"/>
                  </a:cubicBezTo>
                  <a:cubicBezTo>
                    <a:pt x="53" y="140"/>
                    <a:pt x="55" y="140"/>
                    <a:pt x="56" y="140"/>
                  </a:cubicBezTo>
                  <a:cubicBezTo>
                    <a:pt x="67" y="140"/>
                    <a:pt x="77" y="138"/>
                    <a:pt x="85" y="135"/>
                  </a:cubicBezTo>
                  <a:cubicBezTo>
                    <a:pt x="89" y="133"/>
                    <a:pt x="92" y="132"/>
                    <a:pt x="95" y="130"/>
                  </a:cubicBezTo>
                  <a:cubicBezTo>
                    <a:pt x="95" y="131"/>
                    <a:pt x="95" y="131"/>
                    <a:pt x="95" y="132"/>
                  </a:cubicBezTo>
                  <a:cubicBezTo>
                    <a:pt x="94" y="132"/>
                    <a:pt x="94" y="133"/>
                    <a:pt x="93" y="134"/>
                  </a:cubicBezTo>
                  <a:cubicBezTo>
                    <a:pt x="88" y="137"/>
                    <a:pt x="76" y="141"/>
                    <a:pt x="57" y="141"/>
                  </a:cubicBezTo>
                  <a:moveTo>
                    <a:pt x="87" y="130"/>
                  </a:moveTo>
                  <a:cubicBezTo>
                    <a:pt x="91" y="125"/>
                    <a:pt x="96" y="119"/>
                    <a:pt x="101" y="114"/>
                  </a:cubicBezTo>
                  <a:cubicBezTo>
                    <a:pt x="101" y="117"/>
                    <a:pt x="100" y="119"/>
                    <a:pt x="100" y="121"/>
                  </a:cubicBezTo>
                  <a:cubicBezTo>
                    <a:pt x="97" y="125"/>
                    <a:pt x="93" y="128"/>
                    <a:pt x="87" y="130"/>
                  </a:cubicBezTo>
                  <a:moveTo>
                    <a:pt x="106" y="74"/>
                  </a:moveTo>
                  <a:cubicBezTo>
                    <a:pt x="106" y="68"/>
                    <a:pt x="106" y="62"/>
                    <a:pt x="106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8" y="54"/>
                    <a:pt x="108" y="53"/>
                  </a:cubicBezTo>
                  <a:cubicBezTo>
                    <a:pt x="109" y="50"/>
                    <a:pt x="111" y="48"/>
                    <a:pt x="114" y="46"/>
                  </a:cubicBezTo>
                  <a:cubicBezTo>
                    <a:pt x="117" y="44"/>
                    <a:pt x="121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8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7" y="49"/>
                  </a:cubicBezTo>
                  <a:cubicBezTo>
                    <a:pt x="138" y="52"/>
                    <a:pt x="139" y="54"/>
                    <a:pt x="139" y="57"/>
                  </a:cubicBezTo>
                  <a:cubicBezTo>
                    <a:pt x="139" y="63"/>
                    <a:pt x="136" y="68"/>
                    <a:pt x="133" y="72"/>
                  </a:cubicBezTo>
                  <a:cubicBezTo>
                    <a:pt x="129" y="76"/>
                    <a:pt x="124" y="78"/>
                    <a:pt x="118" y="78"/>
                  </a:cubicBezTo>
                  <a:cubicBezTo>
                    <a:pt x="114" y="78"/>
                    <a:pt x="110" y="77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moveTo>
                    <a:pt x="107" y="41"/>
                  </a:moveTo>
                  <a:cubicBezTo>
                    <a:pt x="109" y="36"/>
                    <a:pt x="111" y="33"/>
                    <a:pt x="115" y="31"/>
                  </a:cubicBezTo>
                  <a:cubicBezTo>
                    <a:pt x="118" y="29"/>
                    <a:pt x="121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0" y="29"/>
                    <a:pt x="133" y="30"/>
                    <a:pt x="137" y="32"/>
                  </a:cubicBezTo>
                  <a:cubicBezTo>
                    <a:pt x="140" y="33"/>
                    <a:pt x="143" y="36"/>
                    <a:pt x="145" y="40"/>
                  </a:cubicBezTo>
                  <a:cubicBezTo>
                    <a:pt x="148" y="47"/>
                    <a:pt x="150" y="53"/>
                    <a:pt x="150" y="58"/>
                  </a:cubicBezTo>
                  <a:cubicBezTo>
                    <a:pt x="150" y="68"/>
                    <a:pt x="146" y="77"/>
                    <a:pt x="140" y="83"/>
                  </a:cubicBezTo>
                  <a:cubicBezTo>
                    <a:pt x="135" y="89"/>
                    <a:pt x="127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5" y="92"/>
                    <a:pt x="110" y="91"/>
                    <a:pt x="106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86"/>
                    <a:pt x="105" y="82"/>
                    <a:pt x="105" y="78"/>
                  </a:cubicBezTo>
                  <a:cubicBezTo>
                    <a:pt x="110" y="81"/>
                    <a:pt x="114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31" y="82"/>
                    <a:pt x="142" y="71"/>
                    <a:pt x="142" y="57"/>
                  </a:cubicBezTo>
                  <a:cubicBezTo>
                    <a:pt x="142" y="54"/>
                    <a:pt x="142" y="50"/>
                    <a:pt x="140" y="47"/>
                  </a:cubicBezTo>
                  <a:cubicBezTo>
                    <a:pt x="139" y="44"/>
                    <a:pt x="137" y="42"/>
                    <a:pt x="134" y="41"/>
                  </a:cubicBezTo>
                  <a:cubicBezTo>
                    <a:pt x="132" y="40"/>
                    <a:pt x="129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5" y="39"/>
                    <a:pt x="125" y="3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8" y="39"/>
                    <a:pt x="113" y="42"/>
                    <a:pt x="109" y="45"/>
                  </a:cubicBezTo>
                  <a:cubicBezTo>
                    <a:pt x="108" y="46"/>
                    <a:pt x="107" y="47"/>
                    <a:pt x="107" y="48"/>
                  </a:cubicBezTo>
                  <a:cubicBezTo>
                    <a:pt x="107" y="46"/>
                    <a:pt x="107" y="43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moveTo>
                    <a:pt x="86" y="45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92" y="40"/>
                    <a:pt x="98" y="34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0"/>
                    <a:pt x="104" y="33"/>
                    <a:pt x="104" y="35"/>
                  </a:cubicBezTo>
                  <a:cubicBezTo>
                    <a:pt x="98" y="41"/>
                    <a:pt x="92" y="48"/>
                    <a:pt x="86" y="5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5"/>
                    <a:pt x="89" y="54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5" y="47"/>
                    <a:pt x="99" y="43"/>
                    <a:pt x="104" y="38"/>
                  </a:cubicBezTo>
                  <a:cubicBezTo>
                    <a:pt x="103" y="45"/>
                    <a:pt x="103" y="52"/>
                    <a:pt x="103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97" y="66"/>
                    <a:pt x="93" y="72"/>
                    <a:pt x="88" y="79"/>
                  </a:cubicBezTo>
                  <a:cubicBezTo>
                    <a:pt x="88" y="79"/>
                    <a:pt x="88" y="80"/>
                    <a:pt x="88" y="80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4" y="74"/>
                    <a:pt x="98" y="68"/>
                    <a:pt x="102" y="62"/>
                  </a:cubicBezTo>
                  <a:cubicBezTo>
                    <a:pt x="102" y="66"/>
                    <a:pt x="102" y="70"/>
                    <a:pt x="102" y="74"/>
                  </a:cubicBezTo>
                  <a:cubicBezTo>
                    <a:pt x="102" y="74"/>
                    <a:pt x="102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80"/>
                    <a:pt x="91" y="86"/>
                    <a:pt x="87" y="92"/>
                  </a:cubicBezTo>
                  <a:cubicBezTo>
                    <a:pt x="86" y="93"/>
                    <a:pt x="87" y="93"/>
                    <a:pt x="87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8" y="93"/>
                    <a:pt x="88" y="93"/>
                  </a:cubicBezTo>
                  <a:cubicBezTo>
                    <a:pt x="93" y="87"/>
                    <a:pt x="97" y="81"/>
                    <a:pt x="102" y="75"/>
                  </a:cubicBezTo>
                  <a:cubicBezTo>
                    <a:pt x="101" y="88"/>
                    <a:pt x="101" y="101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4" y="118"/>
                    <a:pt x="89" y="124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6" y="134"/>
                    <a:pt x="67" y="136"/>
                    <a:pt x="56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22" y="134"/>
                    <a:pt x="12" y="122"/>
                    <a:pt x="8" y="115"/>
                  </a:cubicBezTo>
                  <a:cubicBezTo>
                    <a:pt x="7" y="90"/>
                    <a:pt x="7" y="55"/>
                    <a:pt x="4" y="28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8" y="31"/>
                    <a:pt x="12" y="32"/>
                    <a:pt x="18" y="34"/>
                  </a:cubicBezTo>
                  <a:cubicBezTo>
                    <a:pt x="29" y="36"/>
                    <a:pt x="41" y="38"/>
                    <a:pt x="56" y="38"/>
                  </a:cubicBezTo>
                  <a:cubicBezTo>
                    <a:pt x="64" y="38"/>
                    <a:pt x="72" y="37"/>
                    <a:pt x="81" y="36"/>
                  </a:cubicBezTo>
                  <a:cubicBezTo>
                    <a:pt x="83" y="36"/>
                    <a:pt x="87" y="35"/>
                    <a:pt x="90" y="34"/>
                  </a:cubicBezTo>
                  <a:cubicBezTo>
                    <a:pt x="93" y="34"/>
                    <a:pt x="95" y="33"/>
                    <a:pt x="97" y="32"/>
                  </a:cubicBezTo>
                  <a:cubicBezTo>
                    <a:pt x="93" y="36"/>
                    <a:pt x="89" y="40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moveTo>
                    <a:pt x="15" y="29"/>
                  </a:moveTo>
                  <a:cubicBezTo>
                    <a:pt x="12" y="28"/>
                    <a:pt x="9" y="27"/>
                    <a:pt x="8" y="26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4" y="21"/>
                    <a:pt x="5" y="19"/>
                    <a:pt x="7" y="17"/>
                  </a:cubicBezTo>
                  <a:cubicBezTo>
                    <a:pt x="10" y="15"/>
                    <a:pt x="15" y="12"/>
                    <a:pt x="20" y="10"/>
                  </a:cubicBezTo>
                  <a:cubicBezTo>
                    <a:pt x="24" y="8"/>
                    <a:pt x="29" y="6"/>
                    <a:pt x="33" y="6"/>
                  </a:cubicBezTo>
                  <a:cubicBezTo>
                    <a:pt x="40" y="4"/>
                    <a:pt x="49" y="4"/>
                    <a:pt x="57" y="4"/>
                  </a:cubicBezTo>
                  <a:cubicBezTo>
                    <a:pt x="65" y="4"/>
                    <a:pt x="72" y="4"/>
                    <a:pt x="79" y="5"/>
                  </a:cubicBezTo>
                  <a:cubicBezTo>
                    <a:pt x="85" y="6"/>
                    <a:pt x="90" y="6"/>
                    <a:pt x="91" y="7"/>
                  </a:cubicBezTo>
                  <a:cubicBezTo>
                    <a:pt x="97" y="9"/>
                    <a:pt x="100" y="11"/>
                    <a:pt x="102" y="13"/>
                  </a:cubicBezTo>
                  <a:cubicBezTo>
                    <a:pt x="104" y="15"/>
                    <a:pt x="104" y="17"/>
                    <a:pt x="104" y="19"/>
                  </a:cubicBezTo>
                  <a:cubicBezTo>
                    <a:pt x="104" y="19"/>
                    <a:pt x="104" y="20"/>
                    <a:pt x="104" y="20"/>
                  </a:cubicBezTo>
                  <a:cubicBezTo>
                    <a:pt x="104" y="22"/>
                    <a:pt x="103" y="23"/>
                    <a:pt x="102" y="25"/>
                  </a:cubicBezTo>
                  <a:cubicBezTo>
                    <a:pt x="101" y="26"/>
                    <a:pt x="100" y="27"/>
                    <a:pt x="98" y="28"/>
                  </a:cubicBezTo>
                  <a:cubicBezTo>
                    <a:pt x="93" y="20"/>
                    <a:pt x="78" y="17"/>
                    <a:pt x="58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29" y="18"/>
                    <a:pt x="14" y="25"/>
                    <a:pt x="15" y="29"/>
                  </a:cubicBezTo>
                  <a:moveTo>
                    <a:pt x="57" y="0"/>
                  </a:moveTo>
                  <a:cubicBezTo>
                    <a:pt x="48" y="0"/>
                    <a:pt x="40" y="1"/>
                    <a:pt x="32" y="2"/>
                  </a:cubicBezTo>
                  <a:cubicBezTo>
                    <a:pt x="27" y="3"/>
                    <a:pt x="20" y="6"/>
                    <a:pt x="13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3" y="17"/>
                    <a:pt x="1" y="19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0"/>
                    <a:pt x="3" y="90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9"/>
                    <a:pt x="8" y="122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6"/>
                  </a:cubicBezTo>
                  <a:cubicBezTo>
                    <a:pt x="9" y="128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4" y="136"/>
                    <a:pt x="19" y="138"/>
                    <a:pt x="24" y="140"/>
                  </a:cubicBezTo>
                  <a:cubicBezTo>
                    <a:pt x="30" y="142"/>
                    <a:pt x="37" y="144"/>
                    <a:pt x="43" y="144"/>
                  </a:cubicBezTo>
                  <a:cubicBezTo>
                    <a:pt x="48" y="145"/>
                    <a:pt x="53" y="145"/>
                    <a:pt x="57" y="145"/>
                  </a:cubicBezTo>
                  <a:cubicBezTo>
                    <a:pt x="70" y="145"/>
                    <a:pt x="80" y="143"/>
                    <a:pt x="87" y="140"/>
                  </a:cubicBezTo>
                  <a:cubicBezTo>
                    <a:pt x="90" y="139"/>
                    <a:pt x="93" y="138"/>
                    <a:pt x="95" y="137"/>
                  </a:cubicBezTo>
                  <a:cubicBezTo>
                    <a:pt x="97" y="135"/>
                    <a:pt x="98" y="134"/>
                    <a:pt x="99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1"/>
                    <a:pt x="98" y="129"/>
                    <a:pt x="98" y="128"/>
                  </a:cubicBezTo>
                  <a:cubicBezTo>
                    <a:pt x="101" y="126"/>
                    <a:pt x="102" y="125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13"/>
                    <a:pt x="105" y="103"/>
                    <a:pt x="105" y="92"/>
                  </a:cubicBezTo>
                  <a:cubicBezTo>
                    <a:pt x="109" y="95"/>
                    <a:pt x="114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37" y="96"/>
                    <a:pt x="153" y="80"/>
                    <a:pt x="153" y="58"/>
                  </a:cubicBezTo>
                  <a:cubicBezTo>
                    <a:pt x="153" y="52"/>
                    <a:pt x="152" y="46"/>
                    <a:pt x="149" y="39"/>
                  </a:cubicBezTo>
                  <a:cubicBezTo>
                    <a:pt x="146" y="34"/>
                    <a:pt x="142" y="30"/>
                    <a:pt x="138" y="28"/>
                  </a:cubicBezTo>
                  <a:cubicBezTo>
                    <a:pt x="134" y="26"/>
                    <a:pt x="130" y="25"/>
                    <a:pt x="127" y="25"/>
                  </a:cubicBezTo>
                  <a:cubicBezTo>
                    <a:pt x="126" y="25"/>
                    <a:pt x="125" y="25"/>
                    <a:pt x="124" y="25"/>
                  </a:cubicBezTo>
                  <a:cubicBezTo>
                    <a:pt x="121" y="25"/>
                    <a:pt x="116" y="26"/>
                    <a:pt x="113" y="28"/>
                  </a:cubicBezTo>
                  <a:cubicBezTo>
                    <a:pt x="111" y="29"/>
                    <a:pt x="109" y="31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27"/>
                    <a:pt x="108" y="23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6"/>
                    <a:pt x="107" y="13"/>
                    <a:pt x="104" y="10"/>
                  </a:cubicBezTo>
                  <a:cubicBezTo>
                    <a:pt x="102" y="7"/>
                    <a:pt x="98" y="5"/>
                    <a:pt x="92" y="3"/>
                  </a:cubicBezTo>
                  <a:cubicBezTo>
                    <a:pt x="90" y="3"/>
                    <a:pt x="85" y="2"/>
                    <a:pt x="79" y="1"/>
                  </a:cubicBezTo>
                  <a:cubicBezTo>
                    <a:pt x="73" y="1"/>
                    <a:pt x="65" y="0"/>
                    <a:pt x="5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8" name="Freeform 792"/>
            <p:cNvSpPr/>
            <p:nvPr/>
          </p:nvSpPr>
          <p:spPr bwMode="auto">
            <a:xfrm flipH="1">
              <a:off x="3755" y="3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9" name="Freeform 793"/>
            <p:cNvSpPr/>
            <p:nvPr/>
          </p:nvSpPr>
          <p:spPr bwMode="auto">
            <a:xfrm flipH="1">
              <a:off x="3755" y="3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0" name="Rectangle 794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1" name="Rectangle 795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2" name="Rectangle 796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3" name="Freeform 797"/>
            <p:cNvSpPr/>
            <p:nvPr/>
          </p:nvSpPr>
          <p:spPr bwMode="auto">
            <a:xfrm flipH="1">
              <a:off x="3752" y="3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4" name="Freeform 798"/>
            <p:cNvSpPr/>
            <p:nvPr/>
          </p:nvSpPr>
          <p:spPr bwMode="auto">
            <a:xfrm>
              <a:off x="3662" y="3507"/>
              <a:ext cx="36" cy="45"/>
            </a:xfrm>
            <a:custGeom>
              <a:avLst/>
              <a:gdLst>
                <a:gd name="T0" fmla="*/ 14 w 15"/>
                <a:gd name="T1" fmla="*/ 0 h 19"/>
                <a:gd name="T2" fmla="*/ 13 w 15"/>
                <a:gd name="T3" fmla="*/ 0 h 19"/>
                <a:gd name="T4" fmla="*/ 1 w 15"/>
                <a:gd name="T5" fmla="*/ 17 h 19"/>
                <a:gd name="T6" fmla="*/ 1 w 15"/>
                <a:gd name="T7" fmla="*/ 19 h 19"/>
                <a:gd name="T8" fmla="*/ 1 w 15"/>
                <a:gd name="T9" fmla="*/ 19 h 19"/>
                <a:gd name="T10" fmla="*/ 2 w 15"/>
                <a:gd name="T11" fmla="*/ 18 h 19"/>
                <a:gd name="T12" fmla="*/ 15 w 15"/>
                <a:gd name="T13" fmla="*/ 1 h 19"/>
                <a:gd name="T14" fmla="*/ 14 w 15"/>
                <a:gd name="T15" fmla="*/ 0 h 19"/>
                <a:gd name="T16" fmla="*/ 14 w 15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6" y="13"/>
                    <a:pt x="10" y="7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6" name="Freeform 799"/>
            <p:cNvSpPr/>
            <p:nvPr/>
          </p:nvSpPr>
          <p:spPr bwMode="auto">
            <a:xfrm>
              <a:off x="3660" y="3608"/>
              <a:ext cx="31" cy="38"/>
            </a:xfrm>
            <a:custGeom>
              <a:avLst/>
              <a:gdLst>
                <a:gd name="T0" fmla="*/ 12 w 13"/>
                <a:gd name="T1" fmla="*/ 0 h 16"/>
                <a:gd name="T2" fmla="*/ 11 w 13"/>
                <a:gd name="T3" fmla="*/ 0 h 16"/>
                <a:gd name="T4" fmla="*/ 1 w 13"/>
                <a:gd name="T5" fmla="*/ 15 h 16"/>
                <a:gd name="T6" fmla="*/ 1 w 13"/>
                <a:gd name="T7" fmla="*/ 16 h 16"/>
                <a:gd name="T8" fmla="*/ 1 w 13"/>
                <a:gd name="T9" fmla="*/ 16 h 16"/>
                <a:gd name="T10" fmla="*/ 2 w 13"/>
                <a:gd name="T11" fmla="*/ 16 h 16"/>
                <a:gd name="T12" fmla="*/ 13 w 13"/>
                <a:gd name="T13" fmla="*/ 1 h 16"/>
                <a:gd name="T14" fmla="*/ 13 w 13"/>
                <a:gd name="T15" fmla="*/ 0 h 16"/>
                <a:gd name="T16" fmla="*/ 12 w 1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5"/>
                    <a:pt x="4" y="10"/>
                    <a:pt x="1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1"/>
                    <a:pt x="9" y="6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7" name="Freeform 800"/>
            <p:cNvSpPr/>
            <p:nvPr/>
          </p:nvSpPr>
          <p:spPr bwMode="auto">
            <a:xfrm>
              <a:off x="3658" y="3639"/>
              <a:ext cx="33" cy="40"/>
            </a:xfrm>
            <a:custGeom>
              <a:avLst/>
              <a:gdLst>
                <a:gd name="T0" fmla="*/ 13 w 14"/>
                <a:gd name="T1" fmla="*/ 0 h 17"/>
                <a:gd name="T2" fmla="*/ 13 w 14"/>
                <a:gd name="T3" fmla="*/ 0 h 17"/>
                <a:gd name="T4" fmla="*/ 0 w 14"/>
                <a:gd name="T5" fmla="*/ 15 h 17"/>
                <a:gd name="T6" fmla="*/ 0 w 14"/>
                <a:gd name="T7" fmla="*/ 16 h 17"/>
                <a:gd name="T8" fmla="*/ 1 w 14"/>
                <a:gd name="T9" fmla="*/ 17 h 17"/>
                <a:gd name="T10" fmla="*/ 1 w 14"/>
                <a:gd name="T11" fmla="*/ 16 h 17"/>
                <a:gd name="T12" fmla="*/ 14 w 14"/>
                <a:gd name="T13" fmla="*/ 1 h 17"/>
                <a:gd name="T14" fmla="*/ 14 w 14"/>
                <a:gd name="T15" fmla="*/ 0 h 17"/>
                <a:gd name="T16" fmla="*/ 13 w 1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5" y="11"/>
                    <a:pt x="10" y="6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8" name="Freeform 801"/>
            <p:cNvSpPr/>
            <p:nvPr/>
          </p:nvSpPr>
          <p:spPr bwMode="auto">
            <a:xfrm>
              <a:off x="3035" y="3485"/>
              <a:ext cx="391" cy="310"/>
            </a:xfrm>
            <a:custGeom>
              <a:avLst/>
              <a:gdLst>
                <a:gd name="T0" fmla="*/ 15 w 165"/>
                <a:gd name="T1" fmla="*/ 0 h 131"/>
                <a:gd name="T2" fmla="*/ 13 w 165"/>
                <a:gd name="T3" fmla="*/ 2 h 131"/>
                <a:gd name="T4" fmla="*/ 13 w 165"/>
                <a:gd name="T5" fmla="*/ 14 h 131"/>
                <a:gd name="T6" fmla="*/ 9 w 165"/>
                <a:gd name="T7" fmla="*/ 14 h 131"/>
                <a:gd name="T8" fmla="*/ 7 w 165"/>
                <a:gd name="T9" fmla="*/ 16 h 131"/>
                <a:gd name="T10" fmla="*/ 9 w 165"/>
                <a:gd name="T11" fmla="*/ 18 h 131"/>
                <a:gd name="T12" fmla="*/ 13 w 165"/>
                <a:gd name="T13" fmla="*/ 18 h 131"/>
                <a:gd name="T14" fmla="*/ 13 w 165"/>
                <a:gd name="T15" fmla="*/ 29 h 131"/>
                <a:gd name="T16" fmla="*/ 9 w 165"/>
                <a:gd name="T17" fmla="*/ 29 h 131"/>
                <a:gd name="T18" fmla="*/ 7 w 165"/>
                <a:gd name="T19" fmla="*/ 31 h 131"/>
                <a:gd name="T20" fmla="*/ 9 w 165"/>
                <a:gd name="T21" fmla="*/ 32 h 131"/>
                <a:gd name="T22" fmla="*/ 13 w 165"/>
                <a:gd name="T23" fmla="*/ 32 h 131"/>
                <a:gd name="T24" fmla="*/ 13 w 165"/>
                <a:gd name="T25" fmla="*/ 45 h 131"/>
                <a:gd name="T26" fmla="*/ 9 w 165"/>
                <a:gd name="T27" fmla="*/ 45 h 131"/>
                <a:gd name="T28" fmla="*/ 7 w 165"/>
                <a:gd name="T29" fmla="*/ 46 h 131"/>
                <a:gd name="T30" fmla="*/ 9 w 165"/>
                <a:gd name="T31" fmla="*/ 48 h 131"/>
                <a:gd name="T32" fmla="*/ 13 w 165"/>
                <a:gd name="T33" fmla="*/ 48 h 131"/>
                <a:gd name="T34" fmla="*/ 13 w 165"/>
                <a:gd name="T35" fmla="*/ 62 h 131"/>
                <a:gd name="T36" fmla="*/ 9 w 165"/>
                <a:gd name="T37" fmla="*/ 62 h 131"/>
                <a:gd name="T38" fmla="*/ 7 w 165"/>
                <a:gd name="T39" fmla="*/ 64 h 131"/>
                <a:gd name="T40" fmla="*/ 9 w 165"/>
                <a:gd name="T41" fmla="*/ 66 h 131"/>
                <a:gd name="T42" fmla="*/ 13 w 165"/>
                <a:gd name="T43" fmla="*/ 66 h 131"/>
                <a:gd name="T44" fmla="*/ 13 w 165"/>
                <a:gd name="T45" fmla="*/ 79 h 131"/>
                <a:gd name="T46" fmla="*/ 9 w 165"/>
                <a:gd name="T47" fmla="*/ 79 h 131"/>
                <a:gd name="T48" fmla="*/ 7 w 165"/>
                <a:gd name="T49" fmla="*/ 80 h 131"/>
                <a:gd name="T50" fmla="*/ 9 w 165"/>
                <a:gd name="T51" fmla="*/ 82 h 131"/>
                <a:gd name="T52" fmla="*/ 13 w 165"/>
                <a:gd name="T53" fmla="*/ 82 h 131"/>
                <a:gd name="T54" fmla="*/ 13 w 165"/>
                <a:gd name="T55" fmla="*/ 96 h 131"/>
                <a:gd name="T56" fmla="*/ 9 w 165"/>
                <a:gd name="T57" fmla="*/ 96 h 131"/>
                <a:gd name="T58" fmla="*/ 7 w 165"/>
                <a:gd name="T59" fmla="*/ 98 h 131"/>
                <a:gd name="T60" fmla="*/ 9 w 165"/>
                <a:gd name="T61" fmla="*/ 100 h 131"/>
                <a:gd name="T62" fmla="*/ 13 w 165"/>
                <a:gd name="T63" fmla="*/ 100 h 131"/>
                <a:gd name="T64" fmla="*/ 13 w 165"/>
                <a:gd name="T65" fmla="*/ 113 h 131"/>
                <a:gd name="T66" fmla="*/ 2 w 165"/>
                <a:gd name="T67" fmla="*/ 113 h 131"/>
                <a:gd name="T68" fmla="*/ 0 w 165"/>
                <a:gd name="T69" fmla="*/ 115 h 131"/>
                <a:gd name="T70" fmla="*/ 2 w 165"/>
                <a:gd name="T71" fmla="*/ 116 h 131"/>
                <a:gd name="T72" fmla="*/ 13 w 165"/>
                <a:gd name="T73" fmla="*/ 116 h 131"/>
                <a:gd name="T74" fmla="*/ 13 w 165"/>
                <a:gd name="T75" fmla="*/ 129 h 131"/>
                <a:gd name="T76" fmla="*/ 15 w 165"/>
                <a:gd name="T77" fmla="*/ 131 h 131"/>
                <a:gd name="T78" fmla="*/ 16 w 165"/>
                <a:gd name="T79" fmla="*/ 129 h 131"/>
                <a:gd name="T80" fmla="*/ 16 w 165"/>
                <a:gd name="T81" fmla="*/ 116 h 131"/>
                <a:gd name="T82" fmla="*/ 163 w 165"/>
                <a:gd name="T83" fmla="*/ 116 h 131"/>
                <a:gd name="T84" fmla="*/ 165 w 165"/>
                <a:gd name="T85" fmla="*/ 115 h 131"/>
                <a:gd name="T86" fmla="*/ 163 w 165"/>
                <a:gd name="T87" fmla="*/ 113 h 131"/>
                <a:gd name="T88" fmla="*/ 16 w 165"/>
                <a:gd name="T89" fmla="*/ 113 h 131"/>
                <a:gd name="T90" fmla="*/ 16 w 165"/>
                <a:gd name="T91" fmla="*/ 2 h 131"/>
                <a:gd name="T92" fmla="*/ 15 w 165"/>
                <a:gd name="T9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131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5"/>
                    <a:pt x="10" y="45"/>
                    <a:pt x="9" y="45"/>
                  </a:cubicBezTo>
                  <a:cubicBezTo>
                    <a:pt x="8" y="45"/>
                    <a:pt x="7" y="45"/>
                    <a:pt x="7" y="46"/>
                  </a:cubicBezTo>
                  <a:cubicBezTo>
                    <a:pt x="7" y="47"/>
                    <a:pt x="8" y="48"/>
                    <a:pt x="9" y="48"/>
                  </a:cubicBezTo>
                  <a:cubicBezTo>
                    <a:pt x="10" y="48"/>
                    <a:pt x="11" y="48"/>
                    <a:pt x="13" y="4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8" y="62"/>
                    <a:pt x="7" y="63"/>
                    <a:pt x="7" y="64"/>
                  </a:cubicBezTo>
                  <a:cubicBezTo>
                    <a:pt x="7" y="65"/>
                    <a:pt x="8" y="66"/>
                    <a:pt x="9" y="66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9" y="79"/>
                  </a:cubicBezTo>
                  <a:cubicBezTo>
                    <a:pt x="8" y="79"/>
                    <a:pt x="7" y="79"/>
                    <a:pt x="7" y="80"/>
                  </a:cubicBezTo>
                  <a:cubicBezTo>
                    <a:pt x="7" y="81"/>
                    <a:pt x="8" y="82"/>
                    <a:pt x="9" y="82"/>
                  </a:cubicBezTo>
                  <a:cubicBezTo>
                    <a:pt x="10" y="82"/>
                    <a:pt x="11" y="82"/>
                    <a:pt x="13" y="8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10" y="96"/>
                    <a:pt x="9" y="96"/>
                  </a:cubicBezTo>
                  <a:cubicBezTo>
                    <a:pt x="8" y="96"/>
                    <a:pt x="7" y="97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100"/>
                    <a:pt x="11" y="100"/>
                    <a:pt x="13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4" y="131"/>
                    <a:pt x="15" y="131"/>
                  </a:cubicBezTo>
                  <a:cubicBezTo>
                    <a:pt x="16" y="131"/>
                    <a:pt x="16" y="130"/>
                    <a:pt x="16" y="12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4" y="116"/>
                    <a:pt x="165" y="116"/>
                    <a:pt x="165" y="115"/>
                  </a:cubicBezTo>
                  <a:cubicBezTo>
                    <a:pt x="165" y="114"/>
                    <a:pt x="164" y="113"/>
                    <a:pt x="163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9" name="Freeform 802"/>
            <p:cNvSpPr>
              <a:spLocks noEditPoints="1"/>
            </p:cNvSpPr>
            <p:nvPr/>
          </p:nvSpPr>
          <p:spPr bwMode="auto">
            <a:xfrm>
              <a:off x="3177" y="3511"/>
              <a:ext cx="74" cy="225"/>
            </a:xfrm>
            <a:custGeom>
              <a:avLst/>
              <a:gdLst>
                <a:gd name="T0" fmla="*/ 28 w 31"/>
                <a:gd name="T1" fmla="*/ 85 h 95"/>
                <a:gd name="T2" fmla="*/ 27 w 31"/>
                <a:gd name="T3" fmla="*/ 87 h 95"/>
                <a:gd name="T4" fmla="*/ 21 w 31"/>
                <a:gd name="T5" fmla="*/ 88 h 95"/>
                <a:gd name="T6" fmla="*/ 28 w 31"/>
                <a:gd name="T7" fmla="*/ 82 h 95"/>
                <a:gd name="T8" fmla="*/ 27 w 31"/>
                <a:gd name="T9" fmla="*/ 83 h 95"/>
                <a:gd name="T10" fmla="*/ 21 w 31"/>
                <a:gd name="T11" fmla="*/ 91 h 95"/>
                <a:gd name="T12" fmla="*/ 21 w 31"/>
                <a:gd name="T13" fmla="*/ 80 h 95"/>
                <a:gd name="T14" fmla="*/ 28 w 31"/>
                <a:gd name="T15" fmla="*/ 70 h 95"/>
                <a:gd name="T16" fmla="*/ 21 w 31"/>
                <a:gd name="T17" fmla="*/ 84 h 95"/>
                <a:gd name="T18" fmla="*/ 21 w 31"/>
                <a:gd name="T19" fmla="*/ 72 h 95"/>
                <a:gd name="T20" fmla="*/ 27 w 31"/>
                <a:gd name="T21" fmla="*/ 68 h 95"/>
                <a:gd name="T22" fmla="*/ 21 w 31"/>
                <a:gd name="T23" fmla="*/ 77 h 95"/>
                <a:gd name="T24" fmla="*/ 21 w 31"/>
                <a:gd name="T25" fmla="*/ 64 h 95"/>
                <a:gd name="T26" fmla="*/ 27 w 31"/>
                <a:gd name="T27" fmla="*/ 53 h 95"/>
                <a:gd name="T28" fmla="*/ 27 w 31"/>
                <a:gd name="T29" fmla="*/ 59 h 95"/>
                <a:gd name="T30" fmla="*/ 21 w 31"/>
                <a:gd name="T31" fmla="*/ 61 h 95"/>
                <a:gd name="T32" fmla="*/ 27 w 31"/>
                <a:gd name="T33" fmla="*/ 42 h 95"/>
                <a:gd name="T34" fmla="*/ 21 w 31"/>
                <a:gd name="T35" fmla="*/ 61 h 95"/>
                <a:gd name="T36" fmla="*/ 20 w 31"/>
                <a:gd name="T37" fmla="*/ 43 h 95"/>
                <a:gd name="T38" fmla="*/ 27 w 31"/>
                <a:gd name="T39" fmla="*/ 39 h 95"/>
                <a:gd name="T40" fmla="*/ 21 w 31"/>
                <a:gd name="T41" fmla="*/ 49 h 95"/>
                <a:gd name="T42" fmla="*/ 20 w 31"/>
                <a:gd name="T43" fmla="*/ 38 h 95"/>
                <a:gd name="T44" fmla="*/ 21 w 31"/>
                <a:gd name="T45" fmla="*/ 36 h 95"/>
                <a:gd name="T46" fmla="*/ 27 w 31"/>
                <a:gd name="T47" fmla="*/ 26 h 95"/>
                <a:gd name="T48" fmla="*/ 26 w 31"/>
                <a:gd name="T49" fmla="*/ 32 h 95"/>
                <a:gd name="T50" fmla="*/ 17 w 31"/>
                <a:gd name="T51" fmla="*/ 92 h 95"/>
                <a:gd name="T52" fmla="*/ 4 w 31"/>
                <a:gd name="T53" fmla="*/ 57 h 95"/>
                <a:gd name="T54" fmla="*/ 12 w 31"/>
                <a:gd name="T55" fmla="*/ 13 h 95"/>
                <a:gd name="T56" fmla="*/ 17 w 31"/>
                <a:gd name="T57" fmla="*/ 36 h 95"/>
                <a:gd name="T58" fmla="*/ 17 w 31"/>
                <a:gd name="T59" fmla="*/ 92 h 95"/>
                <a:gd name="T60" fmla="*/ 20 w 31"/>
                <a:gd name="T61" fmla="*/ 25 h 95"/>
                <a:gd name="T62" fmla="*/ 27 w 31"/>
                <a:gd name="T63" fmla="*/ 23 h 95"/>
                <a:gd name="T64" fmla="*/ 20 w 31"/>
                <a:gd name="T65" fmla="*/ 21 h 95"/>
                <a:gd name="T66" fmla="*/ 20 w 31"/>
                <a:gd name="T67" fmla="*/ 13 h 95"/>
                <a:gd name="T68" fmla="*/ 27 w 31"/>
                <a:gd name="T69" fmla="*/ 7 h 95"/>
                <a:gd name="T70" fmla="*/ 27 w 31"/>
                <a:gd name="T71" fmla="*/ 10 h 95"/>
                <a:gd name="T72" fmla="*/ 18 w 31"/>
                <a:gd name="T73" fmla="*/ 10 h 95"/>
                <a:gd name="T74" fmla="*/ 14 w 31"/>
                <a:gd name="T75" fmla="*/ 4 h 95"/>
                <a:gd name="T76" fmla="*/ 25 w 31"/>
                <a:gd name="T77" fmla="*/ 4 h 95"/>
                <a:gd name="T78" fmla="*/ 23 w 31"/>
                <a:gd name="T79" fmla="*/ 0 h 95"/>
                <a:gd name="T80" fmla="*/ 12 w 31"/>
                <a:gd name="T81" fmla="*/ 1 h 95"/>
                <a:gd name="T82" fmla="*/ 1 w 31"/>
                <a:gd name="T83" fmla="*/ 10 h 95"/>
                <a:gd name="T84" fmla="*/ 1 w 31"/>
                <a:gd name="T85" fmla="*/ 10 h 95"/>
                <a:gd name="T86" fmla="*/ 0 w 31"/>
                <a:gd name="T87" fmla="*/ 11 h 95"/>
                <a:gd name="T88" fmla="*/ 0 w 31"/>
                <a:gd name="T89" fmla="*/ 11 h 95"/>
                <a:gd name="T90" fmla="*/ 0 w 31"/>
                <a:gd name="T91" fmla="*/ 57 h 95"/>
                <a:gd name="T92" fmla="*/ 1 w 31"/>
                <a:gd name="T93" fmla="*/ 93 h 95"/>
                <a:gd name="T94" fmla="*/ 18 w 31"/>
                <a:gd name="T95" fmla="*/ 95 h 95"/>
                <a:gd name="T96" fmla="*/ 20 w 31"/>
                <a:gd name="T97" fmla="*/ 95 h 95"/>
                <a:gd name="T98" fmla="*/ 30 w 31"/>
                <a:gd name="T99" fmla="*/ 89 h 95"/>
                <a:gd name="T100" fmla="*/ 31 w 31"/>
                <a:gd name="T101" fmla="*/ 88 h 95"/>
                <a:gd name="T102" fmla="*/ 31 w 31"/>
                <a:gd name="T103" fmla="*/ 87 h 95"/>
                <a:gd name="T104" fmla="*/ 31 w 31"/>
                <a:gd name="T105" fmla="*/ 3 h 95"/>
                <a:gd name="T106" fmla="*/ 31 w 31"/>
                <a:gd name="T107" fmla="*/ 2 h 95"/>
                <a:gd name="T108" fmla="*/ 31 w 31"/>
                <a:gd name="T109" fmla="*/ 2 h 95"/>
                <a:gd name="T110" fmla="*/ 31 w 31"/>
                <a:gd name="T111" fmla="*/ 1 h 95"/>
                <a:gd name="T112" fmla="*/ 30 w 31"/>
                <a:gd name="T113" fmla="*/ 1 h 95"/>
                <a:gd name="T114" fmla="*/ 23 w 31"/>
                <a:gd name="T1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95">
                  <a:moveTo>
                    <a:pt x="27" y="87"/>
                  </a:moveTo>
                  <a:cubicBezTo>
                    <a:pt x="27" y="86"/>
                    <a:pt x="27" y="86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7" y="87"/>
                    <a:pt x="27" y="87"/>
                    <a:pt x="27" y="87"/>
                  </a:cubicBezTo>
                  <a:moveTo>
                    <a:pt x="21" y="91"/>
                  </a:moveTo>
                  <a:cubicBezTo>
                    <a:pt x="21" y="90"/>
                    <a:pt x="21" y="89"/>
                    <a:pt x="21" y="88"/>
                  </a:cubicBezTo>
                  <a:cubicBezTo>
                    <a:pt x="22" y="84"/>
                    <a:pt x="25" y="81"/>
                    <a:pt x="28" y="78"/>
                  </a:cubicBezTo>
                  <a:cubicBezTo>
                    <a:pt x="28" y="79"/>
                    <a:pt x="28" y="81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6" y="85"/>
                    <a:pt x="24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moveTo>
                    <a:pt x="21" y="84"/>
                  </a:moveTo>
                  <a:cubicBezTo>
                    <a:pt x="21" y="83"/>
                    <a:pt x="21" y="82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5"/>
                    <a:pt x="21" y="73"/>
                    <a:pt x="21" y="72"/>
                  </a:cubicBezTo>
                  <a:cubicBezTo>
                    <a:pt x="23" y="68"/>
                    <a:pt x="25" y="65"/>
                    <a:pt x="27" y="61"/>
                  </a:cubicBezTo>
                  <a:cubicBezTo>
                    <a:pt x="27" y="63"/>
                    <a:pt x="27" y="66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71"/>
                    <a:pt x="23" y="74"/>
                    <a:pt x="21" y="77"/>
                  </a:cubicBezTo>
                  <a:moveTo>
                    <a:pt x="21" y="68"/>
                  </a:moveTo>
                  <a:cubicBezTo>
                    <a:pt x="21" y="67"/>
                    <a:pt x="21" y="65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0"/>
                    <a:pt x="25" y="57"/>
                    <a:pt x="27" y="53"/>
                  </a:cubicBezTo>
                  <a:cubicBezTo>
                    <a:pt x="27" y="55"/>
                    <a:pt x="27" y="57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62"/>
                    <a:pt x="23" y="65"/>
                    <a:pt x="21" y="68"/>
                  </a:cubicBezTo>
                  <a:moveTo>
                    <a:pt x="21" y="61"/>
                  </a:moveTo>
                  <a:cubicBezTo>
                    <a:pt x="21" y="58"/>
                    <a:pt x="21" y="55"/>
                    <a:pt x="21" y="52"/>
                  </a:cubicBezTo>
                  <a:cubicBezTo>
                    <a:pt x="23" y="48"/>
                    <a:pt x="25" y="45"/>
                    <a:pt x="27" y="42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5" y="53"/>
                    <a:pt x="23" y="57"/>
                    <a:pt x="21" y="61"/>
                  </a:cubicBezTo>
                  <a:moveTo>
                    <a:pt x="21" y="49"/>
                  </a:moveTo>
                  <a:cubicBezTo>
                    <a:pt x="20" y="47"/>
                    <a:pt x="20" y="45"/>
                    <a:pt x="20" y="43"/>
                  </a:cubicBezTo>
                  <a:cubicBezTo>
                    <a:pt x="23" y="40"/>
                    <a:pt x="25" y="37"/>
                    <a:pt x="27" y="34"/>
                  </a:cubicBezTo>
                  <a:cubicBezTo>
                    <a:pt x="27" y="36"/>
                    <a:pt x="27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2"/>
                    <a:pt x="22" y="45"/>
                    <a:pt x="21" y="49"/>
                  </a:cubicBezTo>
                  <a:moveTo>
                    <a:pt x="20" y="40"/>
                  </a:moveTo>
                  <a:cubicBezTo>
                    <a:pt x="20" y="39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29"/>
                    <a:pt x="27" y="26"/>
                  </a:cubicBezTo>
                  <a:cubicBezTo>
                    <a:pt x="27" y="28"/>
                    <a:pt x="27" y="30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5"/>
                    <a:pt x="22" y="37"/>
                    <a:pt x="20" y="40"/>
                  </a:cubicBezTo>
                  <a:moveTo>
                    <a:pt x="17" y="92"/>
                  </a:moveTo>
                  <a:cubicBezTo>
                    <a:pt x="12" y="91"/>
                    <a:pt x="9" y="91"/>
                    <a:pt x="4" y="91"/>
                  </a:cubicBezTo>
                  <a:cubicBezTo>
                    <a:pt x="4" y="82"/>
                    <a:pt x="4" y="70"/>
                    <a:pt x="4" y="57"/>
                  </a:cubicBezTo>
                  <a:cubicBezTo>
                    <a:pt x="4" y="40"/>
                    <a:pt x="4" y="22"/>
                    <a:pt x="4" y="13"/>
                  </a:cubicBezTo>
                  <a:cubicBezTo>
                    <a:pt x="7" y="13"/>
                    <a:pt x="10" y="13"/>
                    <a:pt x="12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7"/>
                    <a:pt x="17" y="26"/>
                    <a:pt x="17" y="36"/>
                  </a:cubicBezTo>
                  <a:cubicBezTo>
                    <a:pt x="17" y="50"/>
                    <a:pt x="17" y="67"/>
                    <a:pt x="17" y="79"/>
                  </a:cubicBezTo>
                  <a:cubicBezTo>
                    <a:pt x="17" y="84"/>
                    <a:pt x="17" y="88"/>
                    <a:pt x="17" y="92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5"/>
                  </a:cubicBezTo>
                  <a:cubicBezTo>
                    <a:pt x="23" y="21"/>
                    <a:pt x="25" y="17"/>
                    <a:pt x="27" y="13"/>
                  </a:cubicBezTo>
                  <a:cubicBezTo>
                    <a:pt x="27" y="16"/>
                    <a:pt x="27" y="19"/>
                    <a:pt x="27" y="23"/>
                  </a:cubicBezTo>
                  <a:cubicBezTo>
                    <a:pt x="25" y="26"/>
                    <a:pt x="23" y="30"/>
                    <a:pt x="20" y="33"/>
                  </a:cubicBezTo>
                  <a:moveTo>
                    <a:pt x="20" y="21"/>
                  </a:moveTo>
                  <a:cubicBezTo>
                    <a:pt x="20" y="18"/>
                    <a:pt x="20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4"/>
                    <a:pt x="22" y="18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0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9"/>
                    <a:pt x="0" y="57"/>
                  </a:cubicBezTo>
                  <a:cubicBezTo>
                    <a:pt x="0" y="71"/>
                    <a:pt x="0" y="84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2" y="94"/>
                    <a:pt x="2" y="95"/>
                  </a:cubicBezTo>
                  <a:cubicBezTo>
                    <a:pt x="9" y="95"/>
                    <a:pt x="12" y="95"/>
                    <a:pt x="18" y="95"/>
                  </a:cubicBezTo>
                  <a:cubicBezTo>
                    <a:pt x="18" y="95"/>
                    <a:pt x="19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3" y="93"/>
                    <a:pt x="27" y="91"/>
                    <a:pt x="30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7"/>
                  </a:cubicBezTo>
                  <a:cubicBezTo>
                    <a:pt x="31" y="72"/>
                    <a:pt x="31" y="23"/>
                    <a:pt x="31" y="7"/>
                  </a:cubicBezTo>
                  <a:cubicBezTo>
                    <a:pt x="31" y="5"/>
                    <a:pt x="31" y="4"/>
                    <a:pt x="31" y="3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0" name="Freeform 803"/>
            <p:cNvSpPr>
              <a:spLocks noEditPoints="1"/>
            </p:cNvSpPr>
            <p:nvPr/>
          </p:nvSpPr>
          <p:spPr bwMode="auto">
            <a:xfrm>
              <a:off x="3258" y="3448"/>
              <a:ext cx="73" cy="288"/>
            </a:xfrm>
            <a:custGeom>
              <a:avLst/>
              <a:gdLst>
                <a:gd name="T0" fmla="*/ 28 w 31"/>
                <a:gd name="T1" fmla="*/ 109 h 122"/>
                <a:gd name="T2" fmla="*/ 22 w 31"/>
                <a:gd name="T3" fmla="*/ 117 h 122"/>
                <a:gd name="T4" fmla="*/ 21 w 31"/>
                <a:gd name="T5" fmla="*/ 110 h 122"/>
                <a:gd name="T6" fmla="*/ 28 w 31"/>
                <a:gd name="T7" fmla="*/ 101 h 122"/>
                <a:gd name="T8" fmla="*/ 21 w 31"/>
                <a:gd name="T9" fmla="*/ 115 h 122"/>
                <a:gd name="T10" fmla="*/ 21 w 31"/>
                <a:gd name="T11" fmla="*/ 104 h 122"/>
                <a:gd name="T12" fmla="*/ 28 w 31"/>
                <a:gd name="T13" fmla="*/ 94 h 122"/>
                <a:gd name="T14" fmla="*/ 21 w 31"/>
                <a:gd name="T15" fmla="*/ 107 h 122"/>
                <a:gd name="T16" fmla="*/ 21 w 31"/>
                <a:gd name="T17" fmla="*/ 96 h 122"/>
                <a:gd name="T18" fmla="*/ 28 w 31"/>
                <a:gd name="T19" fmla="*/ 91 h 122"/>
                <a:gd name="T20" fmla="*/ 21 w 31"/>
                <a:gd name="T21" fmla="*/ 93 h 122"/>
                <a:gd name="T22" fmla="*/ 28 w 31"/>
                <a:gd name="T23" fmla="*/ 78 h 122"/>
                <a:gd name="T24" fmla="*/ 27 w 31"/>
                <a:gd name="T25" fmla="*/ 84 h 122"/>
                <a:gd name="T26" fmla="*/ 21 w 31"/>
                <a:gd name="T27" fmla="*/ 84 h 122"/>
                <a:gd name="T28" fmla="*/ 28 w 31"/>
                <a:gd name="T29" fmla="*/ 70 h 122"/>
                <a:gd name="T30" fmla="*/ 27 w 31"/>
                <a:gd name="T31" fmla="*/ 75 h 122"/>
                <a:gd name="T32" fmla="*/ 21 w 31"/>
                <a:gd name="T33" fmla="*/ 77 h 122"/>
                <a:gd name="T34" fmla="*/ 27 w 31"/>
                <a:gd name="T35" fmla="*/ 58 h 122"/>
                <a:gd name="T36" fmla="*/ 21 w 31"/>
                <a:gd name="T37" fmla="*/ 77 h 122"/>
                <a:gd name="T38" fmla="*/ 21 w 31"/>
                <a:gd name="T39" fmla="*/ 60 h 122"/>
                <a:gd name="T40" fmla="*/ 21 w 31"/>
                <a:gd name="T41" fmla="*/ 58 h 122"/>
                <a:gd name="T42" fmla="*/ 27 w 31"/>
                <a:gd name="T43" fmla="*/ 48 h 122"/>
                <a:gd name="T44" fmla="*/ 21 w 31"/>
                <a:gd name="T45" fmla="*/ 65 h 122"/>
                <a:gd name="T46" fmla="*/ 20 w 31"/>
                <a:gd name="T47" fmla="*/ 51 h 122"/>
                <a:gd name="T48" fmla="*/ 27 w 31"/>
                <a:gd name="T49" fmla="*/ 45 h 122"/>
                <a:gd name="T50" fmla="*/ 20 w 31"/>
                <a:gd name="T51" fmla="*/ 46 h 122"/>
                <a:gd name="T52" fmla="*/ 21 w 31"/>
                <a:gd name="T53" fmla="*/ 36 h 122"/>
                <a:gd name="T54" fmla="*/ 27 w 31"/>
                <a:gd name="T55" fmla="*/ 34 h 122"/>
                <a:gd name="T56" fmla="*/ 20 w 31"/>
                <a:gd name="T57" fmla="*/ 33 h 122"/>
                <a:gd name="T58" fmla="*/ 27 w 31"/>
                <a:gd name="T59" fmla="*/ 14 h 122"/>
                <a:gd name="T60" fmla="*/ 26 w 31"/>
                <a:gd name="T61" fmla="*/ 26 h 122"/>
                <a:gd name="T62" fmla="*/ 17 w 31"/>
                <a:gd name="T63" fmla="*/ 119 h 122"/>
                <a:gd name="T64" fmla="*/ 4 w 31"/>
                <a:gd name="T65" fmla="*/ 73 h 122"/>
                <a:gd name="T66" fmla="*/ 13 w 31"/>
                <a:gd name="T67" fmla="*/ 13 h 122"/>
                <a:gd name="T68" fmla="*/ 17 w 31"/>
                <a:gd name="T69" fmla="*/ 21 h 122"/>
                <a:gd name="T70" fmla="*/ 17 w 31"/>
                <a:gd name="T71" fmla="*/ 119 h 122"/>
                <a:gd name="T72" fmla="*/ 20 w 31"/>
                <a:gd name="T73" fmla="*/ 13 h 122"/>
                <a:gd name="T74" fmla="*/ 27 w 31"/>
                <a:gd name="T75" fmla="*/ 6 h 122"/>
                <a:gd name="T76" fmla="*/ 20 w 31"/>
                <a:gd name="T77" fmla="*/ 21 h 122"/>
                <a:gd name="T78" fmla="*/ 7 w 31"/>
                <a:gd name="T79" fmla="*/ 9 h 122"/>
                <a:gd name="T80" fmla="*/ 23 w 31"/>
                <a:gd name="T81" fmla="*/ 3 h 122"/>
                <a:gd name="T82" fmla="*/ 18 w 31"/>
                <a:gd name="T83" fmla="*/ 10 h 122"/>
                <a:gd name="T84" fmla="*/ 28 w 31"/>
                <a:gd name="T85" fmla="*/ 0 h 122"/>
                <a:gd name="T86" fmla="*/ 13 w 31"/>
                <a:gd name="T87" fmla="*/ 0 h 122"/>
                <a:gd name="T88" fmla="*/ 9 w 31"/>
                <a:gd name="T89" fmla="*/ 3 h 122"/>
                <a:gd name="T90" fmla="*/ 1 w 31"/>
                <a:gd name="T91" fmla="*/ 10 h 122"/>
                <a:gd name="T92" fmla="*/ 1 w 31"/>
                <a:gd name="T93" fmla="*/ 10 h 122"/>
                <a:gd name="T94" fmla="*/ 0 w 31"/>
                <a:gd name="T95" fmla="*/ 11 h 122"/>
                <a:gd name="T96" fmla="*/ 0 w 31"/>
                <a:gd name="T97" fmla="*/ 11 h 122"/>
                <a:gd name="T98" fmla="*/ 0 w 31"/>
                <a:gd name="T99" fmla="*/ 120 h 122"/>
                <a:gd name="T100" fmla="*/ 2 w 31"/>
                <a:gd name="T101" fmla="*/ 122 h 122"/>
                <a:gd name="T102" fmla="*/ 19 w 31"/>
                <a:gd name="T103" fmla="*/ 122 h 122"/>
                <a:gd name="T104" fmla="*/ 30 w 31"/>
                <a:gd name="T105" fmla="*/ 116 h 122"/>
                <a:gd name="T106" fmla="*/ 31 w 31"/>
                <a:gd name="T107" fmla="*/ 115 h 122"/>
                <a:gd name="T108" fmla="*/ 31 w 31"/>
                <a:gd name="T109" fmla="*/ 114 h 122"/>
                <a:gd name="T110" fmla="*/ 31 w 31"/>
                <a:gd name="T111" fmla="*/ 17 h 122"/>
                <a:gd name="T112" fmla="*/ 29 w 31"/>
                <a:gd name="T1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" h="122">
                  <a:moveTo>
                    <a:pt x="22" y="117"/>
                  </a:moveTo>
                  <a:cubicBezTo>
                    <a:pt x="24" y="114"/>
                    <a:pt x="26" y="111"/>
                    <a:pt x="28" y="109"/>
                  </a:cubicBezTo>
                  <a:cubicBezTo>
                    <a:pt x="28" y="110"/>
                    <a:pt x="28" y="112"/>
                    <a:pt x="28" y="113"/>
                  </a:cubicBezTo>
                  <a:cubicBezTo>
                    <a:pt x="26" y="115"/>
                    <a:pt x="24" y="116"/>
                    <a:pt x="22" y="117"/>
                  </a:cubicBezTo>
                  <a:moveTo>
                    <a:pt x="21" y="115"/>
                  </a:moveTo>
                  <a:cubicBezTo>
                    <a:pt x="21" y="114"/>
                    <a:pt x="21" y="112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4"/>
                    <a:pt x="28" y="101"/>
                  </a:cubicBezTo>
                  <a:cubicBezTo>
                    <a:pt x="28" y="102"/>
                    <a:pt x="28" y="104"/>
                    <a:pt x="28" y="106"/>
                  </a:cubicBezTo>
                  <a:cubicBezTo>
                    <a:pt x="25" y="109"/>
                    <a:pt x="23" y="112"/>
                    <a:pt x="21" y="115"/>
                  </a:cubicBezTo>
                  <a:moveTo>
                    <a:pt x="21" y="107"/>
                  </a:moveTo>
                  <a:cubicBezTo>
                    <a:pt x="21" y="106"/>
                    <a:pt x="21" y="105"/>
                    <a:pt x="21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0"/>
                    <a:pt x="25" y="97"/>
                    <a:pt x="28" y="94"/>
                  </a:cubicBezTo>
                  <a:cubicBezTo>
                    <a:pt x="28" y="95"/>
                    <a:pt x="28" y="97"/>
                    <a:pt x="28" y="98"/>
                  </a:cubicBezTo>
                  <a:cubicBezTo>
                    <a:pt x="25" y="101"/>
                    <a:pt x="23" y="104"/>
                    <a:pt x="21" y="107"/>
                  </a:cubicBezTo>
                  <a:moveTo>
                    <a:pt x="21" y="100"/>
                  </a:moveTo>
                  <a:cubicBezTo>
                    <a:pt x="21" y="99"/>
                    <a:pt x="21" y="97"/>
                    <a:pt x="21" y="96"/>
                  </a:cubicBezTo>
                  <a:cubicBezTo>
                    <a:pt x="23" y="93"/>
                    <a:pt x="25" y="89"/>
                    <a:pt x="28" y="86"/>
                  </a:cubicBezTo>
                  <a:cubicBezTo>
                    <a:pt x="28" y="88"/>
                    <a:pt x="28" y="90"/>
                    <a:pt x="28" y="91"/>
                  </a:cubicBezTo>
                  <a:cubicBezTo>
                    <a:pt x="25" y="94"/>
                    <a:pt x="23" y="97"/>
                    <a:pt x="21" y="100"/>
                  </a:cubicBezTo>
                  <a:moveTo>
                    <a:pt x="21" y="93"/>
                  </a:moveTo>
                  <a:cubicBezTo>
                    <a:pt x="21" y="91"/>
                    <a:pt x="21" y="89"/>
                    <a:pt x="21" y="87"/>
                  </a:cubicBezTo>
                  <a:cubicBezTo>
                    <a:pt x="23" y="84"/>
                    <a:pt x="25" y="81"/>
                    <a:pt x="28" y="78"/>
                  </a:cubicBezTo>
                  <a:cubicBezTo>
                    <a:pt x="28" y="80"/>
                    <a:pt x="28" y="82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7"/>
                    <a:pt x="23" y="90"/>
                    <a:pt x="21" y="93"/>
                  </a:cubicBezTo>
                  <a:moveTo>
                    <a:pt x="21" y="84"/>
                  </a:moveTo>
                  <a:cubicBezTo>
                    <a:pt x="21" y="83"/>
                    <a:pt x="21" y="81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4"/>
                    <a:pt x="21" y="71"/>
                    <a:pt x="21" y="69"/>
                  </a:cubicBezTo>
                  <a:cubicBezTo>
                    <a:pt x="23" y="65"/>
                    <a:pt x="25" y="62"/>
                    <a:pt x="27" y="58"/>
                  </a:cubicBezTo>
                  <a:cubicBezTo>
                    <a:pt x="27" y="61"/>
                    <a:pt x="27" y="65"/>
                    <a:pt x="28" y="68"/>
                  </a:cubicBezTo>
                  <a:cubicBezTo>
                    <a:pt x="25" y="70"/>
                    <a:pt x="23" y="73"/>
                    <a:pt x="21" y="77"/>
                  </a:cubicBezTo>
                  <a:moveTo>
                    <a:pt x="21" y="65"/>
                  </a:moveTo>
                  <a:cubicBezTo>
                    <a:pt x="21" y="63"/>
                    <a:pt x="21" y="62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5"/>
                    <a:pt x="25" y="52"/>
                    <a:pt x="27" y="48"/>
                  </a:cubicBezTo>
                  <a:cubicBezTo>
                    <a:pt x="27" y="51"/>
                    <a:pt x="27" y="53"/>
                    <a:pt x="27" y="55"/>
                  </a:cubicBezTo>
                  <a:cubicBezTo>
                    <a:pt x="25" y="59"/>
                    <a:pt x="23" y="62"/>
                    <a:pt x="21" y="65"/>
                  </a:cubicBezTo>
                  <a:moveTo>
                    <a:pt x="21" y="56"/>
                  </a:moveTo>
                  <a:cubicBezTo>
                    <a:pt x="21" y="54"/>
                    <a:pt x="21" y="52"/>
                    <a:pt x="20" y="51"/>
                  </a:cubicBezTo>
                  <a:cubicBezTo>
                    <a:pt x="22" y="46"/>
                    <a:pt x="25" y="42"/>
                    <a:pt x="27" y="38"/>
                  </a:cubicBezTo>
                  <a:cubicBezTo>
                    <a:pt x="27" y="40"/>
                    <a:pt x="27" y="42"/>
                    <a:pt x="27" y="45"/>
                  </a:cubicBezTo>
                  <a:cubicBezTo>
                    <a:pt x="25" y="49"/>
                    <a:pt x="23" y="52"/>
                    <a:pt x="21" y="56"/>
                  </a:cubicBezTo>
                  <a:moveTo>
                    <a:pt x="20" y="46"/>
                  </a:moveTo>
                  <a:cubicBezTo>
                    <a:pt x="20" y="43"/>
                    <a:pt x="20" y="39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30"/>
                    <a:pt x="27" y="27"/>
                  </a:cubicBezTo>
                  <a:cubicBezTo>
                    <a:pt x="27" y="29"/>
                    <a:pt x="27" y="32"/>
                    <a:pt x="27" y="34"/>
                  </a:cubicBezTo>
                  <a:cubicBezTo>
                    <a:pt x="25" y="38"/>
                    <a:pt x="22" y="42"/>
                    <a:pt x="20" y="46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4"/>
                  </a:cubicBezTo>
                  <a:cubicBezTo>
                    <a:pt x="23" y="21"/>
                    <a:pt x="25" y="17"/>
                    <a:pt x="27" y="14"/>
                  </a:cubicBezTo>
                  <a:cubicBezTo>
                    <a:pt x="27" y="17"/>
                    <a:pt x="27" y="21"/>
                    <a:pt x="27" y="24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4" y="28"/>
                    <a:pt x="22" y="31"/>
                    <a:pt x="20" y="33"/>
                  </a:cubicBezTo>
                  <a:moveTo>
                    <a:pt x="17" y="119"/>
                  </a:moveTo>
                  <a:cubicBezTo>
                    <a:pt x="12" y="118"/>
                    <a:pt x="9" y="118"/>
                    <a:pt x="4" y="118"/>
                  </a:cubicBezTo>
                  <a:cubicBezTo>
                    <a:pt x="4" y="109"/>
                    <a:pt x="4" y="91"/>
                    <a:pt x="4" y="73"/>
                  </a:cubicBezTo>
                  <a:cubicBezTo>
                    <a:pt x="4" y="49"/>
                    <a:pt x="4" y="23"/>
                    <a:pt x="4" y="13"/>
                  </a:cubicBezTo>
                  <a:cubicBezTo>
                    <a:pt x="7" y="13"/>
                    <a:pt x="10" y="13"/>
                    <a:pt x="13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5"/>
                    <a:pt x="17" y="18"/>
                    <a:pt x="17" y="21"/>
                  </a:cubicBezTo>
                  <a:cubicBezTo>
                    <a:pt x="17" y="40"/>
                    <a:pt x="17" y="80"/>
                    <a:pt x="17" y="104"/>
                  </a:cubicBezTo>
                  <a:cubicBezTo>
                    <a:pt x="17" y="110"/>
                    <a:pt x="17" y="115"/>
                    <a:pt x="17" y="119"/>
                  </a:cubicBezTo>
                  <a:moveTo>
                    <a:pt x="20" y="21"/>
                  </a:moveTo>
                  <a:cubicBezTo>
                    <a:pt x="20" y="17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5" y="14"/>
                    <a:pt x="23" y="17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9"/>
                    <a:pt x="7" y="9"/>
                  </a:cubicBezTo>
                  <a:cubicBezTo>
                    <a:pt x="10" y="6"/>
                    <a:pt x="13" y="4"/>
                    <a:pt x="14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3" y="5"/>
                    <a:pt x="21" y="7"/>
                    <a:pt x="18" y="1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9"/>
                    <a:pt x="1" y="47"/>
                    <a:pt x="1" y="73"/>
                  </a:cubicBezTo>
                  <a:cubicBezTo>
                    <a:pt x="1" y="93"/>
                    <a:pt x="1" y="111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1"/>
                    <a:pt x="2" y="121"/>
                    <a:pt x="2" y="122"/>
                  </a:cubicBezTo>
                  <a:cubicBezTo>
                    <a:pt x="9" y="122"/>
                    <a:pt x="12" y="122"/>
                    <a:pt x="18" y="122"/>
                  </a:cubicBezTo>
                  <a:cubicBezTo>
                    <a:pt x="18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20" y="122"/>
                  </a:cubicBezTo>
                  <a:cubicBezTo>
                    <a:pt x="23" y="120"/>
                    <a:pt x="27" y="118"/>
                    <a:pt x="30" y="116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4"/>
                  </a:cubicBezTo>
                  <a:cubicBezTo>
                    <a:pt x="31" y="106"/>
                    <a:pt x="31" y="77"/>
                    <a:pt x="31" y="51"/>
                  </a:cubicBezTo>
                  <a:cubicBezTo>
                    <a:pt x="31" y="38"/>
                    <a:pt x="31" y="26"/>
                    <a:pt x="31" y="17"/>
                  </a:cubicBezTo>
                  <a:cubicBezTo>
                    <a:pt x="31" y="7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1" name="Freeform 804"/>
            <p:cNvSpPr>
              <a:spLocks noEditPoints="1"/>
            </p:cNvSpPr>
            <p:nvPr/>
          </p:nvSpPr>
          <p:spPr bwMode="auto">
            <a:xfrm>
              <a:off x="3099" y="3575"/>
              <a:ext cx="73" cy="161"/>
            </a:xfrm>
            <a:custGeom>
              <a:avLst/>
              <a:gdLst>
                <a:gd name="T0" fmla="*/ 21 w 31"/>
                <a:gd name="T1" fmla="*/ 61 h 68"/>
                <a:gd name="T2" fmla="*/ 28 w 31"/>
                <a:gd name="T3" fmla="*/ 56 h 68"/>
                <a:gd name="T4" fmla="*/ 21 w 31"/>
                <a:gd name="T5" fmla="*/ 64 h 68"/>
                <a:gd name="T6" fmla="*/ 21 w 31"/>
                <a:gd name="T7" fmla="*/ 55 h 68"/>
                <a:gd name="T8" fmla="*/ 28 w 31"/>
                <a:gd name="T9" fmla="*/ 43 h 68"/>
                <a:gd name="T10" fmla="*/ 27 w 31"/>
                <a:gd name="T11" fmla="*/ 49 h 68"/>
                <a:gd name="T12" fmla="*/ 21 w 31"/>
                <a:gd name="T13" fmla="*/ 51 h 68"/>
                <a:gd name="T14" fmla="*/ 28 w 31"/>
                <a:gd name="T15" fmla="*/ 34 h 68"/>
                <a:gd name="T16" fmla="*/ 28 w 31"/>
                <a:gd name="T17" fmla="*/ 41 h 68"/>
                <a:gd name="T18" fmla="*/ 26 w 31"/>
                <a:gd name="T19" fmla="*/ 41 h 68"/>
                <a:gd name="T20" fmla="*/ 21 w 31"/>
                <a:gd name="T21" fmla="*/ 42 h 68"/>
                <a:gd name="T22" fmla="*/ 28 w 31"/>
                <a:gd name="T23" fmla="*/ 24 h 68"/>
                <a:gd name="T24" fmla="*/ 26 w 31"/>
                <a:gd name="T25" fmla="*/ 33 h 68"/>
                <a:gd name="T26" fmla="*/ 21 w 31"/>
                <a:gd name="T27" fmla="*/ 32 h 68"/>
                <a:gd name="T28" fmla="*/ 28 w 31"/>
                <a:gd name="T29" fmla="*/ 16 h 68"/>
                <a:gd name="T30" fmla="*/ 27 w 31"/>
                <a:gd name="T31" fmla="*/ 21 h 68"/>
                <a:gd name="T32" fmla="*/ 17 w 31"/>
                <a:gd name="T33" fmla="*/ 65 h 68"/>
                <a:gd name="T34" fmla="*/ 4 w 31"/>
                <a:gd name="T35" fmla="*/ 41 h 68"/>
                <a:gd name="T36" fmla="*/ 13 w 31"/>
                <a:gd name="T37" fmla="*/ 14 h 68"/>
                <a:gd name="T38" fmla="*/ 17 w 31"/>
                <a:gd name="T39" fmla="*/ 26 h 68"/>
                <a:gd name="T40" fmla="*/ 17 w 31"/>
                <a:gd name="T41" fmla="*/ 65 h 68"/>
                <a:gd name="T42" fmla="*/ 21 w 31"/>
                <a:gd name="T43" fmla="*/ 20 h 68"/>
                <a:gd name="T44" fmla="*/ 28 w 31"/>
                <a:gd name="T45" fmla="*/ 13 h 68"/>
                <a:gd name="T46" fmla="*/ 21 w 31"/>
                <a:gd name="T47" fmla="*/ 23 h 68"/>
                <a:gd name="T48" fmla="*/ 20 w 31"/>
                <a:gd name="T49" fmla="*/ 13 h 68"/>
                <a:gd name="T50" fmla="*/ 27 w 31"/>
                <a:gd name="T51" fmla="*/ 8 h 68"/>
                <a:gd name="T52" fmla="*/ 18 w 31"/>
                <a:gd name="T53" fmla="*/ 10 h 68"/>
                <a:gd name="T54" fmla="*/ 14 w 31"/>
                <a:gd name="T55" fmla="*/ 4 h 68"/>
                <a:gd name="T56" fmla="*/ 25 w 31"/>
                <a:gd name="T57" fmla="*/ 4 h 68"/>
                <a:gd name="T58" fmla="*/ 23 w 31"/>
                <a:gd name="T59" fmla="*/ 0 h 68"/>
                <a:gd name="T60" fmla="*/ 12 w 31"/>
                <a:gd name="T61" fmla="*/ 1 h 68"/>
                <a:gd name="T62" fmla="*/ 1 w 31"/>
                <a:gd name="T63" fmla="*/ 10 h 68"/>
                <a:gd name="T64" fmla="*/ 1 w 31"/>
                <a:gd name="T65" fmla="*/ 10 h 68"/>
                <a:gd name="T66" fmla="*/ 1 w 31"/>
                <a:gd name="T67" fmla="*/ 11 h 68"/>
                <a:gd name="T68" fmla="*/ 1 w 31"/>
                <a:gd name="T69" fmla="*/ 11 h 68"/>
                <a:gd name="T70" fmla="*/ 1 w 31"/>
                <a:gd name="T71" fmla="*/ 41 h 68"/>
                <a:gd name="T72" fmla="*/ 1 w 31"/>
                <a:gd name="T73" fmla="*/ 66 h 68"/>
                <a:gd name="T74" fmla="*/ 18 w 31"/>
                <a:gd name="T75" fmla="*/ 68 h 68"/>
                <a:gd name="T76" fmla="*/ 20 w 31"/>
                <a:gd name="T77" fmla="*/ 68 h 68"/>
                <a:gd name="T78" fmla="*/ 23 w 31"/>
                <a:gd name="T79" fmla="*/ 67 h 68"/>
                <a:gd name="T80" fmla="*/ 24 w 31"/>
                <a:gd name="T81" fmla="*/ 66 h 68"/>
                <a:gd name="T82" fmla="*/ 31 w 31"/>
                <a:gd name="T83" fmla="*/ 61 h 68"/>
                <a:gd name="T84" fmla="*/ 31 w 31"/>
                <a:gd name="T85" fmla="*/ 61 h 68"/>
                <a:gd name="T86" fmla="*/ 31 w 31"/>
                <a:gd name="T87" fmla="*/ 5 h 68"/>
                <a:gd name="T88" fmla="*/ 31 w 31"/>
                <a:gd name="T89" fmla="*/ 2 h 68"/>
                <a:gd name="T90" fmla="*/ 31 w 31"/>
                <a:gd name="T91" fmla="*/ 2 h 68"/>
                <a:gd name="T92" fmla="*/ 31 w 31"/>
                <a:gd name="T93" fmla="*/ 2 h 68"/>
                <a:gd name="T94" fmla="*/ 31 w 31"/>
                <a:gd name="T95" fmla="*/ 1 h 68"/>
                <a:gd name="T96" fmla="*/ 29 w 31"/>
                <a:gd name="T9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" h="68">
                  <a:moveTo>
                    <a:pt x="21" y="64"/>
                  </a:moveTo>
                  <a:cubicBezTo>
                    <a:pt x="21" y="63"/>
                    <a:pt x="21" y="62"/>
                    <a:pt x="21" y="61"/>
                  </a:cubicBezTo>
                  <a:cubicBezTo>
                    <a:pt x="23" y="58"/>
                    <a:pt x="25" y="54"/>
                    <a:pt x="28" y="51"/>
                  </a:cubicBezTo>
                  <a:cubicBezTo>
                    <a:pt x="28" y="53"/>
                    <a:pt x="28" y="55"/>
                    <a:pt x="28" y="56"/>
                  </a:cubicBezTo>
                  <a:cubicBezTo>
                    <a:pt x="27" y="58"/>
                    <a:pt x="25" y="60"/>
                    <a:pt x="24" y="62"/>
                  </a:cubicBezTo>
                  <a:cubicBezTo>
                    <a:pt x="23" y="62"/>
                    <a:pt x="22" y="63"/>
                    <a:pt x="21" y="64"/>
                  </a:cubicBezTo>
                  <a:moveTo>
                    <a:pt x="21" y="58"/>
                  </a:moveTo>
                  <a:cubicBezTo>
                    <a:pt x="21" y="57"/>
                    <a:pt x="21" y="56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50"/>
                    <a:pt x="25" y="46"/>
                    <a:pt x="28" y="43"/>
                  </a:cubicBezTo>
                  <a:cubicBezTo>
                    <a:pt x="28" y="45"/>
                    <a:pt x="28" y="47"/>
                    <a:pt x="28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52"/>
                    <a:pt x="23" y="55"/>
                    <a:pt x="21" y="58"/>
                  </a:cubicBezTo>
                  <a:moveTo>
                    <a:pt x="21" y="51"/>
                  </a:moveTo>
                  <a:cubicBezTo>
                    <a:pt x="21" y="49"/>
                    <a:pt x="21" y="47"/>
                    <a:pt x="21" y="46"/>
                  </a:cubicBezTo>
                  <a:cubicBezTo>
                    <a:pt x="23" y="42"/>
                    <a:pt x="25" y="38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4" y="44"/>
                    <a:pt x="23" y="48"/>
                    <a:pt x="21" y="51"/>
                  </a:cubicBezTo>
                  <a:moveTo>
                    <a:pt x="21" y="42"/>
                  </a:moveTo>
                  <a:cubicBezTo>
                    <a:pt x="21" y="40"/>
                    <a:pt x="21" y="37"/>
                    <a:pt x="21" y="35"/>
                  </a:cubicBezTo>
                  <a:cubicBezTo>
                    <a:pt x="23" y="31"/>
                    <a:pt x="25" y="28"/>
                    <a:pt x="28" y="24"/>
                  </a:cubicBezTo>
                  <a:cubicBezTo>
                    <a:pt x="28" y="26"/>
                    <a:pt x="28" y="29"/>
                    <a:pt x="28" y="31"/>
                  </a:cubicBezTo>
                  <a:cubicBezTo>
                    <a:pt x="27" y="32"/>
                    <a:pt x="27" y="32"/>
                    <a:pt x="26" y="33"/>
                  </a:cubicBezTo>
                  <a:cubicBezTo>
                    <a:pt x="24" y="36"/>
                    <a:pt x="23" y="39"/>
                    <a:pt x="21" y="42"/>
                  </a:cubicBezTo>
                  <a:moveTo>
                    <a:pt x="21" y="32"/>
                  </a:moveTo>
                  <a:cubicBezTo>
                    <a:pt x="21" y="30"/>
                    <a:pt x="21" y="28"/>
                    <a:pt x="21" y="26"/>
                  </a:cubicBezTo>
                  <a:cubicBezTo>
                    <a:pt x="23" y="22"/>
                    <a:pt x="25" y="19"/>
                    <a:pt x="28" y="16"/>
                  </a:cubicBezTo>
                  <a:cubicBezTo>
                    <a:pt x="28" y="18"/>
                    <a:pt x="28" y="19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5"/>
                    <a:pt x="23" y="28"/>
                    <a:pt x="21" y="32"/>
                  </a:cubicBezTo>
                  <a:moveTo>
                    <a:pt x="17" y="65"/>
                  </a:moveTo>
                  <a:cubicBezTo>
                    <a:pt x="12" y="64"/>
                    <a:pt x="9" y="64"/>
                    <a:pt x="4" y="64"/>
                  </a:cubicBezTo>
                  <a:cubicBezTo>
                    <a:pt x="4" y="56"/>
                    <a:pt x="4" y="48"/>
                    <a:pt x="4" y="41"/>
                  </a:cubicBezTo>
                  <a:cubicBezTo>
                    <a:pt x="4" y="31"/>
                    <a:pt x="4" y="21"/>
                    <a:pt x="4" y="13"/>
                  </a:cubicBezTo>
                  <a:cubicBezTo>
                    <a:pt x="7" y="13"/>
                    <a:pt x="10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7" y="16"/>
                    <a:pt x="17" y="21"/>
                    <a:pt x="17" y="26"/>
                  </a:cubicBezTo>
                  <a:cubicBezTo>
                    <a:pt x="17" y="35"/>
                    <a:pt x="17" y="45"/>
                    <a:pt x="17" y="55"/>
                  </a:cubicBezTo>
                  <a:cubicBezTo>
                    <a:pt x="17" y="58"/>
                    <a:pt x="17" y="62"/>
                    <a:pt x="17" y="65"/>
                  </a:cubicBezTo>
                  <a:moveTo>
                    <a:pt x="21" y="23"/>
                  </a:moveTo>
                  <a:cubicBezTo>
                    <a:pt x="21" y="22"/>
                    <a:pt x="21" y="21"/>
                    <a:pt x="21" y="20"/>
                  </a:cubicBezTo>
                  <a:cubicBezTo>
                    <a:pt x="23" y="16"/>
                    <a:pt x="25" y="13"/>
                    <a:pt x="27" y="10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6"/>
                    <a:pt x="23" y="20"/>
                    <a:pt x="21" y="23"/>
                  </a:cubicBezTo>
                  <a:moveTo>
                    <a:pt x="20" y="17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5" y="10"/>
                    <a:pt x="23" y="13"/>
                    <a:pt x="20" y="17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1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0"/>
                    <a:pt x="1" y="30"/>
                    <a:pt x="1" y="41"/>
                  </a:cubicBezTo>
                  <a:cubicBezTo>
                    <a:pt x="1" y="49"/>
                    <a:pt x="1" y="5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7"/>
                    <a:pt x="3" y="68"/>
                  </a:cubicBezTo>
                  <a:cubicBezTo>
                    <a:pt x="9" y="68"/>
                    <a:pt x="12" y="68"/>
                    <a:pt x="1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8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45"/>
                    <a:pt x="31" y="1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2" name="Freeform 805"/>
            <p:cNvSpPr>
              <a:spLocks noEditPoints="1"/>
            </p:cNvSpPr>
            <p:nvPr/>
          </p:nvSpPr>
          <p:spPr bwMode="auto">
            <a:xfrm>
              <a:off x="3340" y="3549"/>
              <a:ext cx="74" cy="187"/>
            </a:xfrm>
            <a:custGeom>
              <a:avLst/>
              <a:gdLst>
                <a:gd name="T0" fmla="*/ 27 w 31"/>
                <a:gd name="T1" fmla="*/ 67 h 79"/>
                <a:gd name="T2" fmla="*/ 23 w 31"/>
                <a:gd name="T3" fmla="*/ 73 h 79"/>
                <a:gd name="T4" fmla="*/ 20 w 31"/>
                <a:gd name="T5" fmla="*/ 67 h 79"/>
                <a:gd name="T6" fmla="*/ 20 w 31"/>
                <a:gd name="T7" fmla="*/ 67 h 79"/>
                <a:gd name="T8" fmla="*/ 27 w 31"/>
                <a:gd name="T9" fmla="*/ 64 h 79"/>
                <a:gd name="T10" fmla="*/ 20 w 31"/>
                <a:gd name="T11" fmla="*/ 64 h 79"/>
                <a:gd name="T12" fmla="*/ 21 w 31"/>
                <a:gd name="T13" fmla="*/ 59 h 79"/>
                <a:gd name="T14" fmla="*/ 27 w 31"/>
                <a:gd name="T15" fmla="*/ 56 h 79"/>
                <a:gd name="T16" fmla="*/ 20 w 31"/>
                <a:gd name="T17" fmla="*/ 64 h 79"/>
                <a:gd name="T18" fmla="*/ 20 w 31"/>
                <a:gd name="T19" fmla="*/ 51 h 79"/>
                <a:gd name="T20" fmla="*/ 27 w 31"/>
                <a:gd name="T21" fmla="*/ 43 h 79"/>
                <a:gd name="T22" fmla="*/ 26 w 31"/>
                <a:gd name="T23" fmla="*/ 47 h 79"/>
                <a:gd name="T24" fmla="*/ 20 w 31"/>
                <a:gd name="T25" fmla="*/ 48 h 79"/>
                <a:gd name="T26" fmla="*/ 27 w 31"/>
                <a:gd name="T27" fmla="*/ 33 h 79"/>
                <a:gd name="T28" fmla="*/ 27 w 31"/>
                <a:gd name="T29" fmla="*/ 40 h 79"/>
                <a:gd name="T30" fmla="*/ 20 w 31"/>
                <a:gd name="T31" fmla="*/ 39 h 79"/>
                <a:gd name="T32" fmla="*/ 21 w 31"/>
                <a:gd name="T33" fmla="*/ 33 h 79"/>
                <a:gd name="T34" fmla="*/ 27 w 31"/>
                <a:gd name="T35" fmla="*/ 30 h 79"/>
                <a:gd name="T36" fmla="*/ 20 w 31"/>
                <a:gd name="T37" fmla="*/ 39 h 79"/>
                <a:gd name="T38" fmla="*/ 20 w 31"/>
                <a:gd name="T39" fmla="*/ 27 h 79"/>
                <a:gd name="T40" fmla="*/ 22 w 31"/>
                <a:gd name="T41" fmla="*/ 26 h 79"/>
                <a:gd name="T42" fmla="*/ 27 w 31"/>
                <a:gd name="T43" fmla="*/ 19 h 79"/>
                <a:gd name="T44" fmla="*/ 27 w 31"/>
                <a:gd name="T45" fmla="*/ 24 h 79"/>
                <a:gd name="T46" fmla="*/ 26 w 31"/>
                <a:gd name="T47" fmla="*/ 24 h 79"/>
                <a:gd name="T48" fmla="*/ 17 w 31"/>
                <a:gd name="T49" fmla="*/ 76 h 79"/>
                <a:gd name="T50" fmla="*/ 4 w 31"/>
                <a:gd name="T51" fmla="*/ 47 h 79"/>
                <a:gd name="T52" fmla="*/ 12 w 31"/>
                <a:gd name="T53" fmla="*/ 13 h 79"/>
                <a:gd name="T54" fmla="*/ 16 w 31"/>
                <a:gd name="T55" fmla="*/ 30 h 79"/>
                <a:gd name="T56" fmla="*/ 17 w 31"/>
                <a:gd name="T57" fmla="*/ 76 h 79"/>
                <a:gd name="T58" fmla="*/ 20 w 31"/>
                <a:gd name="T59" fmla="*/ 21 h 79"/>
                <a:gd name="T60" fmla="*/ 27 w 31"/>
                <a:gd name="T61" fmla="*/ 17 h 79"/>
                <a:gd name="T62" fmla="*/ 20 w 31"/>
                <a:gd name="T63" fmla="*/ 24 h 79"/>
                <a:gd name="T64" fmla="*/ 20 w 31"/>
                <a:gd name="T65" fmla="*/ 13 h 79"/>
                <a:gd name="T66" fmla="*/ 27 w 31"/>
                <a:gd name="T67" fmla="*/ 9 h 79"/>
                <a:gd name="T68" fmla="*/ 20 w 31"/>
                <a:gd name="T69" fmla="*/ 18 h 79"/>
                <a:gd name="T70" fmla="*/ 6 w 31"/>
                <a:gd name="T71" fmla="*/ 9 h 79"/>
                <a:gd name="T72" fmla="*/ 22 w 31"/>
                <a:gd name="T73" fmla="*/ 3 h 79"/>
                <a:gd name="T74" fmla="*/ 18 w 31"/>
                <a:gd name="T75" fmla="*/ 10 h 79"/>
                <a:gd name="T76" fmla="*/ 12 w 31"/>
                <a:gd name="T77" fmla="*/ 0 h 79"/>
                <a:gd name="T78" fmla="*/ 8 w 31"/>
                <a:gd name="T79" fmla="*/ 3 h 79"/>
                <a:gd name="T80" fmla="*/ 0 w 31"/>
                <a:gd name="T81" fmla="*/ 10 h 79"/>
                <a:gd name="T82" fmla="*/ 0 w 31"/>
                <a:gd name="T83" fmla="*/ 10 h 79"/>
                <a:gd name="T84" fmla="*/ 0 w 31"/>
                <a:gd name="T85" fmla="*/ 11 h 79"/>
                <a:gd name="T86" fmla="*/ 0 w 31"/>
                <a:gd name="T87" fmla="*/ 11 h 79"/>
                <a:gd name="T88" fmla="*/ 0 w 31"/>
                <a:gd name="T89" fmla="*/ 77 h 79"/>
                <a:gd name="T90" fmla="*/ 2 w 31"/>
                <a:gd name="T91" fmla="*/ 79 h 79"/>
                <a:gd name="T92" fmla="*/ 18 w 31"/>
                <a:gd name="T93" fmla="*/ 79 h 79"/>
                <a:gd name="T94" fmla="*/ 30 w 31"/>
                <a:gd name="T95" fmla="*/ 73 h 79"/>
                <a:gd name="T96" fmla="*/ 30 w 31"/>
                <a:gd name="T97" fmla="*/ 72 h 79"/>
                <a:gd name="T98" fmla="*/ 31 w 31"/>
                <a:gd name="T99" fmla="*/ 71 h 79"/>
                <a:gd name="T100" fmla="*/ 30 w 31"/>
                <a:gd name="T101" fmla="*/ 3 h 79"/>
                <a:gd name="T102" fmla="*/ 30 w 31"/>
                <a:gd name="T103" fmla="*/ 2 h 79"/>
                <a:gd name="T104" fmla="*/ 30 w 31"/>
                <a:gd name="T105" fmla="*/ 2 h 79"/>
                <a:gd name="T106" fmla="*/ 30 w 31"/>
                <a:gd name="T107" fmla="*/ 1 h 79"/>
                <a:gd name="T108" fmla="*/ 30 w 31"/>
                <a:gd name="T109" fmla="*/ 1 h 79"/>
                <a:gd name="T110" fmla="*/ 22 w 31"/>
                <a:gd name="T1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79">
                  <a:moveTo>
                    <a:pt x="23" y="73"/>
                  </a:moveTo>
                  <a:cubicBezTo>
                    <a:pt x="24" y="71"/>
                    <a:pt x="26" y="69"/>
                    <a:pt x="27" y="67"/>
                  </a:cubicBezTo>
                  <a:cubicBezTo>
                    <a:pt x="27" y="68"/>
                    <a:pt x="27" y="69"/>
                    <a:pt x="27" y="70"/>
                  </a:cubicBezTo>
                  <a:cubicBezTo>
                    <a:pt x="26" y="71"/>
                    <a:pt x="24" y="72"/>
                    <a:pt x="23" y="73"/>
                  </a:cubicBezTo>
                  <a:moveTo>
                    <a:pt x="20" y="74"/>
                  </a:moveTo>
                  <a:cubicBezTo>
                    <a:pt x="20" y="72"/>
                    <a:pt x="20" y="69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64"/>
                    <a:pt x="25" y="61"/>
                    <a:pt x="27" y="58"/>
                  </a:cubicBezTo>
                  <a:cubicBezTo>
                    <a:pt x="27" y="60"/>
                    <a:pt x="27" y="62"/>
                    <a:pt x="27" y="64"/>
                  </a:cubicBezTo>
                  <a:cubicBezTo>
                    <a:pt x="25" y="67"/>
                    <a:pt x="22" y="70"/>
                    <a:pt x="20" y="74"/>
                  </a:cubicBezTo>
                  <a:moveTo>
                    <a:pt x="20" y="64"/>
                  </a:moveTo>
                  <a:cubicBezTo>
                    <a:pt x="20" y="62"/>
                    <a:pt x="20" y="61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6"/>
                    <a:pt x="25" y="52"/>
                    <a:pt x="27" y="49"/>
                  </a:cubicBezTo>
                  <a:cubicBezTo>
                    <a:pt x="27" y="52"/>
                    <a:pt x="27" y="54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4" y="59"/>
                    <a:pt x="22" y="61"/>
                    <a:pt x="20" y="64"/>
                  </a:cubicBezTo>
                  <a:moveTo>
                    <a:pt x="20" y="56"/>
                  </a:moveTo>
                  <a:cubicBezTo>
                    <a:pt x="20" y="54"/>
                    <a:pt x="20" y="52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48"/>
                    <a:pt x="25" y="45"/>
                    <a:pt x="27" y="43"/>
                  </a:cubicBezTo>
                  <a:cubicBezTo>
                    <a:pt x="27" y="44"/>
                    <a:pt x="27" y="45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50"/>
                    <a:pt x="22" y="53"/>
                    <a:pt x="20" y="56"/>
                  </a:cubicBezTo>
                  <a:moveTo>
                    <a:pt x="20" y="48"/>
                  </a:moveTo>
                  <a:cubicBezTo>
                    <a:pt x="20" y="46"/>
                    <a:pt x="20" y="44"/>
                    <a:pt x="20" y="41"/>
                  </a:cubicBezTo>
                  <a:cubicBezTo>
                    <a:pt x="22" y="39"/>
                    <a:pt x="25" y="36"/>
                    <a:pt x="27" y="33"/>
                  </a:cubicBezTo>
                  <a:cubicBezTo>
                    <a:pt x="27" y="35"/>
                    <a:pt x="27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2" y="46"/>
                    <a:pt x="20" y="48"/>
                  </a:cubicBezTo>
                  <a:moveTo>
                    <a:pt x="20" y="39"/>
                  </a:moveTo>
                  <a:cubicBezTo>
                    <a:pt x="20" y="37"/>
                    <a:pt x="20" y="35"/>
                    <a:pt x="20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31"/>
                    <a:pt x="25" y="28"/>
                    <a:pt x="27" y="26"/>
                  </a:cubicBezTo>
                  <a:cubicBezTo>
                    <a:pt x="27" y="27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3"/>
                    <a:pt x="22" y="36"/>
                    <a:pt x="20" y="39"/>
                  </a:cubicBezTo>
                  <a:moveTo>
                    <a:pt x="20" y="32"/>
                  </a:moveTo>
                  <a:cubicBezTo>
                    <a:pt x="20" y="30"/>
                    <a:pt x="20" y="29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3"/>
                    <a:pt x="25" y="21"/>
                    <a:pt x="27" y="19"/>
                  </a:cubicBezTo>
                  <a:cubicBezTo>
                    <a:pt x="27" y="21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7"/>
                    <a:pt x="22" y="29"/>
                    <a:pt x="20" y="32"/>
                  </a:cubicBezTo>
                  <a:moveTo>
                    <a:pt x="17" y="76"/>
                  </a:moveTo>
                  <a:cubicBezTo>
                    <a:pt x="12" y="75"/>
                    <a:pt x="8" y="75"/>
                    <a:pt x="4" y="75"/>
                  </a:cubicBezTo>
                  <a:cubicBezTo>
                    <a:pt x="4" y="67"/>
                    <a:pt x="4" y="57"/>
                    <a:pt x="4" y="47"/>
                  </a:cubicBezTo>
                  <a:cubicBezTo>
                    <a:pt x="4" y="34"/>
                    <a:pt x="4" y="2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6"/>
                    <a:pt x="16" y="22"/>
                    <a:pt x="16" y="30"/>
                  </a:cubicBezTo>
                  <a:cubicBezTo>
                    <a:pt x="16" y="41"/>
                    <a:pt x="17" y="54"/>
                    <a:pt x="17" y="64"/>
                  </a:cubicBezTo>
                  <a:cubicBezTo>
                    <a:pt x="17" y="69"/>
                    <a:pt x="17" y="73"/>
                    <a:pt x="17" y="76"/>
                  </a:cubicBezTo>
                  <a:moveTo>
                    <a:pt x="20" y="24"/>
                  </a:moveTo>
                  <a:cubicBezTo>
                    <a:pt x="20" y="23"/>
                    <a:pt x="20" y="22"/>
                    <a:pt x="20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3"/>
                    <a:pt x="27" y="15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20"/>
                    <a:pt x="22" y="22"/>
                    <a:pt x="20" y="24"/>
                  </a:cubicBezTo>
                  <a:moveTo>
                    <a:pt x="20" y="18"/>
                  </a:moveTo>
                  <a:cubicBezTo>
                    <a:pt x="20" y="16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2"/>
                    <a:pt x="22" y="15"/>
                    <a:pt x="20" y="18"/>
                  </a:cubicBezTo>
                  <a:moveTo>
                    <a:pt x="18" y="10"/>
                  </a:moveTo>
                  <a:cubicBezTo>
                    <a:pt x="17" y="10"/>
                    <a:pt x="11" y="10"/>
                    <a:pt x="6" y="9"/>
                  </a:cubicBezTo>
                  <a:cubicBezTo>
                    <a:pt x="10" y="7"/>
                    <a:pt x="12" y="4"/>
                    <a:pt x="13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2" y="5"/>
                    <a:pt x="20" y="7"/>
                    <a:pt x="18" y="10"/>
                  </a:cubicBezTo>
                  <a:moveTo>
                    <a:pt x="22" y="0"/>
                  </a:moveTo>
                  <a:cubicBezTo>
                    <a:pt x="17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1"/>
                    <a:pt x="8" y="3"/>
                  </a:cubicBezTo>
                  <a:cubicBezTo>
                    <a:pt x="6" y="5"/>
                    <a:pt x="4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3"/>
                    <a:pt x="0" y="47"/>
                  </a:cubicBezTo>
                  <a:cubicBezTo>
                    <a:pt x="0" y="57"/>
                    <a:pt x="0" y="68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2" y="79"/>
                  </a:cubicBezTo>
                  <a:cubicBezTo>
                    <a:pt x="8" y="79"/>
                    <a:pt x="11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3" y="77"/>
                    <a:pt x="26" y="75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56"/>
                    <a:pt x="30" y="18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0"/>
                    <a:pt x="24" y="0"/>
                    <a:pt x="2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3" name="Freeform 806"/>
            <p:cNvSpPr>
              <a:spLocks noEditPoints="1"/>
            </p:cNvSpPr>
            <p:nvPr/>
          </p:nvSpPr>
          <p:spPr bwMode="auto">
            <a:xfrm>
              <a:off x="5012" y="918"/>
              <a:ext cx="509" cy="539"/>
            </a:xfrm>
            <a:custGeom>
              <a:avLst/>
              <a:gdLst>
                <a:gd name="T0" fmla="*/ 155 w 215"/>
                <a:gd name="T1" fmla="*/ 179 h 228"/>
                <a:gd name="T2" fmla="*/ 192 w 215"/>
                <a:gd name="T3" fmla="*/ 133 h 228"/>
                <a:gd name="T4" fmla="*/ 148 w 215"/>
                <a:gd name="T5" fmla="*/ 193 h 228"/>
                <a:gd name="T6" fmla="*/ 6 w 215"/>
                <a:gd name="T7" fmla="*/ 89 h 228"/>
                <a:gd name="T8" fmla="*/ 24 w 215"/>
                <a:gd name="T9" fmla="*/ 105 h 228"/>
                <a:gd name="T10" fmla="*/ 28 w 215"/>
                <a:gd name="T11" fmla="*/ 101 h 228"/>
                <a:gd name="T12" fmla="*/ 27 w 215"/>
                <a:gd name="T13" fmla="*/ 108 h 228"/>
                <a:gd name="T14" fmla="*/ 39 w 215"/>
                <a:gd name="T15" fmla="*/ 126 h 228"/>
                <a:gd name="T16" fmla="*/ 44 w 215"/>
                <a:gd name="T17" fmla="*/ 123 h 228"/>
                <a:gd name="T18" fmla="*/ 45 w 215"/>
                <a:gd name="T19" fmla="*/ 131 h 228"/>
                <a:gd name="T20" fmla="*/ 55 w 215"/>
                <a:gd name="T21" fmla="*/ 149 h 228"/>
                <a:gd name="T22" fmla="*/ 60 w 215"/>
                <a:gd name="T23" fmla="*/ 146 h 228"/>
                <a:gd name="T24" fmla="*/ 63 w 215"/>
                <a:gd name="T25" fmla="*/ 150 h 228"/>
                <a:gd name="T26" fmla="*/ 70 w 215"/>
                <a:gd name="T27" fmla="*/ 171 h 228"/>
                <a:gd name="T28" fmla="*/ 75 w 215"/>
                <a:gd name="T29" fmla="*/ 169 h 228"/>
                <a:gd name="T30" fmla="*/ 75 w 215"/>
                <a:gd name="T31" fmla="*/ 180 h 228"/>
                <a:gd name="T32" fmla="*/ 92 w 215"/>
                <a:gd name="T33" fmla="*/ 208 h 228"/>
                <a:gd name="T34" fmla="*/ 161 w 215"/>
                <a:gd name="T35" fmla="*/ 160 h 228"/>
                <a:gd name="T36" fmla="*/ 133 w 215"/>
                <a:gd name="T37" fmla="*/ 190 h 228"/>
                <a:gd name="T38" fmla="*/ 76 w 215"/>
                <a:gd name="T39" fmla="*/ 188 h 228"/>
                <a:gd name="T40" fmla="*/ 63 w 215"/>
                <a:gd name="T41" fmla="*/ 182 h 228"/>
                <a:gd name="T42" fmla="*/ 53 w 215"/>
                <a:gd name="T43" fmla="*/ 158 h 228"/>
                <a:gd name="T44" fmla="*/ 44 w 215"/>
                <a:gd name="T45" fmla="*/ 145 h 228"/>
                <a:gd name="T46" fmla="*/ 39 w 215"/>
                <a:gd name="T47" fmla="*/ 134 h 228"/>
                <a:gd name="T48" fmla="*/ 29 w 215"/>
                <a:gd name="T49" fmla="*/ 117 h 228"/>
                <a:gd name="T50" fmla="*/ 24 w 215"/>
                <a:gd name="T51" fmla="*/ 111 h 228"/>
                <a:gd name="T52" fmla="*/ 10 w 215"/>
                <a:gd name="T53" fmla="*/ 85 h 228"/>
                <a:gd name="T54" fmla="*/ 103 w 215"/>
                <a:gd name="T55" fmla="*/ 3 h 228"/>
                <a:gd name="T56" fmla="*/ 160 w 215"/>
                <a:gd name="T57" fmla="*/ 158 h 228"/>
                <a:gd name="T58" fmla="*/ 79 w 215"/>
                <a:gd name="T59" fmla="*/ 181 h 228"/>
                <a:gd name="T60" fmla="*/ 70 w 215"/>
                <a:gd name="T61" fmla="*/ 168 h 228"/>
                <a:gd name="T62" fmla="*/ 60 w 215"/>
                <a:gd name="T63" fmla="*/ 144 h 228"/>
                <a:gd name="T64" fmla="*/ 49 w 215"/>
                <a:gd name="T65" fmla="*/ 131 h 228"/>
                <a:gd name="T66" fmla="*/ 44 w 215"/>
                <a:gd name="T67" fmla="*/ 120 h 228"/>
                <a:gd name="T68" fmla="*/ 31 w 215"/>
                <a:gd name="T69" fmla="*/ 100 h 228"/>
                <a:gd name="T70" fmla="*/ 23 w 215"/>
                <a:gd name="T71" fmla="*/ 101 h 228"/>
                <a:gd name="T72" fmla="*/ 3 w 215"/>
                <a:gd name="T73" fmla="*/ 81 h 228"/>
                <a:gd name="T74" fmla="*/ 0 w 215"/>
                <a:gd name="T75" fmla="*/ 92 h 228"/>
                <a:gd name="T76" fmla="*/ 21 w 215"/>
                <a:gd name="T77" fmla="*/ 116 h 228"/>
                <a:gd name="T78" fmla="*/ 25 w 215"/>
                <a:gd name="T79" fmla="*/ 115 h 228"/>
                <a:gd name="T80" fmla="*/ 22 w 215"/>
                <a:gd name="T81" fmla="*/ 121 h 228"/>
                <a:gd name="T82" fmla="*/ 34 w 215"/>
                <a:gd name="T83" fmla="*/ 139 h 228"/>
                <a:gd name="T84" fmla="*/ 42 w 215"/>
                <a:gd name="T85" fmla="*/ 138 h 228"/>
                <a:gd name="T86" fmla="*/ 38 w 215"/>
                <a:gd name="T87" fmla="*/ 145 h 228"/>
                <a:gd name="T88" fmla="*/ 49 w 215"/>
                <a:gd name="T89" fmla="*/ 163 h 228"/>
                <a:gd name="T90" fmla="*/ 53 w 215"/>
                <a:gd name="T91" fmla="*/ 160 h 228"/>
                <a:gd name="T92" fmla="*/ 54 w 215"/>
                <a:gd name="T93" fmla="*/ 169 h 228"/>
                <a:gd name="T94" fmla="*/ 63 w 215"/>
                <a:gd name="T95" fmla="*/ 186 h 228"/>
                <a:gd name="T96" fmla="*/ 73 w 215"/>
                <a:gd name="T97" fmla="*/ 186 h 228"/>
                <a:gd name="T98" fmla="*/ 68 w 215"/>
                <a:gd name="T99" fmla="*/ 196 h 228"/>
                <a:gd name="T100" fmla="*/ 83 w 215"/>
                <a:gd name="T101" fmla="*/ 223 h 228"/>
                <a:gd name="T102" fmla="*/ 98 w 215"/>
                <a:gd name="T103" fmla="*/ 228 h 228"/>
                <a:gd name="T104" fmla="*/ 170 w 215"/>
                <a:gd name="T105" fmla="*/ 182 h 228"/>
                <a:gd name="T106" fmla="*/ 201 w 215"/>
                <a:gd name="T107" fmla="*/ 128 h 228"/>
                <a:gd name="T108" fmla="*/ 124 w 215"/>
                <a:gd name="T109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28">
                  <a:moveTo>
                    <a:pt x="99" y="224"/>
                  </a:moveTo>
                  <a:cubicBezTo>
                    <a:pt x="98" y="221"/>
                    <a:pt x="97" y="218"/>
                    <a:pt x="96" y="216"/>
                  </a:cubicBezTo>
                  <a:cubicBezTo>
                    <a:pt x="109" y="208"/>
                    <a:pt x="122" y="200"/>
                    <a:pt x="135" y="192"/>
                  </a:cubicBezTo>
                  <a:cubicBezTo>
                    <a:pt x="142" y="188"/>
                    <a:pt x="148" y="183"/>
                    <a:pt x="155" y="179"/>
                  </a:cubicBezTo>
                  <a:cubicBezTo>
                    <a:pt x="170" y="168"/>
                    <a:pt x="183" y="154"/>
                    <a:pt x="200" y="147"/>
                  </a:cubicBezTo>
                  <a:cubicBezTo>
                    <a:pt x="200" y="147"/>
                    <a:pt x="200" y="147"/>
                    <a:pt x="200" y="146"/>
                  </a:cubicBezTo>
                  <a:cubicBezTo>
                    <a:pt x="201" y="146"/>
                    <a:pt x="201" y="146"/>
                    <a:pt x="200" y="145"/>
                  </a:cubicBezTo>
                  <a:cubicBezTo>
                    <a:pt x="198" y="141"/>
                    <a:pt x="195" y="137"/>
                    <a:pt x="192" y="133"/>
                  </a:cubicBezTo>
                  <a:cubicBezTo>
                    <a:pt x="194" y="132"/>
                    <a:pt x="196" y="130"/>
                    <a:pt x="199" y="129"/>
                  </a:cubicBezTo>
                  <a:cubicBezTo>
                    <a:pt x="203" y="135"/>
                    <a:pt x="207" y="142"/>
                    <a:pt x="212" y="149"/>
                  </a:cubicBezTo>
                  <a:cubicBezTo>
                    <a:pt x="195" y="156"/>
                    <a:pt x="182" y="169"/>
                    <a:pt x="168" y="180"/>
                  </a:cubicBezTo>
                  <a:cubicBezTo>
                    <a:pt x="162" y="185"/>
                    <a:pt x="155" y="189"/>
                    <a:pt x="148" y="193"/>
                  </a:cubicBezTo>
                  <a:cubicBezTo>
                    <a:pt x="132" y="204"/>
                    <a:pt x="116" y="214"/>
                    <a:pt x="99" y="224"/>
                  </a:cubicBezTo>
                  <a:moveTo>
                    <a:pt x="19" y="113"/>
                  </a:moveTo>
                  <a:cubicBezTo>
                    <a:pt x="12" y="103"/>
                    <a:pt x="11" y="102"/>
                    <a:pt x="3" y="91"/>
                  </a:cubicBezTo>
                  <a:cubicBezTo>
                    <a:pt x="4" y="91"/>
                    <a:pt x="5" y="90"/>
                    <a:pt x="6" y="89"/>
                  </a:cubicBezTo>
                  <a:cubicBezTo>
                    <a:pt x="7" y="89"/>
                    <a:pt x="8" y="88"/>
                    <a:pt x="8" y="88"/>
                  </a:cubicBezTo>
                  <a:cubicBezTo>
                    <a:pt x="13" y="93"/>
                    <a:pt x="15" y="95"/>
                    <a:pt x="22" y="104"/>
                  </a:cubicBezTo>
                  <a:cubicBezTo>
                    <a:pt x="22" y="105"/>
                    <a:pt x="23" y="105"/>
                    <a:pt x="23" y="105"/>
                  </a:cubicBezTo>
                  <a:cubicBezTo>
                    <a:pt x="23" y="105"/>
                    <a:pt x="24" y="105"/>
                    <a:pt x="24" y="105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2"/>
                    <a:pt x="25" y="102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1"/>
                    <a:pt x="29" y="102"/>
                  </a:cubicBezTo>
                  <a:cubicBezTo>
                    <a:pt x="30" y="102"/>
                    <a:pt x="30" y="103"/>
                    <a:pt x="30" y="104"/>
                  </a:cubicBezTo>
                  <a:cubicBezTo>
                    <a:pt x="30" y="105"/>
                    <a:pt x="29" y="107"/>
                    <a:pt x="27" y="108"/>
                  </a:cubicBezTo>
                  <a:cubicBezTo>
                    <a:pt x="27" y="108"/>
                    <a:pt x="27" y="108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9" y="114"/>
                    <a:pt x="35" y="122"/>
                    <a:pt x="37" y="126"/>
                  </a:cubicBezTo>
                  <a:cubicBezTo>
                    <a:pt x="38" y="126"/>
                    <a:pt x="38" y="126"/>
                    <a:pt x="39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40" y="126"/>
                    <a:pt x="40" y="125"/>
                  </a:cubicBezTo>
                  <a:cubicBezTo>
                    <a:pt x="40" y="124"/>
                    <a:pt x="42" y="123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3"/>
                    <a:pt x="47" y="123"/>
                    <a:pt x="47" y="124"/>
                  </a:cubicBezTo>
                  <a:cubicBezTo>
                    <a:pt x="48" y="125"/>
                    <a:pt x="48" y="126"/>
                    <a:pt x="48" y="127"/>
                  </a:cubicBezTo>
                  <a:cubicBezTo>
                    <a:pt x="48" y="128"/>
                    <a:pt x="48" y="129"/>
                    <a:pt x="47" y="130"/>
                  </a:cubicBezTo>
                  <a:cubicBezTo>
                    <a:pt x="46" y="131"/>
                    <a:pt x="45" y="131"/>
                    <a:pt x="45" y="131"/>
                  </a:cubicBezTo>
                  <a:cubicBezTo>
                    <a:pt x="44" y="131"/>
                    <a:pt x="44" y="132"/>
                    <a:pt x="43" y="132"/>
                  </a:cubicBezTo>
                  <a:cubicBezTo>
                    <a:pt x="43" y="133"/>
                    <a:pt x="43" y="133"/>
                    <a:pt x="44" y="134"/>
                  </a:cubicBezTo>
                  <a:cubicBezTo>
                    <a:pt x="47" y="137"/>
                    <a:pt x="52" y="144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6" y="149"/>
                    <a:pt x="56" y="149"/>
                    <a:pt x="56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8" y="147"/>
                    <a:pt x="59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1" y="146"/>
                    <a:pt x="62" y="147"/>
                    <a:pt x="63" y="148"/>
                  </a:cubicBezTo>
                  <a:cubicBezTo>
                    <a:pt x="63" y="148"/>
                    <a:pt x="63" y="149"/>
                    <a:pt x="63" y="150"/>
                  </a:cubicBezTo>
                  <a:cubicBezTo>
                    <a:pt x="63" y="152"/>
                    <a:pt x="62" y="154"/>
                    <a:pt x="61" y="155"/>
                  </a:cubicBezTo>
                  <a:cubicBezTo>
                    <a:pt x="60" y="156"/>
                    <a:pt x="60" y="156"/>
                    <a:pt x="60" y="157"/>
                  </a:cubicBezTo>
                  <a:cubicBezTo>
                    <a:pt x="64" y="162"/>
                    <a:pt x="65" y="165"/>
                    <a:pt x="69" y="170"/>
                  </a:cubicBezTo>
                  <a:cubicBezTo>
                    <a:pt x="69" y="171"/>
                    <a:pt x="70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1"/>
                    <a:pt x="71" y="171"/>
                    <a:pt x="71" y="171"/>
                  </a:cubicBezTo>
                  <a:cubicBezTo>
                    <a:pt x="72" y="169"/>
                    <a:pt x="74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9" y="170"/>
                    <a:pt x="80" y="171"/>
                  </a:cubicBezTo>
                  <a:cubicBezTo>
                    <a:pt x="80" y="172"/>
                    <a:pt x="80" y="173"/>
                    <a:pt x="80" y="174"/>
                  </a:cubicBezTo>
                  <a:cubicBezTo>
                    <a:pt x="80" y="176"/>
                    <a:pt x="79" y="179"/>
                    <a:pt x="76" y="179"/>
                  </a:cubicBezTo>
                  <a:cubicBezTo>
                    <a:pt x="76" y="179"/>
                    <a:pt x="75" y="180"/>
                    <a:pt x="75" y="180"/>
                  </a:cubicBezTo>
                  <a:cubicBezTo>
                    <a:pt x="75" y="180"/>
                    <a:pt x="75" y="181"/>
                    <a:pt x="75" y="181"/>
                  </a:cubicBezTo>
                  <a:cubicBezTo>
                    <a:pt x="80" y="188"/>
                    <a:pt x="83" y="191"/>
                    <a:pt x="85" y="193"/>
                  </a:cubicBezTo>
                  <a:cubicBezTo>
                    <a:pt x="86" y="196"/>
                    <a:pt x="88" y="200"/>
                    <a:pt x="91" y="207"/>
                  </a:cubicBezTo>
                  <a:cubicBezTo>
                    <a:pt x="91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10" y="196"/>
                    <a:pt x="126" y="185"/>
                    <a:pt x="142" y="174"/>
                  </a:cubicBezTo>
                  <a:cubicBezTo>
                    <a:pt x="149" y="169"/>
                    <a:pt x="155" y="165"/>
                    <a:pt x="161" y="160"/>
                  </a:cubicBezTo>
                  <a:cubicBezTo>
                    <a:pt x="171" y="152"/>
                    <a:pt x="180" y="142"/>
                    <a:pt x="190" y="135"/>
                  </a:cubicBezTo>
                  <a:cubicBezTo>
                    <a:pt x="192" y="138"/>
                    <a:pt x="195" y="142"/>
                    <a:pt x="197" y="145"/>
                  </a:cubicBezTo>
                  <a:cubicBezTo>
                    <a:pt x="180" y="152"/>
                    <a:pt x="167" y="166"/>
                    <a:pt x="153" y="177"/>
                  </a:cubicBezTo>
                  <a:cubicBezTo>
                    <a:pt x="147" y="181"/>
                    <a:pt x="140" y="185"/>
                    <a:pt x="133" y="190"/>
                  </a:cubicBezTo>
                  <a:cubicBezTo>
                    <a:pt x="117" y="200"/>
                    <a:pt x="101" y="210"/>
                    <a:pt x="84" y="220"/>
                  </a:cubicBezTo>
                  <a:cubicBezTo>
                    <a:pt x="82" y="214"/>
                    <a:pt x="80" y="210"/>
                    <a:pt x="79" y="207"/>
                  </a:cubicBezTo>
                  <a:cubicBezTo>
                    <a:pt x="77" y="204"/>
                    <a:pt x="75" y="202"/>
                    <a:pt x="71" y="196"/>
                  </a:cubicBezTo>
                  <a:cubicBezTo>
                    <a:pt x="74" y="195"/>
                    <a:pt x="76" y="192"/>
                    <a:pt x="76" y="188"/>
                  </a:cubicBezTo>
                  <a:cubicBezTo>
                    <a:pt x="76" y="187"/>
                    <a:pt x="75" y="186"/>
                    <a:pt x="75" y="185"/>
                  </a:cubicBezTo>
                  <a:cubicBezTo>
                    <a:pt x="73" y="182"/>
                    <a:pt x="71" y="181"/>
                    <a:pt x="68" y="181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6" y="181"/>
                    <a:pt x="65" y="181"/>
                    <a:pt x="63" y="182"/>
                  </a:cubicBezTo>
                  <a:cubicBezTo>
                    <a:pt x="61" y="178"/>
                    <a:pt x="59" y="175"/>
                    <a:pt x="57" y="171"/>
                  </a:cubicBezTo>
                  <a:cubicBezTo>
                    <a:pt x="59" y="169"/>
                    <a:pt x="60" y="167"/>
                    <a:pt x="60" y="164"/>
                  </a:cubicBezTo>
                  <a:cubicBezTo>
                    <a:pt x="60" y="163"/>
                    <a:pt x="59" y="161"/>
                    <a:pt x="59" y="160"/>
                  </a:cubicBezTo>
                  <a:cubicBezTo>
                    <a:pt x="57" y="158"/>
                    <a:pt x="55" y="158"/>
                    <a:pt x="53" y="158"/>
                  </a:cubicBezTo>
                  <a:cubicBezTo>
                    <a:pt x="52" y="158"/>
                    <a:pt x="51" y="158"/>
                    <a:pt x="50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7" y="155"/>
                    <a:pt x="44" y="150"/>
                    <a:pt x="42" y="147"/>
                  </a:cubicBezTo>
                  <a:cubicBezTo>
                    <a:pt x="43" y="146"/>
                    <a:pt x="43" y="146"/>
                    <a:pt x="44" y="145"/>
                  </a:cubicBezTo>
                  <a:cubicBezTo>
                    <a:pt x="45" y="143"/>
                    <a:pt x="46" y="142"/>
                    <a:pt x="46" y="140"/>
                  </a:cubicBezTo>
                  <a:cubicBezTo>
                    <a:pt x="46" y="139"/>
                    <a:pt x="45" y="137"/>
                    <a:pt x="45" y="136"/>
                  </a:cubicBezTo>
                  <a:cubicBezTo>
                    <a:pt x="43" y="134"/>
                    <a:pt x="41" y="134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7" y="134"/>
                    <a:pt x="35" y="134"/>
                    <a:pt x="34" y="136"/>
                  </a:cubicBezTo>
                  <a:cubicBezTo>
                    <a:pt x="31" y="132"/>
                    <a:pt x="28" y="126"/>
                    <a:pt x="26" y="122"/>
                  </a:cubicBezTo>
                  <a:cubicBezTo>
                    <a:pt x="27" y="121"/>
                    <a:pt x="28" y="120"/>
                    <a:pt x="29" y="118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9" y="115"/>
                    <a:pt x="28" y="113"/>
                    <a:pt x="27" y="112"/>
                  </a:cubicBezTo>
                  <a:cubicBezTo>
                    <a:pt x="26" y="112"/>
                    <a:pt x="25" y="111"/>
                    <a:pt x="25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2" y="111"/>
                    <a:pt x="21" y="111"/>
                    <a:pt x="20" y="112"/>
                  </a:cubicBezTo>
                  <a:cubicBezTo>
                    <a:pt x="19" y="113"/>
                    <a:pt x="19" y="113"/>
                    <a:pt x="19" y="113"/>
                  </a:cubicBezTo>
                  <a:moveTo>
                    <a:pt x="23" y="101"/>
                  </a:moveTo>
                  <a:cubicBezTo>
                    <a:pt x="17" y="93"/>
                    <a:pt x="15" y="91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3"/>
                    <a:pt x="7" y="82"/>
                    <a:pt x="6" y="80"/>
                  </a:cubicBezTo>
                  <a:cubicBezTo>
                    <a:pt x="36" y="52"/>
                    <a:pt x="69" y="27"/>
                    <a:pt x="103" y="3"/>
                  </a:cubicBezTo>
                  <a:cubicBezTo>
                    <a:pt x="106" y="9"/>
                    <a:pt x="109" y="12"/>
                    <a:pt x="111" y="15"/>
                  </a:cubicBezTo>
                  <a:cubicBezTo>
                    <a:pt x="114" y="17"/>
                    <a:pt x="117" y="20"/>
                    <a:pt x="122" y="26"/>
                  </a:cubicBezTo>
                  <a:cubicBezTo>
                    <a:pt x="153" y="62"/>
                    <a:pt x="174" y="86"/>
                    <a:pt x="202" y="124"/>
                  </a:cubicBezTo>
                  <a:cubicBezTo>
                    <a:pt x="186" y="132"/>
                    <a:pt x="173" y="146"/>
                    <a:pt x="160" y="158"/>
                  </a:cubicBezTo>
                  <a:cubicBezTo>
                    <a:pt x="154" y="163"/>
                    <a:pt x="147" y="167"/>
                    <a:pt x="141" y="171"/>
                  </a:cubicBezTo>
                  <a:cubicBezTo>
                    <a:pt x="125" y="182"/>
                    <a:pt x="109" y="193"/>
                    <a:pt x="93" y="204"/>
                  </a:cubicBezTo>
                  <a:cubicBezTo>
                    <a:pt x="90" y="198"/>
                    <a:pt x="89" y="195"/>
                    <a:pt x="87" y="192"/>
                  </a:cubicBezTo>
                  <a:cubicBezTo>
                    <a:pt x="85" y="189"/>
                    <a:pt x="83" y="187"/>
                    <a:pt x="79" y="181"/>
                  </a:cubicBezTo>
                  <a:cubicBezTo>
                    <a:pt x="81" y="180"/>
                    <a:pt x="83" y="177"/>
                    <a:pt x="83" y="174"/>
                  </a:cubicBezTo>
                  <a:cubicBezTo>
                    <a:pt x="83" y="172"/>
                    <a:pt x="83" y="171"/>
                    <a:pt x="82" y="170"/>
                  </a:cubicBezTo>
                  <a:cubicBezTo>
                    <a:pt x="81" y="167"/>
                    <a:pt x="78" y="166"/>
                    <a:pt x="75" y="166"/>
                  </a:cubicBezTo>
                  <a:cubicBezTo>
                    <a:pt x="73" y="166"/>
                    <a:pt x="72" y="167"/>
                    <a:pt x="70" y="168"/>
                  </a:cubicBezTo>
                  <a:cubicBezTo>
                    <a:pt x="68" y="164"/>
                    <a:pt x="66" y="161"/>
                    <a:pt x="63" y="156"/>
                  </a:cubicBezTo>
                  <a:cubicBezTo>
                    <a:pt x="65" y="155"/>
                    <a:pt x="66" y="152"/>
                    <a:pt x="66" y="150"/>
                  </a:cubicBezTo>
                  <a:cubicBezTo>
                    <a:pt x="66" y="149"/>
                    <a:pt x="66" y="147"/>
                    <a:pt x="65" y="146"/>
                  </a:cubicBezTo>
                  <a:cubicBezTo>
                    <a:pt x="63" y="144"/>
                    <a:pt x="61" y="144"/>
                    <a:pt x="60" y="144"/>
                  </a:cubicBezTo>
                  <a:cubicBezTo>
                    <a:pt x="58" y="144"/>
                    <a:pt x="57" y="144"/>
                    <a:pt x="56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3" y="141"/>
                    <a:pt x="50" y="137"/>
                    <a:pt x="47" y="133"/>
                  </a:cubicBezTo>
                  <a:cubicBezTo>
                    <a:pt x="48" y="133"/>
                    <a:pt x="49" y="132"/>
                    <a:pt x="49" y="131"/>
                  </a:cubicBezTo>
                  <a:cubicBezTo>
                    <a:pt x="50" y="130"/>
                    <a:pt x="51" y="128"/>
                    <a:pt x="51" y="127"/>
                  </a:cubicBezTo>
                  <a:cubicBezTo>
                    <a:pt x="51" y="125"/>
                    <a:pt x="50" y="124"/>
                    <a:pt x="49" y="123"/>
                  </a:cubicBezTo>
                  <a:cubicBezTo>
                    <a:pt x="48" y="121"/>
                    <a:pt x="46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2" y="120"/>
                    <a:pt x="40" y="121"/>
                    <a:pt x="39" y="123"/>
                  </a:cubicBezTo>
                  <a:cubicBezTo>
                    <a:pt x="36" y="119"/>
                    <a:pt x="32" y="113"/>
                    <a:pt x="30" y="110"/>
                  </a:cubicBezTo>
                  <a:cubicBezTo>
                    <a:pt x="32" y="108"/>
                    <a:pt x="33" y="106"/>
                    <a:pt x="33" y="104"/>
                  </a:cubicBezTo>
                  <a:cubicBezTo>
                    <a:pt x="33" y="102"/>
                    <a:pt x="32" y="101"/>
                    <a:pt x="31" y="100"/>
                  </a:cubicBezTo>
                  <a:cubicBezTo>
                    <a:pt x="30" y="99"/>
                    <a:pt x="29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8"/>
                    <a:pt x="25" y="99"/>
                    <a:pt x="24" y="100"/>
                  </a:cubicBezTo>
                  <a:cubicBezTo>
                    <a:pt x="23" y="100"/>
                    <a:pt x="23" y="100"/>
                    <a:pt x="23" y="101"/>
                  </a:cubicBezTo>
                  <a:moveTo>
                    <a:pt x="103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67" y="24"/>
                    <a:pt x="34" y="50"/>
                    <a:pt x="3" y="79"/>
                  </a:cubicBezTo>
                  <a:cubicBezTo>
                    <a:pt x="3" y="79"/>
                    <a:pt x="2" y="80"/>
                    <a:pt x="3" y="81"/>
                  </a:cubicBezTo>
                  <a:cubicBezTo>
                    <a:pt x="4" y="83"/>
                    <a:pt x="6" y="84"/>
                    <a:pt x="7" y="85"/>
                  </a:cubicBezTo>
                  <a:cubicBezTo>
                    <a:pt x="6" y="86"/>
                    <a:pt x="5" y="87"/>
                    <a:pt x="4" y="87"/>
                  </a:cubicBezTo>
                  <a:cubicBezTo>
                    <a:pt x="3" y="88"/>
                    <a:pt x="1" y="90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9" y="105"/>
                    <a:pt x="9" y="104"/>
                    <a:pt x="18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7"/>
                    <a:pt x="20" y="117"/>
                    <a:pt x="20" y="117"/>
                  </a:cubicBezTo>
                  <a:cubicBezTo>
                    <a:pt x="20" y="117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2" y="114"/>
                  </a:cubicBezTo>
                  <a:cubicBezTo>
                    <a:pt x="22" y="114"/>
                    <a:pt x="23" y="114"/>
                    <a:pt x="24" y="114"/>
                  </a:cubicBezTo>
                  <a:cubicBezTo>
                    <a:pt x="24" y="114"/>
                    <a:pt x="25" y="114"/>
                    <a:pt x="25" y="115"/>
                  </a:cubicBezTo>
                  <a:cubicBezTo>
                    <a:pt x="26" y="115"/>
                    <a:pt x="26" y="116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9"/>
                    <a:pt x="25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5" y="126"/>
                    <a:pt x="30" y="135"/>
                    <a:pt x="33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6" y="137"/>
                    <a:pt x="37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2" y="137"/>
                    <a:pt x="42" y="138"/>
                  </a:cubicBezTo>
                  <a:cubicBezTo>
                    <a:pt x="43" y="138"/>
                    <a:pt x="43" y="139"/>
                    <a:pt x="43" y="140"/>
                  </a:cubicBezTo>
                  <a:cubicBezTo>
                    <a:pt x="43" y="141"/>
                    <a:pt x="43" y="142"/>
                    <a:pt x="42" y="143"/>
                  </a:cubicBezTo>
                  <a:cubicBezTo>
                    <a:pt x="41" y="144"/>
                    <a:pt x="40" y="145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41" y="151"/>
                    <a:pt x="46" y="158"/>
                    <a:pt x="48" y="163"/>
                  </a:cubicBezTo>
                  <a:cubicBezTo>
                    <a:pt x="48" y="163"/>
                    <a:pt x="49" y="163"/>
                    <a:pt x="49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1"/>
                    <a:pt x="51" y="161"/>
                  </a:cubicBezTo>
                  <a:cubicBezTo>
                    <a:pt x="52" y="161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2"/>
                    <a:pt x="57" y="163"/>
                    <a:pt x="57" y="164"/>
                  </a:cubicBezTo>
                  <a:cubicBezTo>
                    <a:pt x="57" y="166"/>
                    <a:pt x="56" y="168"/>
                    <a:pt x="54" y="169"/>
                  </a:cubicBezTo>
                  <a:cubicBezTo>
                    <a:pt x="54" y="170"/>
                    <a:pt x="53" y="170"/>
                    <a:pt x="54" y="171"/>
                  </a:cubicBezTo>
                  <a:cubicBezTo>
                    <a:pt x="57" y="177"/>
                    <a:pt x="59" y="180"/>
                    <a:pt x="62" y="185"/>
                  </a:cubicBezTo>
                  <a:cubicBezTo>
                    <a:pt x="62" y="185"/>
                    <a:pt x="62" y="186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4" y="185"/>
                    <a:pt x="64" y="185"/>
                  </a:cubicBezTo>
                  <a:cubicBezTo>
                    <a:pt x="65" y="184"/>
                    <a:pt x="66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70" y="184"/>
                    <a:pt x="72" y="185"/>
                    <a:pt x="73" y="186"/>
                  </a:cubicBezTo>
                  <a:cubicBezTo>
                    <a:pt x="73" y="187"/>
                    <a:pt x="73" y="188"/>
                    <a:pt x="73" y="188"/>
                  </a:cubicBezTo>
                  <a:cubicBezTo>
                    <a:pt x="73" y="191"/>
                    <a:pt x="71" y="194"/>
                    <a:pt x="69" y="194"/>
                  </a:cubicBezTo>
                  <a:cubicBezTo>
                    <a:pt x="68" y="194"/>
                    <a:pt x="68" y="194"/>
                    <a:pt x="68" y="195"/>
                  </a:cubicBezTo>
                  <a:cubicBezTo>
                    <a:pt x="67" y="195"/>
                    <a:pt x="67" y="196"/>
                    <a:pt x="68" y="196"/>
                  </a:cubicBezTo>
                  <a:cubicBezTo>
                    <a:pt x="72" y="203"/>
                    <a:pt x="75" y="206"/>
                    <a:pt x="76" y="209"/>
                  </a:cubicBezTo>
                  <a:cubicBezTo>
                    <a:pt x="78" y="212"/>
                    <a:pt x="79" y="215"/>
                    <a:pt x="82" y="223"/>
                  </a:cubicBezTo>
                  <a:cubicBezTo>
                    <a:pt x="82" y="223"/>
                    <a:pt x="83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7" y="221"/>
                    <a:pt x="90" y="219"/>
                    <a:pt x="94" y="217"/>
                  </a:cubicBezTo>
                  <a:cubicBezTo>
                    <a:pt x="95" y="220"/>
                    <a:pt x="96" y="222"/>
                    <a:pt x="98" y="227"/>
                  </a:cubicBezTo>
                  <a:cubicBezTo>
                    <a:pt x="98" y="227"/>
                    <a:pt x="98" y="227"/>
                    <a:pt x="98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99" y="228"/>
                    <a:pt x="100" y="227"/>
                  </a:cubicBezTo>
                  <a:cubicBezTo>
                    <a:pt x="116" y="217"/>
                    <a:pt x="133" y="206"/>
                    <a:pt x="150" y="195"/>
                  </a:cubicBezTo>
                  <a:cubicBezTo>
                    <a:pt x="157" y="191"/>
                    <a:pt x="163" y="187"/>
                    <a:pt x="170" y="182"/>
                  </a:cubicBezTo>
                  <a:cubicBezTo>
                    <a:pt x="184" y="171"/>
                    <a:pt x="197" y="157"/>
                    <a:pt x="214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49"/>
                    <a:pt x="215" y="149"/>
                    <a:pt x="215" y="148"/>
                  </a:cubicBezTo>
                  <a:cubicBezTo>
                    <a:pt x="210" y="141"/>
                    <a:pt x="205" y="134"/>
                    <a:pt x="201" y="128"/>
                  </a:cubicBezTo>
                  <a:cubicBezTo>
                    <a:pt x="202" y="127"/>
                    <a:pt x="203" y="127"/>
                    <a:pt x="205" y="126"/>
                  </a:cubicBezTo>
                  <a:cubicBezTo>
                    <a:pt x="205" y="126"/>
                    <a:pt x="205" y="126"/>
                    <a:pt x="206" y="125"/>
                  </a:cubicBezTo>
                  <a:cubicBezTo>
                    <a:pt x="206" y="125"/>
                    <a:pt x="206" y="124"/>
                    <a:pt x="205" y="124"/>
                  </a:cubicBezTo>
                  <a:cubicBezTo>
                    <a:pt x="177" y="85"/>
                    <a:pt x="156" y="60"/>
                    <a:pt x="124" y="24"/>
                  </a:cubicBezTo>
                  <a:cubicBezTo>
                    <a:pt x="119" y="18"/>
                    <a:pt x="116" y="16"/>
                    <a:pt x="113" y="13"/>
                  </a:cubicBezTo>
                  <a:cubicBezTo>
                    <a:pt x="111" y="10"/>
                    <a:pt x="108" y="7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4" name="Freeform 807"/>
            <p:cNvSpPr/>
            <p:nvPr/>
          </p:nvSpPr>
          <p:spPr bwMode="auto">
            <a:xfrm>
              <a:off x="5116" y="1015"/>
              <a:ext cx="171" cy="120"/>
            </a:xfrm>
            <a:custGeom>
              <a:avLst/>
              <a:gdLst>
                <a:gd name="T0" fmla="*/ 71 w 72"/>
                <a:gd name="T1" fmla="*/ 0 h 51"/>
                <a:gd name="T2" fmla="*/ 70 w 72"/>
                <a:gd name="T3" fmla="*/ 0 h 51"/>
                <a:gd name="T4" fmla="*/ 20 w 72"/>
                <a:gd name="T5" fmla="*/ 34 h 51"/>
                <a:gd name="T6" fmla="*/ 1 w 72"/>
                <a:gd name="T7" fmla="*/ 49 h 51"/>
                <a:gd name="T8" fmla="*/ 1 w 72"/>
                <a:gd name="T9" fmla="*/ 50 h 51"/>
                <a:gd name="T10" fmla="*/ 2 w 72"/>
                <a:gd name="T11" fmla="*/ 51 h 51"/>
                <a:gd name="T12" fmla="*/ 3 w 72"/>
                <a:gd name="T13" fmla="*/ 51 h 51"/>
                <a:gd name="T14" fmla="*/ 21 w 72"/>
                <a:gd name="T15" fmla="*/ 36 h 51"/>
                <a:gd name="T16" fmla="*/ 71 w 72"/>
                <a:gd name="T17" fmla="*/ 3 h 51"/>
                <a:gd name="T18" fmla="*/ 72 w 72"/>
                <a:gd name="T19" fmla="*/ 1 h 51"/>
                <a:gd name="T20" fmla="*/ 71 w 7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51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52" y="9"/>
                    <a:pt x="36" y="21"/>
                    <a:pt x="20" y="34"/>
                  </a:cubicBezTo>
                  <a:cubicBezTo>
                    <a:pt x="13" y="39"/>
                    <a:pt x="7" y="44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1"/>
                    <a:pt x="3" y="51"/>
                  </a:cubicBezTo>
                  <a:cubicBezTo>
                    <a:pt x="9" y="46"/>
                    <a:pt x="15" y="41"/>
                    <a:pt x="21" y="36"/>
                  </a:cubicBezTo>
                  <a:cubicBezTo>
                    <a:pt x="37" y="24"/>
                    <a:pt x="53" y="11"/>
                    <a:pt x="71" y="3"/>
                  </a:cubicBezTo>
                  <a:cubicBezTo>
                    <a:pt x="72" y="2"/>
                    <a:pt x="72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5" name="Freeform 808"/>
            <p:cNvSpPr/>
            <p:nvPr/>
          </p:nvSpPr>
          <p:spPr bwMode="auto">
            <a:xfrm>
              <a:off x="5147" y="1060"/>
              <a:ext cx="156" cy="108"/>
            </a:xfrm>
            <a:custGeom>
              <a:avLst/>
              <a:gdLst>
                <a:gd name="T0" fmla="*/ 65 w 66"/>
                <a:gd name="T1" fmla="*/ 0 h 46"/>
                <a:gd name="T2" fmla="*/ 64 w 66"/>
                <a:gd name="T3" fmla="*/ 0 h 46"/>
                <a:gd name="T4" fmla="*/ 1 w 66"/>
                <a:gd name="T5" fmla="*/ 43 h 46"/>
                <a:gd name="T6" fmla="*/ 0 w 66"/>
                <a:gd name="T7" fmla="*/ 45 h 46"/>
                <a:gd name="T8" fmla="*/ 1 w 66"/>
                <a:gd name="T9" fmla="*/ 46 h 46"/>
                <a:gd name="T10" fmla="*/ 2 w 66"/>
                <a:gd name="T11" fmla="*/ 45 h 46"/>
                <a:gd name="T12" fmla="*/ 65 w 66"/>
                <a:gd name="T13" fmla="*/ 2 h 46"/>
                <a:gd name="T14" fmla="*/ 66 w 66"/>
                <a:gd name="T15" fmla="*/ 0 h 46"/>
                <a:gd name="T16" fmla="*/ 65 w 66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6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3" y="14"/>
                    <a:pt x="21" y="28"/>
                    <a:pt x="1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3" y="31"/>
                    <a:pt x="44" y="16"/>
                    <a:pt x="65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6" name="Freeform 809"/>
            <p:cNvSpPr/>
            <p:nvPr/>
          </p:nvSpPr>
          <p:spPr bwMode="auto">
            <a:xfrm>
              <a:off x="5173" y="1083"/>
              <a:ext cx="161" cy="126"/>
            </a:xfrm>
            <a:custGeom>
              <a:avLst/>
              <a:gdLst>
                <a:gd name="T0" fmla="*/ 67 w 68"/>
                <a:gd name="T1" fmla="*/ 0 h 53"/>
                <a:gd name="T2" fmla="*/ 66 w 68"/>
                <a:gd name="T3" fmla="*/ 0 h 53"/>
                <a:gd name="T4" fmla="*/ 46 w 68"/>
                <a:gd name="T5" fmla="*/ 18 h 53"/>
                <a:gd name="T6" fmla="*/ 1 w 68"/>
                <a:gd name="T7" fmla="*/ 50 h 53"/>
                <a:gd name="T8" fmla="*/ 0 w 68"/>
                <a:gd name="T9" fmla="*/ 52 h 53"/>
                <a:gd name="T10" fmla="*/ 1 w 68"/>
                <a:gd name="T11" fmla="*/ 53 h 53"/>
                <a:gd name="T12" fmla="*/ 2 w 68"/>
                <a:gd name="T13" fmla="*/ 53 h 53"/>
                <a:gd name="T14" fmla="*/ 47 w 68"/>
                <a:gd name="T15" fmla="*/ 20 h 53"/>
                <a:gd name="T16" fmla="*/ 68 w 68"/>
                <a:gd name="T17" fmla="*/ 2 h 53"/>
                <a:gd name="T18" fmla="*/ 68 w 68"/>
                <a:gd name="T19" fmla="*/ 0 h 53"/>
                <a:gd name="T20" fmla="*/ 67 w 68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52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9" y="6"/>
                    <a:pt x="52" y="12"/>
                    <a:pt x="46" y="18"/>
                  </a:cubicBezTo>
                  <a:cubicBezTo>
                    <a:pt x="31" y="30"/>
                    <a:pt x="17" y="42"/>
                    <a:pt x="1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9" y="44"/>
                    <a:pt x="33" y="32"/>
                    <a:pt x="47" y="20"/>
                  </a:cubicBezTo>
                  <a:cubicBezTo>
                    <a:pt x="54" y="14"/>
                    <a:pt x="61" y="8"/>
                    <a:pt x="68" y="2"/>
                  </a:cubicBezTo>
                  <a:cubicBezTo>
                    <a:pt x="68" y="2"/>
                    <a:pt x="68" y="1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7" name="Freeform 810"/>
            <p:cNvSpPr/>
            <p:nvPr/>
          </p:nvSpPr>
          <p:spPr bwMode="auto">
            <a:xfrm>
              <a:off x="5208" y="1126"/>
              <a:ext cx="154" cy="128"/>
            </a:xfrm>
            <a:custGeom>
              <a:avLst/>
              <a:gdLst>
                <a:gd name="T0" fmla="*/ 63 w 65"/>
                <a:gd name="T1" fmla="*/ 0 h 54"/>
                <a:gd name="T2" fmla="*/ 62 w 65"/>
                <a:gd name="T3" fmla="*/ 0 h 54"/>
                <a:gd name="T4" fmla="*/ 1 w 65"/>
                <a:gd name="T5" fmla="*/ 52 h 54"/>
                <a:gd name="T6" fmla="*/ 1 w 65"/>
                <a:gd name="T7" fmla="*/ 54 h 54"/>
                <a:gd name="T8" fmla="*/ 2 w 65"/>
                <a:gd name="T9" fmla="*/ 54 h 54"/>
                <a:gd name="T10" fmla="*/ 3 w 65"/>
                <a:gd name="T11" fmla="*/ 54 h 54"/>
                <a:gd name="T12" fmla="*/ 64 w 65"/>
                <a:gd name="T13" fmla="*/ 2 h 54"/>
                <a:gd name="T14" fmla="*/ 64 w 65"/>
                <a:gd name="T15" fmla="*/ 0 h 54"/>
                <a:gd name="T16" fmla="*/ 63 w 65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4">
                  <a:moveTo>
                    <a:pt x="63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42" y="17"/>
                    <a:pt x="21" y="34"/>
                    <a:pt x="1" y="52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2" y="54"/>
                    <a:pt x="2" y="54"/>
                    <a:pt x="3" y="54"/>
                  </a:cubicBezTo>
                  <a:cubicBezTo>
                    <a:pt x="23" y="37"/>
                    <a:pt x="44" y="19"/>
                    <a:pt x="64" y="2"/>
                  </a:cubicBezTo>
                  <a:cubicBezTo>
                    <a:pt x="65" y="2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8" name="Freeform 811"/>
            <p:cNvSpPr/>
            <p:nvPr/>
          </p:nvSpPr>
          <p:spPr bwMode="auto">
            <a:xfrm>
              <a:off x="5234" y="1161"/>
              <a:ext cx="159" cy="131"/>
            </a:xfrm>
            <a:custGeom>
              <a:avLst/>
              <a:gdLst>
                <a:gd name="T0" fmla="*/ 66 w 67"/>
                <a:gd name="T1" fmla="*/ 0 h 55"/>
                <a:gd name="T2" fmla="*/ 65 w 67"/>
                <a:gd name="T3" fmla="*/ 0 h 55"/>
                <a:gd name="T4" fmla="*/ 1 w 67"/>
                <a:gd name="T5" fmla="*/ 52 h 55"/>
                <a:gd name="T6" fmla="*/ 1 w 67"/>
                <a:gd name="T7" fmla="*/ 54 h 55"/>
                <a:gd name="T8" fmla="*/ 2 w 67"/>
                <a:gd name="T9" fmla="*/ 55 h 55"/>
                <a:gd name="T10" fmla="*/ 3 w 67"/>
                <a:gd name="T11" fmla="*/ 54 h 55"/>
                <a:gd name="T12" fmla="*/ 67 w 67"/>
                <a:gd name="T13" fmla="*/ 2 h 55"/>
                <a:gd name="T14" fmla="*/ 67 w 67"/>
                <a:gd name="T15" fmla="*/ 0 h 55"/>
                <a:gd name="T16" fmla="*/ 66 w 6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5"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44" y="17"/>
                    <a:pt x="22" y="35"/>
                    <a:pt x="1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24" y="37"/>
                    <a:pt x="45" y="19"/>
                    <a:pt x="67" y="2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9" name="Freeform 812"/>
            <p:cNvSpPr/>
            <p:nvPr/>
          </p:nvSpPr>
          <p:spPr bwMode="auto">
            <a:xfrm>
              <a:off x="5261" y="1199"/>
              <a:ext cx="158" cy="123"/>
            </a:xfrm>
            <a:custGeom>
              <a:avLst/>
              <a:gdLst>
                <a:gd name="T0" fmla="*/ 65 w 67"/>
                <a:gd name="T1" fmla="*/ 0 h 52"/>
                <a:gd name="T2" fmla="*/ 64 w 67"/>
                <a:gd name="T3" fmla="*/ 0 h 52"/>
                <a:gd name="T4" fmla="*/ 1 w 67"/>
                <a:gd name="T5" fmla="*/ 50 h 52"/>
                <a:gd name="T6" fmla="*/ 1 w 67"/>
                <a:gd name="T7" fmla="*/ 52 h 52"/>
                <a:gd name="T8" fmla="*/ 2 w 67"/>
                <a:gd name="T9" fmla="*/ 52 h 52"/>
                <a:gd name="T10" fmla="*/ 3 w 67"/>
                <a:gd name="T11" fmla="*/ 52 h 52"/>
                <a:gd name="T12" fmla="*/ 66 w 67"/>
                <a:gd name="T13" fmla="*/ 2 h 52"/>
                <a:gd name="T14" fmla="*/ 66 w 67"/>
                <a:gd name="T15" fmla="*/ 0 h 52"/>
                <a:gd name="T16" fmla="*/ 65 w 67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2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43" y="17"/>
                    <a:pt x="22" y="33"/>
                    <a:pt x="1" y="50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24" y="35"/>
                    <a:pt x="45" y="19"/>
                    <a:pt x="66" y="2"/>
                  </a:cubicBezTo>
                  <a:cubicBezTo>
                    <a:pt x="66" y="2"/>
                    <a:pt x="67" y="1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0" name="Freeform 813"/>
            <p:cNvSpPr>
              <a:spLocks noEditPoints="1"/>
            </p:cNvSpPr>
            <p:nvPr/>
          </p:nvSpPr>
          <p:spPr bwMode="auto">
            <a:xfrm>
              <a:off x="3033" y="1557"/>
              <a:ext cx="189" cy="187"/>
            </a:xfrm>
            <a:custGeom>
              <a:avLst/>
              <a:gdLst>
                <a:gd name="T0" fmla="*/ 6 w 80"/>
                <a:gd name="T1" fmla="*/ 69 h 79"/>
                <a:gd name="T2" fmla="*/ 21 w 80"/>
                <a:gd name="T3" fmla="*/ 14 h 79"/>
                <a:gd name="T4" fmla="*/ 38 w 80"/>
                <a:gd name="T5" fmla="*/ 17 h 79"/>
                <a:gd name="T6" fmla="*/ 35 w 80"/>
                <a:gd name="T7" fmla="*/ 23 h 79"/>
                <a:gd name="T8" fmla="*/ 34 w 80"/>
                <a:gd name="T9" fmla="*/ 25 h 79"/>
                <a:gd name="T10" fmla="*/ 36 w 80"/>
                <a:gd name="T11" fmla="*/ 26 h 79"/>
                <a:gd name="T12" fmla="*/ 48 w 80"/>
                <a:gd name="T13" fmla="*/ 28 h 79"/>
                <a:gd name="T14" fmla="*/ 49 w 80"/>
                <a:gd name="T15" fmla="*/ 28 h 79"/>
                <a:gd name="T16" fmla="*/ 51 w 80"/>
                <a:gd name="T17" fmla="*/ 28 h 79"/>
                <a:gd name="T18" fmla="*/ 51 w 80"/>
                <a:gd name="T19" fmla="*/ 28 h 79"/>
                <a:gd name="T20" fmla="*/ 53 w 80"/>
                <a:gd name="T21" fmla="*/ 25 h 79"/>
                <a:gd name="T22" fmla="*/ 57 w 80"/>
                <a:gd name="T23" fmla="*/ 17 h 79"/>
                <a:gd name="T24" fmla="*/ 76 w 80"/>
                <a:gd name="T25" fmla="*/ 18 h 79"/>
                <a:gd name="T26" fmla="*/ 72 w 80"/>
                <a:gd name="T27" fmla="*/ 45 h 79"/>
                <a:gd name="T28" fmla="*/ 62 w 80"/>
                <a:gd name="T29" fmla="*/ 73 h 79"/>
                <a:gd name="T30" fmla="*/ 62 w 80"/>
                <a:gd name="T31" fmla="*/ 75 h 79"/>
                <a:gd name="T32" fmla="*/ 61 w 80"/>
                <a:gd name="T33" fmla="*/ 76 h 79"/>
                <a:gd name="T34" fmla="*/ 61 w 80"/>
                <a:gd name="T35" fmla="*/ 76 h 79"/>
                <a:gd name="T36" fmla="*/ 61 w 80"/>
                <a:gd name="T37" fmla="*/ 76 h 79"/>
                <a:gd name="T38" fmla="*/ 60 w 80"/>
                <a:gd name="T39" fmla="*/ 76 h 79"/>
                <a:gd name="T40" fmla="*/ 25 w 80"/>
                <a:gd name="T41" fmla="*/ 71 h 79"/>
                <a:gd name="T42" fmla="*/ 7 w 80"/>
                <a:gd name="T43" fmla="*/ 69 h 79"/>
                <a:gd name="T44" fmla="*/ 6 w 80"/>
                <a:gd name="T45" fmla="*/ 69 h 79"/>
                <a:gd name="T46" fmla="*/ 49 w 80"/>
                <a:gd name="T47" fmla="*/ 24 h 79"/>
                <a:gd name="T48" fmla="*/ 48 w 80"/>
                <a:gd name="T49" fmla="*/ 24 h 79"/>
                <a:gd name="T50" fmla="*/ 39 w 80"/>
                <a:gd name="T51" fmla="*/ 23 h 79"/>
                <a:gd name="T52" fmla="*/ 48 w 80"/>
                <a:gd name="T53" fmla="*/ 3 h 79"/>
                <a:gd name="T54" fmla="*/ 58 w 80"/>
                <a:gd name="T55" fmla="*/ 6 h 79"/>
                <a:gd name="T56" fmla="*/ 50 w 80"/>
                <a:gd name="T57" fmla="*/ 23 h 79"/>
                <a:gd name="T58" fmla="*/ 50 w 80"/>
                <a:gd name="T59" fmla="*/ 24 h 79"/>
                <a:gd name="T60" fmla="*/ 49 w 80"/>
                <a:gd name="T61" fmla="*/ 24 h 79"/>
                <a:gd name="T62" fmla="*/ 49 w 80"/>
                <a:gd name="T63" fmla="*/ 24 h 79"/>
                <a:gd name="T64" fmla="*/ 47 w 80"/>
                <a:gd name="T65" fmla="*/ 0 h 79"/>
                <a:gd name="T66" fmla="*/ 45 w 80"/>
                <a:gd name="T67" fmla="*/ 1 h 79"/>
                <a:gd name="T68" fmla="*/ 40 w 80"/>
                <a:gd name="T69" fmla="*/ 13 h 79"/>
                <a:gd name="T70" fmla="*/ 21 w 80"/>
                <a:gd name="T71" fmla="*/ 10 h 79"/>
                <a:gd name="T72" fmla="*/ 20 w 80"/>
                <a:gd name="T73" fmla="*/ 9 h 79"/>
                <a:gd name="T74" fmla="*/ 19 w 80"/>
                <a:gd name="T75" fmla="*/ 10 h 79"/>
                <a:gd name="T76" fmla="*/ 18 w 80"/>
                <a:gd name="T77" fmla="*/ 11 h 79"/>
                <a:gd name="T78" fmla="*/ 1 w 80"/>
                <a:gd name="T79" fmla="*/ 70 h 79"/>
                <a:gd name="T80" fmla="*/ 1 w 80"/>
                <a:gd name="T81" fmla="*/ 72 h 79"/>
                <a:gd name="T82" fmla="*/ 2 w 80"/>
                <a:gd name="T83" fmla="*/ 73 h 79"/>
                <a:gd name="T84" fmla="*/ 2 w 80"/>
                <a:gd name="T85" fmla="*/ 73 h 79"/>
                <a:gd name="T86" fmla="*/ 7 w 80"/>
                <a:gd name="T87" fmla="*/ 72 h 79"/>
                <a:gd name="T88" fmla="*/ 7 w 80"/>
                <a:gd name="T89" fmla="*/ 72 h 79"/>
                <a:gd name="T90" fmla="*/ 24 w 80"/>
                <a:gd name="T91" fmla="*/ 74 h 79"/>
                <a:gd name="T92" fmla="*/ 59 w 80"/>
                <a:gd name="T93" fmla="*/ 79 h 79"/>
                <a:gd name="T94" fmla="*/ 59 w 80"/>
                <a:gd name="T95" fmla="*/ 79 h 79"/>
                <a:gd name="T96" fmla="*/ 61 w 80"/>
                <a:gd name="T97" fmla="*/ 79 h 79"/>
                <a:gd name="T98" fmla="*/ 63 w 80"/>
                <a:gd name="T99" fmla="*/ 79 h 79"/>
                <a:gd name="T100" fmla="*/ 64 w 80"/>
                <a:gd name="T101" fmla="*/ 78 h 79"/>
                <a:gd name="T102" fmla="*/ 65 w 80"/>
                <a:gd name="T103" fmla="*/ 76 h 79"/>
                <a:gd name="T104" fmla="*/ 65 w 80"/>
                <a:gd name="T105" fmla="*/ 75 h 79"/>
                <a:gd name="T106" fmla="*/ 76 w 80"/>
                <a:gd name="T107" fmla="*/ 45 h 79"/>
                <a:gd name="T108" fmla="*/ 80 w 80"/>
                <a:gd name="T109" fmla="*/ 17 h 79"/>
                <a:gd name="T110" fmla="*/ 80 w 80"/>
                <a:gd name="T111" fmla="*/ 16 h 79"/>
                <a:gd name="T112" fmla="*/ 79 w 80"/>
                <a:gd name="T113" fmla="*/ 15 h 79"/>
                <a:gd name="T114" fmla="*/ 58 w 80"/>
                <a:gd name="T115" fmla="*/ 13 h 79"/>
                <a:gd name="T116" fmla="*/ 62 w 80"/>
                <a:gd name="T117" fmla="*/ 5 h 79"/>
                <a:gd name="T118" fmla="*/ 62 w 80"/>
                <a:gd name="T119" fmla="*/ 4 h 79"/>
                <a:gd name="T120" fmla="*/ 61 w 80"/>
                <a:gd name="T121" fmla="*/ 3 h 79"/>
                <a:gd name="T122" fmla="*/ 47 w 80"/>
                <a:gd name="T123" fmla="*/ 0 h 79"/>
                <a:gd name="T124" fmla="*/ 47 w 80"/>
                <a:gd name="T1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79">
                  <a:moveTo>
                    <a:pt x="6" y="69"/>
                  </a:moveTo>
                  <a:cubicBezTo>
                    <a:pt x="16" y="52"/>
                    <a:pt x="18" y="30"/>
                    <a:pt x="21" y="14"/>
                  </a:cubicBezTo>
                  <a:cubicBezTo>
                    <a:pt x="27" y="16"/>
                    <a:pt x="32" y="17"/>
                    <a:pt x="38" y="17"/>
                  </a:cubicBezTo>
                  <a:cubicBezTo>
                    <a:pt x="37" y="19"/>
                    <a:pt x="36" y="21"/>
                    <a:pt x="35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40" y="27"/>
                    <a:pt x="44" y="27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2"/>
                    <a:pt x="56" y="20"/>
                    <a:pt x="57" y="17"/>
                  </a:cubicBezTo>
                  <a:cubicBezTo>
                    <a:pt x="63" y="17"/>
                    <a:pt x="70" y="17"/>
                    <a:pt x="76" y="18"/>
                  </a:cubicBezTo>
                  <a:cubicBezTo>
                    <a:pt x="74" y="26"/>
                    <a:pt x="74" y="35"/>
                    <a:pt x="72" y="45"/>
                  </a:cubicBezTo>
                  <a:cubicBezTo>
                    <a:pt x="70" y="55"/>
                    <a:pt x="68" y="65"/>
                    <a:pt x="62" y="73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48" y="74"/>
                    <a:pt x="36" y="72"/>
                    <a:pt x="25" y="71"/>
                  </a:cubicBezTo>
                  <a:cubicBezTo>
                    <a:pt x="19" y="70"/>
                    <a:pt x="13" y="69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5" y="24"/>
                    <a:pt x="42" y="23"/>
                    <a:pt x="39" y="23"/>
                  </a:cubicBezTo>
                  <a:cubicBezTo>
                    <a:pt x="43" y="17"/>
                    <a:pt x="46" y="10"/>
                    <a:pt x="48" y="3"/>
                  </a:cubicBezTo>
                  <a:cubicBezTo>
                    <a:pt x="51" y="4"/>
                    <a:pt x="55" y="4"/>
                    <a:pt x="58" y="6"/>
                  </a:cubicBezTo>
                  <a:cubicBezTo>
                    <a:pt x="55" y="11"/>
                    <a:pt x="53" y="17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5" y="1"/>
                  </a:cubicBezTo>
                  <a:cubicBezTo>
                    <a:pt x="44" y="5"/>
                    <a:pt x="42" y="9"/>
                    <a:pt x="40" y="13"/>
                  </a:cubicBezTo>
                  <a:cubicBezTo>
                    <a:pt x="33" y="13"/>
                    <a:pt x="26" y="13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5" y="28"/>
                    <a:pt x="13" y="53"/>
                    <a:pt x="1" y="70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3"/>
                    <a:pt x="6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72"/>
                    <a:pt x="18" y="73"/>
                    <a:pt x="24" y="74"/>
                  </a:cubicBezTo>
                  <a:cubicBezTo>
                    <a:pt x="36" y="76"/>
                    <a:pt x="48" y="78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1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3" y="79"/>
                    <a:pt x="64" y="78"/>
                    <a:pt x="64" y="78"/>
                  </a:cubicBezTo>
                  <a:cubicBezTo>
                    <a:pt x="65" y="77"/>
                    <a:pt x="65" y="77"/>
                    <a:pt x="65" y="76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71" y="66"/>
                    <a:pt x="74" y="56"/>
                    <a:pt x="76" y="45"/>
                  </a:cubicBezTo>
                  <a:cubicBezTo>
                    <a:pt x="77" y="35"/>
                    <a:pt x="78" y="25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1" y="14"/>
                    <a:pt x="65" y="14"/>
                    <a:pt x="58" y="13"/>
                  </a:cubicBezTo>
                  <a:cubicBezTo>
                    <a:pt x="60" y="11"/>
                    <a:pt x="61" y="8"/>
                    <a:pt x="62" y="5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1" name="Freeform 814"/>
            <p:cNvSpPr/>
            <p:nvPr/>
          </p:nvSpPr>
          <p:spPr bwMode="auto">
            <a:xfrm>
              <a:off x="3092" y="1635"/>
              <a:ext cx="92" cy="16"/>
            </a:xfrm>
            <a:custGeom>
              <a:avLst/>
              <a:gdLst>
                <a:gd name="T0" fmla="*/ 2 w 39"/>
                <a:gd name="T1" fmla="*/ 0 h 7"/>
                <a:gd name="T2" fmla="*/ 1 w 39"/>
                <a:gd name="T3" fmla="*/ 1 h 7"/>
                <a:gd name="T4" fmla="*/ 2 w 39"/>
                <a:gd name="T5" fmla="*/ 4 h 7"/>
                <a:gd name="T6" fmla="*/ 37 w 39"/>
                <a:gd name="T7" fmla="*/ 7 h 7"/>
                <a:gd name="T8" fmla="*/ 37 w 39"/>
                <a:gd name="T9" fmla="*/ 7 h 7"/>
                <a:gd name="T10" fmla="*/ 39 w 39"/>
                <a:gd name="T11" fmla="*/ 6 h 7"/>
                <a:gd name="T12" fmla="*/ 37 w 39"/>
                <a:gd name="T13" fmla="*/ 4 h 7"/>
                <a:gd name="T14" fmla="*/ 3 w 39"/>
                <a:gd name="T15" fmla="*/ 0 h 7"/>
                <a:gd name="T16" fmla="*/ 2 w 39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13" y="6"/>
                    <a:pt x="2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6" y="4"/>
                    <a:pt x="14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2" name="Freeform 815"/>
            <p:cNvSpPr/>
            <p:nvPr/>
          </p:nvSpPr>
          <p:spPr bwMode="auto">
            <a:xfrm>
              <a:off x="3082" y="1661"/>
              <a:ext cx="93" cy="19"/>
            </a:xfrm>
            <a:custGeom>
              <a:avLst/>
              <a:gdLst>
                <a:gd name="T0" fmla="*/ 2 w 39"/>
                <a:gd name="T1" fmla="*/ 0 h 8"/>
                <a:gd name="T2" fmla="*/ 0 w 39"/>
                <a:gd name="T3" fmla="*/ 2 h 8"/>
                <a:gd name="T4" fmla="*/ 2 w 39"/>
                <a:gd name="T5" fmla="*/ 4 h 8"/>
                <a:gd name="T6" fmla="*/ 2 w 39"/>
                <a:gd name="T7" fmla="*/ 4 h 8"/>
                <a:gd name="T8" fmla="*/ 37 w 39"/>
                <a:gd name="T9" fmla="*/ 8 h 8"/>
                <a:gd name="T10" fmla="*/ 37 w 39"/>
                <a:gd name="T11" fmla="*/ 8 h 8"/>
                <a:gd name="T12" fmla="*/ 39 w 39"/>
                <a:gd name="T13" fmla="*/ 6 h 8"/>
                <a:gd name="T14" fmla="*/ 37 w 39"/>
                <a:gd name="T15" fmla="*/ 4 h 8"/>
                <a:gd name="T16" fmla="*/ 3 w 39"/>
                <a:gd name="T17" fmla="*/ 0 h 8"/>
                <a:gd name="T18" fmla="*/ 2 w 3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3" y="6"/>
                    <a:pt x="25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5" y="4"/>
                    <a:pt x="14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3" name="Freeform 816"/>
            <p:cNvSpPr/>
            <p:nvPr/>
          </p:nvSpPr>
          <p:spPr bwMode="auto">
            <a:xfrm>
              <a:off x="3080" y="1684"/>
              <a:ext cx="33" cy="15"/>
            </a:xfrm>
            <a:custGeom>
              <a:avLst/>
              <a:gdLst>
                <a:gd name="T0" fmla="*/ 4 w 14"/>
                <a:gd name="T1" fmla="*/ 0 h 6"/>
                <a:gd name="T2" fmla="*/ 1 w 14"/>
                <a:gd name="T3" fmla="*/ 0 h 6"/>
                <a:gd name="T4" fmla="*/ 0 w 14"/>
                <a:gd name="T5" fmla="*/ 2 h 6"/>
                <a:gd name="T6" fmla="*/ 1 w 14"/>
                <a:gd name="T7" fmla="*/ 4 h 6"/>
                <a:gd name="T8" fmla="*/ 2 w 14"/>
                <a:gd name="T9" fmla="*/ 4 h 6"/>
                <a:gd name="T10" fmla="*/ 4 w 14"/>
                <a:gd name="T11" fmla="*/ 3 h 6"/>
                <a:gd name="T12" fmla="*/ 4 w 14"/>
                <a:gd name="T13" fmla="*/ 3 h 6"/>
                <a:gd name="T14" fmla="*/ 11 w 14"/>
                <a:gd name="T15" fmla="*/ 5 h 6"/>
                <a:gd name="T16" fmla="*/ 12 w 14"/>
                <a:gd name="T17" fmla="*/ 6 h 6"/>
                <a:gd name="T18" fmla="*/ 14 w 14"/>
                <a:gd name="T19" fmla="*/ 5 h 6"/>
                <a:gd name="T20" fmla="*/ 13 w 14"/>
                <a:gd name="T21" fmla="*/ 2 h 6"/>
                <a:gd name="T22" fmla="*/ 4 w 1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6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4" name="Freeform 817"/>
            <p:cNvSpPr>
              <a:spLocks noEditPoints="1"/>
            </p:cNvSpPr>
            <p:nvPr/>
          </p:nvSpPr>
          <p:spPr bwMode="auto">
            <a:xfrm>
              <a:off x="2734" y="1341"/>
              <a:ext cx="223" cy="268"/>
            </a:xfrm>
            <a:custGeom>
              <a:avLst/>
              <a:gdLst>
                <a:gd name="T0" fmla="*/ 24 w 94"/>
                <a:gd name="T1" fmla="*/ 100 h 113"/>
                <a:gd name="T2" fmla="*/ 91 w 94"/>
                <a:gd name="T3" fmla="*/ 94 h 113"/>
                <a:gd name="T4" fmla="*/ 88 w 94"/>
                <a:gd name="T5" fmla="*/ 93 h 113"/>
                <a:gd name="T6" fmla="*/ 86 w 94"/>
                <a:gd name="T7" fmla="*/ 94 h 113"/>
                <a:gd name="T8" fmla="*/ 85 w 94"/>
                <a:gd name="T9" fmla="*/ 93 h 113"/>
                <a:gd name="T10" fmla="*/ 83 w 94"/>
                <a:gd name="T11" fmla="*/ 94 h 113"/>
                <a:gd name="T12" fmla="*/ 24 w 94"/>
                <a:gd name="T13" fmla="*/ 107 h 113"/>
                <a:gd name="T14" fmla="*/ 74 w 94"/>
                <a:gd name="T15" fmla="*/ 15 h 113"/>
                <a:gd name="T16" fmla="*/ 82 w 94"/>
                <a:gd name="T17" fmla="*/ 21 h 113"/>
                <a:gd name="T18" fmla="*/ 88 w 94"/>
                <a:gd name="T19" fmla="*/ 72 h 113"/>
                <a:gd name="T20" fmla="*/ 24 w 94"/>
                <a:gd name="T21" fmla="*/ 13 h 113"/>
                <a:gd name="T22" fmla="*/ 24 w 94"/>
                <a:gd name="T23" fmla="*/ 12 h 113"/>
                <a:gd name="T24" fmla="*/ 26 w 94"/>
                <a:gd name="T25" fmla="*/ 10 h 113"/>
                <a:gd name="T26" fmla="*/ 37 w 94"/>
                <a:gd name="T27" fmla="*/ 9 h 113"/>
                <a:gd name="T28" fmla="*/ 42 w 94"/>
                <a:gd name="T29" fmla="*/ 25 h 113"/>
                <a:gd name="T30" fmla="*/ 43 w 94"/>
                <a:gd name="T31" fmla="*/ 28 h 113"/>
                <a:gd name="T32" fmla="*/ 36 w 94"/>
                <a:gd name="T33" fmla="*/ 32 h 113"/>
                <a:gd name="T34" fmla="*/ 27 w 94"/>
                <a:gd name="T35" fmla="*/ 38 h 113"/>
                <a:gd name="T36" fmla="*/ 43 w 94"/>
                <a:gd name="T37" fmla="*/ 32 h 113"/>
                <a:gd name="T38" fmla="*/ 46 w 94"/>
                <a:gd name="T39" fmla="*/ 28 h 113"/>
                <a:gd name="T40" fmla="*/ 45 w 94"/>
                <a:gd name="T41" fmla="*/ 22 h 113"/>
                <a:gd name="T42" fmla="*/ 67 w 94"/>
                <a:gd name="T43" fmla="*/ 6 h 113"/>
                <a:gd name="T44" fmla="*/ 88 w 94"/>
                <a:gd name="T45" fmla="*/ 81 h 113"/>
                <a:gd name="T46" fmla="*/ 23 w 94"/>
                <a:gd name="T47" fmla="*/ 96 h 113"/>
                <a:gd name="T48" fmla="*/ 9 w 94"/>
                <a:gd name="T49" fmla="*/ 102 h 113"/>
                <a:gd name="T50" fmla="*/ 4 w 94"/>
                <a:gd name="T51" fmla="*/ 30 h 113"/>
                <a:gd name="T52" fmla="*/ 23 w 94"/>
                <a:gd name="T53" fmla="*/ 25 h 113"/>
                <a:gd name="T54" fmla="*/ 26 w 94"/>
                <a:gd name="T55" fmla="*/ 38 h 113"/>
                <a:gd name="T56" fmla="*/ 71 w 94"/>
                <a:gd name="T57" fmla="*/ 0 h 113"/>
                <a:gd name="T58" fmla="*/ 69 w 94"/>
                <a:gd name="T59" fmla="*/ 2 h 113"/>
                <a:gd name="T60" fmla="*/ 66 w 94"/>
                <a:gd name="T61" fmla="*/ 3 h 113"/>
                <a:gd name="T62" fmla="*/ 42 w 94"/>
                <a:gd name="T63" fmla="*/ 12 h 113"/>
                <a:gd name="T64" fmla="*/ 39 w 94"/>
                <a:gd name="T65" fmla="*/ 4 h 113"/>
                <a:gd name="T66" fmla="*/ 37 w 94"/>
                <a:gd name="T67" fmla="*/ 2 h 113"/>
                <a:gd name="T68" fmla="*/ 25 w 94"/>
                <a:gd name="T69" fmla="*/ 7 h 113"/>
                <a:gd name="T70" fmla="*/ 21 w 94"/>
                <a:gd name="T71" fmla="*/ 10 h 113"/>
                <a:gd name="T72" fmla="*/ 20 w 94"/>
                <a:gd name="T73" fmla="*/ 14 h 113"/>
                <a:gd name="T74" fmla="*/ 4 w 94"/>
                <a:gd name="T75" fmla="*/ 27 h 113"/>
                <a:gd name="T76" fmla="*/ 2 w 94"/>
                <a:gd name="T77" fmla="*/ 26 h 113"/>
                <a:gd name="T78" fmla="*/ 0 w 94"/>
                <a:gd name="T79" fmla="*/ 29 h 113"/>
                <a:gd name="T80" fmla="*/ 5 w 94"/>
                <a:gd name="T81" fmla="*/ 104 h 113"/>
                <a:gd name="T82" fmla="*/ 7 w 94"/>
                <a:gd name="T83" fmla="*/ 106 h 113"/>
                <a:gd name="T84" fmla="*/ 21 w 94"/>
                <a:gd name="T85" fmla="*/ 101 h 113"/>
                <a:gd name="T86" fmla="*/ 22 w 94"/>
                <a:gd name="T87" fmla="*/ 112 h 113"/>
                <a:gd name="T88" fmla="*/ 24 w 94"/>
                <a:gd name="T89" fmla="*/ 112 h 113"/>
                <a:gd name="T90" fmla="*/ 86 w 94"/>
                <a:gd name="T91" fmla="*/ 97 h 113"/>
                <a:gd name="T92" fmla="*/ 88 w 94"/>
                <a:gd name="T93" fmla="*/ 98 h 113"/>
                <a:gd name="T94" fmla="*/ 94 w 94"/>
                <a:gd name="T95" fmla="*/ 95 h 113"/>
                <a:gd name="T96" fmla="*/ 86 w 94"/>
                <a:gd name="T97" fmla="*/ 21 h 113"/>
                <a:gd name="T98" fmla="*/ 86 w 94"/>
                <a:gd name="T99" fmla="*/ 10 h 113"/>
                <a:gd name="T100" fmla="*/ 84 w 94"/>
                <a:gd name="T101" fmla="*/ 10 h 113"/>
                <a:gd name="T102" fmla="*/ 73 w 94"/>
                <a:gd name="T103" fmla="*/ 12 h 113"/>
                <a:gd name="T104" fmla="*/ 73 w 94"/>
                <a:gd name="T105" fmla="*/ 5 h 113"/>
                <a:gd name="T106" fmla="*/ 73 w 94"/>
                <a:gd name="T107" fmla="*/ 3 h 113"/>
                <a:gd name="T108" fmla="*/ 72 w 94"/>
                <a:gd name="T109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13">
                  <a:moveTo>
                    <a:pt x="24" y="107"/>
                  </a:moveTo>
                  <a:cubicBezTo>
                    <a:pt x="24" y="105"/>
                    <a:pt x="24" y="102"/>
                    <a:pt x="24" y="100"/>
                  </a:cubicBezTo>
                  <a:cubicBezTo>
                    <a:pt x="45" y="93"/>
                    <a:pt x="67" y="88"/>
                    <a:pt x="90" y="85"/>
                  </a:cubicBezTo>
                  <a:cubicBezTo>
                    <a:pt x="90" y="88"/>
                    <a:pt x="90" y="91"/>
                    <a:pt x="91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9" y="94"/>
                    <a:pt x="89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7" y="94"/>
                    <a:pt x="86" y="94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4" y="93"/>
                    <a:pt x="84" y="93"/>
                    <a:pt x="8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8" y="97"/>
                    <a:pt x="53" y="100"/>
                    <a:pt x="38" y="103"/>
                  </a:cubicBezTo>
                  <a:cubicBezTo>
                    <a:pt x="34" y="104"/>
                    <a:pt x="29" y="105"/>
                    <a:pt x="24" y="107"/>
                  </a:cubicBezTo>
                  <a:moveTo>
                    <a:pt x="88" y="72"/>
                  </a:moveTo>
                  <a:cubicBezTo>
                    <a:pt x="81" y="54"/>
                    <a:pt x="77" y="35"/>
                    <a:pt x="74" y="15"/>
                  </a:cubicBezTo>
                  <a:cubicBezTo>
                    <a:pt x="77" y="15"/>
                    <a:pt x="80" y="15"/>
                    <a:pt x="83" y="14"/>
                  </a:cubicBezTo>
                  <a:cubicBezTo>
                    <a:pt x="82" y="16"/>
                    <a:pt x="82" y="19"/>
                    <a:pt x="82" y="21"/>
                  </a:cubicBezTo>
                  <a:cubicBezTo>
                    <a:pt x="82" y="26"/>
                    <a:pt x="83" y="32"/>
                    <a:pt x="83" y="37"/>
                  </a:cubicBezTo>
                  <a:cubicBezTo>
                    <a:pt x="85" y="49"/>
                    <a:pt x="86" y="60"/>
                    <a:pt x="88" y="72"/>
                  </a:cubicBezTo>
                  <a:moveTo>
                    <a:pt x="28" y="34"/>
                  </a:moveTo>
                  <a:cubicBezTo>
                    <a:pt x="28" y="26"/>
                    <a:pt x="25" y="18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30" y="9"/>
                    <a:pt x="33" y="7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8" y="13"/>
                    <a:pt x="39" y="17"/>
                    <a:pt x="41" y="20"/>
                  </a:cubicBezTo>
                  <a:cubicBezTo>
                    <a:pt x="41" y="22"/>
                    <a:pt x="42" y="23"/>
                    <a:pt x="42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39" y="31"/>
                    <a:pt x="36" y="32"/>
                  </a:cubicBezTo>
                  <a:cubicBezTo>
                    <a:pt x="33" y="33"/>
                    <a:pt x="30" y="34"/>
                    <a:pt x="28" y="34"/>
                  </a:cubicBezTo>
                  <a:moveTo>
                    <a:pt x="27" y="38"/>
                  </a:moveTo>
                  <a:cubicBezTo>
                    <a:pt x="30" y="38"/>
                    <a:pt x="35" y="37"/>
                    <a:pt x="38" y="35"/>
                  </a:cubicBezTo>
                  <a:cubicBezTo>
                    <a:pt x="40" y="34"/>
                    <a:pt x="42" y="33"/>
                    <a:pt x="43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6"/>
                    <a:pt x="46" y="24"/>
                    <a:pt x="45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52" y="14"/>
                    <a:pt x="60" y="10"/>
                    <a:pt x="67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72" y="31"/>
                    <a:pt x="78" y="57"/>
                    <a:pt x="88" y="81"/>
                  </a:cubicBezTo>
                  <a:cubicBezTo>
                    <a:pt x="66" y="84"/>
                    <a:pt x="44" y="89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6"/>
                    <a:pt x="21" y="97"/>
                  </a:cubicBezTo>
                  <a:cubicBezTo>
                    <a:pt x="17" y="99"/>
                    <a:pt x="13" y="100"/>
                    <a:pt x="9" y="102"/>
                  </a:cubicBezTo>
                  <a:cubicBezTo>
                    <a:pt x="9" y="96"/>
                    <a:pt x="9" y="91"/>
                    <a:pt x="9" y="86"/>
                  </a:cubicBezTo>
                  <a:cubicBezTo>
                    <a:pt x="9" y="67"/>
                    <a:pt x="7" y="49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29"/>
                    <a:pt x="17" y="27"/>
                    <a:pt x="23" y="25"/>
                  </a:cubicBezTo>
                  <a:cubicBezTo>
                    <a:pt x="24" y="29"/>
                    <a:pt x="25" y="32"/>
                    <a:pt x="25" y="36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71" y="0"/>
                  </a:moveTo>
                  <a:cubicBezTo>
                    <a:pt x="70" y="0"/>
                    <a:pt x="70" y="1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6" y="3"/>
                  </a:cubicBezTo>
                  <a:cubicBezTo>
                    <a:pt x="58" y="7"/>
                    <a:pt x="50" y="11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3" y="4"/>
                    <a:pt x="29" y="5"/>
                    <a:pt x="25" y="7"/>
                  </a:cubicBezTo>
                  <a:cubicBezTo>
                    <a:pt x="24" y="7"/>
                    <a:pt x="24" y="7"/>
                    <a:pt x="23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1" y="16"/>
                    <a:pt x="22" y="19"/>
                    <a:pt x="22" y="21"/>
                  </a:cubicBezTo>
                  <a:cubicBezTo>
                    <a:pt x="16" y="23"/>
                    <a:pt x="10" y="25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4" y="47"/>
                    <a:pt x="6" y="66"/>
                    <a:pt x="6" y="86"/>
                  </a:cubicBezTo>
                  <a:cubicBezTo>
                    <a:pt x="6" y="92"/>
                    <a:pt x="5" y="98"/>
                    <a:pt x="5" y="104"/>
                  </a:cubicBezTo>
                  <a:cubicBezTo>
                    <a:pt x="5" y="105"/>
                    <a:pt x="5" y="105"/>
                    <a:pt x="6" y="106"/>
                  </a:cubicBezTo>
                  <a:cubicBezTo>
                    <a:pt x="6" y="106"/>
                    <a:pt x="6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2" y="104"/>
                    <a:pt x="16" y="103"/>
                    <a:pt x="21" y="101"/>
                  </a:cubicBezTo>
                  <a:cubicBezTo>
                    <a:pt x="21" y="104"/>
                    <a:pt x="21" y="108"/>
                    <a:pt x="21" y="111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2"/>
                    <a:pt x="24" y="112"/>
                  </a:cubicBezTo>
                  <a:cubicBezTo>
                    <a:pt x="28" y="109"/>
                    <a:pt x="33" y="107"/>
                    <a:pt x="39" y="106"/>
                  </a:cubicBezTo>
                  <a:cubicBezTo>
                    <a:pt x="55" y="103"/>
                    <a:pt x="70" y="100"/>
                    <a:pt x="86" y="97"/>
                  </a:cubicBezTo>
                  <a:cubicBezTo>
                    <a:pt x="87" y="98"/>
                    <a:pt x="87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98"/>
                    <a:pt x="92" y="97"/>
                    <a:pt x="93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2" y="75"/>
                    <a:pt x="89" y="56"/>
                    <a:pt x="87" y="36"/>
                  </a:cubicBezTo>
                  <a:cubicBezTo>
                    <a:pt x="86" y="31"/>
                    <a:pt x="86" y="26"/>
                    <a:pt x="86" y="21"/>
                  </a:cubicBezTo>
                  <a:cubicBezTo>
                    <a:pt x="86" y="18"/>
                    <a:pt x="86" y="15"/>
                    <a:pt x="87" y="12"/>
                  </a:cubicBezTo>
                  <a:cubicBezTo>
                    <a:pt x="87" y="11"/>
                    <a:pt x="86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4" y="9"/>
                    <a:pt x="84" y="10"/>
                  </a:cubicBezTo>
                  <a:cubicBezTo>
                    <a:pt x="81" y="11"/>
                    <a:pt x="77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7"/>
                    <a:pt x="73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3"/>
                    <a:pt x="73" y="3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5" name="Freeform 818"/>
            <p:cNvSpPr/>
            <p:nvPr/>
          </p:nvSpPr>
          <p:spPr bwMode="auto">
            <a:xfrm>
              <a:off x="2768" y="1438"/>
              <a:ext cx="118" cy="48"/>
            </a:xfrm>
            <a:custGeom>
              <a:avLst/>
              <a:gdLst>
                <a:gd name="T0" fmla="*/ 48 w 50"/>
                <a:gd name="T1" fmla="*/ 0 h 20"/>
                <a:gd name="T2" fmla="*/ 47 w 50"/>
                <a:gd name="T3" fmla="*/ 1 h 20"/>
                <a:gd name="T4" fmla="*/ 44 w 50"/>
                <a:gd name="T5" fmla="*/ 2 h 20"/>
                <a:gd name="T6" fmla="*/ 23 w 50"/>
                <a:gd name="T7" fmla="*/ 11 h 20"/>
                <a:gd name="T8" fmla="*/ 11 w 50"/>
                <a:gd name="T9" fmla="*/ 15 h 20"/>
                <a:gd name="T10" fmla="*/ 2 w 50"/>
                <a:gd name="T11" fmla="*/ 17 h 20"/>
                <a:gd name="T12" fmla="*/ 0 w 50"/>
                <a:gd name="T13" fmla="*/ 19 h 20"/>
                <a:gd name="T14" fmla="*/ 2 w 50"/>
                <a:gd name="T15" fmla="*/ 20 h 20"/>
                <a:gd name="T16" fmla="*/ 2 w 50"/>
                <a:gd name="T17" fmla="*/ 20 h 20"/>
                <a:gd name="T18" fmla="*/ 13 w 50"/>
                <a:gd name="T19" fmla="*/ 18 h 20"/>
                <a:gd name="T20" fmla="*/ 35 w 50"/>
                <a:gd name="T21" fmla="*/ 10 h 20"/>
                <a:gd name="T22" fmla="*/ 44 w 50"/>
                <a:gd name="T23" fmla="*/ 6 h 20"/>
                <a:gd name="T24" fmla="*/ 47 w 50"/>
                <a:gd name="T25" fmla="*/ 5 h 20"/>
                <a:gd name="T26" fmla="*/ 48 w 50"/>
                <a:gd name="T27" fmla="*/ 4 h 20"/>
                <a:gd name="T28" fmla="*/ 49 w 50"/>
                <a:gd name="T29" fmla="*/ 1 h 20"/>
                <a:gd name="T30" fmla="*/ 48 w 50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0">
                  <a:moveTo>
                    <a:pt x="48" y="0"/>
                  </a:moveTo>
                  <a:cubicBezTo>
                    <a:pt x="47" y="0"/>
                    <a:pt x="47" y="1"/>
                    <a:pt x="47" y="1"/>
                  </a:cubicBezTo>
                  <a:cubicBezTo>
                    <a:pt x="46" y="1"/>
                    <a:pt x="45" y="1"/>
                    <a:pt x="44" y="2"/>
                  </a:cubicBezTo>
                  <a:cubicBezTo>
                    <a:pt x="40" y="4"/>
                    <a:pt x="31" y="7"/>
                    <a:pt x="23" y="11"/>
                  </a:cubicBezTo>
                  <a:cubicBezTo>
                    <a:pt x="19" y="12"/>
                    <a:pt x="14" y="14"/>
                    <a:pt x="11" y="15"/>
                  </a:cubicBezTo>
                  <a:cubicBezTo>
                    <a:pt x="7" y="16"/>
                    <a:pt x="4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9" y="19"/>
                    <a:pt x="13" y="18"/>
                  </a:cubicBezTo>
                  <a:cubicBezTo>
                    <a:pt x="20" y="16"/>
                    <a:pt x="28" y="13"/>
                    <a:pt x="35" y="10"/>
                  </a:cubicBezTo>
                  <a:cubicBezTo>
                    <a:pt x="38" y="8"/>
                    <a:pt x="41" y="7"/>
                    <a:pt x="44" y="6"/>
                  </a:cubicBezTo>
                  <a:cubicBezTo>
                    <a:pt x="45" y="6"/>
                    <a:pt x="46" y="5"/>
                    <a:pt x="47" y="5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9" y="3"/>
                    <a:pt x="50" y="2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6" name="Freeform 819"/>
            <p:cNvSpPr/>
            <p:nvPr/>
          </p:nvSpPr>
          <p:spPr bwMode="auto">
            <a:xfrm>
              <a:off x="2777" y="1471"/>
              <a:ext cx="109" cy="38"/>
            </a:xfrm>
            <a:custGeom>
              <a:avLst/>
              <a:gdLst>
                <a:gd name="T0" fmla="*/ 43 w 46"/>
                <a:gd name="T1" fmla="*/ 0 h 16"/>
                <a:gd name="T2" fmla="*/ 40 w 46"/>
                <a:gd name="T3" fmla="*/ 1 h 16"/>
                <a:gd name="T4" fmla="*/ 20 w 46"/>
                <a:gd name="T5" fmla="*/ 7 h 16"/>
                <a:gd name="T6" fmla="*/ 1 w 46"/>
                <a:gd name="T7" fmla="*/ 12 h 16"/>
                <a:gd name="T8" fmla="*/ 0 w 46"/>
                <a:gd name="T9" fmla="*/ 14 h 16"/>
                <a:gd name="T10" fmla="*/ 2 w 46"/>
                <a:gd name="T11" fmla="*/ 16 h 16"/>
                <a:gd name="T12" fmla="*/ 2 w 46"/>
                <a:gd name="T13" fmla="*/ 16 h 16"/>
                <a:gd name="T14" fmla="*/ 24 w 46"/>
                <a:gd name="T15" fmla="*/ 9 h 16"/>
                <a:gd name="T16" fmla="*/ 37 w 46"/>
                <a:gd name="T17" fmla="*/ 5 h 16"/>
                <a:gd name="T18" fmla="*/ 41 w 46"/>
                <a:gd name="T19" fmla="*/ 4 h 16"/>
                <a:gd name="T20" fmla="*/ 43 w 46"/>
                <a:gd name="T21" fmla="*/ 4 h 16"/>
                <a:gd name="T22" fmla="*/ 43 w 46"/>
                <a:gd name="T23" fmla="*/ 4 h 16"/>
                <a:gd name="T24" fmla="*/ 43 w 46"/>
                <a:gd name="T25" fmla="*/ 4 h 16"/>
                <a:gd name="T26" fmla="*/ 44 w 46"/>
                <a:gd name="T27" fmla="*/ 4 h 16"/>
                <a:gd name="T28" fmla="*/ 45 w 46"/>
                <a:gd name="T29" fmla="*/ 3 h 16"/>
                <a:gd name="T30" fmla="*/ 44 w 46"/>
                <a:gd name="T31" fmla="*/ 0 h 16"/>
                <a:gd name="T32" fmla="*/ 43 w 4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6">
                  <a:moveTo>
                    <a:pt x="43" y="0"/>
                  </a:moveTo>
                  <a:cubicBezTo>
                    <a:pt x="42" y="0"/>
                    <a:pt x="42" y="0"/>
                    <a:pt x="40" y="1"/>
                  </a:cubicBezTo>
                  <a:cubicBezTo>
                    <a:pt x="36" y="2"/>
                    <a:pt x="28" y="4"/>
                    <a:pt x="20" y="7"/>
                  </a:cubicBezTo>
                  <a:cubicBezTo>
                    <a:pt x="12" y="9"/>
                    <a:pt x="4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5"/>
                    <a:pt x="15" y="12"/>
                    <a:pt x="24" y="9"/>
                  </a:cubicBezTo>
                  <a:cubicBezTo>
                    <a:pt x="29" y="8"/>
                    <a:pt x="33" y="6"/>
                    <a:pt x="37" y="5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7" name="Freeform 820"/>
            <p:cNvSpPr/>
            <p:nvPr/>
          </p:nvSpPr>
          <p:spPr bwMode="auto">
            <a:xfrm>
              <a:off x="2779" y="1519"/>
              <a:ext cx="31" cy="14"/>
            </a:xfrm>
            <a:custGeom>
              <a:avLst/>
              <a:gdLst>
                <a:gd name="T0" fmla="*/ 10 w 13"/>
                <a:gd name="T1" fmla="*/ 0 h 6"/>
                <a:gd name="T2" fmla="*/ 10 w 13"/>
                <a:gd name="T3" fmla="*/ 0 h 6"/>
                <a:gd name="T4" fmla="*/ 6 w 13"/>
                <a:gd name="T5" fmla="*/ 1 h 6"/>
                <a:gd name="T6" fmla="*/ 3 w 13"/>
                <a:gd name="T7" fmla="*/ 2 h 6"/>
                <a:gd name="T8" fmla="*/ 3 w 13"/>
                <a:gd name="T9" fmla="*/ 2 h 6"/>
                <a:gd name="T10" fmla="*/ 3 w 13"/>
                <a:gd name="T11" fmla="*/ 2 h 6"/>
                <a:gd name="T12" fmla="*/ 2 w 13"/>
                <a:gd name="T13" fmla="*/ 2 h 6"/>
                <a:gd name="T14" fmla="*/ 0 w 13"/>
                <a:gd name="T15" fmla="*/ 3 h 6"/>
                <a:gd name="T16" fmla="*/ 1 w 13"/>
                <a:gd name="T17" fmla="*/ 5 h 6"/>
                <a:gd name="T18" fmla="*/ 3 w 13"/>
                <a:gd name="T19" fmla="*/ 6 h 6"/>
                <a:gd name="T20" fmla="*/ 3 w 13"/>
                <a:gd name="T21" fmla="*/ 6 h 6"/>
                <a:gd name="T22" fmla="*/ 7 w 13"/>
                <a:gd name="T23" fmla="*/ 4 h 6"/>
                <a:gd name="T24" fmla="*/ 10 w 13"/>
                <a:gd name="T25" fmla="*/ 3 h 6"/>
                <a:gd name="T26" fmla="*/ 10 w 13"/>
                <a:gd name="T27" fmla="*/ 3 h 6"/>
                <a:gd name="T28" fmla="*/ 11 w 13"/>
                <a:gd name="T29" fmla="*/ 3 h 6"/>
                <a:gd name="T30" fmla="*/ 11 w 13"/>
                <a:gd name="T31" fmla="*/ 4 h 6"/>
                <a:gd name="T32" fmla="*/ 13 w 13"/>
                <a:gd name="T33" fmla="*/ 3 h 6"/>
                <a:gd name="T34" fmla="*/ 12 w 13"/>
                <a:gd name="T35" fmla="*/ 0 h 6"/>
                <a:gd name="T36" fmla="*/ 10 w 13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8" name="Freeform 821"/>
            <p:cNvSpPr/>
            <p:nvPr/>
          </p:nvSpPr>
          <p:spPr bwMode="auto">
            <a:xfrm>
              <a:off x="4903" y="3445"/>
              <a:ext cx="137" cy="33"/>
            </a:xfrm>
            <a:custGeom>
              <a:avLst/>
              <a:gdLst>
                <a:gd name="T0" fmla="*/ 2 w 58"/>
                <a:gd name="T1" fmla="*/ 0 h 14"/>
                <a:gd name="T2" fmla="*/ 0 w 58"/>
                <a:gd name="T3" fmla="*/ 1 h 14"/>
                <a:gd name="T4" fmla="*/ 1 w 58"/>
                <a:gd name="T5" fmla="*/ 4 h 14"/>
                <a:gd name="T6" fmla="*/ 13 w 58"/>
                <a:gd name="T7" fmla="*/ 8 h 14"/>
                <a:gd name="T8" fmla="*/ 39 w 58"/>
                <a:gd name="T9" fmla="*/ 12 h 14"/>
                <a:gd name="T10" fmla="*/ 50 w 58"/>
                <a:gd name="T11" fmla="*/ 14 h 14"/>
                <a:gd name="T12" fmla="*/ 56 w 58"/>
                <a:gd name="T13" fmla="*/ 14 h 14"/>
                <a:gd name="T14" fmla="*/ 56 w 58"/>
                <a:gd name="T15" fmla="*/ 14 h 14"/>
                <a:gd name="T16" fmla="*/ 58 w 58"/>
                <a:gd name="T17" fmla="*/ 12 h 14"/>
                <a:gd name="T18" fmla="*/ 56 w 58"/>
                <a:gd name="T19" fmla="*/ 10 h 14"/>
                <a:gd name="T20" fmla="*/ 56 w 58"/>
                <a:gd name="T21" fmla="*/ 10 h 14"/>
                <a:gd name="T22" fmla="*/ 56 w 58"/>
                <a:gd name="T23" fmla="*/ 10 h 14"/>
                <a:gd name="T24" fmla="*/ 56 w 58"/>
                <a:gd name="T25" fmla="*/ 10 h 14"/>
                <a:gd name="T26" fmla="*/ 47 w 58"/>
                <a:gd name="T27" fmla="*/ 9 h 14"/>
                <a:gd name="T28" fmla="*/ 22 w 58"/>
                <a:gd name="T29" fmla="*/ 5 h 14"/>
                <a:gd name="T30" fmla="*/ 10 w 58"/>
                <a:gd name="T31" fmla="*/ 3 h 14"/>
                <a:gd name="T32" fmla="*/ 3 w 58"/>
                <a:gd name="T33" fmla="*/ 0 h 14"/>
                <a:gd name="T34" fmla="*/ 2 w 58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1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5"/>
                    <a:pt x="8" y="6"/>
                    <a:pt x="13" y="8"/>
                  </a:cubicBezTo>
                  <a:cubicBezTo>
                    <a:pt x="21" y="9"/>
                    <a:pt x="31" y="11"/>
                    <a:pt x="39" y="12"/>
                  </a:cubicBezTo>
                  <a:cubicBezTo>
                    <a:pt x="43" y="13"/>
                    <a:pt x="47" y="13"/>
                    <a:pt x="50" y="14"/>
                  </a:cubicBezTo>
                  <a:cubicBezTo>
                    <a:pt x="53" y="14"/>
                    <a:pt x="55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8" y="13"/>
                    <a:pt x="58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1" y="10"/>
                    <a:pt x="47" y="9"/>
                  </a:cubicBezTo>
                  <a:cubicBezTo>
                    <a:pt x="40" y="8"/>
                    <a:pt x="31" y="7"/>
                    <a:pt x="22" y="5"/>
                  </a:cubicBezTo>
                  <a:cubicBezTo>
                    <a:pt x="18" y="4"/>
                    <a:pt x="14" y="4"/>
                    <a:pt x="10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9" name="Freeform 822"/>
            <p:cNvSpPr/>
            <p:nvPr/>
          </p:nvSpPr>
          <p:spPr bwMode="auto">
            <a:xfrm>
              <a:off x="4898" y="3471"/>
              <a:ext cx="123" cy="40"/>
            </a:xfrm>
            <a:custGeom>
              <a:avLst/>
              <a:gdLst>
                <a:gd name="T0" fmla="*/ 2 w 52"/>
                <a:gd name="T1" fmla="*/ 0 h 17"/>
                <a:gd name="T2" fmla="*/ 0 w 52"/>
                <a:gd name="T3" fmla="*/ 1 h 17"/>
                <a:gd name="T4" fmla="*/ 1 w 52"/>
                <a:gd name="T5" fmla="*/ 4 h 17"/>
                <a:gd name="T6" fmla="*/ 12 w 52"/>
                <a:gd name="T7" fmla="*/ 7 h 17"/>
                <a:gd name="T8" fmla="*/ 36 w 52"/>
                <a:gd name="T9" fmla="*/ 12 h 17"/>
                <a:gd name="T10" fmla="*/ 45 w 52"/>
                <a:gd name="T11" fmla="*/ 15 h 17"/>
                <a:gd name="T12" fmla="*/ 48 w 52"/>
                <a:gd name="T13" fmla="*/ 16 h 17"/>
                <a:gd name="T14" fmla="*/ 49 w 52"/>
                <a:gd name="T15" fmla="*/ 16 h 17"/>
                <a:gd name="T16" fmla="*/ 49 w 52"/>
                <a:gd name="T17" fmla="*/ 16 h 17"/>
                <a:gd name="T18" fmla="*/ 49 w 52"/>
                <a:gd name="T19" fmla="*/ 16 h 17"/>
                <a:gd name="T20" fmla="*/ 50 w 52"/>
                <a:gd name="T21" fmla="*/ 17 h 17"/>
                <a:gd name="T22" fmla="*/ 52 w 52"/>
                <a:gd name="T23" fmla="*/ 16 h 17"/>
                <a:gd name="T24" fmla="*/ 52 w 52"/>
                <a:gd name="T25" fmla="*/ 13 h 17"/>
                <a:gd name="T26" fmla="*/ 50 w 52"/>
                <a:gd name="T27" fmla="*/ 12 h 17"/>
                <a:gd name="T28" fmla="*/ 41 w 52"/>
                <a:gd name="T29" fmla="*/ 10 h 17"/>
                <a:gd name="T30" fmla="*/ 19 w 52"/>
                <a:gd name="T31" fmla="*/ 4 h 17"/>
                <a:gd name="T32" fmla="*/ 3 w 52"/>
                <a:gd name="T33" fmla="*/ 0 h 17"/>
                <a:gd name="T34" fmla="*/ 2 w 52"/>
                <a:gd name="T3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5"/>
                    <a:pt x="7" y="6"/>
                    <a:pt x="12" y="7"/>
                  </a:cubicBezTo>
                  <a:cubicBezTo>
                    <a:pt x="19" y="9"/>
                    <a:pt x="28" y="11"/>
                    <a:pt x="36" y="12"/>
                  </a:cubicBezTo>
                  <a:cubicBezTo>
                    <a:pt x="39" y="13"/>
                    <a:pt x="43" y="14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49" y="12"/>
                    <a:pt x="45" y="11"/>
                    <a:pt x="41" y="10"/>
                  </a:cubicBezTo>
                  <a:cubicBezTo>
                    <a:pt x="35" y="8"/>
                    <a:pt x="27" y="6"/>
                    <a:pt x="19" y="4"/>
                  </a:cubicBezTo>
                  <a:cubicBezTo>
                    <a:pt x="12" y="3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0" name="Freeform 823"/>
            <p:cNvSpPr/>
            <p:nvPr/>
          </p:nvSpPr>
          <p:spPr bwMode="auto">
            <a:xfrm>
              <a:off x="4886" y="3495"/>
              <a:ext cx="36" cy="19"/>
            </a:xfrm>
            <a:custGeom>
              <a:avLst/>
              <a:gdLst>
                <a:gd name="T0" fmla="*/ 2 w 15"/>
                <a:gd name="T1" fmla="*/ 0 h 8"/>
                <a:gd name="T2" fmla="*/ 1 w 15"/>
                <a:gd name="T3" fmla="*/ 1 h 8"/>
                <a:gd name="T4" fmla="*/ 1 w 15"/>
                <a:gd name="T5" fmla="*/ 3 h 8"/>
                <a:gd name="T6" fmla="*/ 4 w 15"/>
                <a:gd name="T7" fmla="*/ 6 h 8"/>
                <a:gd name="T8" fmla="*/ 9 w 15"/>
                <a:gd name="T9" fmla="*/ 6 h 8"/>
                <a:gd name="T10" fmla="*/ 11 w 15"/>
                <a:gd name="T11" fmla="*/ 7 h 8"/>
                <a:gd name="T12" fmla="*/ 11 w 15"/>
                <a:gd name="T13" fmla="*/ 7 h 8"/>
                <a:gd name="T14" fmla="*/ 13 w 15"/>
                <a:gd name="T15" fmla="*/ 8 h 8"/>
                <a:gd name="T16" fmla="*/ 14 w 15"/>
                <a:gd name="T17" fmla="*/ 8 h 8"/>
                <a:gd name="T18" fmla="*/ 15 w 15"/>
                <a:gd name="T19" fmla="*/ 5 h 8"/>
                <a:gd name="T20" fmla="*/ 11 w 15"/>
                <a:gd name="T21" fmla="*/ 3 h 8"/>
                <a:gd name="T22" fmla="*/ 6 w 15"/>
                <a:gd name="T23" fmla="*/ 2 h 8"/>
                <a:gd name="T24" fmla="*/ 5 w 15"/>
                <a:gd name="T25" fmla="*/ 2 h 8"/>
                <a:gd name="T26" fmla="*/ 4 w 15"/>
                <a:gd name="T27" fmla="*/ 1 h 8"/>
                <a:gd name="T28" fmla="*/ 2 w 1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8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4"/>
                    <a:pt x="12" y="3"/>
                    <a:pt x="11" y="3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1" name="Freeform 824"/>
            <p:cNvSpPr>
              <a:spLocks noEditPoints="1"/>
            </p:cNvSpPr>
            <p:nvPr/>
          </p:nvSpPr>
          <p:spPr bwMode="auto">
            <a:xfrm>
              <a:off x="4820" y="3339"/>
              <a:ext cx="320" cy="303"/>
            </a:xfrm>
            <a:custGeom>
              <a:avLst/>
              <a:gdLst>
                <a:gd name="T0" fmla="*/ 22 w 135"/>
                <a:gd name="T1" fmla="*/ 91 h 128"/>
                <a:gd name="T2" fmla="*/ 91 w 135"/>
                <a:gd name="T3" fmla="*/ 124 h 128"/>
                <a:gd name="T4" fmla="*/ 88 w 135"/>
                <a:gd name="T5" fmla="*/ 122 h 128"/>
                <a:gd name="T6" fmla="*/ 86 w 135"/>
                <a:gd name="T7" fmla="*/ 121 h 128"/>
                <a:gd name="T8" fmla="*/ 84 w 135"/>
                <a:gd name="T9" fmla="*/ 119 h 128"/>
                <a:gd name="T10" fmla="*/ 34 w 135"/>
                <a:gd name="T11" fmla="*/ 102 h 128"/>
                <a:gd name="T12" fmla="*/ 17 w 135"/>
                <a:gd name="T13" fmla="*/ 99 h 128"/>
                <a:gd name="T14" fmla="*/ 119 w 135"/>
                <a:gd name="T15" fmla="*/ 37 h 128"/>
                <a:gd name="T16" fmla="*/ 116 w 135"/>
                <a:gd name="T17" fmla="*/ 63 h 128"/>
                <a:gd name="T18" fmla="*/ 20 w 135"/>
                <a:gd name="T19" fmla="*/ 87 h 128"/>
                <a:gd name="T20" fmla="*/ 42 w 135"/>
                <a:gd name="T21" fmla="*/ 11 h 128"/>
                <a:gd name="T22" fmla="*/ 64 w 135"/>
                <a:gd name="T23" fmla="*/ 17 h 128"/>
                <a:gd name="T24" fmla="*/ 60 w 135"/>
                <a:gd name="T25" fmla="*/ 31 h 128"/>
                <a:gd name="T26" fmla="*/ 77 w 135"/>
                <a:gd name="T27" fmla="*/ 36 h 128"/>
                <a:gd name="T28" fmla="*/ 85 w 135"/>
                <a:gd name="T29" fmla="*/ 33 h 128"/>
                <a:gd name="T30" fmla="*/ 88 w 135"/>
                <a:gd name="T31" fmla="*/ 21 h 128"/>
                <a:gd name="T32" fmla="*/ 118 w 135"/>
                <a:gd name="T33" fmla="*/ 24 h 128"/>
                <a:gd name="T34" fmla="*/ 95 w 135"/>
                <a:gd name="T35" fmla="*/ 110 h 128"/>
                <a:gd name="T36" fmla="*/ 22 w 135"/>
                <a:gd name="T37" fmla="*/ 86 h 128"/>
                <a:gd name="T38" fmla="*/ 20 w 135"/>
                <a:gd name="T39" fmla="*/ 87 h 128"/>
                <a:gd name="T40" fmla="*/ 74 w 135"/>
                <a:gd name="T41" fmla="*/ 4 h 128"/>
                <a:gd name="T42" fmla="*/ 87 w 135"/>
                <a:gd name="T43" fmla="*/ 6 h 128"/>
                <a:gd name="T44" fmla="*/ 84 w 135"/>
                <a:gd name="T45" fmla="*/ 23 h 128"/>
                <a:gd name="T46" fmla="*/ 81 w 135"/>
                <a:gd name="T47" fmla="*/ 31 h 128"/>
                <a:gd name="T48" fmla="*/ 77 w 135"/>
                <a:gd name="T49" fmla="*/ 32 h 128"/>
                <a:gd name="T50" fmla="*/ 77 w 135"/>
                <a:gd name="T51" fmla="*/ 32 h 128"/>
                <a:gd name="T52" fmla="*/ 64 w 135"/>
                <a:gd name="T53" fmla="*/ 29 h 128"/>
                <a:gd name="T54" fmla="*/ 72 w 135"/>
                <a:gd name="T55" fmla="*/ 4 h 128"/>
                <a:gd name="T56" fmla="*/ 74 w 135"/>
                <a:gd name="T57" fmla="*/ 0 h 128"/>
                <a:gd name="T58" fmla="*/ 67 w 135"/>
                <a:gd name="T59" fmla="*/ 5 h 128"/>
                <a:gd name="T60" fmla="*/ 44 w 135"/>
                <a:gd name="T61" fmla="*/ 7 h 128"/>
                <a:gd name="T62" fmla="*/ 42 w 135"/>
                <a:gd name="T63" fmla="*/ 6 h 128"/>
                <a:gd name="T64" fmla="*/ 39 w 135"/>
                <a:gd name="T65" fmla="*/ 7 h 128"/>
                <a:gd name="T66" fmla="*/ 0 w 135"/>
                <a:gd name="T67" fmla="*/ 86 h 128"/>
                <a:gd name="T68" fmla="*/ 17 w 135"/>
                <a:gd name="T69" fmla="*/ 90 h 128"/>
                <a:gd name="T70" fmla="*/ 12 w 135"/>
                <a:gd name="T71" fmla="*/ 102 h 128"/>
                <a:gd name="T72" fmla="*/ 14 w 135"/>
                <a:gd name="T73" fmla="*/ 103 h 128"/>
                <a:gd name="T74" fmla="*/ 17 w 135"/>
                <a:gd name="T75" fmla="*/ 103 h 128"/>
                <a:gd name="T76" fmla="*/ 84 w 135"/>
                <a:gd name="T77" fmla="*/ 125 h 128"/>
                <a:gd name="T78" fmla="*/ 91 w 135"/>
                <a:gd name="T79" fmla="*/ 128 h 128"/>
                <a:gd name="T80" fmla="*/ 94 w 135"/>
                <a:gd name="T81" fmla="*/ 127 h 128"/>
                <a:gd name="T82" fmla="*/ 134 w 135"/>
                <a:gd name="T83" fmla="*/ 40 h 128"/>
                <a:gd name="T84" fmla="*/ 133 w 135"/>
                <a:gd name="T85" fmla="*/ 37 h 128"/>
                <a:gd name="T86" fmla="*/ 124 w 135"/>
                <a:gd name="T87" fmla="*/ 26 h 128"/>
                <a:gd name="T88" fmla="*/ 125 w 135"/>
                <a:gd name="T89" fmla="*/ 24 h 128"/>
                <a:gd name="T90" fmla="*/ 126 w 135"/>
                <a:gd name="T91" fmla="*/ 22 h 128"/>
                <a:gd name="T92" fmla="*/ 124 w 135"/>
                <a:gd name="T93" fmla="*/ 20 h 128"/>
                <a:gd name="T94" fmla="*/ 122 w 135"/>
                <a:gd name="T95" fmla="*/ 20 h 128"/>
                <a:gd name="T96" fmla="*/ 119 w 135"/>
                <a:gd name="T97" fmla="*/ 20 h 128"/>
                <a:gd name="T98" fmla="*/ 89 w 135"/>
                <a:gd name="T99" fmla="*/ 17 h 128"/>
                <a:gd name="T100" fmla="*/ 92 w 135"/>
                <a:gd name="T101" fmla="*/ 5 h 128"/>
                <a:gd name="T102" fmla="*/ 90 w 135"/>
                <a:gd name="T103" fmla="*/ 2 h 128"/>
                <a:gd name="T104" fmla="*/ 74 w 135"/>
                <a:gd name="T10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" h="128">
                  <a:moveTo>
                    <a:pt x="17" y="99"/>
                  </a:moveTo>
                  <a:cubicBezTo>
                    <a:pt x="19" y="96"/>
                    <a:pt x="20" y="94"/>
                    <a:pt x="22" y="91"/>
                  </a:cubicBezTo>
                  <a:cubicBezTo>
                    <a:pt x="47" y="96"/>
                    <a:pt x="71" y="104"/>
                    <a:pt x="95" y="114"/>
                  </a:cubicBezTo>
                  <a:cubicBezTo>
                    <a:pt x="93" y="117"/>
                    <a:pt x="92" y="120"/>
                    <a:pt x="91" y="124"/>
                  </a:cubicBezTo>
                  <a:cubicBezTo>
                    <a:pt x="90" y="123"/>
                    <a:pt x="90" y="123"/>
                    <a:pt x="89" y="123"/>
                  </a:cubicBezTo>
                  <a:cubicBezTo>
                    <a:pt x="89" y="123"/>
                    <a:pt x="89" y="122"/>
                    <a:pt x="88" y="122"/>
                  </a:cubicBezTo>
                  <a:cubicBezTo>
                    <a:pt x="88" y="122"/>
                    <a:pt x="87" y="121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6" y="120"/>
                    <a:pt x="85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67" y="114"/>
                    <a:pt x="50" y="108"/>
                    <a:pt x="34" y="102"/>
                  </a:cubicBezTo>
                  <a:cubicBezTo>
                    <a:pt x="29" y="101"/>
                    <a:pt x="23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moveTo>
                    <a:pt x="100" y="101"/>
                  </a:moveTo>
                  <a:cubicBezTo>
                    <a:pt x="104" y="79"/>
                    <a:pt x="111" y="57"/>
                    <a:pt x="119" y="37"/>
                  </a:cubicBezTo>
                  <a:cubicBezTo>
                    <a:pt x="122" y="38"/>
                    <a:pt x="125" y="40"/>
                    <a:pt x="129" y="40"/>
                  </a:cubicBezTo>
                  <a:cubicBezTo>
                    <a:pt x="123" y="47"/>
                    <a:pt x="120" y="55"/>
                    <a:pt x="116" y="63"/>
                  </a:cubicBezTo>
                  <a:cubicBezTo>
                    <a:pt x="111" y="76"/>
                    <a:pt x="106" y="88"/>
                    <a:pt x="100" y="101"/>
                  </a:cubicBezTo>
                  <a:moveTo>
                    <a:pt x="20" y="87"/>
                  </a:moveTo>
                  <a:cubicBezTo>
                    <a:pt x="15" y="86"/>
                    <a:pt x="10" y="85"/>
                    <a:pt x="5" y="84"/>
                  </a:cubicBezTo>
                  <a:cubicBezTo>
                    <a:pt x="20" y="61"/>
                    <a:pt x="33" y="37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0" y="13"/>
                    <a:pt x="57" y="15"/>
                    <a:pt x="64" y="17"/>
                  </a:cubicBezTo>
                  <a:cubicBezTo>
                    <a:pt x="63" y="21"/>
                    <a:pt x="61" y="25"/>
                    <a:pt x="59" y="29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1" y="33"/>
                    <a:pt x="64" y="34"/>
                    <a:pt x="67" y="35"/>
                  </a:cubicBezTo>
                  <a:cubicBezTo>
                    <a:pt x="71" y="35"/>
                    <a:pt x="74" y="36"/>
                    <a:pt x="77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3" y="35"/>
                    <a:pt x="84" y="35"/>
                    <a:pt x="85" y="33"/>
                  </a:cubicBezTo>
                  <a:cubicBezTo>
                    <a:pt x="85" y="33"/>
                    <a:pt x="86" y="32"/>
                    <a:pt x="86" y="31"/>
                  </a:cubicBezTo>
                  <a:cubicBezTo>
                    <a:pt x="87" y="28"/>
                    <a:pt x="88" y="25"/>
                    <a:pt x="88" y="21"/>
                  </a:cubicBezTo>
                  <a:cubicBezTo>
                    <a:pt x="98" y="23"/>
                    <a:pt x="108" y="23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20" y="24"/>
                  </a:cubicBezTo>
                  <a:cubicBezTo>
                    <a:pt x="108" y="51"/>
                    <a:pt x="99" y="80"/>
                    <a:pt x="95" y="110"/>
                  </a:cubicBezTo>
                  <a:cubicBezTo>
                    <a:pt x="71" y="100"/>
                    <a:pt x="47" y="92"/>
                    <a:pt x="23" y="87"/>
                  </a:cubicBezTo>
                  <a:cubicBezTo>
                    <a:pt x="23" y="87"/>
                    <a:pt x="23" y="87"/>
                    <a:pt x="22" y="86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1" y="86"/>
                    <a:pt x="20" y="86"/>
                    <a:pt x="20" y="87"/>
                  </a:cubicBezTo>
                  <a:moveTo>
                    <a:pt x="72" y="4"/>
                  </a:moveTo>
                  <a:cubicBezTo>
                    <a:pt x="73" y="4"/>
                    <a:pt x="73" y="4"/>
                    <a:pt x="74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80" y="5"/>
                    <a:pt x="83" y="5"/>
                    <a:pt x="87" y="6"/>
                  </a:cubicBezTo>
                  <a:cubicBezTo>
                    <a:pt x="87" y="7"/>
                    <a:pt x="87" y="8"/>
                    <a:pt x="86" y="10"/>
                  </a:cubicBezTo>
                  <a:cubicBezTo>
                    <a:pt x="85" y="14"/>
                    <a:pt x="85" y="18"/>
                    <a:pt x="84" y="23"/>
                  </a:cubicBezTo>
                  <a:cubicBezTo>
                    <a:pt x="83" y="25"/>
                    <a:pt x="83" y="27"/>
                    <a:pt x="82" y="28"/>
                  </a:cubicBezTo>
                  <a:cubicBezTo>
                    <a:pt x="82" y="30"/>
                    <a:pt x="82" y="31"/>
                    <a:pt x="81" y="31"/>
                  </a:cubicBezTo>
                  <a:cubicBezTo>
                    <a:pt x="81" y="31"/>
                    <a:pt x="81" y="31"/>
                    <a:pt x="80" y="32"/>
                  </a:cubicBezTo>
                  <a:cubicBezTo>
                    <a:pt x="80" y="32"/>
                    <a:pt x="79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2"/>
                    <a:pt x="71" y="31"/>
                    <a:pt x="69" y="31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7" y="21"/>
                    <a:pt x="70" y="11"/>
                    <a:pt x="71" y="5"/>
                  </a:cubicBezTo>
                  <a:cubicBezTo>
                    <a:pt x="71" y="5"/>
                    <a:pt x="72" y="5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moveTo>
                    <a:pt x="74" y="0"/>
                  </a:moveTo>
                  <a:cubicBezTo>
                    <a:pt x="73" y="0"/>
                    <a:pt x="71" y="0"/>
                    <a:pt x="70" y="1"/>
                  </a:cubicBezTo>
                  <a:cubicBezTo>
                    <a:pt x="69" y="2"/>
                    <a:pt x="68" y="3"/>
                    <a:pt x="67" y="5"/>
                  </a:cubicBezTo>
                  <a:cubicBezTo>
                    <a:pt x="67" y="7"/>
                    <a:pt x="66" y="10"/>
                    <a:pt x="65" y="13"/>
                  </a:cubicBezTo>
                  <a:cubicBezTo>
                    <a:pt x="58" y="11"/>
                    <a:pt x="51" y="9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39" y="6"/>
                    <a:pt x="39" y="7"/>
                  </a:cubicBezTo>
                  <a:cubicBezTo>
                    <a:pt x="29" y="34"/>
                    <a:pt x="16" y="60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8"/>
                    <a:pt x="1" y="88"/>
                  </a:cubicBezTo>
                  <a:cubicBezTo>
                    <a:pt x="7" y="88"/>
                    <a:pt x="12" y="89"/>
                    <a:pt x="17" y="90"/>
                  </a:cubicBezTo>
                  <a:cubicBezTo>
                    <a:pt x="15" y="94"/>
                    <a:pt x="14" y="97"/>
                    <a:pt x="12" y="100"/>
                  </a:cubicBezTo>
                  <a:cubicBezTo>
                    <a:pt x="11" y="101"/>
                    <a:pt x="11" y="102"/>
                    <a:pt x="12" y="102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22" y="103"/>
                    <a:pt x="27" y="105"/>
                    <a:pt x="32" y="106"/>
                  </a:cubicBezTo>
                  <a:cubicBezTo>
                    <a:pt x="50" y="112"/>
                    <a:pt x="67" y="118"/>
                    <a:pt x="84" y="125"/>
                  </a:cubicBezTo>
                  <a:cubicBezTo>
                    <a:pt x="85" y="125"/>
                    <a:pt x="85" y="126"/>
                    <a:pt x="86" y="126"/>
                  </a:cubicBezTo>
                  <a:cubicBezTo>
                    <a:pt x="88" y="127"/>
                    <a:pt x="90" y="128"/>
                    <a:pt x="91" y="128"/>
                  </a:cubicBezTo>
                  <a:cubicBezTo>
                    <a:pt x="91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7"/>
                  </a:cubicBezTo>
                  <a:cubicBezTo>
                    <a:pt x="102" y="106"/>
                    <a:pt x="111" y="86"/>
                    <a:pt x="120" y="65"/>
                  </a:cubicBezTo>
                  <a:cubicBezTo>
                    <a:pt x="124" y="56"/>
                    <a:pt x="128" y="47"/>
                    <a:pt x="134" y="40"/>
                  </a:cubicBezTo>
                  <a:cubicBezTo>
                    <a:pt x="135" y="40"/>
                    <a:pt x="135" y="39"/>
                    <a:pt x="134" y="38"/>
                  </a:cubicBezTo>
                  <a:cubicBezTo>
                    <a:pt x="134" y="37"/>
                    <a:pt x="133" y="37"/>
                    <a:pt x="133" y="37"/>
                  </a:cubicBezTo>
                  <a:cubicBezTo>
                    <a:pt x="129" y="36"/>
                    <a:pt x="125" y="35"/>
                    <a:pt x="121" y="33"/>
                  </a:cubicBezTo>
                  <a:cubicBezTo>
                    <a:pt x="122" y="30"/>
                    <a:pt x="123" y="28"/>
                    <a:pt x="124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5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1" y="20"/>
                  </a:cubicBezTo>
                  <a:cubicBezTo>
                    <a:pt x="120" y="20"/>
                    <a:pt x="120" y="20"/>
                    <a:pt x="119" y="20"/>
                  </a:cubicBezTo>
                  <a:cubicBezTo>
                    <a:pt x="108" y="19"/>
                    <a:pt x="99" y="19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4"/>
                    <a:pt x="90" y="12"/>
                    <a:pt x="91" y="10"/>
                  </a:cubicBezTo>
                  <a:cubicBezTo>
                    <a:pt x="91" y="8"/>
                    <a:pt x="92" y="6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6" y="1"/>
                    <a:pt x="81" y="1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2" name="Freeform 825"/>
            <p:cNvSpPr>
              <a:spLocks noEditPoints="1"/>
            </p:cNvSpPr>
            <p:nvPr/>
          </p:nvSpPr>
          <p:spPr bwMode="auto">
            <a:xfrm>
              <a:off x="3269" y="2690"/>
              <a:ext cx="408" cy="377"/>
            </a:xfrm>
            <a:custGeom>
              <a:avLst/>
              <a:gdLst>
                <a:gd name="T0" fmla="*/ 167 w 172"/>
                <a:gd name="T1" fmla="*/ 113 h 159"/>
                <a:gd name="T2" fmla="*/ 152 w 172"/>
                <a:gd name="T3" fmla="*/ 152 h 159"/>
                <a:gd name="T4" fmla="*/ 130 w 172"/>
                <a:gd name="T5" fmla="*/ 117 h 159"/>
                <a:gd name="T6" fmla="*/ 142 w 172"/>
                <a:gd name="T7" fmla="*/ 102 h 159"/>
                <a:gd name="T8" fmla="*/ 146 w 172"/>
                <a:gd name="T9" fmla="*/ 102 h 159"/>
                <a:gd name="T10" fmla="*/ 140 w 172"/>
                <a:gd name="T11" fmla="*/ 78 h 159"/>
                <a:gd name="T12" fmla="*/ 140 w 172"/>
                <a:gd name="T13" fmla="*/ 100 h 159"/>
                <a:gd name="T14" fmla="*/ 97 w 172"/>
                <a:gd name="T15" fmla="*/ 91 h 159"/>
                <a:gd name="T16" fmla="*/ 114 w 172"/>
                <a:gd name="T17" fmla="*/ 77 h 159"/>
                <a:gd name="T18" fmla="*/ 119 w 172"/>
                <a:gd name="T19" fmla="*/ 92 h 159"/>
                <a:gd name="T20" fmla="*/ 92 w 172"/>
                <a:gd name="T21" fmla="*/ 68 h 159"/>
                <a:gd name="T22" fmla="*/ 110 w 172"/>
                <a:gd name="T23" fmla="*/ 76 h 159"/>
                <a:gd name="T24" fmla="*/ 83 w 172"/>
                <a:gd name="T25" fmla="*/ 55 h 159"/>
                <a:gd name="T26" fmla="*/ 79 w 172"/>
                <a:gd name="T27" fmla="*/ 65 h 159"/>
                <a:gd name="T28" fmla="*/ 64 w 172"/>
                <a:gd name="T29" fmla="*/ 46 h 159"/>
                <a:gd name="T30" fmla="*/ 83 w 172"/>
                <a:gd name="T31" fmla="*/ 42 h 159"/>
                <a:gd name="T32" fmla="*/ 61 w 172"/>
                <a:gd name="T33" fmla="*/ 29 h 159"/>
                <a:gd name="T34" fmla="*/ 45 w 172"/>
                <a:gd name="T35" fmla="*/ 41 h 159"/>
                <a:gd name="T36" fmla="*/ 5 w 172"/>
                <a:gd name="T37" fmla="*/ 155 h 159"/>
                <a:gd name="T38" fmla="*/ 24 w 172"/>
                <a:gd name="T39" fmla="*/ 23 h 159"/>
                <a:gd name="T40" fmla="*/ 35 w 172"/>
                <a:gd name="T41" fmla="*/ 46 h 159"/>
                <a:gd name="T42" fmla="*/ 60 w 172"/>
                <a:gd name="T43" fmla="*/ 47 h 159"/>
                <a:gd name="T44" fmla="*/ 62 w 172"/>
                <a:gd name="T45" fmla="*/ 69 h 159"/>
                <a:gd name="T46" fmla="*/ 62 w 172"/>
                <a:gd name="T47" fmla="*/ 70 h 159"/>
                <a:gd name="T48" fmla="*/ 63 w 172"/>
                <a:gd name="T49" fmla="*/ 70 h 159"/>
                <a:gd name="T50" fmla="*/ 79 w 172"/>
                <a:gd name="T51" fmla="*/ 69 h 159"/>
                <a:gd name="T52" fmla="*/ 92 w 172"/>
                <a:gd name="T53" fmla="*/ 95 h 159"/>
                <a:gd name="T54" fmla="*/ 120 w 172"/>
                <a:gd name="T55" fmla="*/ 118 h 159"/>
                <a:gd name="T56" fmla="*/ 130 w 172"/>
                <a:gd name="T57" fmla="*/ 121 h 159"/>
                <a:gd name="T58" fmla="*/ 5 w 172"/>
                <a:gd name="T59" fmla="*/ 155 h 159"/>
                <a:gd name="T60" fmla="*/ 56 w 172"/>
                <a:gd name="T61" fmla="*/ 13 h 159"/>
                <a:gd name="T62" fmla="*/ 8 w 172"/>
                <a:gd name="T63" fmla="*/ 19 h 159"/>
                <a:gd name="T64" fmla="*/ 51 w 172"/>
                <a:gd name="T65" fmla="*/ 4 h 159"/>
                <a:gd name="T66" fmla="*/ 58 w 172"/>
                <a:gd name="T67" fmla="*/ 0 h 159"/>
                <a:gd name="T68" fmla="*/ 29 w 172"/>
                <a:gd name="T69" fmla="*/ 2 h 159"/>
                <a:gd name="T70" fmla="*/ 2 w 172"/>
                <a:gd name="T71" fmla="*/ 20 h 159"/>
                <a:gd name="T72" fmla="*/ 1 w 172"/>
                <a:gd name="T73" fmla="*/ 21 h 159"/>
                <a:gd name="T74" fmla="*/ 0 w 172"/>
                <a:gd name="T75" fmla="*/ 157 h 159"/>
                <a:gd name="T76" fmla="*/ 149 w 172"/>
                <a:gd name="T77" fmla="*/ 157 h 159"/>
                <a:gd name="T78" fmla="*/ 152 w 172"/>
                <a:gd name="T79" fmla="*/ 158 h 159"/>
                <a:gd name="T80" fmla="*/ 155 w 172"/>
                <a:gd name="T81" fmla="*/ 154 h 159"/>
                <a:gd name="T82" fmla="*/ 171 w 172"/>
                <a:gd name="T83" fmla="*/ 131 h 159"/>
                <a:gd name="T84" fmla="*/ 171 w 172"/>
                <a:gd name="T85" fmla="*/ 99 h 159"/>
                <a:gd name="T86" fmla="*/ 171 w 172"/>
                <a:gd name="T87" fmla="*/ 98 h 159"/>
                <a:gd name="T88" fmla="*/ 152 w 172"/>
                <a:gd name="T89" fmla="*/ 98 h 159"/>
                <a:gd name="T90" fmla="*/ 143 w 172"/>
                <a:gd name="T91" fmla="*/ 99 h 159"/>
                <a:gd name="T92" fmla="*/ 144 w 172"/>
                <a:gd name="T93" fmla="*/ 74 h 159"/>
                <a:gd name="T94" fmla="*/ 143 w 172"/>
                <a:gd name="T95" fmla="*/ 73 h 159"/>
                <a:gd name="T96" fmla="*/ 126 w 172"/>
                <a:gd name="T97" fmla="*/ 73 h 159"/>
                <a:gd name="T98" fmla="*/ 114 w 172"/>
                <a:gd name="T99" fmla="*/ 48 h 159"/>
                <a:gd name="T100" fmla="*/ 113 w 172"/>
                <a:gd name="T101" fmla="*/ 47 h 159"/>
                <a:gd name="T102" fmla="*/ 112 w 172"/>
                <a:gd name="T103" fmla="*/ 46 h 159"/>
                <a:gd name="T104" fmla="*/ 87 w 172"/>
                <a:gd name="T105" fmla="*/ 26 h 159"/>
                <a:gd name="T106" fmla="*/ 86 w 172"/>
                <a:gd name="T107" fmla="*/ 25 h 159"/>
                <a:gd name="T108" fmla="*/ 85 w 172"/>
                <a:gd name="T109" fmla="*/ 24 h 159"/>
                <a:gd name="T110" fmla="*/ 59 w 172"/>
                <a:gd name="T111" fmla="*/ 13 h 159"/>
                <a:gd name="T112" fmla="*/ 59 w 172"/>
                <a:gd name="T113" fmla="*/ 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" h="159">
                  <a:moveTo>
                    <a:pt x="152" y="152"/>
                  </a:moveTo>
                  <a:cubicBezTo>
                    <a:pt x="151" y="141"/>
                    <a:pt x="150" y="130"/>
                    <a:pt x="150" y="119"/>
                  </a:cubicBezTo>
                  <a:cubicBezTo>
                    <a:pt x="156" y="113"/>
                    <a:pt x="161" y="108"/>
                    <a:pt x="168" y="103"/>
                  </a:cubicBezTo>
                  <a:cubicBezTo>
                    <a:pt x="168" y="106"/>
                    <a:pt x="167" y="110"/>
                    <a:pt x="167" y="113"/>
                  </a:cubicBezTo>
                  <a:cubicBezTo>
                    <a:pt x="167" y="116"/>
                    <a:pt x="167" y="118"/>
                    <a:pt x="167" y="120"/>
                  </a:cubicBezTo>
                  <a:cubicBezTo>
                    <a:pt x="167" y="124"/>
                    <a:pt x="167" y="128"/>
                    <a:pt x="167" y="131"/>
                  </a:cubicBezTo>
                  <a:cubicBezTo>
                    <a:pt x="167" y="131"/>
                    <a:pt x="168" y="132"/>
                    <a:pt x="168" y="132"/>
                  </a:cubicBezTo>
                  <a:cubicBezTo>
                    <a:pt x="163" y="139"/>
                    <a:pt x="158" y="146"/>
                    <a:pt x="152" y="152"/>
                  </a:cubicBezTo>
                  <a:moveTo>
                    <a:pt x="152" y="102"/>
                  </a:moveTo>
                  <a:cubicBezTo>
                    <a:pt x="156" y="102"/>
                    <a:pt x="159" y="102"/>
                    <a:pt x="163" y="102"/>
                  </a:cubicBezTo>
                  <a:cubicBezTo>
                    <a:pt x="157" y="106"/>
                    <a:pt x="152" y="112"/>
                    <a:pt x="147" y="117"/>
                  </a:cubicBezTo>
                  <a:cubicBezTo>
                    <a:pt x="139" y="117"/>
                    <a:pt x="136" y="117"/>
                    <a:pt x="130" y="117"/>
                  </a:cubicBezTo>
                  <a:cubicBezTo>
                    <a:pt x="129" y="117"/>
                    <a:pt x="128" y="117"/>
                    <a:pt x="126" y="117"/>
                  </a:cubicBezTo>
                  <a:cubicBezTo>
                    <a:pt x="128" y="116"/>
                    <a:pt x="131" y="113"/>
                    <a:pt x="133" y="111"/>
                  </a:cubicBezTo>
                  <a:cubicBezTo>
                    <a:pt x="136" y="108"/>
                    <a:pt x="139" y="105"/>
                    <a:pt x="141" y="103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5" y="102"/>
                    <a:pt x="146" y="102"/>
                  </a:cubicBezTo>
                  <a:cubicBezTo>
                    <a:pt x="148" y="102"/>
                    <a:pt x="150" y="102"/>
                    <a:pt x="152" y="102"/>
                  </a:cubicBezTo>
                  <a:moveTo>
                    <a:pt x="123" y="115"/>
                  </a:moveTo>
                  <a:cubicBezTo>
                    <a:pt x="123" y="107"/>
                    <a:pt x="123" y="104"/>
                    <a:pt x="122" y="94"/>
                  </a:cubicBezTo>
                  <a:cubicBezTo>
                    <a:pt x="128" y="88"/>
                    <a:pt x="133" y="83"/>
                    <a:pt x="140" y="78"/>
                  </a:cubicBezTo>
                  <a:cubicBezTo>
                    <a:pt x="140" y="80"/>
                    <a:pt x="140" y="83"/>
                    <a:pt x="140" y="86"/>
                  </a:cubicBezTo>
                  <a:cubicBezTo>
                    <a:pt x="140" y="87"/>
                    <a:pt x="140" y="89"/>
                    <a:pt x="140" y="91"/>
                  </a:cubicBezTo>
                  <a:cubicBezTo>
                    <a:pt x="140" y="93"/>
                    <a:pt x="140" y="96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7" y="102"/>
                    <a:pt x="134" y="105"/>
                    <a:pt x="130" y="109"/>
                  </a:cubicBezTo>
                  <a:cubicBezTo>
                    <a:pt x="128" y="111"/>
                    <a:pt x="126" y="113"/>
                    <a:pt x="123" y="115"/>
                  </a:cubicBezTo>
                  <a:moveTo>
                    <a:pt x="97" y="91"/>
                  </a:moveTo>
                  <a:cubicBezTo>
                    <a:pt x="100" y="89"/>
                    <a:pt x="103" y="87"/>
                    <a:pt x="106" y="84"/>
                  </a:cubicBezTo>
                  <a:cubicBezTo>
                    <a:pt x="108" y="83"/>
                    <a:pt x="110" y="81"/>
                    <a:pt x="111" y="80"/>
                  </a:cubicBezTo>
                  <a:cubicBezTo>
                    <a:pt x="112" y="79"/>
                    <a:pt x="113" y="78"/>
                    <a:pt x="11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7" y="77"/>
                    <a:pt x="121" y="77"/>
                    <a:pt x="126" y="77"/>
                  </a:cubicBezTo>
                  <a:cubicBezTo>
                    <a:pt x="129" y="77"/>
                    <a:pt x="133" y="77"/>
                    <a:pt x="136" y="77"/>
                  </a:cubicBezTo>
                  <a:cubicBezTo>
                    <a:pt x="130" y="81"/>
                    <a:pt x="125" y="87"/>
                    <a:pt x="119" y="92"/>
                  </a:cubicBezTo>
                  <a:cubicBezTo>
                    <a:pt x="114" y="91"/>
                    <a:pt x="110" y="91"/>
                    <a:pt x="106" y="91"/>
                  </a:cubicBezTo>
                  <a:cubicBezTo>
                    <a:pt x="103" y="91"/>
                    <a:pt x="101" y="91"/>
                    <a:pt x="97" y="91"/>
                  </a:cubicBezTo>
                  <a:moveTo>
                    <a:pt x="93" y="90"/>
                  </a:moveTo>
                  <a:cubicBezTo>
                    <a:pt x="93" y="81"/>
                    <a:pt x="92" y="77"/>
                    <a:pt x="92" y="68"/>
                  </a:cubicBezTo>
                  <a:cubicBezTo>
                    <a:pt x="98" y="62"/>
                    <a:pt x="103" y="56"/>
                    <a:pt x="110" y="52"/>
                  </a:cubicBezTo>
                  <a:cubicBezTo>
                    <a:pt x="110" y="52"/>
                    <a:pt x="110" y="53"/>
                    <a:pt x="110" y="54"/>
                  </a:cubicBezTo>
                  <a:cubicBezTo>
                    <a:pt x="110" y="59"/>
                    <a:pt x="110" y="66"/>
                    <a:pt x="110" y="72"/>
                  </a:cubicBezTo>
                  <a:cubicBezTo>
                    <a:pt x="110" y="73"/>
                    <a:pt x="110" y="74"/>
                    <a:pt x="110" y="76"/>
                  </a:cubicBezTo>
                  <a:cubicBezTo>
                    <a:pt x="108" y="77"/>
                    <a:pt x="105" y="80"/>
                    <a:pt x="102" y="83"/>
                  </a:cubicBezTo>
                  <a:cubicBezTo>
                    <a:pt x="99" y="86"/>
                    <a:pt x="96" y="88"/>
                    <a:pt x="93" y="90"/>
                  </a:cubicBezTo>
                  <a:moveTo>
                    <a:pt x="70" y="65"/>
                  </a:moveTo>
                  <a:cubicBezTo>
                    <a:pt x="75" y="62"/>
                    <a:pt x="80" y="58"/>
                    <a:pt x="83" y="55"/>
                  </a:cubicBezTo>
                  <a:cubicBezTo>
                    <a:pt x="85" y="53"/>
                    <a:pt x="85" y="53"/>
                    <a:pt x="87" y="52"/>
                  </a:cubicBezTo>
                  <a:cubicBezTo>
                    <a:pt x="91" y="51"/>
                    <a:pt x="98" y="51"/>
                    <a:pt x="105" y="51"/>
                  </a:cubicBezTo>
                  <a:cubicBezTo>
                    <a:pt x="100" y="55"/>
                    <a:pt x="95" y="60"/>
                    <a:pt x="89" y="65"/>
                  </a:cubicBezTo>
                  <a:cubicBezTo>
                    <a:pt x="85" y="65"/>
                    <a:pt x="82" y="65"/>
                    <a:pt x="79" y="65"/>
                  </a:cubicBezTo>
                  <a:cubicBezTo>
                    <a:pt x="76" y="65"/>
                    <a:pt x="73" y="65"/>
                    <a:pt x="70" y="65"/>
                  </a:cubicBezTo>
                  <a:moveTo>
                    <a:pt x="65" y="65"/>
                  </a:moveTo>
                  <a:cubicBezTo>
                    <a:pt x="64" y="59"/>
                    <a:pt x="63" y="57"/>
                    <a:pt x="63" y="53"/>
                  </a:cubicBezTo>
                  <a:cubicBezTo>
                    <a:pt x="63" y="51"/>
                    <a:pt x="64" y="49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71" y="40"/>
                    <a:pt x="76" y="34"/>
                    <a:pt x="83" y="29"/>
                  </a:cubicBezTo>
                  <a:cubicBezTo>
                    <a:pt x="83" y="32"/>
                    <a:pt x="83" y="34"/>
                    <a:pt x="83" y="37"/>
                  </a:cubicBezTo>
                  <a:cubicBezTo>
                    <a:pt x="83" y="39"/>
                    <a:pt x="83" y="40"/>
                    <a:pt x="83" y="42"/>
                  </a:cubicBezTo>
                  <a:cubicBezTo>
                    <a:pt x="83" y="45"/>
                    <a:pt x="83" y="47"/>
                    <a:pt x="83" y="50"/>
                  </a:cubicBezTo>
                  <a:cubicBezTo>
                    <a:pt x="82" y="51"/>
                    <a:pt x="81" y="51"/>
                    <a:pt x="80" y="52"/>
                  </a:cubicBezTo>
                  <a:cubicBezTo>
                    <a:pt x="77" y="56"/>
                    <a:pt x="70" y="61"/>
                    <a:pt x="65" y="65"/>
                  </a:cubicBezTo>
                  <a:moveTo>
                    <a:pt x="61" y="29"/>
                  </a:moveTo>
                  <a:cubicBezTo>
                    <a:pt x="66" y="29"/>
                    <a:pt x="72" y="28"/>
                    <a:pt x="79" y="28"/>
                  </a:cubicBezTo>
                  <a:cubicBezTo>
                    <a:pt x="72" y="33"/>
                    <a:pt x="68" y="38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6" y="42"/>
                    <a:pt x="51" y="41"/>
                    <a:pt x="45" y="41"/>
                  </a:cubicBezTo>
                  <a:cubicBezTo>
                    <a:pt x="44" y="41"/>
                    <a:pt x="42" y="41"/>
                    <a:pt x="41" y="41"/>
                  </a:cubicBezTo>
                  <a:cubicBezTo>
                    <a:pt x="46" y="37"/>
                    <a:pt x="52" y="33"/>
                    <a:pt x="58" y="29"/>
                  </a:cubicBezTo>
                  <a:cubicBezTo>
                    <a:pt x="59" y="29"/>
                    <a:pt x="60" y="29"/>
                    <a:pt x="61" y="29"/>
                  </a:cubicBezTo>
                  <a:moveTo>
                    <a:pt x="5" y="155"/>
                  </a:moveTo>
                  <a:cubicBezTo>
                    <a:pt x="5" y="143"/>
                    <a:pt x="6" y="133"/>
                    <a:pt x="6" y="124"/>
                  </a:cubicBezTo>
                  <a:cubicBezTo>
                    <a:pt x="6" y="98"/>
                    <a:pt x="5" y="78"/>
                    <a:pt x="5" y="52"/>
                  </a:cubicBezTo>
                  <a:cubicBezTo>
                    <a:pt x="5" y="43"/>
                    <a:pt x="5" y="34"/>
                    <a:pt x="5" y="23"/>
                  </a:cubicBezTo>
                  <a:cubicBezTo>
                    <a:pt x="12" y="23"/>
                    <a:pt x="18" y="23"/>
                    <a:pt x="24" y="23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3" y="31"/>
                    <a:pt x="33" y="35"/>
                    <a:pt x="34" y="43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5"/>
                    <a:pt x="42" y="45"/>
                    <a:pt x="45" y="45"/>
                  </a:cubicBezTo>
                  <a:cubicBezTo>
                    <a:pt x="50" y="45"/>
                    <a:pt x="55" y="45"/>
                    <a:pt x="60" y="47"/>
                  </a:cubicBezTo>
                  <a:cubicBezTo>
                    <a:pt x="60" y="49"/>
                    <a:pt x="60" y="51"/>
                    <a:pt x="60" y="53"/>
                  </a:cubicBezTo>
                  <a:cubicBezTo>
                    <a:pt x="60" y="58"/>
                    <a:pt x="60" y="61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9"/>
                    <a:pt x="74" y="69"/>
                    <a:pt x="79" y="69"/>
                  </a:cubicBezTo>
                  <a:cubicBezTo>
                    <a:pt x="82" y="69"/>
                    <a:pt x="85" y="69"/>
                    <a:pt x="88" y="69"/>
                  </a:cubicBezTo>
                  <a:cubicBezTo>
                    <a:pt x="89" y="79"/>
                    <a:pt x="89" y="83"/>
                    <a:pt x="90" y="94"/>
                  </a:cubicBezTo>
                  <a:cubicBezTo>
                    <a:pt x="90" y="94"/>
                    <a:pt x="90" y="95"/>
                    <a:pt x="91" y="95"/>
                  </a:cubicBezTo>
                  <a:cubicBezTo>
                    <a:pt x="91" y="95"/>
                    <a:pt x="91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8" y="95"/>
                    <a:pt x="102" y="95"/>
                    <a:pt x="106" y="95"/>
                  </a:cubicBezTo>
                  <a:cubicBezTo>
                    <a:pt x="110" y="95"/>
                    <a:pt x="113" y="95"/>
                    <a:pt x="118" y="95"/>
                  </a:cubicBezTo>
                  <a:cubicBezTo>
                    <a:pt x="119" y="105"/>
                    <a:pt x="120" y="108"/>
                    <a:pt x="120" y="118"/>
                  </a:cubicBezTo>
                  <a:cubicBezTo>
                    <a:pt x="120" y="118"/>
                    <a:pt x="120" y="119"/>
                    <a:pt x="120" y="119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1"/>
                    <a:pt x="122" y="121"/>
                  </a:cubicBezTo>
                  <a:cubicBezTo>
                    <a:pt x="125" y="121"/>
                    <a:pt x="128" y="121"/>
                    <a:pt x="130" y="121"/>
                  </a:cubicBezTo>
                  <a:cubicBezTo>
                    <a:pt x="135" y="121"/>
                    <a:pt x="139" y="121"/>
                    <a:pt x="146" y="120"/>
                  </a:cubicBezTo>
                  <a:cubicBezTo>
                    <a:pt x="147" y="132"/>
                    <a:pt x="148" y="143"/>
                    <a:pt x="148" y="154"/>
                  </a:cubicBezTo>
                  <a:cubicBezTo>
                    <a:pt x="124" y="153"/>
                    <a:pt x="104" y="152"/>
                    <a:pt x="84" y="152"/>
                  </a:cubicBezTo>
                  <a:cubicBezTo>
                    <a:pt x="59" y="152"/>
                    <a:pt x="35" y="153"/>
                    <a:pt x="5" y="155"/>
                  </a:cubicBezTo>
                  <a:moveTo>
                    <a:pt x="37" y="40"/>
                  </a:moveTo>
                  <a:cubicBezTo>
                    <a:pt x="37" y="33"/>
                    <a:pt x="36" y="29"/>
                    <a:pt x="35" y="21"/>
                  </a:cubicBezTo>
                  <a:cubicBezTo>
                    <a:pt x="42" y="15"/>
                    <a:pt x="49" y="10"/>
                    <a:pt x="56" y="6"/>
                  </a:cubicBezTo>
                  <a:cubicBezTo>
                    <a:pt x="56" y="8"/>
                    <a:pt x="56" y="10"/>
                    <a:pt x="56" y="13"/>
                  </a:cubicBezTo>
                  <a:cubicBezTo>
                    <a:pt x="56" y="15"/>
                    <a:pt x="56" y="16"/>
                    <a:pt x="56" y="18"/>
                  </a:cubicBezTo>
                  <a:cubicBezTo>
                    <a:pt x="56" y="21"/>
                    <a:pt x="55" y="23"/>
                    <a:pt x="55" y="26"/>
                  </a:cubicBezTo>
                  <a:cubicBezTo>
                    <a:pt x="49" y="30"/>
                    <a:pt x="43" y="35"/>
                    <a:pt x="37" y="40"/>
                  </a:cubicBezTo>
                  <a:moveTo>
                    <a:pt x="8" y="19"/>
                  </a:moveTo>
                  <a:cubicBezTo>
                    <a:pt x="13" y="16"/>
                    <a:pt x="18" y="13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2" y="5"/>
                    <a:pt x="37" y="5"/>
                    <a:pt x="42" y="5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44" y="9"/>
                    <a:pt x="37" y="14"/>
                    <a:pt x="32" y="19"/>
                  </a:cubicBezTo>
                  <a:cubicBezTo>
                    <a:pt x="29" y="19"/>
                    <a:pt x="27" y="19"/>
                    <a:pt x="24" y="19"/>
                  </a:cubicBezTo>
                  <a:cubicBezTo>
                    <a:pt x="19" y="19"/>
                    <a:pt x="14" y="19"/>
                    <a:pt x="8" y="19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1"/>
                    <a:pt x="47" y="1"/>
                    <a:pt x="42" y="1"/>
                  </a:cubicBezTo>
                  <a:cubicBezTo>
                    <a:pt x="37" y="1"/>
                    <a:pt x="32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15" y="10"/>
                    <a:pt x="9" y="14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78"/>
                    <a:pt x="2" y="98"/>
                    <a:pt x="2" y="124"/>
                  </a:cubicBezTo>
                  <a:cubicBezTo>
                    <a:pt x="2" y="133"/>
                    <a:pt x="2" y="143"/>
                    <a:pt x="2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8"/>
                    <a:pt x="1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3" y="157"/>
                    <a:pt x="58" y="156"/>
                    <a:pt x="84" y="156"/>
                  </a:cubicBezTo>
                  <a:cubicBezTo>
                    <a:pt x="104" y="156"/>
                    <a:pt x="125" y="157"/>
                    <a:pt x="149" y="157"/>
                  </a:cubicBezTo>
                  <a:cubicBezTo>
                    <a:pt x="149" y="158"/>
                    <a:pt x="150" y="159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1" y="159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5" y="158"/>
                    <a:pt x="156" y="157"/>
                    <a:pt x="156" y="156"/>
                  </a:cubicBezTo>
                  <a:cubicBezTo>
                    <a:pt x="156" y="155"/>
                    <a:pt x="155" y="155"/>
                    <a:pt x="155" y="154"/>
                  </a:cubicBezTo>
                  <a:cubicBezTo>
                    <a:pt x="161" y="148"/>
                    <a:pt x="167" y="141"/>
                    <a:pt x="172" y="133"/>
                  </a:cubicBezTo>
                  <a:cubicBezTo>
                    <a:pt x="172" y="133"/>
                    <a:pt x="172" y="132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28"/>
                    <a:pt x="171" y="124"/>
                    <a:pt x="171" y="120"/>
                  </a:cubicBezTo>
                  <a:cubicBezTo>
                    <a:pt x="171" y="118"/>
                    <a:pt x="171" y="116"/>
                    <a:pt x="171" y="113"/>
                  </a:cubicBezTo>
                  <a:cubicBezTo>
                    <a:pt x="171" y="108"/>
                    <a:pt x="171" y="103"/>
                    <a:pt x="171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3" y="98"/>
                    <a:pt x="157" y="98"/>
                    <a:pt x="152" y="98"/>
                  </a:cubicBezTo>
                  <a:cubicBezTo>
                    <a:pt x="150" y="98"/>
                    <a:pt x="148" y="98"/>
                    <a:pt x="146" y="98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4" y="99"/>
                    <a:pt x="144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6"/>
                    <a:pt x="143" y="93"/>
                    <a:pt x="143" y="91"/>
                  </a:cubicBezTo>
                  <a:cubicBezTo>
                    <a:pt x="143" y="89"/>
                    <a:pt x="143" y="87"/>
                    <a:pt x="143" y="86"/>
                  </a:cubicBezTo>
                  <a:cubicBezTo>
                    <a:pt x="143" y="82"/>
                    <a:pt x="143" y="78"/>
                    <a:pt x="144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7" y="73"/>
                    <a:pt x="131" y="73"/>
                    <a:pt x="126" y="73"/>
                  </a:cubicBezTo>
                  <a:cubicBezTo>
                    <a:pt x="121" y="73"/>
                    <a:pt x="117" y="73"/>
                    <a:pt x="114" y="74"/>
                  </a:cubicBezTo>
                  <a:cubicBezTo>
                    <a:pt x="114" y="73"/>
                    <a:pt x="114" y="73"/>
                    <a:pt x="114" y="72"/>
                  </a:cubicBezTo>
                  <a:cubicBezTo>
                    <a:pt x="114" y="66"/>
                    <a:pt x="114" y="59"/>
                    <a:pt x="114" y="54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3" y="47"/>
                    <a:pt x="92" y="47"/>
                    <a:pt x="86" y="49"/>
                  </a:cubicBezTo>
                  <a:cubicBezTo>
                    <a:pt x="86" y="46"/>
                    <a:pt x="86" y="44"/>
                    <a:pt x="86" y="42"/>
                  </a:cubicBezTo>
                  <a:cubicBezTo>
                    <a:pt x="86" y="40"/>
                    <a:pt x="86" y="39"/>
                    <a:pt x="86" y="37"/>
                  </a:cubicBezTo>
                  <a:cubicBezTo>
                    <a:pt x="86" y="33"/>
                    <a:pt x="86" y="29"/>
                    <a:pt x="87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7" y="25"/>
                    <a:pt x="67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0"/>
                    <a:pt x="59" y="18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9"/>
                    <a:pt x="59" y="6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3" name="Freeform 826"/>
            <p:cNvSpPr>
              <a:spLocks noEditPoints="1"/>
            </p:cNvSpPr>
            <p:nvPr/>
          </p:nvSpPr>
          <p:spPr bwMode="auto">
            <a:xfrm>
              <a:off x="3558" y="2981"/>
              <a:ext cx="52" cy="64"/>
            </a:xfrm>
            <a:custGeom>
              <a:avLst/>
              <a:gdLst>
                <a:gd name="T0" fmla="*/ 6 w 22"/>
                <a:gd name="T1" fmla="*/ 14 h 27"/>
                <a:gd name="T2" fmla="*/ 6 w 22"/>
                <a:gd name="T3" fmla="*/ 4 h 27"/>
                <a:gd name="T4" fmla="*/ 10 w 22"/>
                <a:gd name="T5" fmla="*/ 3 h 27"/>
                <a:gd name="T6" fmla="*/ 16 w 22"/>
                <a:gd name="T7" fmla="*/ 3 h 27"/>
                <a:gd name="T8" fmla="*/ 17 w 22"/>
                <a:gd name="T9" fmla="*/ 3 h 27"/>
                <a:gd name="T10" fmla="*/ 18 w 22"/>
                <a:gd name="T11" fmla="*/ 4 h 27"/>
                <a:gd name="T12" fmla="*/ 16 w 22"/>
                <a:gd name="T13" fmla="*/ 7 h 27"/>
                <a:gd name="T14" fmla="*/ 12 w 22"/>
                <a:gd name="T15" fmla="*/ 7 h 27"/>
                <a:gd name="T16" fmla="*/ 10 w 22"/>
                <a:gd name="T17" fmla="*/ 11 h 27"/>
                <a:gd name="T18" fmla="*/ 11 w 22"/>
                <a:gd name="T19" fmla="*/ 11 h 27"/>
                <a:gd name="T20" fmla="*/ 15 w 22"/>
                <a:gd name="T21" fmla="*/ 23 h 27"/>
                <a:gd name="T22" fmla="*/ 9 w 22"/>
                <a:gd name="T23" fmla="*/ 24 h 27"/>
                <a:gd name="T24" fmla="*/ 4 w 22"/>
                <a:gd name="T25" fmla="*/ 24 h 27"/>
                <a:gd name="T26" fmla="*/ 5 w 22"/>
                <a:gd name="T27" fmla="*/ 21 h 27"/>
                <a:gd name="T28" fmla="*/ 5 w 22"/>
                <a:gd name="T29" fmla="*/ 21 h 27"/>
                <a:gd name="T30" fmla="*/ 9 w 22"/>
                <a:gd name="T31" fmla="*/ 21 h 27"/>
                <a:gd name="T32" fmla="*/ 13 w 22"/>
                <a:gd name="T33" fmla="*/ 15 h 27"/>
                <a:gd name="T34" fmla="*/ 8 w 22"/>
                <a:gd name="T35" fmla="*/ 14 h 27"/>
                <a:gd name="T36" fmla="*/ 6 w 22"/>
                <a:gd name="T37" fmla="*/ 14 h 27"/>
                <a:gd name="T38" fmla="*/ 10 w 22"/>
                <a:gd name="T39" fmla="*/ 0 h 27"/>
                <a:gd name="T40" fmla="*/ 3 w 22"/>
                <a:gd name="T41" fmla="*/ 4 h 27"/>
                <a:gd name="T42" fmla="*/ 3 w 22"/>
                <a:gd name="T43" fmla="*/ 14 h 27"/>
                <a:gd name="T44" fmla="*/ 4 w 22"/>
                <a:gd name="T45" fmla="*/ 16 h 27"/>
                <a:gd name="T46" fmla="*/ 6 w 22"/>
                <a:gd name="T47" fmla="*/ 17 h 27"/>
                <a:gd name="T48" fmla="*/ 6 w 22"/>
                <a:gd name="T49" fmla="*/ 17 h 27"/>
                <a:gd name="T50" fmla="*/ 8 w 22"/>
                <a:gd name="T51" fmla="*/ 17 h 27"/>
                <a:gd name="T52" fmla="*/ 11 w 22"/>
                <a:gd name="T53" fmla="*/ 17 h 27"/>
                <a:gd name="T54" fmla="*/ 9 w 22"/>
                <a:gd name="T55" fmla="*/ 18 h 27"/>
                <a:gd name="T56" fmla="*/ 8 w 22"/>
                <a:gd name="T57" fmla="*/ 18 h 27"/>
                <a:gd name="T58" fmla="*/ 5 w 22"/>
                <a:gd name="T59" fmla="*/ 18 h 27"/>
                <a:gd name="T60" fmla="*/ 2 w 22"/>
                <a:gd name="T61" fmla="*/ 20 h 27"/>
                <a:gd name="T62" fmla="*/ 2 w 22"/>
                <a:gd name="T63" fmla="*/ 20 h 27"/>
                <a:gd name="T64" fmla="*/ 1 w 22"/>
                <a:gd name="T65" fmla="*/ 25 h 27"/>
                <a:gd name="T66" fmla="*/ 3 w 22"/>
                <a:gd name="T67" fmla="*/ 26 h 27"/>
                <a:gd name="T68" fmla="*/ 9 w 22"/>
                <a:gd name="T69" fmla="*/ 27 h 27"/>
                <a:gd name="T70" fmla="*/ 16 w 22"/>
                <a:gd name="T71" fmla="*/ 26 h 27"/>
                <a:gd name="T72" fmla="*/ 22 w 22"/>
                <a:gd name="T73" fmla="*/ 16 h 27"/>
                <a:gd name="T74" fmla="*/ 17 w 22"/>
                <a:gd name="T75" fmla="*/ 10 h 27"/>
                <a:gd name="T76" fmla="*/ 20 w 22"/>
                <a:gd name="T77" fmla="*/ 8 h 27"/>
                <a:gd name="T78" fmla="*/ 21 w 22"/>
                <a:gd name="T79" fmla="*/ 5 h 27"/>
                <a:gd name="T80" fmla="*/ 21 w 22"/>
                <a:gd name="T81" fmla="*/ 4 h 27"/>
                <a:gd name="T82" fmla="*/ 17 w 22"/>
                <a:gd name="T83" fmla="*/ 0 h 27"/>
                <a:gd name="T84" fmla="*/ 16 w 22"/>
                <a:gd name="T85" fmla="*/ 0 h 27"/>
                <a:gd name="T86" fmla="*/ 16 w 22"/>
                <a:gd name="T87" fmla="*/ 0 h 27"/>
                <a:gd name="T88" fmla="*/ 14 w 22"/>
                <a:gd name="T89" fmla="*/ 0 h 27"/>
                <a:gd name="T90" fmla="*/ 10 w 22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27">
                  <a:moveTo>
                    <a:pt x="6" y="14"/>
                  </a:moveTo>
                  <a:cubicBezTo>
                    <a:pt x="6" y="11"/>
                    <a:pt x="6" y="7"/>
                    <a:pt x="6" y="4"/>
                  </a:cubicBezTo>
                  <a:cubicBezTo>
                    <a:pt x="6" y="3"/>
                    <a:pt x="7" y="3"/>
                    <a:pt x="10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6"/>
                    <a:pt x="19" y="7"/>
                    <a:pt x="16" y="7"/>
                  </a:cubicBezTo>
                  <a:cubicBezTo>
                    <a:pt x="15" y="7"/>
                    <a:pt x="13" y="7"/>
                    <a:pt x="12" y="7"/>
                  </a:cubicBezTo>
                  <a:cubicBezTo>
                    <a:pt x="10" y="7"/>
                    <a:pt x="10" y="7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9" y="11"/>
                    <a:pt x="22" y="20"/>
                    <a:pt x="15" y="23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1"/>
                    <a:pt x="9" y="21"/>
                  </a:cubicBezTo>
                  <a:cubicBezTo>
                    <a:pt x="13" y="21"/>
                    <a:pt x="17" y="17"/>
                    <a:pt x="13" y="15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moveTo>
                    <a:pt x="10" y="0"/>
                  </a:moveTo>
                  <a:cubicBezTo>
                    <a:pt x="4" y="0"/>
                    <a:pt x="3" y="2"/>
                    <a:pt x="3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0" y="23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2" y="27"/>
                    <a:pt x="14" y="27"/>
                    <a:pt x="16" y="26"/>
                  </a:cubicBezTo>
                  <a:cubicBezTo>
                    <a:pt x="20" y="24"/>
                    <a:pt x="22" y="20"/>
                    <a:pt x="22" y="16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4" name="Freeform 827"/>
            <p:cNvSpPr>
              <a:spLocks noEditPoints="1"/>
            </p:cNvSpPr>
            <p:nvPr/>
          </p:nvSpPr>
          <p:spPr bwMode="auto">
            <a:xfrm>
              <a:off x="3293" y="2771"/>
              <a:ext cx="57" cy="75"/>
            </a:xfrm>
            <a:custGeom>
              <a:avLst/>
              <a:gdLst>
                <a:gd name="T0" fmla="*/ 5 w 24"/>
                <a:gd name="T1" fmla="*/ 14 h 32"/>
                <a:gd name="T2" fmla="*/ 5 w 24"/>
                <a:gd name="T3" fmla="*/ 14 h 32"/>
                <a:gd name="T4" fmla="*/ 5 w 24"/>
                <a:gd name="T5" fmla="*/ 14 h 32"/>
                <a:gd name="T6" fmla="*/ 3 w 24"/>
                <a:gd name="T7" fmla="*/ 10 h 32"/>
                <a:gd name="T8" fmla="*/ 13 w 24"/>
                <a:gd name="T9" fmla="*/ 3 h 32"/>
                <a:gd name="T10" fmla="*/ 13 w 24"/>
                <a:gd name="T11" fmla="*/ 3 h 32"/>
                <a:gd name="T12" fmla="*/ 14 w 24"/>
                <a:gd name="T13" fmla="*/ 4 h 32"/>
                <a:gd name="T14" fmla="*/ 15 w 24"/>
                <a:gd name="T15" fmla="*/ 5 h 32"/>
                <a:gd name="T16" fmla="*/ 15 w 24"/>
                <a:gd name="T17" fmla="*/ 24 h 32"/>
                <a:gd name="T18" fmla="*/ 18 w 24"/>
                <a:gd name="T19" fmla="*/ 24 h 32"/>
                <a:gd name="T20" fmla="*/ 21 w 24"/>
                <a:gd name="T21" fmla="*/ 25 h 32"/>
                <a:gd name="T22" fmla="*/ 21 w 24"/>
                <a:gd name="T23" fmla="*/ 29 h 32"/>
                <a:gd name="T24" fmla="*/ 21 w 24"/>
                <a:gd name="T25" fmla="*/ 29 h 32"/>
                <a:gd name="T26" fmla="*/ 21 w 24"/>
                <a:gd name="T27" fmla="*/ 29 h 32"/>
                <a:gd name="T28" fmla="*/ 21 w 24"/>
                <a:gd name="T29" fmla="*/ 29 h 32"/>
                <a:gd name="T30" fmla="*/ 4 w 24"/>
                <a:gd name="T31" fmla="*/ 29 h 32"/>
                <a:gd name="T32" fmla="*/ 4 w 24"/>
                <a:gd name="T33" fmla="*/ 25 h 32"/>
                <a:gd name="T34" fmla="*/ 5 w 24"/>
                <a:gd name="T35" fmla="*/ 25 h 32"/>
                <a:gd name="T36" fmla="*/ 10 w 24"/>
                <a:gd name="T37" fmla="*/ 25 h 32"/>
                <a:gd name="T38" fmla="*/ 11 w 24"/>
                <a:gd name="T39" fmla="*/ 11 h 32"/>
                <a:gd name="T40" fmla="*/ 5 w 24"/>
                <a:gd name="T41" fmla="*/ 14 h 32"/>
                <a:gd name="T42" fmla="*/ 5 w 24"/>
                <a:gd name="T43" fmla="*/ 14 h 32"/>
                <a:gd name="T44" fmla="*/ 13 w 24"/>
                <a:gd name="T45" fmla="*/ 0 h 32"/>
                <a:gd name="T46" fmla="*/ 10 w 24"/>
                <a:gd name="T47" fmla="*/ 2 h 32"/>
                <a:gd name="T48" fmla="*/ 2 w 24"/>
                <a:gd name="T49" fmla="*/ 7 h 32"/>
                <a:gd name="T50" fmla="*/ 0 w 24"/>
                <a:gd name="T51" fmla="*/ 8 h 32"/>
                <a:gd name="T52" fmla="*/ 0 w 24"/>
                <a:gd name="T53" fmla="*/ 11 h 32"/>
                <a:gd name="T54" fmla="*/ 2 w 24"/>
                <a:gd name="T55" fmla="*/ 15 h 32"/>
                <a:gd name="T56" fmla="*/ 4 w 24"/>
                <a:gd name="T57" fmla="*/ 17 h 32"/>
                <a:gd name="T58" fmla="*/ 5 w 24"/>
                <a:gd name="T59" fmla="*/ 17 h 32"/>
                <a:gd name="T60" fmla="*/ 7 w 24"/>
                <a:gd name="T61" fmla="*/ 17 h 32"/>
                <a:gd name="T62" fmla="*/ 8 w 24"/>
                <a:gd name="T63" fmla="*/ 16 h 32"/>
                <a:gd name="T64" fmla="*/ 8 w 24"/>
                <a:gd name="T65" fmla="*/ 18 h 32"/>
                <a:gd name="T66" fmla="*/ 7 w 24"/>
                <a:gd name="T67" fmla="*/ 22 h 32"/>
                <a:gd name="T68" fmla="*/ 5 w 24"/>
                <a:gd name="T69" fmla="*/ 22 h 32"/>
                <a:gd name="T70" fmla="*/ 4 w 24"/>
                <a:gd name="T71" fmla="*/ 22 h 32"/>
                <a:gd name="T72" fmla="*/ 2 w 24"/>
                <a:gd name="T73" fmla="*/ 25 h 32"/>
                <a:gd name="T74" fmla="*/ 2 w 24"/>
                <a:gd name="T75" fmla="*/ 27 h 32"/>
                <a:gd name="T76" fmla="*/ 2 w 24"/>
                <a:gd name="T77" fmla="*/ 29 h 32"/>
                <a:gd name="T78" fmla="*/ 4 w 24"/>
                <a:gd name="T79" fmla="*/ 31 h 32"/>
                <a:gd name="T80" fmla="*/ 12 w 24"/>
                <a:gd name="T81" fmla="*/ 32 h 32"/>
                <a:gd name="T82" fmla="*/ 21 w 24"/>
                <a:gd name="T83" fmla="*/ 32 h 32"/>
                <a:gd name="T84" fmla="*/ 23 w 24"/>
                <a:gd name="T85" fmla="*/ 31 h 32"/>
                <a:gd name="T86" fmla="*/ 24 w 24"/>
                <a:gd name="T87" fmla="*/ 29 h 32"/>
                <a:gd name="T88" fmla="*/ 24 w 24"/>
                <a:gd name="T89" fmla="*/ 25 h 32"/>
                <a:gd name="T90" fmla="*/ 21 w 24"/>
                <a:gd name="T91" fmla="*/ 22 h 32"/>
                <a:gd name="T92" fmla="*/ 18 w 24"/>
                <a:gd name="T93" fmla="*/ 21 h 32"/>
                <a:gd name="T94" fmla="*/ 18 w 24"/>
                <a:gd name="T95" fmla="*/ 21 h 32"/>
                <a:gd name="T96" fmla="*/ 18 w 24"/>
                <a:gd name="T97" fmla="*/ 6 h 32"/>
                <a:gd name="T98" fmla="*/ 18 w 24"/>
                <a:gd name="T99" fmla="*/ 3 h 32"/>
                <a:gd name="T100" fmla="*/ 17 w 24"/>
                <a:gd name="T101" fmla="*/ 3 h 32"/>
                <a:gd name="T102" fmla="*/ 16 w 24"/>
                <a:gd name="T103" fmla="*/ 2 h 32"/>
                <a:gd name="T104" fmla="*/ 14 w 24"/>
                <a:gd name="T105" fmla="*/ 1 h 32"/>
                <a:gd name="T106" fmla="*/ 13 w 24"/>
                <a:gd name="T10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" h="32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6" y="8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12"/>
                    <a:pt x="15" y="18"/>
                    <a:pt x="15" y="24"/>
                  </a:cubicBezTo>
                  <a:cubicBezTo>
                    <a:pt x="16" y="24"/>
                    <a:pt x="17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9"/>
                    <a:pt x="10" y="29"/>
                    <a:pt x="4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0" y="20"/>
                    <a:pt x="11" y="15"/>
                    <a:pt x="11" y="11"/>
                  </a:cubicBezTo>
                  <a:cubicBezTo>
                    <a:pt x="9" y="12"/>
                    <a:pt x="7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moveTo>
                    <a:pt x="13" y="0"/>
                  </a:moveTo>
                  <a:cubicBezTo>
                    <a:pt x="12" y="0"/>
                    <a:pt x="12" y="1"/>
                    <a:pt x="10" y="2"/>
                  </a:cubicBezTo>
                  <a:cubicBezTo>
                    <a:pt x="8" y="3"/>
                    <a:pt x="4" y="6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9"/>
                    <a:pt x="7" y="20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7" y="31"/>
                    <a:pt x="10" y="32"/>
                    <a:pt x="12" y="32"/>
                  </a:cubicBezTo>
                  <a:cubicBezTo>
                    <a:pt x="15" y="32"/>
                    <a:pt x="18" y="32"/>
                    <a:pt x="21" y="32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3" y="22"/>
                    <a:pt x="21" y="22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6"/>
                    <a:pt x="18" y="11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5" name="Freeform 828"/>
            <p:cNvSpPr>
              <a:spLocks noEditPoints="1"/>
            </p:cNvSpPr>
            <p:nvPr/>
          </p:nvSpPr>
          <p:spPr bwMode="auto">
            <a:xfrm>
              <a:off x="3357" y="2818"/>
              <a:ext cx="52" cy="73"/>
            </a:xfrm>
            <a:custGeom>
              <a:avLst/>
              <a:gdLst>
                <a:gd name="T0" fmla="*/ 3 w 22"/>
                <a:gd name="T1" fmla="*/ 4 h 31"/>
                <a:gd name="T2" fmla="*/ 10 w 22"/>
                <a:gd name="T3" fmla="*/ 2 h 31"/>
                <a:gd name="T4" fmla="*/ 10 w 22"/>
                <a:gd name="T5" fmla="*/ 2 h 31"/>
                <a:gd name="T6" fmla="*/ 17 w 22"/>
                <a:gd name="T7" fmla="*/ 9 h 31"/>
                <a:gd name="T8" fmla="*/ 10 w 22"/>
                <a:gd name="T9" fmla="*/ 22 h 31"/>
                <a:gd name="T10" fmla="*/ 11 w 22"/>
                <a:gd name="T11" fmla="*/ 24 h 31"/>
                <a:gd name="T12" fmla="*/ 19 w 22"/>
                <a:gd name="T13" fmla="*/ 27 h 31"/>
                <a:gd name="T14" fmla="*/ 9 w 22"/>
                <a:gd name="T15" fmla="*/ 27 h 31"/>
                <a:gd name="T16" fmla="*/ 4 w 22"/>
                <a:gd name="T17" fmla="*/ 24 h 31"/>
                <a:gd name="T18" fmla="*/ 4 w 22"/>
                <a:gd name="T19" fmla="*/ 24 h 31"/>
                <a:gd name="T20" fmla="*/ 12 w 22"/>
                <a:gd name="T21" fmla="*/ 16 h 31"/>
                <a:gd name="T22" fmla="*/ 13 w 22"/>
                <a:gd name="T23" fmla="*/ 12 h 31"/>
                <a:gd name="T24" fmla="*/ 11 w 22"/>
                <a:gd name="T25" fmla="*/ 8 h 31"/>
                <a:gd name="T26" fmla="*/ 11 w 22"/>
                <a:gd name="T27" fmla="*/ 8 h 31"/>
                <a:gd name="T28" fmla="*/ 8 w 22"/>
                <a:gd name="T29" fmla="*/ 7 h 31"/>
                <a:gd name="T30" fmla="*/ 4 w 22"/>
                <a:gd name="T31" fmla="*/ 8 h 31"/>
                <a:gd name="T32" fmla="*/ 10 w 22"/>
                <a:gd name="T33" fmla="*/ 0 h 31"/>
                <a:gd name="T34" fmla="*/ 10 w 22"/>
                <a:gd name="T35" fmla="*/ 0 h 31"/>
                <a:gd name="T36" fmla="*/ 0 w 22"/>
                <a:gd name="T37" fmla="*/ 4 h 31"/>
                <a:gd name="T38" fmla="*/ 2 w 22"/>
                <a:gd name="T39" fmla="*/ 11 h 31"/>
                <a:gd name="T40" fmla="*/ 4 w 22"/>
                <a:gd name="T41" fmla="*/ 11 h 31"/>
                <a:gd name="T42" fmla="*/ 8 w 22"/>
                <a:gd name="T43" fmla="*/ 10 h 31"/>
                <a:gd name="T44" fmla="*/ 10 w 22"/>
                <a:gd name="T45" fmla="*/ 10 h 31"/>
                <a:gd name="T46" fmla="*/ 10 w 22"/>
                <a:gd name="T47" fmla="*/ 12 h 31"/>
                <a:gd name="T48" fmla="*/ 3 w 22"/>
                <a:gd name="T49" fmla="*/ 21 h 31"/>
                <a:gd name="T50" fmla="*/ 1 w 22"/>
                <a:gd name="T51" fmla="*/ 24 h 31"/>
                <a:gd name="T52" fmla="*/ 1 w 22"/>
                <a:gd name="T53" fmla="*/ 29 h 31"/>
                <a:gd name="T54" fmla="*/ 2 w 22"/>
                <a:gd name="T55" fmla="*/ 31 h 31"/>
                <a:gd name="T56" fmla="*/ 9 w 22"/>
                <a:gd name="T57" fmla="*/ 30 h 31"/>
                <a:gd name="T58" fmla="*/ 21 w 22"/>
                <a:gd name="T59" fmla="*/ 31 h 31"/>
                <a:gd name="T60" fmla="*/ 22 w 22"/>
                <a:gd name="T61" fmla="*/ 29 h 31"/>
                <a:gd name="T62" fmla="*/ 22 w 22"/>
                <a:gd name="T63" fmla="*/ 23 h 31"/>
                <a:gd name="T64" fmla="*/ 21 w 22"/>
                <a:gd name="T65" fmla="*/ 22 h 31"/>
                <a:gd name="T66" fmla="*/ 17 w 22"/>
                <a:gd name="T67" fmla="*/ 18 h 31"/>
                <a:gd name="T68" fmla="*/ 19 w 22"/>
                <a:gd name="T6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31">
                  <a:moveTo>
                    <a:pt x="4" y="8"/>
                  </a:moveTo>
                  <a:cubicBezTo>
                    <a:pt x="4" y="7"/>
                    <a:pt x="3" y="6"/>
                    <a:pt x="3" y="4"/>
                  </a:cubicBezTo>
                  <a:cubicBezTo>
                    <a:pt x="5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5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1"/>
                    <a:pt x="16" y="14"/>
                    <a:pt x="15" y="16"/>
                  </a:cubicBezTo>
                  <a:cubicBezTo>
                    <a:pt x="13" y="19"/>
                    <a:pt x="11" y="21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7" y="24"/>
                    <a:pt x="19" y="24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8"/>
                    <a:pt x="12" y="27"/>
                    <a:pt x="9" y="27"/>
                  </a:cubicBezTo>
                  <a:cubicBezTo>
                    <a:pt x="7" y="27"/>
                    <a:pt x="6" y="28"/>
                    <a:pt x="4" y="28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22"/>
                    <a:pt x="10" y="19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5" y="7"/>
                    <a:pt x="4" y="8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7"/>
                    <a:pt x="6" y="19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7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7" y="30"/>
                    <a:pt x="9" y="30"/>
                  </a:cubicBezTo>
                  <a:cubicBezTo>
                    <a:pt x="13" y="30"/>
                    <a:pt x="17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19" y="22"/>
                    <a:pt x="17" y="21"/>
                    <a:pt x="15" y="21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7"/>
                    <a:pt x="20" y="6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6" name="Rectangle 829"/>
            <p:cNvSpPr>
              <a:spLocks noChangeArrowheads="1"/>
            </p:cNvSpPr>
            <p:nvPr/>
          </p:nvSpPr>
          <p:spPr bwMode="auto">
            <a:xfrm>
              <a:off x="3383" y="2837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7" name="Rectangle 830"/>
            <p:cNvSpPr>
              <a:spLocks noChangeArrowheads="1"/>
            </p:cNvSpPr>
            <p:nvPr/>
          </p:nvSpPr>
          <p:spPr bwMode="auto">
            <a:xfrm>
              <a:off x="3383" y="2837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8" name="Freeform 831"/>
            <p:cNvSpPr>
              <a:spLocks noEditPoints="1"/>
            </p:cNvSpPr>
            <p:nvPr/>
          </p:nvSpPr>
          <p:spPr bwMode="auto">
            <a:xfrm>
              <a:off x="3423" y="2870"/>
              <a:ext cx="55" cy="76"/>
            </a:xfrm>
            <a:custGeom>
              <a:avLst/>
              <a:gdLst>
                <a:gd name="T0" fmla="*/ 5 w 23"/>
                <a:gd name="T1" fmla="*/ 4 h 32"/>
                <a:gd name="T2" fmla="*/ 5 w 23"/>
                <a:gd name="T3" fmla="*/ 4 h 32"/>
                <a:gd name="T4" fmla="*/ 11 w 23"/>
                <a:gd name="T5" fmla="*/ 3 h 32"/>
                <a:gd name="T6" fmla="*/ 17 w 23"/>
                <a:gd name="T7" fmla="*/ 8 h 32"/>
                <a:gd name="T8" fmla="*/ 13 w 23"/>
                <a:gd name="T9" fmla="*/ 13 h 32"/>
                <a:gd name="T10" fmla="*/ 14 w 23"/>
                <a:gd name="T11" fmla="*/ 16 h 32"/>
                <a:gd name="T12" fmla="*/ 20 w 23"/>
                <a:gd name="T13" fmla="*/ 23 h 32"/>
                <a:gd name="T14" fmla="*/ 13 w 23"/>
                <a:gd name="T15" fmla="*/ 29 h 32"/>
                <a:gd name="T16" fmla="*/ 11 w 23"/>
                <a:gd name="T17" fmla="*/ 29 h 32"/>
                <a:gd name="T18" fmla="*/ 4 w 23"/>
                <a:gd name="T19" fmla="*/ 28 h 32"/>
                <a:gd name="T20" fmla="*/ 9 w 23"/>
                <a:gd name="T21" fmla="*/ 26 h 32"/>
                <a:gd name="T22" fmla="*/ 15 w 23"/>
                <a:gd name="T23" fmla="*/ 24 h 32"/>
                <a:gd name="T24" fmla="*/ 12 w 23"/>
                <a:gd name="T25" fmla="*/ 17 h 32"/>
                <a:gd name="T26" fmla="*/ 8 w 23"/>
                <a:gd name="T27" fmla="*/ 17 h 32"/>
                <a:gd name="T28" fmla="*/ 11 w 23"/>
                <a:gd name="T29" fmla="*/ 14 h 32"/>
                <a:gd name="T30" fmla="*/ 13 w 23"/>
                <a:gd name="T31" fmla="*/ 9 h 32"/>
                <a:gd name="T32" fmla="*/ 8 w 23"/>
                <a:gd name="T33" fmla="*/ 6 h 32"/>
                <a:gd name="T34" fmla="*/ 5 w 23"/>
                <a:gd name="T35" fmla="*/ 6 h 32"/>
                <a:gd name="T36" fmla="*/ 11 w 23"/>
                <a:gd name="T37" fmla="*/ 0 h 32"/>
                <a:gd name="T38" fmla="*/ 2 w 23"/>
                <a:gd name="T39" fmla="*/ 2 h 32"/>
                <a:gd name="T40" fmla="*/ 2 w 23"/>
                <a:gd name="T41" fmla="*/ 4 h 32"/>
                <a:gd name="T42" fmla="*/ 2 w 23"/>
                <a:gd name="T43" fmla="*/ 8 h 32"/>
                <a:gd name="T44" fmla="*/ 3 w 23"/>
                <a:gd name="T45" fmla="*/ 9 h 32"/>
                <a:gd name="T46" fmla="*/ 5 w 23"/>
                <a:gd name="T47" fmla="*/ 9 h 32"/>
                <a:gd name="T48" fmla="*/ 8 w 23"/>
                <a:gd name="T49" fmla="*/ 9 h 32"/>
                <a:gd name="T50" fmla="*/ 10 w 23"/>
                <a:gd name="T51" fmla="*/ 10 h 32"/>
                <a:gd name="T52" fmla="*/ 10 w 23"/>
                <a:gd name="T53" fmla="*/ 11 h 32"/>
                <a:gd name="T54" fmla="*/ 7 w 23"/>
                <a:gd name="T55" fmla="*/ 12 h 32"/>
                <a:gd name="T56" fmla="*/ 7 w 23"/>
                <a:gd name="T57" fmla="*/ 12 h 32"/>
                <a:gd name="T58" fmla="*/ 6 w 23"/>
                <a:gd name="T59" fmla="*/ 11 h 32"/>
                <a:gd name="T60" fmla="*/ 5 w 23"/>
                <a:gd name="T61" fmla="*/ 13 h 32"/>
                <a:gd name="T62" fmla="*/ 5 w 23"/>
                <a:gd name="T63" fmla="*/ 18 h 32"/>
                <a:gd name="T64" fmla="*/ 5 w 23"/>
                <a:gd name="T65" fmla="*/ 19 h 32"/>
                <a:gd name="T66" fmla="*/ 6 w 23"/>
                <a:gd name="T67" fmla="*/ 20 h 32"/>
                <a:gd name="T68" fmla="*/ 11 w 23"/>
                <a:gd name="T69" fmla="*/ 20 h 32"/>
                <a:gd name="T70" fmla="*/ 12 w 23"/>
                <a:gd name="T71" fmla="*/ 22 h 32"/>
                <a:gd name="T72" fmla="*/ 9 w 23"/>
                <a:gd name="T73" fmla="*/ 23 h 32"/>
                <a:gd name="T74" fmla="*/ 4 w 23"/>
                <a:gd name="T75" fmla="*/ 22 h 32"/>
                <a:gd name="T76" fmla="*/ 0 w 23"/>
                <a:gd name="T77" fmla="*/ 29 h 32"/>
                <a:gd name="T78" fmla="*/ 11 w 23"/>
                <a:gd name="T79" fmla="*/ 32 h 32"/>
                <a:gd name="T80" fmla="*/ 20 w 23"/>
                <a:gd name="T81" fmla="*/ 29 h 32"/>
                <a:gd name="T82" fmla="*/ 23 w 23"/>
                <a:gd name="T83" fmla="*/ 23 h 32"/>
                <a:gd name="T84" fmla="*/ 18 w 23"/>
                <a:gd name="T85" fmla="*/ 12 h 32"/>
                <a:gd name="T86" fmla="*/ 18 w 23"/>
                <a:gd name="T8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" h="32"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8" y="17"/>
                    <a:pt x="20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9"/>
                    <a:pt x="5" y="29"/>
                    <a:pt x="4" y="28"/>
                  </a:cubicBezTo>
                  <a:cubicBezTo>
                    <a:pt x="4" y="27"/>
                    <a:pt x="4" y="26"/>
                    <a:pt x="5" y="25"/>
                  </a:cubicBezTo>
                  <a:cubicBezTo>
                    <a:pt x="6" y="26"/>
                    <a:pt x="7" y="26"/>
                    <a:pt x="9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0"/>
                    <a:pt x="14" y="18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4"/>
                    <a:pt x="1" y="26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4" y="32"/>
                    <a:pt x="8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6" y="31"/>
                    <a:pt x="18" y="31"/>
                    <a:pt x="20" y="29"/>
                  </a:cubicBezTo>
                  <a:cubicBezTo>
                    <a:pt x="21" y="28"/>
                    <a:pt x="22" y="26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9"/>
                    <a:pt x="21" y="16"/>
                    <a:pt x="17" y="14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20" y="6"/>
                    <a:pt x="19" y="4"/>
                    <a:pt x="18" y="2"/>
                  </a:cubicBezTo>
                  <a:cubicBezTo>
                    <a:pt x="16" y="0"/>
                    <a:pt x="13" y="0"/>
                    <a:pt x="1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9" name="Freeform 832"/>
            <p:cNvSpPr>
              <a:spLocks noEditPoints="1"/>
            </p:cNvSpPr>
            <p:nvPr/>
          </p:nvSpPr>
          <p:spPr bwMode="auto">
            <a:xfrm>
              <a:off x="3499" y="2941"/>
              <a:ext cx="24" cy="26"/>
            </a:xfrm>
            <a:custGeom>
              <a:avLst/>
              <a:gdLst>
                <a:gd name="T0" fmla="*/ 7 w 10"/>
                <a:gd name="T1" fmla="*/ 8 h 11"/>
                <a:gd name="T2" fmla="*/ 5 w 10"/>
                <a:gd name="T3" fmla="*/ 7 h 11"/>
                <a:gd name="T4" fmla="*/ 7 w 10"/>
                <a:gd name="T5" fmla="*/ 5 h 11"/>
                <a:gd name="T6" fmla="*/ 7 w 10"/>
                <a:gd name="T7" fmla="*/ 8 h 11"/>
                <a:gd name="T8" fmla="*/ 9 w 10"/>
                <a:gd name="T9" fmla="*/ 0 h 11"/>
                <a:gd name="T10" fmla="*/ 8 w 10"/>
                <a:gd name="T11" fmla="*/ 0 h 11"/>
                <a:gd name="T12" fmla="*/ 8 w 10"/>
                <a:gd name="T13" fmla="*/ 0 h 11"/>
                <a:gd name="T14" fmla="*/ 7 w 10"/>
                <a:gd name="T15" fmla="*/ 1 h 11"/>
                <a:gd name="T16" fmla="*/ 0 w 10"/>
                <a:gd name="T17" fmla="*/ 8 h 11"/>
                <a:gd name="T18" fmla="*/ 0 w 10"/>
                <a:gd name="T19" fmla="*/ 10 h 11"/>
                <a:gd name="T20" fmla="*/ 1 w 10"/>
                <a:gd name="T21" fmla="*/ 11 h 11"/>
                <a:gd name="T22" fmla="*/ 1 w 10"/>
                <a:gd name="T23" fmla="*/ 11 h 11"/>
                <a:gd name="T24" fmla="*/ 4 w 10"/>
                <a:gd name="T25" fmla="*/ 10 h 11"/>
                <a:gd name="T26" fmla="*/ 8 w 10"/>
                <a:gd name="T27" fmla="*/ 11 h 11"/>
                <a:gd name="T28" fmla="*/ 8 w 10"/>
                <a:gd name="T29" fmla="*/ 11 h 11"/>
                <a:gd name="T30" fmla="*/ 9 w 10"/>
                <a:gd name="T31" fmla="*/ 9 h 11"/>
                <a:gd name="T32" fmla="*/ 10 w 10"/>
                <a:gd name="T33" fmla="*/ 2 h 11"/>
                <a:gd name="T34" fmla="*/ 9 w 10"/>
                <a:gd name="T35" fmla="*/ 0 h 11"/>
                <a:gd name="T36" fmla="*/ 9 w 10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7" y="8"/>
                  </a:move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10" name="Freeform 833"/>
            <p:cNvSpPr>
              <a:spLocks noEditPoints="1"/>
            </p:cNvSpPr>
            <p:nvPr/>
          </p:nvSpPr>
          <p:spPr bwMode="auto">
            <a:xfrm>
              <a:off x="3485" y="2925"/>
              <a:ext cx="61" cy="75"/>
            </a:xfrm>
            <a:custGeom>
              <a:avLst/>
              <a:gdLst>
                <a:gd name="T0" fmla="*/ 19 w 26"/>
                <a:gd name="T1" fmla="*/ 3 h 32"/>
                <a:gd name="T2" fmla="*/ 18 w 26"/>
                <a:gd name="T3" fmla="*/ 15 h 32"/>
                <a:gd name="T4" fmla="*/ 18 w 26"/>
                <a:gd name="T5" fmla="*/ 17 h 32"/>
                <a:gd name="T6" fmla="*/ 20 w 26"/>
                <a:gd name="T7" fmla="*/ 18 h 32"/>
                <a:gd name="T8" fmla="*/ 23 w 26"/>
                <a:gd name="T9" fmla="*/ 18 h 32"/>
                <a:gd name="T10" fmla="*/ 23 w 26"/>
                <a:gd name="T11" fmla="*/ 20 h 32"/>
                <a:gd name="T12" fmla="*/ 19 w 26"/>
                <a:gd name="T13" fmla="*/ 20 h 32"/>
                <a:gd name="T14" fmla="*/ 18 w 26"/>
                <a:gd name="T15" fmla="*/ 21 h 32"/>
                <a:gd name="T16" fmla="*/ 17 w 26"/>
                <a:gd name="T17" fmla="*/ 27 h 32"/>
                <a:gd name="T18" fmla="*/ 15 w 26"/>
                <a:gd name="T19" fmla="*/ 29 h 32"/>
                <a:gd name="T20" fmla="*/ 14 w 26"/>
                <a:gd name="T21" fmla="*/ 20 h 32"/>
                <a:gd name="T22" fmla="*/ 13 w 26"/>
                <a:gd name="T23" fmla="*/ 20 h 32"/>
                <a:gd name="T24" fmla="*/ 5 w 26"/>
                <a:gd name="T25" fmla="*/ 20 h 32"/>
                <a:gd name="T26" fmla="*/ 3 w 26"/>
                <a:gd name="T27" fmla="*/ 20 h 32"/>
                <a:gd name="T28" fmla="*/ 3 w 26"/>
                <a:gd name="T29" fmla="*/ 17 h 32"/>
                <a:gd name="T30" fmla="*/ 15 w 26"/>
                <a:gd name="T31" fmla="*/ 3 h 32"/>
                <a:gd name="T32" fmla="*/ 20 w 26"/>
                <a:gd name="T33" fmla="*/ 0 h 32"/>
                <a:gd name="T34" fmla="*/ 17 w 26"/>
                <a:gd name="T35" fmla="*/ 0 h 32"/>
                <a:gd name="T36" fmla="*/ 15 w 26"/>
                <a:gd name="T37" fmla="*/ 0 h 32"/>
                <a:gd name="T38" fmla="*/ 14 w 26"/>
                <a:gd name="T39" fmla="*/ 0 h 32"/>
                <a:gd name="T40" fmla="*/ 13 w 26"/>
                <a:gd name="T41" fmla="*/ 0 h 32"/>
                <a:gd name="T42" fmla="*/ 13 w 26"/>
                <a:gd name="T43" fmla="*/ 1 h 32"/>
                <a:gd name="T44" fmla="*/ 2 w 26"/>
                <a:gd name="T45" fmla="*/ 14 h 32"/>
                <a:gd name="T46" fmla="*/ 0 w 26"/>
                <a:gd name="T47" fmla="*/ 18 h 32"/>
                <a:gd name="T48" fmla="*/ 0 w 26"/>
                <a:gd name="T49" fmla="*/ 22 h 32"/>
                <a:gd name="T50" fmla="*/ 5 w 26"/>
                <a:gd name="T51" fmla="*/ 23 h 32"/>
                <a:gd name="T52" fmla="*/ 12 w 26"/>
                <a:gd name="T53" fmla="*/ 30 h 32"/>
                <a:gd name="T54" fmla="*/ 12 w 26"/>
                <a:gd name="T55" fmla="*/ 32 h 32"/>
                <a:gd name="T56" fmla="*/ 13 w 26"/>
                <a:gd name="T57" fmla="*/ 32 h 32"/>
                <a:gd name="T58" fmla="*/ 20 w 26"/>
                <a:gd name="T59" fmla="*/ 30 h 32"/>
                <a:gd name="T60" fmla="*/ 20 w 26"/>
                <a:gd name="T61" fmla="*/ 27 h 32"/>
                <a:gd name="T62" fmla="*/ 23 w 26"/>
                <a:gd name="T63" fmla="*/ 23 h 32"/>
                <a:gd name="T64" fmla="*/ 26 w 26"/>
                <a:gd name="T65" fmla="*/ 22 h 32"/>
                <a:gd name="T66" fmla="*/ 26 w 26"/>
                <a:gd name="T67" fmla="*/ 15 h 32"/>
                <a:gd name="T68" fmla="*/ 25 w 26"/>
                <a:gd name="T69" fmla="*/ 15 h 32"/>
                <a:gd name="T70" fmla="*/ 21 w 26"/>
                <a:gd name="T71" fmla="*/ 15 h 32"/>
                <a:gd name="T72" fmla="*/ 22 w 26"/>
                <a:gd name="T73" fmla="*/ 2 h 32"/>
                <a:gd name="T74" fmla="*/ 20 w 26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2">
                  <a:moveTo>
                    <a:pt x="17" y="3"/>
                  </a:moveTo>
                  <a:cubicBezTo>
                    <a:pt x="17" y="3"/>
                    <a:pt x="18" y="3"/>
                    <a:pt x="19" y="3"/>
                  </a:cubicBezTo>
                  <a:cubicBezTo>
                    <a:pt x="18" y="7"/>
                    <a:pt x="18" y="9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4"/>
                    <a:pt x="18" y="26"/>
                    <a:pt x="17" y="27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7"/>
                    <a:pt x="15" y="25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8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5" y="14"/>
                    <a:pt x="11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7" y="7"/>
                    <a:pt x="5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1"/>
                    <a:pt x="26" y="18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9"/>
                    <a:pt x="21" y="6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11" name="Rectangle 834"/>
            <p:cNvSpPr>
              <a:spLocks noChangeArrowheads="1"/>
            </p:cNvSpPr>
            <p:nvPr/>
          </p:nvSpPr>
          <p:spPr bwMode="auto">
            <a:xfrm>
              <a:off x="2517" y="2605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12" name="Freeform 835"/>
            <p:cNvSpPr/>
            <p:nvPr/>
          </p:nvSpPr>
          <p:spPr bwMode="auto">
            <a:xfrm flipH="1">
              <a:off x="2517" y="26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13" name="Rectangle 836"/>
            <p:cNvSpPr>
              <a:spLocks noChangeArrowheads="1"/>
            </p:cNvSpPr>
            <p:nvPr/>
          </p:nvSpPr>
          <p:spPr bwMode="auto">
            <a:xfrm>
              <a:off x="2557" y="2752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14" name="Rectangle 837"/>
            <p:cNvSpPr>
              <a:spLocks noChangeArrowheads="1"/>
            </p:cNvSpPr>
            <p:nvPr/>
          </p:nvSpPr>
          <p:spPr bwMode="auto">
            <a:xfrm>
              <a:off x="2557" y="2752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15" name="Freeform 838"/>
            <p:cNvSpPr>
              <a:spLocks noEditPoints="1"/>
            </p:cNvSpPr>
            <p:nvPr/>
          </p:nvSpPr>
          <p:spPr bwMode="auto">
            <a:xfrm>
              <a:off x="2372" y="2541"/>
              <a:ext cx="620" cy="346"/>
            </a:xfrm>
            <a:custGeom>
              <a:avLst/>
              <a:gdLst>
                <a:gd name="T0" fmla="*/ 119 w 262"/>
                <a:gd name="T1" fmla="*/ 120 h 146"/>
                <a:gd name="T2" fmla="*/ 116 w 262"/>
                <a:gd name="T3" fmla="*/ 139 h 146"/>
                <a:gd name="T4" fmla="*/ 105 w 262"/>
                <a:gd name="T5" fmla="*/ 107 h 146"/>
                <a:gd name="T6" fmla="*/ 106 w 262"/>
                <a:gd name="T7" fmla="*/ 132 h 146"/>
                <a:gd name="T8" fmla="*/ 83 w 262"/>
                <a:gd name="T9" fmla="*/ 116 h 146"/>
                <a:gd name="T10" fmla="*/ 96 w 262"/>
                <a:gd name="T11" fmla="*/ 97 h 146"/>
                <a:gd name="T12" fmla="*/ 75 w 262"/>
                <a:gd name="T13" fmla="*/ 112 h 146"/>
                <a:gd name="T14" fmla="*/ 79 w 262"/>
                <a:gd name="T15" fmla="*/ 93 h 146"/>
                <a:gd name="T16" fmla="*/ 78 w 262"/>
                <a:gd name="T17" fmla="*/ 110 h 146"/>
                <a:gd name="T18" fmla="*/ 36 w 262"/>
                <a:gd name="T19" fmla="*/ 90 h 146"/>
                <a:gd name="T20" fmla="*/ 213 w 262"/>
                <a:gd name="T21" fmla="*/ 87 h 146"/>
                <a:gd name="T22" fmla="*/ 31 w 262"/>
                <a:gd name="T23" fmla="*/ 88 h 146"/>
                <a:gd name="T24" fmla="*/ 205 w 262"/>
                <a:gd name="T25" fmla="*/ 82 h 146"/>
                <a:gd name="T26" fmla="*/ 32 w 262"/>
                <a:gd name="T27" fmla="*/ 79 h 146"/>
                <a:gd name="T28" fmla="*/ 63 w 262"/>
                <a:gd name="T29" fmla="*/ 32 h 146"/>
                <a:gd name="T30" fmla="*/ 108 w 262"/>
                <a:gd name="T31" fmla="*/ 47 h 146"/>
                <a:gd name="T32" fmla="*/ 196 w 262"/>
                <a:gd name="T33" fmla="*/ 90 h 146"/>
                <a:gd name="T34" fmla="*/ 147 w 262"/>
                <a:gd name="T35" fmla="*/ 83 h 146"/>
                <a:gd name="T36" fmla="*/ 145 w 262"/>
                <a:gd name="T37" fmla="*/ 102 h 146"/>
                <a:gd name="T38" fmla="*/ 167 w 262"/>
                <a:gd name="T39" fmla="*/ 122 h 146"/>
                <a:gd name="T40" fmla="*/ 133 w 262"/>
                <a:gd name="T41" fmla="*/ 120 h 146"/>
                <a:gd name="T42" fmla="*/ 143 w 262"/>
                <a:gd name="T43" fmla="*/ 141 h 146"/>
                <a:gd name="T44" fmla="*/ 123 w 262"/>
                <a:gd name="T45" fmla="*/ 116 h 146"/>
                <a:gd name="T46" fmla="*/ 110 w 262"/>
                <a:gd name="T47" fmla="*/ 100 h 146"/>
                <a:gd name="T48" fmla="*/ 78 w 262"/>
                <a:gd name="T49" fmla="*/ 89 h 146"/>
                <a:gd name="T50" fmla="*/ 75 w 262"/>
                <a:gd name="T51" fmla="*/ 48 h 146"/>
                <a:gd name="T52" fmla="*/ 176 w 262"/>
                <a:gd name="T53" fmla="*/ 34 h 146"/>
                <a:gd name="T54" fmla="*/ 129 w 262"/>
                <a:gd name="T55" fmla="*/ 39 h 146"/>
                <a:gd name="T56" fmla="*/ 38 w 262"/>
                <a:gd name="T57" fmla="*/ 79 h 146"/>
                <a:gd name="T58" fmla="*/ 61 w 262"/>
                <a:gd name="T59" fmla="*/ 27 h 146"/>
                <a:gd name="T60" fmla="*/ 39 w 262"/>
                <a:gd name="T61" fmla="*/ 85 h 146"/>
                <a:gd name="T62" fmla="*/ 219 w 262"/>
                <a:gd name="T63" fmla="*/ 71 h 146"/>
                <a:gd name="T64" fmla="*/ 213 w 262"/>
                <a:gd name="T65" fmla="*/ 78 h 146"/>
                <a:gd name="T66" fmla="*/ 190 w 262"/>
                <a:gd name="T67" fmla="*/ 24 h 146"/>
                <a:gd name="T68" fmla="*/ 198 w 262"/>
                <a:gd name="T69" fmla="*/ 9 h 146"/>
                <a:gd name="T70" fmla="*/ 184 w 262"/>
                <a:gd name="T71" fmla="*/ 23 h 146"/>
                <a:gd name="T72" fmla="*/ 98 w 262"/>
                <a:gd name="T73" fmla="*/ 22 h 146"/>
                <a:gd name="T74" fmla="*/ 64 w 262"/>
                <a:gd name="T75" fmla="*/ 17 h 146"/>
                <a:gd name="T76" fmla="*/ 52 w 262"/>
                <a:gd name="T77" fmla="*/ 16 h 146"/>
                <a:gd name="T78" fmla="*/ 30 w 262"/>
                <a:gd name="T79" fmla="*/ 70 h 146"/>
                <a:gd name="T80" fmla="*/ 22 w 262"/>
                <a:gd name="T81" fmla="*/ 68 h 146"/>
                <a:gd name="T82" fmla="*/ 19 w 262"/>
                <a:gd name="T83" fmla="*/ 62 h 146"/>
                <a:gd name="T84" fmla="*/ 13 w 262"/>
                <a:gd name="T85" fmla="*/ 60 h 146"/>
                <a:gd name="T86" fmla="*/ 9 w 262"/>
                <a:gd name="T87" fmla="*/ 55 h 146"/>
                <a:gd name="T88" fmla="*/ 2 w 262"/>
                <a:gd name="T89" fmla="*/ 79 h 146"/>
                <a:gd name="T90" fmla="*/ 52 w 262"/>
                <a:gd name="T91" fmla="*/ 84 h 146"/>
                <a:gd name="T92" fmla="*/ 78 w 262"/>
                <a:gd name="T93" fmla="*/ 117 h 146"/>
                <a:gd name="T94" fmla="*/ 95 w 262"/>
                <a:gd name="T95" fmla="*/ 132 h 146"/>
                <a:gd name="T96" fmla="*/ 124 w 262"/>
                <a:gd name="T97" fmla="*/ 137 h 146"/>
                <a:gd name="T98" fmla="*/ 155 w 262"/>
                <a:gd name="T99" fmla="*/ 134 h 146"/>
                <a:gd name="T100" fmla="*/ 192 w 262"/>
                <a:gd name="T101" fmla="*/ 110 h 146"/>
                <a:gd name="T102" fmla="*/ 206 w 262"/>
                <a:gd name="T103" fmla="*/ 89 h 146"/>
                <a:gd name="T104" fmla="*/ 262 w 262"/>
                <a:gd name="T105" fmla="*/ 55 h 146"/>
                <a:gd name="T106" fmla="*/ 254 w 262"/>
                <a:gd name="T107" fmla="*/ 56 h 146"/>
                <a:gd name="T108" fmla="*/ 238 w 262"/>
                <a:gd name="T109" fmla="*/ 77 h 146"/>
                <a:gd name="T110" fmla="*/ 241 w 262"/>
                <a:gd name="T111" fmla="*/ 59 h 146"/>
                <a:gd name="T112" fmla="*/ 232 w 262"/>
                <a:gd name="T113" fmla="*/ 61 h 146"/>
                <a:gd name="T114" fmla="*/ 224 w 262"/>
                <a:gd name="T115" fmla="*/ 72 h 146"/>
                <a:gd name="T116" fmla="*/ 197 w 262"/>
                <a:gd name="T117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2" h="146">
                  <a:moveTo>
                    <a:pt x="116" y="139"/>
                  </a:moveTo>
                  <a:cubicBezTo>
                    <a:pt x="114" y="139"/>
                    <a:pt x="114" y="139"/>
                    <a:pt x="113" y="139"/>
                  </a:cubicBezTo>
                  <a:cubicBezTo>
                    <a:pt x="112" y="138"/>
                    <a:pt x="111" y="135"/>
                    <a:pt x="111" y="133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3" y="129"/>
                    <a:pt x="114" y="125"/>
                    <a:pt x="115" y="123"/>
                  </a:cubicBezTo>
                  <a:cubicBezTo>
                    <a:pt x="115" y="122"/>
                    <a:pt x="115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20" y="120"/>
                    <a:pt x="121" y="120"/>
                  </a:cubicBezTo>
                  <a:cubicBezTo>
                    <a:pt x="122" y="121"/>
                    <a:pt x="123" y="122"/>
                    <a:pt x="123" y="122"/>
                  </a:cubicBezTo>
                  <a:cubicBezTo>
                    <a:pt x="124" y="123"/>
                    <a:pt x="124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6"/>
                    <a:pt x="123" y="128"/>
                  </a:cubicBezTo>
                  <a:cubicBezTo>
                    <a:pt x="122" y="131"/>
                    <a:pt x="120" y="135"/>
                    <a:pt x="118" y="138"/>
                  </a:cubicBezTo>
                  <a:cubicBezTo>
                    <a:pt x="118" y="139"/>
                    <a:pt x="117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moveTo>
                    <a:pt x="104" y="133"/>
                  </a:moveTo>
                  <a:cubicBezTo>
                    <a:pt x="102" y="133"/>
                    <a:pt x="100" y="131"/>
                    <a:pt x="99" y="130"/>
                  </a:cubicBezTo>
                  <a:cubicBezTo>
                    <a:pt x="98" y="129"/>
                    <a:pt x="98" y="127"/>
                    <a:pt x="98" y="126"/>
                  </a:cubicBezTo>
                  <a:cubicBezTo>
                    <a:pt x="98" y="125"/>
                    <a:pt x="98" y="124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1"/>
                    <a:pt x="100" y="120"/>
                    <a:pt x="100" y="119"/>
                  </a:cubicBezTo>
                  <a:cubicBezTo>
                    <a:pt x="102" y="116"/>
                    <a:pt x="103" y="113"/>
                    <a:pt x="104" y="110"/>
                  </a:cubicBezTo>
                  <a:cubicBezTo>
                    <a:pt x="104" y="109"/>
                    <a:pt x="104" y="108"/>
                    <a:pt x="105" y="107"/>
                  </a:cubicBezTo>
                  <a:cubicBezTo>
                    <a:pt x="105" y="106"/>
                    <a:pt x="107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7"/>
                    <a:pt x="113" y="109"/>
                  </a:cubicBezTo>
                  <a:cubicBezTo>
                    <a:pt x="113" y="109"/>
                    <a:pt x="113" y="109"/>
                    <a:pt x="113" y="110"/>
                  </a:cubicBezTo>
                  <a:cubicBezTo>
                    <a:pt x="113" y="111"/>
                    <a:pt x="113" y="112"/>
                    <a:pt x="112" y="114"/>
                  </a:cubicBezTo>
                  <a:cubicBezTo>
                    <a:pt x="111" y="119"/>
                    <a:pt x="109" y="125"/>
                    <a:pt x="107" y="130"/>
                  </a:cubicBezTo>
                  <a:cubicBezTo>
                    <a:pt x="107" y="132"/>
                    <a:pt x="106" y="132"/>
                    <a:pt x="106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moveTo>
                    <a:pt x="89" y="124"/>
                  </a:moveTo>
                  <a:cubicBezTo>
                    <a:pt x="89" y="124"/>
                    <a:pt x="89" y="124"/>
                    <a:pt x="89" y="124"/>
                  </a:cubicBezTo>
                  <a:cubicBezTo>
                    <a:pt x="88" y="124"/>
                    <a:pt x="86" y="124"/>
                    <a:pt x="86" y="123"/>
                  </a:cubicBezTo>
                  <a:cubicBezTo>
                    <a:pt x="85" y="123"/>
                    <a:pt x="84" y="123"/>
                    <a:pt x="84" y="122"/>
                  </a:cubicBezTo>
                  <a:cubicBezTo>
                    <a:pt x="84" y="122"/>
                    <a:pt x="84" y="121"/>
                    <a:pt x="83" y="121"/>
                  </a:cubicBezTo>
                  <a:cubicBezTo>
                    <a:pt x="83" y="119"/>
                    <a:pt x="83" y="117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3"/>
                    <a:pt x="84" y="110"/>
                    <a:pt x="86" y="106"/>
                  </a:cubicBezTo>
                  <a:cubicBezTo>
                    <a:pt x="87" y="105"/>
                    <a:pt x="87" y="104"/>
                    <a:pt x="87" y="104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1"/>
                    <a:pt x="89" y="100"/>
                    <a:pt x="90" y="99"/>
                  </a:cubicBezTo>
                  <a:cubicBezTo>
                    <a:pt x="91" y="98"/>
                    <a:pt x="93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5" y="97"/>
                    <a:pt x="96" y="97"/>
                    <a:pt x="96" y="97"/>
                  </a:cubicBezTo>
                  <a:cubicBezTo>
                    <a:pt x="97" y="97"/>
                    <a:pt x="98" y="98"/>
                    <a:pt x="99" y="99"/>
                  </a:cubicBezTo>
                  <a:cubicBezTo>
                    <a:pt x="99" y="101"/>
                    <a:pt x="100" y="102"/>
                    <a:pt x="100" y="104"/>
                  </a:cubicBezTo>
                  <a:cubicBezTo>
                    <a:pt x="100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99" y="108"/>
                  </a:cubicBezTo>
                  <a:cubicBezTo>
                    <a:pt x="98" y="111"/>
                    <a:pt x="97" y="114"/>
                    <a:pt x="96" y="117"/>
                  </a:cubicBezTo>
                  <a:cubicBezTo>
                    <a:pt x="94" y="120"/>
                    <a:pt x="93" y="122"/>
                    <a:pt x="91" y="123"/>
                  </a:cubicBezTo>
                  <a:cubicBezTo>
                    <a:pt x="90" y="124"/>
                    <a:pt x="90" y="124"/>
                    <a:pt x="89" y="124"/>
                  </a:cubicBezTo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12"/>
                    <a:pt x="73" y="112"/>
                    <a:pt x="72" y="111"/>
                  </a:cubicBezTo>
                  <a:cubicBezTo>
                    <a:pt x="72" y="110"/>
                    <a:pt x="72" y="110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8"/>
                    <a:pt x="72" y="108"/>
                    <a:pt x="72" y="107"/>
                  </a:cubicBezTo>
                  <a:cubicBezTo>
                    <a:pt x="73" y="103"/>
                    <a:pt x="74" y="100"/>
                    <a:pt x="76" y="97"/>
                  </a:cubicBezTo>
                  <a:cubicBezTo>
                    <a:pt x="76" y="96"/>
                    <a:pt x="77" y="95"/>
                    <a:pt x="77" y="94"/>
                  </a:cubicBezTo>
                  <a:cubicBezTo>
                    <a:pt x="78" y="94"/>
                    <a:pt x="78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3"/>
                    <a:pt x="81" y="94"/>
                    <a:pt x="82" y="94"/>
                  </a:cubicBezTo>
                  <a:cubicBezTo>
                    <a:pt x="83" y="95"/>
                    <a:pt x="84" y="96"/>
                    <a:pt x="84" y="98"/>
                  </a:cubicBezTo>
                  <a:cubicBezTo>
                    <a:pt x="84" y="99"/>
                    <a:pt x="84" y="100"/>
                    <a:pt x="83" y="101"/>
                  </a:cubicBezTo>
                  <a:cubicBezTo>
                    <a:pt x="83" y="102"/>
                    <a:pt x="82" y="103"/>
                    <a:pt x="82" y="104"/>
                  </a:cubicBezTo>
                  <a:cubicBezTo>
                    <a:pt x="81" y="106"/>
                    <a:pt x="80" y="107"/>
                    <a:pt x="79" y="109"/>
                  </a:cubicBezTo>
                  <a:cubicBezTo>
                    <a:pt x="79" y="109"/>
                    <a:pt x="78" y="110"/>
                    <a:pt x="78" y="110"/>
                  </a:cubicBezTo>
                  <a:cubicBezTo>
                    <a:pt x="78" y="111"/>
                    <a:pt x="76" y="112"/>
                    <a:pt x="75" y="112"/>
                  </a:cubicBezTo>
                  <a:moveTo>
                    <a:pt x="36" y="90"/>
                  </a:moveTo>
                  <a:cubicBezTo>
                    <a:pt x="36" y="90"/>
                    <a:pt x="35" y="90"/>
                    <a:pt x="34" y="90"/>
                  </a:cubicBezTo>
                  <a:cubicBezTo>
                    <a:pt x="34" y="90"/>
                    <a:pt x="34" y="90"/>
                    <a:pt x="33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moveTo>
                    <a:pt x="213" y="87"/>
                  </a:moveTo>
                  <a:cubicBezTo>
                    <a:pt x="212" y="87"/>
                    <a:pt x="212" y="87"/>
                    <a:pt x="211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3" y="86"/>
                    <a:pt x="213" y="86"/>
                    <a:pt x="214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6"/>
                    <a:pt x="213" y="87"/>
                    <a:pt x="213" y="87"/>
                  </a:cubicBezTo>
                  <a:moveTo>
                    <a:pt x="209" y="85"/>
                  </a:moveTo>
                  <a:cubicBezTo>
                    <a:pt x="208" y="85"/>
                    <a:pt x="208" y="85"/>
                    <a:pt x="208" y="8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4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0" y="88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5"/>
                    <a:pt x="32" y="83"/>
                    <a:pt x="33" y="82"/>
                  </a:cubicBezTo>
                  <a:cubicBezTo>
                    <a:pt x="33" y="82"/>
                    <a:pt x="33" y="83"/>
                    <a:pt x="33" y="83"/>
                  </a:cubicBezTo>
                  <a:cubicBezTo>
                    <a:pt x="33" y="84"/>
                    <a:pt x="33" y="84"/>
                    <a:pt x="33" y="85"/>
                  </a:cubicBezTo>
                  <a:cubicBezTo>
                    <a:pt x="32" y="86"/>
                    <a:pt x="32" y="87"/>
                    <a:pt x="31" y="88"/>
                  </a:cubicBezTo>
                  <a:moveTo>
                    <a:pt x="206" y="83"/>
                  </a:moveTo>
                  <a:cubicBezTo>
                    <a:pt x="206" y="82"/>
                    <a:pt x="205" y="82"/>
                    <a:pt x="205" y="82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3"/>
                    <a:pt x="206" y="83"/>
                    <a:pt x="206" y="83"/>
                  </a:cubicBezTo>
                  <a:moveTo>
                    <a:pt x="27" y="86"/>
                  </a:moveTo>
                  <a:cubicBezTo>
                    <a:pt x="27" y="86"/>
                    <a:pt x="26" y="86"/>
                    <a:pt x="26" y="85"/>
                  </a:cubicBezTo>
                  <a:cubicBezTo>
                    <a:pt x="28" y="82"/>
                    <a:pt x="30" y="78"/>
                    <a:pt x="33" y="75"/>
                  </a:cubicBezTo>
                  <a:cubicBezTo>
                    <a:pt x="33" y="76"/>
                    <a:pt x="33" y="77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81"/>
                    <a:pt x="29" y="84"/>
                    <a:pt x="27" y="86"/>
                  </a:cubicBezTo>
                  <a:moveTo>
                    <a:pt x="71" y="95"/>
                  </a:moveTo>
                  <a:cubicBezTo>
                    <a:pt x="65" y="86"/>
                    <a:pt x="56" y="80"/>
                    <a:pt x="45" y="76"/>
                  </a:cubicBezTo>
                  <a:cubicBezTo>
                    <a:pt x="46" y="61"/>
                    <a:pt x="51" y="45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4" y="32"/>
                  </a:cubicBezTo>
                  <a:cubicBezTo>
                    <a:pt x="69" y="33"/>
                    <a:pt x="74" y="34"/>
                    <a:pt x="80" y="36"/>
                  </a:cubicBezTo>
                  <a:cubicBezTo>
                    <a:pt x="78" y="38"/>
                    <a:pt x="76" y="39"/>
                    <a:pt x="73" y="41"/>
                  </a:cubicBezTo>
                  <a:cubicBezTo>
                    <a:pt x="71" y="43"/>
                    <a:pt x="70" y="45"/>
                    <a:pt x="70" y="48"/>
                  </a:cubicBezTo>
                  <a:cubicBezTo>
                    <a:pt x="70" y="50"/>
                    <a:pt x="70" y="51"/>
                    <a:pt x="71" y="53"/>
                  </a:cubicBezTo>
                  <a:cubicBezTo>
                    <a:pt x="72" y="54"/>
                    <a:pt x="74" y="56"/>
                    <a:pt x="76" y="56"/>
                  </a:cubicBezTo>
                  <a:cubicBezTo>
                    <a:pt x="78" y="57"/>
                    <a:pt x="81" y="57"/>
                    <a:pt x="83" y="57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96" y="55"/>
                    <a:pt x="102" y="50"/>
                    <a:pt x="108" y="47"/>
                  </a:cubicBezTo>
                  <a:cubicBezTo>
                    <a:pt x="112" y="44"/>
                    <a:pt x="118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5" y="42"/>
                    <a:pt x="127" y="43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1" y="48"/>
                    <a:pt x="134" y="52"/>
                    <a:pt x="138" y="55"/>
                  </a:cubicBezTo>
                  <a:cubicBezTo>
                    <a:pt x="142" y="57"/>
                    <a:pt x="146" y="59"/>
                    <a:pt x="149" y="61"/>
                  </a:cubicBezTo>
                  <a:cubicBezTo>
                    <a:pt x="164" y="68"/>
                    <a:pt x="177" y="76"/>
                    <a:pt x="190" y="86"/>
                  </a:cubicBezTo>
                  <a:cubicBezTo>
                    <a:pt x="190" y="86"/>
                    <a:pt x="191" y="86"/>
                    <a:pt x="191" y="87"/>
                  </a:cubicBezTo>
                  <a:cubicBezTo>
                    <a:pt x="193" y="88"/>
                    <a:pt x="194" y="89"/>
                    <a:pt x="196" y="90"/>
                  </a:cubicBezTo>
                  <a:cubicBezTo>
                    <a:pt x="197" y="91"/>
                    <a:pt x="198" y="92"/>
                    <a:pt x="199" y="93"/>
                  </a:cubicBezTo>
                  <a:cubicBezTo>
                    <a:pt x="200" y="95"/>
                    <a:pt x="200" y="96"/>
                    <a:pt x="200" y="97"/>
                  </a:cubicBezTo>
                  <a:cubicBezTo>
                    <a:pt x="200" y="99"/>
                    <a:pt x="200" y="100"/>
                    <a:pt x="199" y="101"/>
                  </a:cubicBezTo>
                  <a:cubicBezTo>
                    <a:pt x="198" y="103"/>
                    <a:pt x="195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1" y="105"/>
                    <a:pt x="189" y="104"/>
                    <a:pt x="188" y="103"/>
                  </a:cubicBezTo>
                  <a:cubicBezTo>
                    <a:pt x="174" y="98"/>
                    <a:pt x="161" y="91"/>
                    <a:pt x="148" y="8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3"/>
                    <a:pt x="145" y="84"/>
                    <a:pt x="145" y="84"/>
                  </a:cubicBezTo>
                  <a:cubicBezTo>
                    <a:pt x="144" y="86"/>
                    <a:pt x="144" y="87"/>
                    <a:pt x="145" y="88"/>
                  </a:cubicBezTo>
                  <a:cubicBezTo>
                    <a:pt x="158" y="95"/>
                    <a:pt x="171" y="102"/>
                    <a:pt x="185" y="107"/>
                  </a:cubicBezTo>
                  <a:cubicBezTo>
                    <a:pt x="185" y="108"/>
                    <a:pt x="185" y="109"/>
                    <a:pt x="185" y="109"/>
                  </a:cubicBezTo>
                  <a:cubicBezTo>
                    <a:pt x="185" y="112"/>
                    <a:pt x="183" y="115"/>
                    <a:pt x="180" y="116"/>
                  </a:cubicBezTo>
                  <a:cubicBezTo>
                    <a:pt x="179" y="117"/>
                    <a:pt x="177" y="118"/>
                    <a:pt x="175" y="118"/>
                  </a:cubicBezTo>
                  <a:cubicBezTo>
                    <a:pt x="173" y="118"/>
                    <a:pt x="172" y="117"/>
                    <a:pt x="170" y="117"/>
                  </a:cubicBezTo>
                  <a:cubicBezTo>
                    <a:pt x="167" y="116"/>
                    <a:pt x="163" y="114"/>
                    <a:pt x="160" y="112"/>
                  </a:cubicBezTo>
                  <a:cubicBezTo>
                    <a:pt x="155" y="109"/>
                    <a:pt x="150" y="105"/>
                    <a:pt x="145" y="102"/>
                  </a:cubicBezTo>
                  <a:cubicBezTo>
                    <a:pt x="146" y="101"/>
                    <a:pt x="146" y="100"/>
                    <a:pt x="145" y="100"/>
                  </a:cubicBezTo>
                  <a:cubicBezTo>
                    <a:pt x="145" y="99"/>
                    <a:pt x="144" y="99"/>
                    <a:pt x="143" y="99"/>
                  </a:cubicBezTo>
                  <a:cubicBezTo>
                    <a:pt x="143" y="99"/>
                    <a:pt x="142" y="99"/>
                    <a:pt x="142" y="99"/>
                  </a:cubicBezTo>
                  <a:cubicBezTo>
                    <a:pt x="141" y="99"/>
                    <a:pt x="140" y="100"/>
                    <a:pt x="140" y="100"/>
                  </a:cubicBezTo>
                  <a:cubicBezTo>
                    <a:pt x="139" y="101"/>
                    <a:pt x="139" y="102"/>
                    <a:pt x="139" y="102"/>
                  </a:cubicBezTo>
                  <a:cubicBezTo>
                    <a:pt x="139" y="103"/>
                    <a:pt x="139" y="104"/>
                    <a:pt x="140" y="104"/>
                  </a:cubicBezTo>
                  <a:cubicBezTo>
                    <a:pt x="146" y="108"/>
                    <a:pt x="151" y="112"/>
                    <a:pt x="157" y="116"/>
                  </a:cubicBezTo>
                  <a:cubicBezTo>
                    <a:pt x="160" y="118"/>
                    <a:pt x="164" y="120"/>
                    <a:pt x="167" y="121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3"/>
                    <a:pt x="167" y="124"/>
                    <a:pt x="167" y="125"/>
                  </a:cubicBezTo>
                  <a:cubicBezTo>
                    <a:pt x="167" y="126"/>
                    <a:pt x="166" y="126"/>
                    <a:pt x="165" y="127"/>
                  </a:cubicBezTo>
                  <a:cubicBezTo>
                    <a:pt x="164" y="129"/>
                    <a:pt x="162" y="130"/>
                    <a:pt x="159" y="130"/>
                  </a:cubicBezTo>
                  <a:cubicBezTo>
                    <a:pt x="158" y="130"/>
                    <a:pt x="157" y="130"/>
                    <a:pt x="157" y="129"/>
                  </a:cubicBezTo>
                  <a:cubicBezTo>
                    <a:pt x="153" y="129"/>
                    <a:pt x="150" y="126"/>
                    <a:pt x="147" y="124"/>
                  </a:cubicBezTo>
                  <a:cubicBezTo>
                    <a:pt x="143" y="121"/>
                    <a:pt x="139" y="119"/>
                    <a:pt x="136" y="116"/>
                  </a:cubicBezTo>
                  <a:cubicBezTo>
                    <a:pt x="135" y="116"/>
                    <a:pt x="135" y="116"/>
                    <a:pt x="134" y="116"/>
                  </a:cubicBezTo>
                  <a:cubicBezTo>
                    <a:pt x="134" y="116"/>
                    <a:pt x="133" y="116"/>
                    <a:pt x="132" y="117"/>
                  </a:cubicBezTo>
                  <a:cubicBezTo>
                    <a:pt x="132" y="118"/>
                    <a:pt x="132" y="119"/>
                    <a:pt x="133" y="120"/>
                  </a:cubicBezTo>
                  <a:cubicBezTo>
                    <a:pt x="137" y="123"/>
                    <a:pt x="140" y="125"/>
                    <a:pt x="144" y="128"/>
                  </a:cubicBezTo>
                  <a:cubicBezTo>
                    <a:pt x="145" y="129"/>
                    <a:pt x="146" y="129"/>
                    <a:pt x="147" y="130"/>
                  </a:cubicBezTo>
                  <a:cubicBezTo>
                    <a:pt x="148" y="131"/>
                    <a:pt x="148" y="132"/>
                    <a:pt x="149" y="133"/>
                  </a:cubicBezTo>
                  <a:cubicBezTo>
                    <a:pt x="149" y="134"/>
                    <a:pt x="149" y="135"/>
                    <a:pt x="149" y="135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38"/>
                    <a:pt x="148" y="139"/>
                    <a:pt x="147" y="140"/>
                  </a:cubicBezTo>
                  <a:cubicBezTo>
                    <a:pt x="146" y="140"/>
                    <a:pt x="145" y="141"/>
                    <a:pt x="144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1" y="141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4" y="138"/>
                    <a:pt x="132" y="136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7" y="132"/>
                    <a:pt x="127" y="131"/>
                    <a:pt x="128" y="129"/>
                  </a:cubicBezTo>
                  <a:cubicBezTo>
                    <a:pt x="128" y="128"/>
                    <a:pt x="129" y="126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3"/>
                    <a:pt x="128" y="121"/>
                    <a:pt x="127" y="119"/>
                  </a:cubicBezTo>
                  <a:cubicBezTo>
                    <a:pt x="126" y="118"/>
                    <a:pt x="125" y="117"/>
                    <a:pt x="123" y="116"/>
                  </a:cubicBezTo>
                  <a:cubicBezTo>
                    <a:pt x="122" y="115"/>
                    <a:pt x="120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7" y="115"/>
                  </a:cubicBezTo>
                  <a:cubicBezTo>
                    <a:pt x="118" y="113"/>
                    <a:pt x="118" y="112"/>
                    <a:pt x="118" y="110"/>
                  </a:cubicBezTo>
                  <a:cubicBezTo>
                    <a:pt x="118" y="109"/>
                    <a:pt x="118" y="108"/>
                    <a:pt x="118" y="108"/>
                  </a:cubicBezTo>
                  <a:cubicBezTo>
                    <a:pt x="117" y="104"/>
                    <a:pt x="114" y="101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7" y="100"/>
                    <a:pt x="106" y="100"/>
                    <a:pt x="105" y="101"/>
                  </a:cubicBezTo>
                  <a:cubicBezTo>
                    <a:pt x="104" y="99"/>
                    <a:pt x="103" y="98"/>
                    <a:pt x="102" y="96"/>
                  </a:cubicBezTo>
                  <a:cubicBezTo>
                    <a:pt x="101" y="95"/>
                    <a:pt x="99" y="94"/>
                    <a:pt x="98" y="93"/>
                  </a:cubicBezTo>
                  <a:cubicBezTo>
                    <a:pt x="97" y="92"/>
                    <a:pt x="96" y="92"/>
                    <a:pt x="94" y="92"/>
                  </a:cubicBezTo>
                  <a:cubicBezTo>
                    <a:pt x="92" y="92"/>
                    <a:pt x="90" y="93"/>
                    <a:pt x="88" y="95"/>
                  </a:cubicBezTo>
                  <a:cubicBezTo>
                    <a:pt x="87" y="93"/>
                    <a:pt x="86" y="91"/>
                    <a:pt x="85" y="90"/>
                  </a:cubicBezTo>
                  <a:cubicBezTo>
                    <a:pt x="83" y="89"/>
                    <a:pt x="81" y="88"/>
                    <a:pt x="79" y="88"/>
                  </a:cubicBezTo>
                  <a:cubicBezTo>
                    <a:pt x="79" y="88"/>
                    <a:pt x="78" y="88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6" y="89"/>
                    <a:pt x="75" y="90"/>
                    <a:pt x="74" y="91"/>
                  </a:cubicBezTo>
                  <a:cubicBezTo>
                    <a:pt x="73" y="92"/>
                    <a:pt x="72" y="94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moveTo>
                    <a:pt x="83" y="53"/>
                  </a:moveTo>
                  <a:cubicBezTo>
                    <a:pt x="81" y="53"/>
                    <a:pt x="79" y="52"/>
                    <a:pt x="77" y="52"/>
                  </a:cubicBezTo>
                  <a:cubicBezTo>
                    <a:pt x="76" y="51"/>
                    <a:pt x="76" y="51"/>
                    <a:pt x="75" y="50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81" y="41"/>
                    <a:pt x="85" y="38"/>
                    <a:pt x="88" y="34"/>
                  </a:cubicBezTo>
                  <a:cubicBezTo>
                    <a:pt x="90" y="32"/>
                    <a:pt x="92" y="30"/>
                    <a:pt x="94" y="29"/>
                  </a:cubicBezTo>
                  <a:cubicBezTo>
                    <a:pt x="95" y="28"/>
                    <a:pt x="97" y="27"/>
                    <a:pt x="99" y="26"/>
                  </a:cubicBezTo>
                  <a:cubicBezTo>
                    <a:pt x="108" y="24"/>
                    <a:pt x="117" y="22"/>
                    <a:pt x="125" y="22"/>
                  </a:cubicBezTo>
                  <a:cubicBezTo>
                    <a:pt x="136" y="22"/>
                    <a:pt x="147" y="24"/>
                    <a:pt x="157" y="28"/>
                  </a:cubicBezTo>
                  <a:cubicBezTo>
                    <a:pt x="162" y="31"/>
                    <a:pt x="168" y="33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6" y="34"/>
                    <a:pt x="176" y="34"/>
                  </a:cubicBezTo>
                  <a:cubicBezTo>
                    <a:pt x="182" y="34"/>
                    <a:pt x="188" y="32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7" y="34"/>
                    <a:pt x="201" y="41"/>
                    <a:pt x="204" y="48"/>
                  </a:cubicBezTo>
                  <a:cubicBezTo>
                    <a:pt x="207" y="56"/>
                    <a:pt x="209" y="65"/>
                    <a:pt x="210" y="74"/>
                  </a:cubicBezTo>
                  <a:cubicBezTo>
                    <a:pt x="204" y="77"/>
                    <a:pt x="198" y="79"/>
                    <a:pt x="193" y="82"/>
                  </a:cubicBezTo>
                  <a:cubicBezTo>
                    <a:pt x="180" y="72"/>
                    <a:pt x="166" y="63"/>
                    <a:pt x="151" y="56"/>
                  </a:cubicBezTo>
                  <a:cubicBezTo>
                    <a:pt x="148" y="55"/>
                    <a:pt x="144" y="53"/>
                    <a:pt x="141" y="51"/>
                  </a:cubicBezTo>
                  <a:cubicBezTo>
                    <a:pt x="137" y="48"/>
                    <a:pt x="134" y="44"/>
                    <a:pt x="131" y="40"/>
                  </a:cubicBezTo>
                  <a:cubicBezTo>
                    <a:pt x="131" y="39"/>
                    <a:pt x="130" y="39"/>
                    <a:pt x="129" y="39"/>
                  </a:cubicBezTo>
                  <a:cubicBezTo>
                    <a:pt x="127" y="38"/>
                    <a:pt x="125" y="37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17" y="37"/>
                    <a:pt x="111" y="40"/>
                    <a:pt x="106" y="42"/>
                  </a:cubicBezTo>
                  <a:cubicBezTo>
                    <a:pt x="99" y="46"/>
                    <a:pt x="93" y="51"/>
                    <a:pt x="87" y="52"/>
                  </a:cubicBezTo>
                  <a:cubicBezTo>
                    <a:pt x="86" y="53"/>
                    <a:pt x="85" y="53"/>
                    <a:pt x="83" y="53"/>
                  </a:cubicBezTo>
                  <a:moveTo>
                    <a:pt x="38" y="85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8" y="83"/>
                    <a:pt x="38" y="83"/>
                  </a:cubicBezTo>
                  <a:cubicBezTo>
                    <a:pt x="38" y="81"/>
                    <a:pt x="38" y="80"/>
                    <a:pt x="38" y="79"/>
                  </a:cubicBezTo>
                  <a:cubicBezTo>
                    <a:pt x="38" y="60"/>
                    <a:pt x="44" y="42"/>
                    <a:pt x="54" y="27"/>
                  </a:cubicBezTo>
                  <a:cubicBezTo>
                    <a:pt x="56" y="25"/>
                    <a:pt x="57" y="23"/>
                    <a:pt x="59" y="23"/>
                  </a:cubicBezTo>
                  <a:cubicBezTo>
                    <a:pt x="59" y="22"/>
                    <a:pt x="60" y="22"/>
                    <a:pt x="61" y="22"/>
                  </a:cubicBezTo>
                  <a:cubicBezTo>
                    <a:pt x="62" y="22"/>
                    <a:pt x="63" y="23"/>
                    <a:pt x="63" y="23"/>
                  </a:cubicBezTo>
                  <a:cubicBezTo>
                    <a:pt x="63" y="24"/>
                    <a:pt x="64" y="24"/>
                    <a:pt x="64" y="26"/>
                  </a:cubicBezTo>
                  <a:cubicBezTo>
                    <a:pt x="64" y="26"/>
                    <a:pt x="64" y="26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59" y="28"/>
                    <a:pt x="59" y="28"/>
                  </a:cubicBezTo>
                  <a:cubicBezTo>
                    <a:pt x="58" y="29"/>
                    <a:pt x="58" y="29"/>
                    <a:pt x="57" y="30"/>
                  </a:cubicBezTo>
                  <a:cubicBezTo>
                    <a:pt x="46" y="43"/>
                    <a:pt x="40" y="61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40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moveTo>
                    <a:pt x="189" y="24"/>
                  </a:moveTo>
                  <a:cubicBezTo>
                    <a:pt x="189" y="24"/>
                    <a:pt x="189" y="24"/>
                    <a:pt x="189" y="23"/>
                  </a:cubicBezTo>
                  <a:cubicBezTo>
                    <a:pt x="189" y="22"/>
                    <a:pt x="189" y="21"/>
                    <a:pt x="190" y="20"/>
                  </a:cubicBezTo>
                  <a:cubicBezTo>
                    <a:pt x="190" y="19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2" y="18"/>
                    <a:pt x="193" y="18"/>
                    <a:pt x="195" y="19"/>
                  </a:cubicBezTo>
                  <a:cubicBezTo>
                    <a:pt x="201" y="22"/>
                    <a:pt x="211" y="34"/>
                    <a:pt x="218" y="65"/>
                  </a:cubicBezTo>
                  <a:cubicBezTo>
                    <a:pt x="219" y="67"/>
                    <a:pt x="219" y="69"/>
                    <a:pt x="219" y="71"/>
                  </a:cubicBezTo>
                  <a:cubicBezTo>
                    <a:pt x="219" y="74"/>
                    <a:pt x="219" y="77"/>
                    <a:pt x="218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6" y="81"/>
                    <a:pt x="216" y="81"/>
                  </a:cubicBezTo>
                  <a:cubicBezTo>
                    <a:pt x="215" y="81"/>
                    <a:pt x="214" y="81"/>
                    <a:pt x="214" y="81"/>
                  </a:cubicBezTo>
                  <a:cubicBezTo>
                    <a:pt x="213" y="81"/>
                    <a:pt x="213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1" y="80"/>
                    <a:pt x="211" y="80"/>
                    <a:pt x="210" y="79"/>
                  </a:cubicBezTo>
                  <a:cubicBezTo>
                    <a:pt x="211" y="79"/>
                    <a:pt x="212" y="79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4" y="78"/>
                    <a:pt x="215" y="77"/>
                    <a:pt x="215" y="76"/>
                  </a:cubicBezTo>
                  <a:cubicBezTo>
                    <a:pt x="214" y="66"/>
                    <a:pt x="212" y="56"/>
                    <a:pt x="208" y="46"/>
                  </a:cubicBezTo>
                  <a:cubicBezTo>
                    <a:pt x="205" y="38"/>
                    <a:pt x="201" y="30"/>
                    <a:pt x="194" y="24"/>
                  </a:cubicBezTo>
                  <a:cubicBezTo>
                    <a:pt x="194" y="23"/>
                    <a:pt x="193" y="23"/>
                    <a:pt x="193" y="23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1" y="23"/>
                    <a:pt x="190" y="23"/>
                    <a:pt x="190" y="24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89" y="24"/>
                    <a:pt x="189" y="24"/>
                    <a:pt x="189" y="24"/>
                  </a:cubicBezTo>
                  <a:moveTo>
                    <a:pt x="192" y="13"/>
                  </a:move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moveTo>
                    <a:pt x="219" y="0"/>
                  </a:moveTo>
                  <a:cubicBezTo>
                    <a:pt x="219" y="0"/>
                    <a:pt x="218" y="0"/>
                    <a:pt x="218" y="0"/>
                  </a:cubicBezTo>
                  <a:cubicBezTo>
                    <a:pt x="217" y="1"/>
                    <a:pt x="215" y="2"/>
                    <a:pt x="212" y="3"/>
                  </a:cubicBezTo>
                  <a:cubicBezTo>
                    <a:pt x="208" y="5"/>
                    <a:pt x="202" y="8"/>
                    <a:pt x="198" y="9"/>
                  </a:cubicBezTo>
                  <a:cubicBezTo>
                    <a:pt x="196" y="10"/>
                    <a:pt x="194" y="11"/>
                    <a:pt x="193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4"/>
                    <a:pt x="186" y="16"/>
                    <a:pt x="185" y="18"/>
                  </a:cubicBezTo>
                  <a:cubicBezTo>
                    <a:pt x="185" y="19"/>
                    <a:pt x="184" y="21"/>
                    <a:pt x="184" y="23"/>
                  </a:cubicBezTo>
                  <a:cubicBezTo>
                    <a:pt x="184" y="24"/>
                    <a:pt x="185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2" y="28"/>
                    <a:pt x="179" y="29"/>
                    <a:pt x="176" y="29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69" y="29"/>
                    <a:pt x="164" y="26"/>
                    <a:pt x="159" y="24"/>
                  </a:cubicBezTo>
                  <a:cubicBezTo>
                    <a:pt x="148" y="20"/>
                    <a:pt x="137" y="18"/>
                    <a:pt x="125" y="18"/>
                  </a:cubicBezTo>
                  <a:cubicBezTo>
                    <a:pt x="116" y="18"/>
                    <a:pt x="107" y="19"/>
                    <a:pt x="98" y="22"/>
                  </a:cubicBezTo>
                  <a:cubicBezTo>
                    <a:pt x="96" y="23"/>
                    <a:pt x="93" y="23"/>
                    <a:pt x="91" y="25"/>
                  </a:cubicBezTo>
                  <a:cubicBezTo>
                    <a:pt x="89" y="27"/>
                    <a:pt x="87" y="29"/>
                    <a:pt x="85" y="31"/>
                  </a:cubicBezTo>
                  <a:cubicBezTo>
                    <a:pt x="84" y="31"/>
                    <a:pt x="84" y="31"/>
                    <a:pt x="84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8" y="30"/>
                    <a:pt x="73" y="29"/>
                    <a:pt x="68" y="28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4"/>
                    <a:pt x="68" y="22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8"/>
                    <a:pt x="65" y="18"/>
                    <a:pt x="64" y="17"/>
                  </a:cubicBezTo>
                  <a:cubicBezTo>
                    <a:pt x="64" y="17"/>
                    <a:pt x="62" y="16"/>
                    <a:pt x="61" y="15"/>
                  </a:cubicBezTo>
                  <a:cubicBezTo>
                    <a:pt x="55" y="12"/>
                    <a:pt x="46" y="7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8" y="4"/>
                    <a:pt x="37" y="4"/>
                    <a:pt x="37" y="5"/>
                  </a:cubicBezTo>
                  <a:cubicBezTo>
                    <a:pt x="36" y="6"/>
                    <a:pt x="36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0"/>
                    <a:pt x="47" y="13"/>
                    <a:pt x="52" y="16"/>
                  </a:cubicBezTo>
                  <a:cubicBezTo>
                    <a:pt x="53" y="17"/>
                    <a:pt x="55" y="18"/>
                    <a:pt x="56" y="18"/>
                  </a:cubicBezTo>
                  <a:cubicBezTo>
                    <a:pt x="53" y="20"/>
                    <a:pt x="52" y="22"/>
                    <a:pt x="50" y="24"/>
                  </a:cubicBezTo>
                  <a:cubicBezTo>
                    <a:pt x="40" y="39"/>
                    <a:pt x="34" y="56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28" y="76"/>
                    <a:pt x="26" y="80"/>
                    <a:pt x="23" y="84"/>
                  </a:cubicBezTo>
                  <a:cubicBezTo>
                    <a:pt x="22" y="84"/>
                    <a:pt x="21" y="83"/>
                    <a:pt x="20" y="83"/>
                  </a:cubicBezTo>
                  <a:cubicBezTo>
                    <a:pt x="23" y="78"/>
                    <a:pt x="26" y="74"/>
                    <a:pt x="30" y="70"/>
                  </a:cubicBezTo>
                  <a:cubicBezTo>
                    <a:pt x="30" y="70"/>
                    <a:pt x="30" y="69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4" y="73"/>
                    <a:pt x="21" y="77"/>
                    <a:pt x="18" y="81"/>
                  </a:cubicBezTo>
                  <a:cubicBezTo>
                    <a:pt x="17" y="81"/>
                    <a:pt x="16" y="81"/>
                    <a:pt x="16" y="80"/>
                  </a:cubicBezTo>
                  <a:cubicBezTo>
                    <a:pt x="18" y="77"/>
                    <a:pt x="21" y="73"/>
                    <a:pt x="24" y="69"/>
                  </a:cubicBezTo>
                  <a:cubicBezTo>
                    <a:pt x="24" y="68"/>
                    <a:pt x="24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8"/>
                  </a:cubicBezTo>
                  <a:cubicBezTo>
                    <a:pt x="19" y="72"/>
                    <a:pt x="16" y="75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3" y="78"/>
                    <a:pt x="13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72"/>
                    <a:pt x="18" y="68"/>
                    <a:pt x="21" y="63"/>
                  </a:cubicBezTo>
                  <a:cubicBezTo>
                    <a:pt x="22" y="63"/>
                    <a:pt x="22" y="62"/>
                    <a:pt x="21" y="62"/>
                  </a:cubicBezTo>
                  <a:cubicBezTo>
                    <a:pt x="21" y="62"/>
                    <a:pt x="21" y="61"/>
                    <a:pt x="20" y="61"/>
                  </a:cubicBezTo>
                  <a:cubicBezTo>
                    <a:pt x="20" y="61"/>
                    <a:pt x="20" y="62"/>
                    <a:pt x="19" y="62"/>
                  </a:cubicBezTo>
                  <a:cubicBezTo>
                    <a:pt x="16" y="66"/>
                    <a:pt x="13" y="71"/>
                    <a:pt x="10" y="75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9" y="71"/>
                    <a:pt x="12" y="66"/>
                    <a:pt x="15" y="62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7" y="60"/>
                    <a:pt x="16" y="59"/>
                    <a:pt x="16" y="59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0" y="65"/>
                    <a:pt x="7" y="69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67"/>
                    <a:pt x="9" y="62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6" y="62"/>
                    <a:pt x="4" y="67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3"/>
                    <a:pt x="17" y="87"/>
                    <a:pt x="26" y="91"/>
                  </a:cubicBezTo>
                  <a:cubicBezTo>
                    <a:pt x="27" y="91"/>
                    <a:pt x="28" y="92"/>
                    <a:pt x="30" y="93"/>
                  </a:cubicBezTo>
                  <a:cubicBezTo>
                    <a:pt x="31" y="94"/>
                    <a:pt x="32" y="94"/>
                    <a:pt x="33" y="94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41" y="94"/>
                    <a:pt x="44" y="92"/>
                  </a:cubicBezTo>
                  <a:cubicBezTo>
                    <a:pt x="46" y="91"/>
                    <a:pt x="49" y="88"/>
                    <a:pt x="52" y="84"/>
                  </a:cubicBezTo>
                  <a:cubicBezTo>
                    <a:pt x="59" y="88"/>
                    <a:pt x="65" y="94"/>
                    <a:pt x="69" y="100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02"/>
                    <a:pt x="68" y="104"/>
                    <a:pt x="68" y="105"/>
                  </a:cubicBezTo>
                  <a:cubicBezTo>
                    <a:pt x="67" y="106"/>
                    <a:pt x="67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1"/>
                    <a:pt x="68" y="113"/>
                    <a:pt x="69" y="114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6" y="117"/>
                    <a:pt x="77" y="117"/>
                    <a:pt x="78" y="117"/>
                  </a:cubicBezTo>
                  <a:cubicBezTo>
                    <a:pt x="78" y="119"/>
                    <a:pt x="78" y="120"/>
                    <a:pt x="79" y="122"/>
                  </a:cubicBezTo>
                  <a:cubicBezTo>
                    <a:pt x="79" y="123"/>
                    <a:pt x="79" y="124"/>
                    <a:pt x="80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6"/>
                    <a:pt x="83" y="127"/>
                    <a:pt x="84" y="128"/>
                  </a:cubicBezTo>
                  <a:cubicBezTo>
                    <a:pt x="85" y="128"/>
                    <a:pt x="87" y="129"/>
                    <a:pt x="89" y="129"/>
                  </a:cubicBezTo>
                  <a:cubicBezTo>
                    <a:pt x="90" y="129"/>
                    <a:pt x="92" y="128"/>
                    <a:pt x="93" y="128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9"/>
                    <a:pt x="94" y="131"/>
                    <a:pt x="95" y="132"/>
                  </a:cubicBezTo>
                  <a:cubicBezTo>
                    <a:pt x="97" y="135"/>
                    <a:pt x="100" y="138"/>
                    <a:pt x="104" y="138"/>
                  </a:cubicBezTo>
                  <a:cubicBezTo>
                    <a:pt x="104" y="138"/>
                    <a:pt x="105" y="138"/>
                    <a:pt x="105" y="138"/>
                  </a:cubicBezTo>
                  <a:cubicBezTo>
                    <a:pt x="105" y="138"/>
                    <a:pt x="106" y="137"/>
                    <a:pt x="107" y="137"/>
                  </a:cubicBezTo>
                  <a:cubicBezTo>
                    <a:pt x="107" y="139"/>
                    <a:pt x="108" y="141"/>
                    <a:pt x="110" y="142"/>
                  </a:cubicBezTo>
                  <a:cubicBezTo>
                    <a:pt x="112" y="144"/>
                    <a:pt x="114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8" y="144"/>
                    <a:pt x="121" y="143"/>
                    <a:pt x="122" y="140"/>
                  </a:cubicBezTo>
                  <a:cubicBezTo>
                    <a:pt x="123" y="139"/>
                    <a:pt x="124" y="138"/>
                    <a:pt x="124" y="137"/>
                  </a:cubicBezTo>
                  <a:cubicBezTo>
                    <a:pt x="129" y="141"/>
                    <a:pt x="132" y="143"/>
                    <a:pt x="138" y="145"/>
                  </a:cubicBezTo>
                  <a:cubicBezTo>
                    <a:pt x="140" y="145"/>
                    <a:pt x="141" y="146"/>
                    <a:pt x="143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8" y="145"/>
                    <a:pt x="150" y="144"/>
                  </a:cubicBezTo>
                  <a:cubicBezTo>
                    <a:pt x="152" y="142"/>
                    <a:pt x="153" y="140"/>
                    <a:pt x="154" y="138"/>
                  </a:cubicBezTo>
                  <a:cubicBezTo>
                    <a:pt x="154" y="137"/>
                    <a:pt x="154" y="136"/>
                    <a:pt x="154" y="135"/>
                  </a:cubicBezTo>
                  <a:cubicBezTo>
                    <a:pt x="154" y="135"/>
                    <a:pt x="154" y="134"/>
                    <a:pt x="154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7" y="134"/>
                    <a:pt x="158" y="135"/>
                    <a:pt x="159" y="135"/>
                  </a:cubicBezTo>
                  <a:cubicBezTo>
                    <a:pt x="163" y="135"/>
                    <a:pt x="167" y="133"/>
                    <a:pt x="169" y="130"/>
                  </a:cubicBezTo>
                  <a:cubicBezTo>
                    <a:pt x="170" y="129"/>
                    <a:pt x="171" y="128"/>
                    <a:pt x="172" y="126"/>
                  </a:cubicBezTo>
                  <a:cubicBezTo>
                    <a:pt x="172" y="125"/>
                    <a:pt x="172" y="124"/>
                    <a:pt x="172" y="122"/>
                  </a:cubicBezTo>
                  <a:cubicBezTo>
                    <a:pt x="173" y="122"/>
                    <a:pt x="174" y="123"/>
                    <a:pt x="175" y="123"/>
                  </a:cubicBezTo>
                  <a:cubicBezTo>
                    <a:pt x="178" y="123"/>
                    <a:pt x="180" y="122"/>
                    <a:pt x="183" y="120"/>
                  </a:cubicBezTo>
                  <a:cubicBezTo>
                    <a:pt x="187" y="118"/>
                    <a:pt x="190" y="114"/>
                    <a:pt x="190" y="109"/>
                  </a:cubicBezTo>
                  <a:cubicBezTo>
                    <a:pt x="190" y="109"/>
                    <a:pt x="191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3" y="110"/>
                    <a:pt x="193" y="110"/>
                  </a:cubicBezTo>
                  <a:cubicBezTo>
                    <a:pt x="197" y="110"/>
                    <a:pt x="201" y="107"/>
                    <a:pt x="203" y="104"/>
                  </a:cubicBezTo>
                  <a:cubicBezTo>
                    <a:pt x="205" y="102"/>
                    <a:pt x="205" y="100"/>
                    <a:pt x="205" y="97"/>
                  </a:cubicBezTo>
                  <a:cubicBezTo>
                    <a:pt x="205" y="95"/>
                    <a:pt x="205" y="93"/>
                    <a:pt x="203" y="91"/>
                  </a:cubicBezTo>
                  <a:cubicBezTo>
                    <a:pt x="202" y="89"/>
                    <a:pt x="200" y="87"/>
                    <a:pt x="199" y="86"/>
                  </a:cubicBezTo>
                  <a:cubicBezTo>
                    <a:pt x="198" y="86"/>
                    <a:pt x="198" y="85"/>
                    <a:pt x="197" y="85"/>
                  </a:cubicBezTo>
                  <a:cubicBezTo>
                    <a:pt x="198" y="84"/>
                    <a:pt x="199" y="84"/>
                    <a:pt x="200" y="84"/>
                  </a:cubicBezTo>
                  <a:cubicBezTo>
                    <a:pt x="201" y="85"/>
                    <a:pt x="203" y="87"/>
                    <a:pt x="206" y="89"/>
                  </a:cubicBezTo>
                  <a:cubicBezTo>
                    <a:pt x="209" y="91"/>
                    <a:pt x="212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3"/>
                    <a:pt x="217" y="93"/>
                    <a:pt x="217" y="93"/>
                  </a:cubicBezTo>
                  <a:cubicBezTo>
                    <a:pt x="218" y="93"/>
                    <a:pt x="220" y="92"/>
                    <a:pt x="221" y="91"/>
                  </a:cubicBezTo>
                  <a:cubicBezTo>
                    <a:pt x="223" y="90"/>
                    <a:pt x="224" y="90"/>
                    <a:pt x="224" y="90"/>
                  </a:cubicBezTo>
                  <a:cubicBezTo>
                    <a:pt x="234" y="85"/>
                    <a:pt x="241" y="81"/>
                    <a:pt x="251" y="76"/>
                  </a:cubicBezTo>
                  <a:cubicBezTo>
                    <a:pt x="251" y="76"/>
                    <a:pt x="252" y="75"/>
                    <a:pt x="252" y="74"/>
                  </a:cubicBezTo>
                  <a:cubicBezTo>
                    <a:pt x="255" y="68"/>
                    <a:pt x="259" y="62"/>
                    <a:pt x="262" y="55"/>
                  </a:cubicBezTo>
                  <a:cubicBezTo>
                    <a:pt x="262" y="55"/>
                    <a:pt x="262" y="54"/>
                    <a:pt x="261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0" y="53"/>
                    <a:pt x="260" y="54"/>
                    <a:pt x="260" y="54"/>
                  </a:cubicBezTo>
                  <a:cubicBezTo>
                    <a:pt x="257" y="60"/>
                    <a:pt x="254" y="66"/>
                    <a:pt x="251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49" y="71"/>
                    <a:pt x="249" y="71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67"/>
                    <a:pt x="253" y="63"/>
                    <a:pt x="255" y="58"/>
                  </a:cubicBezTo>
                  <a:cubicBezTo>
                    <a:pt x="255" y="57"/>
                    <a:pt x="255" y="57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4" y="56"/>
                    <a:pt x="253" y="57"/>
                    <a:pt x="253" y="57"/>
                  </a:cubicBezTo>
                  <a:cubicBezTo>
                    <a:pt x="250" y="63"/>
                    <a:pt x="247" y="68"/>
                    <a:pt x="244" y="74"/>
                  </a:cubicBezTo>
                  <a:cubicBezTo>
                    <a:pt x="244" y="74"/>
                    <a:pt x="243" y="74"/>
                    <a:pt x="242" y="75"/>
                  </a:cubicBezTo>
                  <a:cubicBezTo>
                    <a:pt x="246" y="69"/>
                    <a:pt x="248" y="63"/>
                    <a:pt x="251" y="56"/>
                  </a:cubicBezTo>
                  <a:cubicBezTo>
                    <a:pt x="251" y="55"/>
                    <a:pt x="251" y="55"/>
                    <a:pt x="250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9" y="54"/>
                    <a:pt x="249" y="55"/>
                    <a:pt x="249" y="55"/>
                  </a:cubicBezTo>
                  <a:cubicBezTo>
                    <a:pt x="246" y="63"/>
                    <a:pt x="242" y="70"/>
                    <a:pt x="238" y="77"/>
                  </a:cubicBezTo>
                  <a:cubicBezTo>
                    <a:pt x="237" y="77"/>
                    <a:pt x="236" y="78"/>
                    <a:pt x="235" y="78"/>
                  </a:cubicBezTo>
                  <a:cubicBezTo>
                    <a:pt x="240" y="72"/>
                    <a:pt x="243" y="64"/>
                    <a:pt x="246" y="57"/>
                  </a:cubicBezTo>
                  <a:cubicBezTo>
                    <a:pt x="246" y="56"/>
                    <a:pt x="246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1" y="64"/>
                    <a:pt x="237" y="72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0" y="81"/>
                    <a:pt x="230" y="81"/>
                  </a:cubicBezTo>
                  <a:cubicBezTo>
                    <a:pt x="234" y="74"/>
                    <a:pt x="238" y="67"/>
                    <a:pt x="241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9" y="57"/>
                    <a:pt x="239" y="57"/>
                    <a:pt x="239" y="58"/>
                  </a:cubicBezTo>
                  <a:cubicBezTo>
                    <a:pt x="235" y="67"/>
                    <a:pt x="231" y="75"/>
                    <a:pt x="226" y="83"/>
                  </a:cubicBezTo>
                  <a:cubicBezTo>
                    <a:pt x="225" y="84"/>
                    <a:pt x="224" y="84"/>
                    <a:pt x="223" y="85"/>
                  </a:cubicBezTo>
                  <a:cubicBezTo>
                    <a:pt x="227" y="77"/>
                    <a:pt x="232" y="70"/>
                    <a:pt x="235" y="62"/>
                  </a:cubicBezTo>
                  <a:cubicBezTo>
                    <a:pt x="235" y="61"/>
                    <a:pt x="234" y="60"/>
                    <a:pt x="234" y="60"/>
                  </a:cubicBezTo>
                  <a:cubicBezTo>
                    <a:pt x="234" y="60"/>
                    <a:pt x="233" y="60"/>
                    <a:pt x="233" y="60"/>
                  </a:cubicBezTo>
                  <a:cubicBezTo>
                    <a:pt x="233" y="60"/>
                    <a:pt x="232" y="60"/>
                    <a:pt x="232" y="61"/>
                  </a:cubicBezTo>
                  <a:cubicBezTo>
                    <a:pt x="230" y="70"/>
                    <a:pt x="224" y="77"/>
                    <a:pt x="220" y="86"/>
                  </a:cubicBezTo>
                  <a:cubicBezTo>
                    <a:pt x="220" y="87"/>
                    <a:pt x="219" y="87"/>
                    <a:pt x="219" y="87"/>
                  </a:cubicBezTo>
                  <a:cubicBezTo>
                    <a:pt x="218" y="87"/>
                    <a:pt x="217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87"/>
                    <a:pt x="217" y="86"/>
                    <a:pt x="218" y="85"/>
                  </a:cubicBezTo>
                  <a:cubicBezTo>
                    <a:pt x="218" y="85"/>
                    <a:pt x="219" y="85"/>
                    <a:pt x="220" y="84"/>
                  </a:cubicBezTo>
                  <a:cubicBezTo>
                    <a:pt x="221" y="83"/>
                    <a:pt x="222" y="82"/>
                    <a:pt x="222" y="81"/>
                  </a:cubicBezTo>
                  <a:cubicBezTo>
                    <a:pt x="223" y="78"/>
                    <a:pt x="224" y="75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5" y="70"/>
                    <a:pt x="226" y="67"/>
                    <a:pt x="227" y="64"/>
                  </a:cubicBezTo>
                  <a:cubicBezTo>
                    <a:pt x="227" y="64"/>
                    <a:pt x="227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5" y="63"/>
                    <a:pt x="225" y="64"/>
                  </a:cubicBezTo>
                  <a:cubicBezTo>
                    <a:pt x="225" y="65"/>
                    <a:pt x="224" y="66"/>
                    <a:pt x="224" y="67"/>
                  </a:cubicBezTo>
                  <a:cubicBezTo>
                    <a:pt x="224" y="66"/>
                    <a:pt x="223" y="65"/>
                    <a:pt x="223" y="64"/>
                  </a:cubicBezTo>
                  <a:cubicBezTo>
                    <a:pt x="218" y="43"/>
                    <a:pt x="212" y="30"/>
                    <a:pt x="206" y="22"/>
                  </a:cubicBezTo>
                  <a:cubicBezTo>
                    <a:pt x="203" y="19"/>
                    <a:pt x="200" y="16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4"/>
                    <a:pt x="203" y="13"/>
                    <a:pt x="206" y="11"/>
                  </a:cubicBezTo>
                  <a:cubicBezTo>
                    <a:pt x="209" y="10"/>
                    <a:pt x="212" y="9"/>
                    <a:pt x="215" y="7"/>
                  </a:cubicBezTo>
                  <a:cubicBezTo>
                    <a:pt x="217" y="6"/>
                    <a:pt x="219" y="5"/>
                    <a:pt x="220" y="4"/>
                  </a:cubicBezTo>
                  <a:cubicBezTo>
                    <a:pt x="222" y="4"/>
                    <a:pt x="222" y="2"/>
                    <a:pt x="221" y="1"/>
                  </a:cubicBezTo>
                  <a:cubicBezTo>
                    <a:pt x="221" y="0"/>
                    <a:pt x="220" y="0"/>
                    <a:pt x="21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16" name="Rectangle 839"/>
            <p:cNvSpPr>
              <a:spLocks noChangeArrowheads="1"/>
            </p:cNvSpPr>
            <p:nvPr/>
          </p:nvSpPr>
          <p:spPr bwMode="auto">
            <a:xfrm>
              <a:off x="2633" y="277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17" name="Rectangle 840"/>
            <p:cNvSpPr>
              <a:spLocks noChangeArrowheads="1"/>
            </p:cNvSpPr>
            <p:nvPr/>
          </p:nvSpPr>
          <p:spPr bwMode="auto">
            <a:xfrm>
              <a:off x="2633" y="277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18" name="Freeform 841"/>
            <p:cNvSpPr/>
            <p:nvPr/>
          </p:nvSpPr>
          <p:spPr bwMode="auto">
            <a:xfrm flipH="1">
              <a:off x="2820" y="25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19" name="Freeform 842"/>
            <p:cNvSpPr/>
            <p:nvPr/>
          </p:nvSpPr>
          <p:spPr bwMode="auto">
            <a:xfrm flipH="1">
              <a:off x="2820" y="25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20" name="Freeform 843"/>
            <p:cNvSpPr>
              <a:spLocks noEditPoints="1"/>
            </p:cNvSpPr>
            <p:nvPr/>
          </p:nvSpPr>
          <p:spPr bwMode="auto">
            <a:xfrm>
              <a:off x="4993" y="2200"/>
              <a:ext cx="393" cy="533"/>
            </a:xfrm>
            <a:custGeom>
              <a:avLst/>
              <a:gdLst>
                <a:gd name="T0" fmla="*/ 67 w 166"/>
                <a:gd name="T1" fmla="*/ 201 h 225"/>
                <a:gd name="T2" fmla="*/ 50 w 166"/>
                <a:gd name="T3" fmla="*/ 81 h 225"/>
                <a:gd name="T4" fmla="*/ 60 w 166"/>
                <a:gd name="T5" fmla="*/ 211 h 225"/>
                <a:gd name="T6" fmla="*/ 51 w 166"/>
                <a:gd name="T7" fmla="*/ 219 h 225"/>
                <a:gd name="T8" fmla="*/ 18 w 166"/>
                <a:gd name="T9" fmla="*/ 215 h 225"/>
                <a:gd name="T10" fmla="*/ 91 w 166"/>
                <a:gd name="T11" fmla="*/ 85 h 225"/>
                <a:gd name="T12" fmla="*/ 113 w 166"/>
                <a:gd name="T13" fmla="*/ 211 h 225"/>
                <a:gd name="T14" fmla="*/ 104 w 166"/>
                <a:gd name="T15" fmla="*/ 219 h 225"/>
                <a:gd name="T16" fmla="*/ 72 w 166"/>
                <a:gd name="T17" fmla="*/ 215 h 225"/>
                <a:gd name="T18" fmla="*/ 111 w 166"/>
                <a:gd name="T19" fmla="*/ 73 h 225"/>
                <a:gd name="T20" fmla="*/ 117 w 166"/>
                <a:gd name="T21" fmla="*/ 206 h 225"/>
                <a:gd name="T22" fmla="*/ 66 w 166"/>
                <a:gd name="T23" fmla="*/ 75 h 225"/>
                <a:gd name="T24" fmla="*/ 67 w 166"/>
                <a:gd name="T25" fmla="*/ 82 h 225"/>
                <a:gd name="T26" fmla="*/ 14 w 166"/>
                <a:gd name="T27" fmla="*/ 82 h 225"/>
                <a:gd name="T28" fmla="*/ 11 w 166"/>
                <a:gd name="T29" fmla="*/ 78 h 225"/>
                <a:gd name="T30" fmla="*/ 14 w 166"/>
                <a:gd name="T31" fmla="*/ 81 h 225"/>
                <a:gd name="T32" fmla="*/ 72 w 166"/>
                <a:gd name="T33" fmla="*/ 83 h 225"/>
                <a:gd name="T34" fmla="*/ 123 w 166"/>
                <a:gd name="T35" fmla="*/ 20 h 225"/>
                <a:gd name="T36" fmla="*/ 80 w 166"/>
                <a:gd name="T37" fmla="*/ 78 h 225"/>
                <a:gd name="T38" fmla="*/ 133 w 166"/>
                <a:gd name="T39" fmla="*/ 22 h 225"/>
                <a:gd name="T40" fmla="*/ 95 w 166"/>
                <a:gd name="T41" fmla="*/ 74 h 225"/>
                <a:gd name="T42" fmla="*/ 115 w 166"/>
                <a:gd name="T43" fmla="*/ 62 h 225"/>
                <a:gd name="T44" fmla="*/ 107 w 166"/>
                <a:gd name="T45" fmla="*/ 70 h 225"/>
                <a:gd name="T46" fmla="*/ 40 w 166"/>
                <a:gd name="T47" fmla="*/ 75 h 225"/>
                <a:gd name="T48" fmla="*/ 89 w 166"/>
                <a:gd name="T49" fmla="*/ 20 h 225"/>
                <a:gd name="T50" fmla="*/ 57 w 166"/>
                <a:gd name="T51" fmla="*/ 70 h 225"/>
                <a:gd name="T52" fmla="*/ 47 w 166"/>
                <a:gd name="T53" fmla="*/ 78 h 225"/>
                <a:gd name="T54" fmla="*/ 19 w 166"/>
                <a:gd name="T55" fmla="*/ 83 h 225"/>
                <a:gd name="T56" fmla="*/ 70 w 166"/>
                <a:gd name="T57" fmla="*/ 20 h 225"/>
                <a:gd name="T58" fmla="*/ 27 w 166"/>
                <a:gd name="T59" fmla="*/ 78 h 225"/>
                <a:gd name="T60" fmla="*/ 79 w 166"/>
                <a:gd name="T61" fmla="*/ 22 h 225"/>
                <a:gd name="T62" fmla="*/ 45 w 166"/>
                <a:gd name="T63" fmla="*/ 40 h 225"/>
                <a:gd name="T64" fmla="*/ 45 w 166"/>
                <a:gd name="T65" fmla="*/ 40 h 225"/>
                <a:gd name="T66" fmla="*/ 120 w 166"/>
                <a:gd name="T67" fmla="*/ 18 h 225"/>
                <a:gd name="T68" fmla="*/ 118 w 166"/>
                <a:gd name="T69" fmla="*/ 64 h 225"/>
                <a:gd name="T70" fmla="*/ 123 w 166"/>
                <a:gd name="T71" fmla="*/ 197 h 225"/>
                <a:gd name="T72" fmla="*/ 87 w 166"/>
                <a:gd name="T73" fmla="*/ 32 h 225"/>
                <a:gd name="T74" fmla="*/ 5 w 166"/>
                <a:gd name="T75" fmla="*/ 78 h 225"/>
                <a:gd name="T76" fmla="*/ 64 w 166"/>
                <a:gd name="T77" fmla="*/ 6 h 225"/>
                <a:gd name="T78" fmla="*/ 9 w 166"/>
                <a:gd name="T79" fmla="*/ 79 h 225"/>
                <a:gd name="T80" fmla="*/ 59 w 166"/>
                <a:gd name="T81" fmla="*/ 78 h 225"/>
                <a:gd name="T82" fmla="*/ 100 w 166"/>
                <a:gd name="T83" fmla="*/ 23 h 225"/>
                <a:gd name="T84" fmla="*/ 65 w 166"/>
                <a:gd name="T85" fmla="*/ 74 h 225"/>
                <a:gd name="T86" fmla="*/ 118 w 166"/>
                <a:gd name="T87" fmla="*/ 0 h 225"/>
                <a:gd name="T88" fmla="*/ 98 w 166"/>
                <a:gd name="T89" fmla="*/ 7 h 225"/>
                <a:gd name="T90" fmla="*/ 91 w 166"/>
                <a:gd name="T91" fmla="*/ 15 h 225"/>
                <a:gd name="T92" fmla="*/ 79 w 166"/>
                <a:gd name="T93" fmla="*/ 18 h 225"/>
                <a:gd name="T94" fmla="*/ 75 w 166"/>
                <a:gd name="T95" fmla="*/ 17 h 225"/>
                <a:gd name="T96" fmla="*/ 67 w 166"/>
                <a:gd name="T97" fmla="*/ 1 h 225"/>
                <a:gd name="T98" fmla="*/ 2 w 166"/>
                <a:gd name="T99" fmla="*/ 74 h 225"/>
                <a:gd name="T100" fmla="*/ 3 w 166"/>
                <a:gd name="T101" fmla="*/ 81 h 225"/>
                <a:gd name="T102" fmla="*/ 14 w 166"/>
                <a:gd name="T103" fmla="*/ 216 h 225"/>
                <a:gd name="T104" fmla="*/ 40 w 166"/>
                <a:gd name="T105" fmla="*/ 225 h 225"/>
                <a:gd name="T106" fmla="*/ 62 w 166"/>
                <a:gd name="T107" fmla="*/ 217 h 225"/>
                <a:gd name="T108" fmla="*/ 68 w 166"/>
                <a:gd name="T109" fmla="*/ 216 h 225"/>
                <a:gd name="T110" fmla="*/ 68 w 166"/>
                <a:gd name="T111" fmla="*/ 217 h 225"/>
                <a:gd name="T112" fmla="*/ 114 w 166"/>
                <a:gd name="T113" fmla="*/ 217 h 225"/>
                <a:gd name="T114" fmla="*/ 163 w 166"/>
                <a:gd name="T115" fmla="*/ 154 h 225"/>
                <a:gd name="T116" fmla="*/ 149 w 166"/>
                <a:gd name="T117" fmla="*/ 7 h 225"/>
                <a:gd name="T118" fmla="*/ 132 w 166"/>
                <a:gd name="T119" fmla="*/ 18 h 225"/>
                <a:gd name="T120" fmla="*/ 130 w 166"/>
                <a:gd name="T121" fmla="*/ 16 h 225"/>
                <a:gd name="T122" fmla="*/ 123 w 166"/>
                <a:gd name="T123" fmla="*/ 13 h 225"/>
                <a:gd name="T124" fmla="*/ 118 w 166"/>
                <a:gd name="T12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225">
                  <a:moveTo>
                    <a:pt x="63" y="206"/>
                  </a:moveTo>
                  <a:cubicBezTo>
                    <a:pt x="62" y="171"/>
                    <a:pt x="61" y="140"/>
                    <a:pt x="59" y="107"/>
                  </a:cubicBezTo>
                  <a:cubicBezTo>
                    <a:pt x="64" y="138"/>
                    <a:pt x="66" y="169"/>
                    <a:pt x="67" y="200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2"/>
                    <a:pt x="64" y="204"/>
                    <a:pt x="63" y="206"/>
                  </a:cubicBezTo>
                  <a:moveTo>
                    <a:pt x="22" y="87"/>
                  </a:moveTo>
                  <a:cubicBezTo>
                    <a:pt x="27" y="87"/>
                    <a:pt x="33" y="86"/>
                    <a:pt x="38" y="85"/>
                  </a:cubicBezTo>
                  <a:cubicBezTo>
                    <a:pt x="42" y="84"/>
                    <a:pt x="46" y="83"/>
                    <a:pt x="50" y="81"/>
                  </a:cubicBezTo>
                  <a:cubicBezTo>
                    <a:pt x="51" y="80"/>
                    <a:pt x="53" y="79"/>
                    <a:pt x="54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6" y="124"/>
                    <a:pt x="57" y="164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59" y="211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7" y="215"/>
                    <a:pt x="54" y="218"/>
                    <a:pt x="51" y="219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2" y="221"/>
                    <a:pt x="24" y="219"/>
                    <a:pt x="18" y="215"/>
                  </a:cubicBezTo>
                  <a:cubicBezTo>
                    <a:pt x="18" y="171"/>
                    <a:pt x="14" y="127"/>
                    <a:pt x="6" y="84"/>
                  </a:cubicBezTo>
                  <a:cubicBezTo>
                    <a:pt x="11" y="86"/>
                    <a:pt x="16" y="87"/>
                    <a:pt x="22" y="87"/>
                  </a:cubicBezTo>
                  <a:moveTo>
                    <a:pt x="75" y="87"/>
                  </a:moveTo>
                  <a:cubicBezTo>
                    <a:pt x="80" y="87"/>
                    <a:pt x="86" y="86"/>
                    <a:pt x="91" y="85"/>
                  </a:cubicBezTo>
                  <a:cubicBezTo>
                    <a:pt x="95" y="84"/>
                    <a:pt x="99" y="83"/>
                    <a:pt x="103" y="81"/>
                  </a:cubicBezTo>
                  <a:cubicBezTo>
                    <a:pt x="104" y="80"/>
                    <a:pt x="106" y="79"/>
                    <a:pt x="107" y="77"/>
                  </a:cubicBezTo>
                  <a:cubicBezTo>
                    <a:pt x="109" y="124"/>
                    <a:pt x="111" y="163"/>
                    <a:pt x="113" y="210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3" y="211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0" y="215"/>
                    <a:pt x="108" y="218"/>
                    <a:pt x="104" y="219"/>
                  </a:cubicBezTo>
                  <a:cubicBezTo>
                    <a:pt x="101" y="221"/>
                    <a:pt x="97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85" y="221"/>
                    <a:pt x="77" y="219"/>
                    <a:pt x="72" y="215"/>
                  </a:cubicBezTo>
                  <a:cubicBezTo>
                    <a:pt x="71" y="171"/>
                    <a:pt x="67" y="127"/>
                    <a:pt x="60" y="84"/>
                  </a:cubicBezTo>
                  <a:cubicBezTo>
                    <a:pt x="64" y="86"/>
                    <a:pt x="70" y="87"/>
                    <a:pt x="75" y="87"/>
                  </a:cubicBezTo>
                  <a:moveTo>
                    <a:pt x="117" y="206"/>
                  </a:moveTo>
                  <a:cubicBezTo>
                    <a:pt x="115" y="159"/>
                    <a:pt x="113" y="120"/>
                    <a:pt x="111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116"/>
                    <a:pt x="116" y="158"/>
                    <a:pt x="119" y="20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18" y="204"/>
                    <a:pt x="117" y="205"/>
                    <a:pt x="117" y="206"/>
                  </a:cubicBezTo>
                  <a:moveTo>
                    <a:pt x="66" y="82"/>
                  </a:moveTo>
                  <a:cubicBezTo>
                    <a:pt x="65" y="82"/>
                    <a:pt x="64" y="80"/>
                    <a:pt x="64" y="7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5" y="77"/>
                    <a:pt x="65" y="76"/>
                    <a:pt x="66" y="75"/>
                  </a:cubicBezTo>
                  <a:cubicBezTo>
                    <a:pt x="74" y="67"/>
                    <a:pt x="81" y="58"/>
                    <a:pt x="89" y="50"/>
                  </a:cubicBezTo>
                  <a:cubicBezTo>
                    <a:pt x="83" y="57"/>
                    <a:pt x="76" y="64"/>
                    <a:pt x="70" y="72"/>
                  </a:cubicBezTo>
                  <a:cubicBezTo>
                    <a:pt x="69" y="74"/>
                    <a:pt x="67" y="77"/>
                    <a:pt x="67" y="81"/>
                  </a:cubicBezTo>
                  <a:cubicBezTo>
                    <a:pt x="67" y="81"/>
                    <a:pt x="67" y="82"/>
                    <a:pt x="67" y="82"/>
                  </a:cubicBezTo>
                  <a:cubicBezTo>
                    <a:pt x="67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moveTo>
                    <a:pt x="14" y="82"/>
                  </a:moveTo>
                  <a:cubicBezTo>
                    <a:pt x="13" y="82"/>
                    <a:pt x="13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0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2" y="76"/>
                    <a:pt x="13" y="75"/>
                  </a:cubicBezTo>
                  <a:cubicBezTo>
                    <a:pt x="20" y="67"/>
                    <a:pt x="28" y="58"/>
                    <a:pt x="36" y="50"/>
                  </a:cubicBezTo>
                  <a:cubicBezTo>
                    <a:pt x="29" y="57"/>
                    <a:pt x="23" y="64"/>
                    <a:pt x="17" y="72"/>
                  </a:cubicBezTo>
                  <a:cubicBezTo>
                    <a:pt x="15" y="74"/>
                    <a:pt x="14" y="77"/>
                    <a:pt x="14" y="81"/>
                  </a:cubicBezTo>
                  <a:cubicBezTo>
                    <a:pt x="13" y="81"/>
                    <a:pt x="14" y="82"/>
                    <a:pt x="14" y="82"/>
                  </a:cubicBezTo>
                  <a:moveTo>
                    <a:pt x="75" y="83"/>
                  </a:move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1" y="79"/>
                    <a:pt x="72" y="76"/>
                    <a:pt x="74" y="75"/>
                  </a:cubicBezTo>
                  <a:cubicBezTo>
                    <a:pt x="88" y="55"/>
                    <a:pt x="105" y="37"/>
                    <a:pt x="123" y="20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09" y="38"/>
                    <a:pt x="93" y="56"/>
                    <a:pt x="79" y="74"/>
                  </a:cubicBezTo>
                  <a:cubicBezTo>
                    <a:pt x="78" y="75"/>
                    <a:pt x="78" y="76"/>
                    <a:pt x="79" y="77"/>
                  </a:cubicBezTo>
                  <a:cubicBezTo>
                    <a:pt x="80" y="77"/>
                    <a:pt x="80" y="78"/>
                    <a:pt x="80" y="78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97" y="57"/>
                    <a:pt x="113" y="39"/>
                    <a:pt x="130" y="21"/>
                  </a:cubicBezTo>
                  <a:cubicBezTo>
                    <a:pt x="131" y="21"/>
                    <a:pt x="131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19" y="38"/>
                    <a:pt x="105" y="55"/>
                    <a:pt x="92" y="72"/>
                  </a:cubicBezTo>
                  <a:cubicBezTo>
                    <a:pt x="91" y="72"/>
                    <a:pt x="91" y="74"/>
                    <a:pt x="92" y="74"/>
                  </a:cubicBezTo>
                  <a:cubicBezTo>
                    <a:pt x="92" y="75"/>
                    <a:pt x="93" y="75"/>
                    <a:pt x="93" y="75"/>
                  </a:cubicBezTo>
                  <a:cubicBezTo>
                    <a:pt x="94" y="75"/>
                    <a:pt x="95" y="75"/>
                    <a:pt x="95" y="74"/>
                  </a:cubicBezTo>
                  <a:cubicBezTo>
                    <a:pt x="109" y="56"/>
                    <a:pt x="124" y="39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9" y="21"/>
                    <a:pt x="140" y="21"/>
                    <a:pt x="140" y="21"/>
                  </a:cubicBezTo>
                  <a:cubicBezTo>
                    <a:pt x="133" y="35"/>
                    <a:pt x="124" y="49"/>
                    <a:pt x="115" y="62"/>
                  </a:cubicBezTo>
                  <a:cubicBezTo>
                    <a:pt x="113" y="64"/>
                    <a:pt x="111" y="66"/>
                    <a:pt x="110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6" y="73"/>
                    <a:pt x="104" y="76"/>
                    <a:pt x="101" y="78"/>
                  </a:cubicBezTo>
                  <a:cubicBezTo>
                    <a:pt x="98" y="80"/>
                    <a:pt x="94" y="81"/>
                    <a:pt x="90" y="81"/>
                  </a:cubicBezTo>
                  <a:cubicBezTo>
                    <a:pt x="85" y="82"/>
                    <a:pt x="80" y="83"/>
                    <a:pt x="75" y="83"/>
                  </a:cubicBezTo>
                  <a:moveTo>
                    <a:pt x="40" y="75"/>
                  </a:moveTo>
                  <a:cubicBezTo>
                    <a:pt x="41" y="75"/>
                    <a:pt x="41" y="75"/>
                    <a:pt x="42" y="74"/>
                  </a:cubicBezTo>
                  <a:cubicBezTo>
                    <a:pt x="56" y="56"/>
                    <a:pt x="70" y="3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1"/>
                    <a:pt x="88" y="20"/>
                    <a:pt x="89" y="20"/>
                  </a:cubicBezTo>
                  <a:cubicBezTo>
                    <a:pt x="84" y="30"/>
                    <a:pt x="78" y="39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67" y="56"/>
                    <a:pt x="62" y="63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9"/>
                    <a:pt x="53" y="70"/>
                  </a:cubicBezTo>
                  <a:cubicBezTo>
                    <a:pt x="53" y="73"/>
                    <a:pt x="50" y="76"/>
                    <a:pt x="47" y="78"/>
                  </a:cubicBezTo>
                  <a:cubicBezTo>
                    <a:pt x="44" y="80"/>
                    <a:pt x="41" y="81"/>
                    <a:pt x="37" y="81"/>
                  </a:cubicBezTo>
                  <a:cubicBezTo>
                    <a:pt x="32" y="82"/>
                    <a:pt x="27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3"/>
                    <a:pt x="20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2"/>
                    <a:pt x="18" y="81"/>
                  </a:cubicBezTo>
                  <a:cubicBezTo>
                    <a:pt x="17" y="79"/>
                    <a:pt x="19" y="76"/>
                    <a:pt x="20" y="75"/>
                  </a:cubicBezTo>
                  <a:cubicBezTo>
                    <a:pt x="35" y="55"/>
                    <a:pt x="52" y="37"/>
                    <a:pt x="70" y="20"/>
                  </a:cubicBezTo>
                  <a:cubicBezTo>
                    <a:pt x="70" y="21"/>
                    <a:pt x="71" y="21"/>
                    <a:pt x="72" y="21"/>
                  </a:cubicBezTo>
                  <a:cubicBezTo>
                    <a:pt x="55" y="38"/>
                    <a:pt x="40" y="56"/>
                    <a:pt x="26" y="74"/>
                  </a:cubicBezTo>
                  <a:cubicBezTo>
                    <a:pt x="25" y="75"/>
                    <a:pt x="25" y="76"/>
                    <a:pt x="26" y="77"/>
                  </a:cubicBezTo>
                  <a:cubicBezTo>
                    <a:pt x="26" y="77"/>
                    <a:pt x="27" y="78"/>
                    <a:pt x="27" y="78"/>
                  </a:cubicBezTo>
                  <a:cubicBezTo>
                    <a:pt x="28" y="78"/>
                    <a:pt x="28" y="77"/>
                    <a:pt x="29" y="77"/>
                  </a:cubicBezTo>
                  <a:cubicBezTo>
                    <a:pt x="44" y="57"/>
                    <a:pt x="60" y="39"/>
                    <a:pt x="77" y="21"/>
                  </a:cubicBezTo>
                  <a:cubicBezTo>
                    <a:pt x="77" y="21"/>
                    <a:pt x="78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6" y="38"/>
                    <a:pt x="52" y="55"/>
                    <a:pt x="38" y="72"/>
                  </a:cubicBezTo>
                  <a:cubicBezTo>
                    <a:pt x="38" y="72"/>
                    <a:pt x="38" y="74"/>
                    <a:pt x="39" y="74"/>
                  </a:cubicBezTo>
                  <a:cubicBezTo>
                    <a:pt x="39" y="75"/>
                    <a:pt x="40" y="75"/>
                    <a:pt x="40" y="75"/>
                  </a:cubicBezTo>
                  <a:moveTo>
                    <a:pt x="45" y="40"/>
                  </a:moveTo>
                  <a:cubicBezTo>
                    <a:pt x="52" y="32"/>
                    <a:pt x="59" y="24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9" y="25"/>
                    <a:pt x="52" y="32"/>
                    <a:pt x="45" y="40"/>
                  </a:cubicBezTo>
                  <a:moveTo>
                    <a:pt x="98" y="40"/>
                  </a:moveTo>
                  <a:cubicBezTo>
                    <a:pt x="105" y="32"/>
                    <a:pt x="112" y="24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2" y="25"/>
                    <a:pt x="105" y="32"/>
                    <a:pt x="98" y="40"/>
                  </a:cubicBezTo>
                  <a:moveTo>
                    <a:pt x="123" y="197"/>
                  </a:moveTo>
                  <a:cubicBezTo>
                    <a:pt x="120" y="153"/>
                    <a:pt x="118" y="112"/>
                    <a:pt x="116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30" y="49"/>
                    <a:pt x="139" y="32"/>
                    <a:pt x="148" y="15"/>
                  </a:cubicBezTo>
                  <a:cubicBezTo>
                    <a:pt x="155" y="60"/>
                    <a:pt x="161" y="105"/>
                    <a:pt x="162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48" y="165"/>
                    <a:pt x="135" y="181"/>
                    <a:pt x="123" y="197"/>
                  </a:cubicBezTo>
                  <a:moveTo>
                    <a:pt x="87" y="32"/>
                  </a:moveTo>
                  <a:cubicBezTo>
                    <a:pt x="90" y="27"/>
                    <a:pt x="93" y="21"/>
                    <a:pt x="96" y="15"/>
                  </a:cubicBezTo>
                  <a:cubicBezTo>
                    <a:pt x="96" y="17"/>
                    <a:pt x="97" y="19"/>
                    <a:pt x="97" y="21"/>
                  </a:cubicBezTo>
                  <a:cubicBezTo>
                    <a:pt x="93" y="24"/>
                    <a:pt x="90" y="28"/>
                    <a:pt x="87" y="32"/>
                  </a:cubicBezTo>
                  <a:moveTo>
                    <a:pt x="9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7"/>
                    <a:pt x="5" y="76"/>
                    <a:pt x="5" y="76"/>
                  </a:cubicBezTo>
                  <a:cubicBezTo>
                    <a:pt x="22" y="50"/>
                    <a:pt x="42" y="27"/>
                    <a:pt x="64" y="6"/>
                  </a:cubicBezTo>
                  <a:cubicBezTo>
                    <a:pt x="64" y="9"/>
                    <a:pt x="65" y="11"/>
                    <a:pt x="66" y="14"/>
                  </a:cubicBezTo>
                  <a:cubicBezTo>
                    <a:pt x="47" y="34"/>
                    <a:pt x="29" y="54"/>
                    <a:pt x="11" y="74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moveTo>
                    <a:pt x="62" y="80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59" y="79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71" y="57"/>
                    <a:pt x="85" y="40"/>
                    <a:pt x="100" y="23"/>
                  </a:cubicBezTo>
                  <a:cubicBezTo>
                    <a:pt x="101" y="23"/>
                    <a:pt x="101" y="23"/>
                    <a:pt x="101" y="22"/>
                  </a:cubicBezTo>
                  <a:cubicBezTo>
                    <a:pt x="106" y="17"/>
                    <a:pt x="112" y="11"/>
                    <a:pt x="117" y="6"/>
                  </a:cubicBezTo>
                  <a:cubicBezTo>
                    <a:pt x="118" y="9"/>
                    <a:pt x="118" y="11"/>
                    <a:pt x="119" y="14"/>
                  </a:cubicBezTo>
                  <a:cubicBezTo>
                    <a:pt x="100" y="34"/>
                    <a:pt x="82" y="54"/>
                    <a:pt x="65" y="74"/>
                  </a:cubicBezTo>
                  <a:cubicBezTo>
                    <a:pt x="64" y="75"/>
                    <a:pt x="63" y="76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2" y="80"/>
                    <a:pt x="62" y="80"/>
                    <a:pt x="62" y="80"/>
                  </a:cubicBezTo>
                  <a:moveTo>
                    <a:pt x="118" y="0"/>
                  </a:moveTo>
                  <a:cubicBezTo>
                    <a:pt x="118" y="0"/>
                    <a:pt x="117" y="0"/>
                    <a:pt x="117" y="0"/>
                  </a:cubicBezTo>
                  <a:cubicBezTo>
                    <a:pt x="111" y="6"/>
                    <a:pt x="106" y="11"/>
                    <a:pt x="100" y="17"/>
                  </a:cubicBezTo>
                  <a:cubicBezTo>
                    <a:pt x="100" y="14"/>
                    <a:pt x="100" y="11"/>
                    <a:pt x="99" y="9"/>
                  </a:cubicBezTo>
                  <a:cubicBezTo>
                    <a:pt x="99" y="8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4" y="10"/>
                    <a:pt x="93" y="13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0" y="15"/>
                    <a:pt x="90" y="15"/>
                  </a:cubicBezTo>
                  <a:cubicBezTo>
                    <a:pt x="87" y="17"/>
                    <a:pt x="83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6"/>
                    <a:pt x="76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3" y="17"/>
                    <a:pt x="72" y="17"/>
                    <a:pt x="70" y="16"/>
                  </a:cubicBezTo>
                  <a:cubicBezTo>
                    <a:pt x="70" y="15"/>
                    <a:pt x="70" y="14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9"/>
                    <a:pt x="68" y="5"/>
                    <a:pt x="67" y="1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22"/>
                    <a:pt x="20" y="47"/>
                    <a:pt x="2" y="74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0"/>
                  </a:cubicBezTo>
                  <a:cubicBezTo>
                    <a:pt x="2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10" y="127"/>
                    <a:pt x="14" y="171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22" y="223"/>
                    <a:pt x="31" y="225"/>
                    <a:pt x="40" y="225"/>
                  </a:cubicBezTo>
                  <a:cubicBezTo>
                    <a:pt x="44" y="225"/>
                    <a:pt x="49" y="225"/>
                    <a:pt x="53" y="223"/>
                  </a:cubicBezTo>
                  <a:cubicBezTo>
                    <a:pt x="56" y="221"/>
                    <a:pt x="58" y="219"/>
                    <a:pt x="60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1" y="217"/>
                    <a:pt x="61" y="217"/>
                    <a:pt x="62" y="217"/>
                  </a:cubicBezTo>
                  <a:cubicBezTo>
                    <a:pt x="63" y="216"/>
                    <a:pt x="63" y="215"/>
                    <a:pt x="63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4" y="211"/>
                    <a:pt x="66" y="209"/>
                    <a:pt x="67" y="207"/>
                  </a:cubicBezTo>
                  <a:cubicBezTo>
                    <a:pt x="68" y="210"/>
                    <a:pt x="68" y="213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75" y="223"/>
                    <a:pt x="84" y="225"/>
                    <a:pt x="93" y="225"/>
                  </a:cubicBezTo>
                  <a:cubicBezTo>
                    <a:pt x="98" y="225"/>
                    <a:pt x="102" y="225"/>
                    <a:pt x="106" y="223"/>
                  </a:cubicBezTo>
                  <a:cubicBezTo>
                    <a:pt x="109" y="221"/>
                    <a:pt x="112" y="219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4" y="217"/>
                    <a:pt x="115" y="217"/>
                    <a:pt x="115" y="217"/>
                  </a:cubicBezTo>
                  <a:cubicBezTo>
                    <a:pt x="116" y="216"/>
                    <a:pt x="116" y="215"/>
                    <a:pt x="116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30" y="193"/>
                    <a:pt x="146" y="173"/>
                    <a:pt x="163" y="154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5" y="155"/>
                    <a:pt x="166" y="154"/>
                    <a:pt x="166" y="153"/>
                  </a:cubicBezTo>
                  <a:cubicBezTo>
                    <a:pt x="165" y="105"/>
                    <a:pt x="159" y="56"/>
                    <a:pt x="151" y="9"/>
                  </a:cubicBezTo>
                  <a:cubicBezTo>
                    <a:pt x="151" y="8"/>
                    <a:pt x="150" y="7"/>
                    <a:pt x="149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7" y="8"/>
                  </a:cubicBezTo>
                  <a:cubicBezTo>
                    <a:pt x="146" y="10"/>
                    <a:pt x="145" y="13"/>
                    <a:pt x="143" y="15"/>
                  </a:cubicBezTo>
                  <a:cubicBezTo>
                    <a:pt x="140" y="17"/>
                    <a:pt x="136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6"/>
                    <a:pt x="130" y="16"/>
                  </a:cubicBezTo>
                  <a:cubicBezTo>
                    <a:pt x="130" y="16"/>
                    <a:pt x="129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7"/>
                    <a:pt x="125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9"/>
                    <a:pt x="121" y="5"/>
                    <a:pt x="120" y="1"/>
                  </a:cubicBezTo>
                  <a:cubicBezTo>
                    <a:pt x="120" y="1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21" name="Freeform 844"/>
            <p:cNvSpPr>
              <a:spLocks noEditPoints="1"/>
            </p:cNvSpPr>
            <p:nvPr/>
          </p:nvSpPr>
          <p:spPr bwMode="auto">
            <a:xfrm>
              <a:off x="5282" y="2338"/>
              <a:ext cx="83" cy="161"/>
            </a:xfrm>
            <a:custGeom>
              <a:avLst/>
              <a:gdLst>
                <a:gd name="T0" fmla="*/ 5 w 35"/>
                <a:gd name="T1" fmla="*/ 30 h 68"/>
                <a:gd name="T2" fmla="*/ 8 w 35"/>
                <a:gd name="T3" fmla="*/ 26 h 68"/>
                <a:gd name="T4" fmla="*/ 27 w 35"/>
                <a:gd name="T5" fmla="*/ 7 h 68"/>
                <a:gd name="T6" fmla="*/ 31 w 35"/>
                <a:gd name="T7" fmla="*/ 34 h 68"/>
                <a:gd name="T8" fmla="*/ 6 w 35"/>
                <a:gd name="T9" fmla="*/ 61 h 68"/>
                <a:gd name="T10" fmla="*/ 4 w 35"/>
                <a:gd name="T11" fmla="*/ 34 h 68"/>
                <a:gd name="T12" fmla="*/ 4 w 35"/>
                <a:gd name="T13" fmla="*/ 33 h 68"/>
                <a:gd name="T14" fmla="*/ 5 w 35"/>
                <a:gd name="T15" fmla="*/ 30 h 68"/>
                <a:gd name="T16" fmla="*/ 3 w 35"/>
                <a:gd name="T17" fmla="*/ 29 h 68"/>
                <a:gd name="T18" fmla="*/ 5 w 35"/>
                <a:gd name="T19" fmla="*/ 30 h 68"/>
                <a:gd name="T20" fmla="*/ 28 w 35"/>
                <a:gd name="T21" fmla="*/ 0 h 68"/>
                <a:gd name="T22" fmla="*/ 27 w 35"/>
                <a:gd name="T23" fmla="*/ 1 h 68"/>
                <a:gd name="T24" fmla="*/ 6 w 35"/>
                <a:gd name="T25" fmla="*/ 23 h 68"/>
                <a:gd name="T26" fmla="*/ 1 w 35"/>
                <a:gd name="T27" fmla="*/ 28 h 68"/>
                <a:gd name="T28" fmla="*/ 0 w 35"/>
                <a:gd name="T29" fmla="*/ 33 h 68"/>
                <a:gd name="T30" fmla="*/ 0 w 35"/>
                <a:gd name="T31" fmla="*/ 34 h 68"/>
                <a:gd name="T32" fmla="*/ 2 w 35"/>
                <a:gd name="T33" fmla="*/ 66 h 68"/>
                <a:gd name="T34" fmla="*/ 4 w 35"/>
                <a:gd name="T35" fmla="*/ 68 h 68"/>
                <a:gd name="T36" fmla="*/ 4 w 35"/>
                <a:gd name="T37" fmla="*/ 68 h 68"/>
                <a:gd name="T38" fmla="*/ 6 w 35"/>
                <a:gd name="T39" fmla="*/ 67 h 68"/>
                <a:gd name="T40" fmla="*/ 34 w 35"/>
                <a:gd name="T41" fmla="*/ 36 h 68"/>
                <a:gd name="T42" fmla="*/ 35 w 35"/>
                <a:gd name="T43" fmla="*/ 34 h 68"/>
                <a:gd name="T44" fmla="*/ 30 w 35"/>
                <a:gd name="T45" fmla="*/ 2 h 68"/>
                <a:gd name="T46" fmla="*/ 29 w 35"/>
                <a:gd name="T47" fmla="*/ 0 h 68"/>
                <a:gd name="T48" fmla="*/ 28 w 35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8">
                  <a:moveTo>
                    <a:pt x="5" y="30"/>
                  </a:moveTo>
                  <a:cubicBezTo>
                    <a:pt x="5" y="29"/>
                    <a:pt x="7" y="27"/>
                    <a:pt x="8" y="26"/>
                  </a:cubicBezTo>
                  <a:cubicBezTo>
                    <a:pt x="15" y="20"/>
                    <a:pt x="21" y="14"/>
                    <a:pt x="27" y="7"/>
                  </a:cubicBezTo>
                  <a:cubicBezTo>
                    <a:pt x="27" y="16"/>
                    <a:pt x="29" y="25"/>
                    <a:pt x="31" y="34"/>
                  </a:cubicBezTo>
                  <a:cubicBezTo>
                    <a:pt x="22" y="42"/>
                    <a:pt x="13" y="51"/>
                    <a:pt x="6" y="61"/>
                  </a:cubicBezTo>
                  <a:cubicBezTo>
                    <a:pt x="5" y="52"/>
                    <a:pt x="5" y="43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2"/>
                    <a:pt x="4" y="31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1"/>
                  </a:cubicBezTo>
                  <a:cubicBezTo>
                    <a:pt x="21" y="9"/>
                    <a:pt x="14" y="16"/>
                    <a:pt x="6" y="23"/>
                  </a:cubicBezTo>
                  <a:cubicBezTo>
                    <a:pt x="4" y="24"/>
                    <a:pt x="2" y="26"/>
                    <a:pt x="1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5"/>
                    <a:pt x="1" y="56"/>
                    <a:pt x="2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6" y="68"/>
                    <a:pt x="6" y="67"/>
                  </a:cubicBezTo>
                  <a:cubicBezTo>
                    <a:pt x="14" y="56"/>
                    <a:pt x="24" y="46"/>
                    <a:pt x="34" y="36"/>
                  </a:cubicBezTo>
                  <a:cubicBezTo>
                    <a:pt x="35" y="36"/>
                    <a:pt x="35" y="35"/>
                    <a:pt x="35" y="34"/>
                  </a:cubicBezTo>
                  <a:cubicBezTo>
                    <a:pt x="32" y="24"/>
                    <a:pt x="31" y="13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22" name="Freeform 845"/>
            <p:cNvSpPr/>
            <p:nvPr/>
          </p:nvSpPr>
          <p:spPr bwMode="auto">
            <a:xfrm>
              <a:off x="5173" y="2532"/>
              <a:ext cx="59" cy="161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0 w 25"/>
                <a:gd name="T7" fmla="*/ 21 h 68"/>
                <a:gd name="T8" fmla="*/ 5 w 25"/>
                <a:gd name="T9" fmla="*/ 29 h 68"/>
                <a:gd name="T10" fmla="*/ 3 w 25"/>
                <a:gd name="T11" fmla="*/ 36 h 68"/>
                <a:gd name="T12" fmla="*/ 8 w 25"/>
                <a:gd name="T13" fmla="*/ 39 h 68"/>
                <a:gd name="T14" fmla="*/ 6 w 25"/>
                <a:gd name="T15" fmla="*/ 49 h 68"/>
                <a:gd name="T16" fmla="*/ 17 w 25"/>
                <a:gd name="T17" fmla="*/ 49 h 68"/>
                <a:gd name="T18" fmla="*/ 8 w 25"/>
                <a:gd name="T19" fmla="*/ 63 h 68"/>
                <a:gd name="T20" fmla="*/ 10 w 25"/>
                <a:gd name="T21" fmla="*/ 67 h 68"/>
                <a:gd name="T22" fmla="*/ 15 w 25"/>
                <a:gd name="T23" fmla="*/ 68 h 68"/>
                <a:gd name="T24" fmla="*/ 20 w 25"/>
                <a:gd name="T25" fmla="*/ 66 h 68"/>
                <a:gd name="T26" fmla="*/ 20 w 25"/>
                <a:gd name="T27" fmla="*/ 66 h 68"/>
                <a:gd name="T28" fmla="*/ 21 w 25"/>
                <a:gd name="T29" fmla="*/ 63 h 68"/>
                <a:gd name="T30" fmla="*/ 14 w 25"/>
                <a:gd name="T31" fmla="*/ 64 h 68"/>
                <a:gd name="T32" fmla="*/ 14 w 25"/>
                <a:gd name="T33" fmla="*/ 64 h 68"/>
                <a:gd name="T34" fmla="*/ 12 w 25"/>
                <a:gd name="T35" fmla="*/ 63 h 68"/>
                <a:gd name="T36" fmla="*/ 24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9 w 25"/>
                <a:gd name="T51" fmla="*/ 35 h 68"/>
                <a:gd name="T52" fmla="*/ 7 w 25"/>
                <a:gd name="T53" fmla="*/ 34 h 68"/>
                <a:gd name="T54" fmla="*/ 8 w 25"/>
                <a:gd name="T55" fmla="*/ 32 h 68"/>
                <a:gd name="T56" fmla="*/ 22 w 25"/>
                <a:gd name="T57" fmla="*/ 12 h 68"/>
                <a:gd name="T58" fmla="*/ 19 w 25"/>
                <a:gd name="T59" fmla="*/ 11 h 68"/>
                <a:gd name="T60" fmla="*/ 6 w 25"/>
                <a:gd name="T61" fmla="*/ 19 h 68"/>
                <a:gd name="T62" fmla="*/ 5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8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2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0" y="23"/>
                    <a:pt x="8" y="26"/>
                    <a:pt x="5" y="29"/>
                  </a:cubicBezTo>
                  <a:cubicBezTo>
                    <a:pt x="4" y="30"/>
                    <a:pt x="3" y="32"/>
                    <a:pt x="3" y="34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7" y="41"/>
                    <a:pt x="6" y="44"/>
                    <a:pt x="5" y="47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0"/>
                  </a:cubicBezTo>
                  <a:cubicBezTo>
                    <a:pt x="13" y="50"/>
                    <a:pt x="15" y="50"/>
                    <a:pt x="17" y="49"/>
                  </a:cubicBezTo>
                  <a:cubicBezTo>
                    <a:pt x="15" y="53"/>
                    <a:pt x="12" y="56"/>
                    <a:pt x="9" y="60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6"/>
                    <a:pt x="22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2"/>
                    <a:pt x="16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3" y="62"/>
                  </a:cubicBezTo>
                  <a:cubicBezTo>
                    <a:pt x="17" y="57"/>
                    <a:pt x="20" y="51"/>
                    <a:pt x="24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5"/>
                    <a:pt x="15" y="46"/>
                    <a:pt x="12" y="46"/>
                  </a:cubicBezTo>
                  <a:cubicBezTo>
                    <a:pt x="11" y="46"/>
                    <a:pt x="10" y="46"/>
                    <a:pt x="9" y="46"/>
                  </a:cubicBezTo>
                  <a:cubicBezTo>
                    <a:pt x="10" y="43"/>
                    <a:pt x="12" y="41"/>
                    <a:pt x="14" y="39"/>
                  </a:cubicBezTo>
                  <a:cubicBezTo>
                    <a:pt x="17" y="38"/>
                    <a:pt x="20" y="37"/>
                    <a:pt x="23" y="34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2"/>
                    <a:pt x="15" y="33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13" y="26"/>
                    <a:pt x="17" y="20"/>
                    <a:pt x="22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6" y="13"/>
                    <a:pt x="12" y="16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0"/>
                    <a:pt x="7" y="6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23" name="Freeform 846"/>
            <p:cNvSpPr/>
            <p:nvPr/>
          </p:nvSpPr>
          <p:spPr bwMode="auto">
            <a:xfrm>
              <a:off x="5045" y="2532"/>
              <a:ext cx="59" cy="161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1 w 25"/>
                <a:gd name="T7" fmla="*/ 21 h 68"/>
                <a:gd name="T8" fmla="*/ 6 w 25"/>
                <a:gd name="T9" fmla="*/ 29 h 68"/>
                <a:gd name="T10" fmla="*/ 4 w 25"/>
                <a:gd name="T11" fmla="*/ 36 h 68"/>
                <a:gd name="T12" fmla="*/ 9 w 25"/>
                <a:gd name="T13" fmla="*/ 39 h 68"/>
                <a:gd name="T14" fmla="*/ 7 w 25"/>
                <a:gd name="T15" fmla="*/ 49 h 68"/>
                <a:gd name="T16" fmla="*/ 18 w 25"/>
                <a:gd name="T17" fmla="*/ 49 h 68"/>
                <a:gd name="T18" fmla="*/ 9 w 25"/>
                <a:gd name="T19" fmla="*/ 63 h 68"/>
                <a:gd name="T20" fmla="*/ 11 w 25"/>
                <a:gd name="T21" fmla="*/ 67 h 68"/>
                <a:gd name="T22" fmla="*/ 16 w 25"/>
                <a:gd name="T23" fmla="*/ 68 h 68"/>
                <a:gd name="T24" fmla="*/ 20 w 25"/>
                <a:gd name="T25" fmla="*/ 66 h 68"/>
                <a:gd name="T26" fmla="*/ 21 w 25"/>
                <a:gd name="T27" fmla="*/ 66 h 68"/>
                <a:gd name="T28" fmla="*/ 21 w 25"/>
                <a:gd name="T29" fmla="*/ 63 h 68"/>
                <a:gd name="T30" fmla="*/ 15 w 25"/>
                <a:gd name="T31" fmla="*/ 64 h 68"/>
                <a:gd name="T32" fmla="*/ 15 w 25"/>
                <a:gd name="T33" fmla="*/ 64 h 68"/>
                <a:gd name="T34" fmla="*/ 13 w 25"/>
                <a:gd name="T35" fmla="*/ 63 h 68"/>
                <a:gd name="T36" fmla="*/ 25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10 w 25"/>
                <a:gd name="T51" fmla="*/ 35 h 68"/>
                <a:gd name="T52" fmla="*/ 8 w 25"/>
                <a:gd name="T53" fmla="*/ 34 h 68"/>
                <a:gd name="T54" fmla="*/ 9 w 25"/>
                <a:gd name="T55" fmla="*/ 32 h 68"/>
                <a:gd name="T56" fmla="*/ 22 w 25"/>
                <a:gd name="T57" fmla="*/ 12 h 68"/>
                <a:gd name="T58" fmla="*/ 20 w 25"/>
                <a:gd name="T59" fmla="*/ 11 h 68"/>
                <a:gd name="T60" fmla="*/ 6 w 25"/>
                <a:gd name="T61" fmla="*/ 19 h 68"/>
                <a:gd name="T62" fmla="*/ 6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9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1"/>
                    <a:pt x="4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11" y="23"/>
                    <a:pt x="8" y="26"/>
                    <a:pt x="6" y="29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7" y="41"/>
                    <a:pt x="6" y="44"/>
                    <a:pt x="6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9" y="50"/>
                    <a:pt x="11" y="50"/>
                    <a:pt x="12" y="50"/>
                  </a:cubicBezTo>
                  <a:cubicBezTo>
                    <a:pt x="14" y="50"/>
                    <a:pt x="16" y="50"/>
                    <a:pt x="18" y="49"/>
                  </a:cubicBezTo>
                  <a:cubicBezTo>
                    <a:pt x="15" y="53"/>
                    <a:pt x="13" y="56"/>
                    <a:pt x="10" y="60"/>
                  </a:cubicBezTo>
                  <a:cubicBezTo>
                    <a:pt x="10" y="60"/>
                    <a:pt x="9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2" y="67"/>
                    <a:pt x="13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3" y="65"/>
                  </a:cubicBezTo>
                  <a:cubicBezTo>
                    <a:pt x="23" y="64"/>
                    <a:pt x="23" y="63"/>
                    <a:pt x="21" y="63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8" y="62"/>
                    <a:pt x="16" y="63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7" y="57"/>
                    <a:pt x="21" y="51"/>
                    <a:pt x="25" y="46"/>
                  </a:cubicBezTo>
                  <a:cubicBezTo>
                    <a:pt x="25" y="45"/>
                    <a:pt x="25" y="44"/>
                    <a:pt x="25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3"/>
                    <a:pt x="13" y="41"/>
                    <a:pt x="14" y="39"/>
                  </a:cubicBezTo>
                  <a:cubicBezTo>
                    <a:pt x="18" y="38"/>
                    <a:pt x="21" y="37"/>
                    <a:pt x="23" y="34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18" y="32"/>
                    <a:pt x="15" y="33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3" y="26"/>
                    <a:pt x="18" y="20"/>
                    <a:pt x="23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6" y="13"/>
                    <a:pt x="12" y="16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10"/>
                    <a:pt x="8" y="6"/>
                    <a:pt x="10" y="3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24" name="Freeform 847"/>
            <p:cNvSpPr>
              <a:spLocks noEditPoints="1"/>
            </p:cNvSpPr>
            <p:nvPr/>
          </p:nvSpPr>
          <p:spPr bwMode="auto">
            <a:xfrm>
              <a:off x="2742" y="2913"/>
              <a:ext cx="236" cy="225"/>
            </a:xfrm>
            <a:custGeom>
              <a:avLst/>
              <a:gdLst>
                <a:gd name="T0" fmla="*/ 51 w 100"/>
                <a:gd name="T1" fmla="*/ 88 h 95"/>
                <a:gd name="T2" fmla="*/ 11 w 100"/>
                <a:gd name="T3" fmla="*/ 35 h 95"/>
                <a:gd name="T4" fmla="*/ 49 w 100"/>
                <a:gd name="T5" fmla="*/ 6 h 95"/>
                <a:gd name="T6" fmla="*/ 89 w 100"/>
                <a:gd name="T7" fmla="*/ 59 h 95"/>
                <a:gd name="T8" fmla="*/ 51 w 100"/>
                <a:gd name="T9" fmla="*/ 88 h 95"/>
                <a:gd name="T10" fmla="*/ 49 w 100"/>
                <a:gd name="T11" fmla="*/ 0 h 95"/>
                <a:gd name="T12" fmla="*/ 5 w 100"/>
                <a:gd name="T13" fmla="*/ 33 h 95"/>
                <a:gd name="T14" fmla="*/ 11 w 100"/>
                <a:gd name="T15" fmla="*/ 75 h 95"/>
                <a:gd name="T16" fmla="*/ 51 w 100"/>
                <a:gd name="T17" fmla="*/ 95 h 95"/>
                <a:gd name="T18" fmla="*/ 95 w 100"/>
                <a:gd name="T19" fmla="*/ 61 h 95"/>
                <a:gd name="T20" fmla="*/ 89 w 100"/>
                <a:gd name="T21" fmla="*/ 19 h 95"/>
                <a:gd name="T22" fmla="*/ 49 w 100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95">
                  <a:moveTo>
                    <a:pt x="51" y="88"/>
                  </a:moveTo>
                  <a:cubicBezTo>
                    <a:pt x="26" y="88"/>
                    <a:pt x="1" y="67"/>
                    <a:pt x="11" y="35"/>
                  </a:cubicBezTo>
                  <a:cubicBezTo>
                    <a:pt x="17" y="14"/>
                    <a:pt x="33" y="6"/>
                    <a:pt x="49" y="6"/>
                  </a:cubicBezTo>
                  <a:cubicBezTo>
                    <a:pt x="74" y="6"/>
                    <a:pt x="99" y="27"/>
                    <a:pt x="89" y="59"/>
                  </a:cubicBezTo>
                  <a:cubicBezTo>
                    <a:pt x="83" y="80"/>
                    <a:pt x="67" y="88"/>
                    <a:pt x="51" y="88"/>
                  </a:cubicBezTo>
                  <a:moveTo>
                    <a:pt x="49" y="0"/>
                  </a:moveTo>
                  <a:cubicBezTo>
                    <a:pt x="28" y="0"/>
                    <a:pt x="11" y="12"/>
                    <a:pt x="5" y="33"/>
                  </a:cubicBezTo>
                  <a:cubicBezTo>
                    <a:pt x="0" y="48"/>
                    <a:pt x="2" y="63"/>
                    <a:pt x="11" y="75"/>
                  </a:cubicBezTo>
                  <a:cubicBezTo>
                    <a:pt x="20" y="87"/>
                    <a:pt x="35" y="95"/>
                    <a:pt x="51" y="95"/>
                  </a:cubicBezTo>
                  <a:cubicBezTo>
                    <a:pt x="72" y="95"/>
                    <a:pt x="88" y="82"/>
                    <a:pt x="95" y="61"/>
                  </a:cubicBezTo>
                  <a:cubicBezTo>
                    <a:pt x="100" y="46"/>
                    <a:pt x="98" y="31"/>
                    <a:pt x="89" y="19"/>
                  </a:cubicBezTo>
                  <a:cubicBezTo>
                    <a:pt x="80" y="7"/>
                    <a:pt x="65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25" name="Freeform 848"/>
            <p:cNvSpPr>
              <a:spLocks noEditPoints="1"/>
            </p:cNvSpPr>
            <p:nvPr/>
          </p:nvSpPr>
          <p:spPr bwMode="auto">
            <a:xfrm>
              <a:off x="2661" y="2875"/>
              <a:ext cx="369" cy="473"/>
            </a:xfrm>
            <a:custGeom>
              <a:avLst/>
              <a:gdLst>
                <a:gd name="T0" fmla="*/ 13 w 156"/>
                <a:gd name="T1" fmla="*/ 191 h 200"/>
                <a:gd name="T2" fmla="*/ 15 w 156"/>
                <a:gd name="T3" fmla="*/ 191 h 200"/>
                <a:gd name="T4" fmla="*/ 21 w 156"/>
                <a:gd name="T5" fmla="*/ 194 h 200"/>
                <a:gd name="T6" fmla="*/ 21 w 156"/>
                <a:gd name="T7" fmla="*/ 162 h 200"/>
                <a:gd name="T8" fmla="*/ 33 w 156"/>
                <a:gd name="T9" fmla="*/ 141 h 200"/>
                <a:gd name="T10" fmla="*/ 44 w 156"/>
                <a:gd name="T11" fmla="*/ 144 h 200"/>
                <a:gd name="T12" fmla="*/ 40 w 156"/>
                <a:gd name="T13" fmla="*/ 146 h 200"/>
                <a:gd name="T14" fmla="*/ 47 w 156"/>
                <a:gd name="T15" fmla="*/ 146 h 200"/>
                <a:gd name="T16" fmla="*/ 49 w 156"/>
                <a:gd name="T17" fmla="*/ 148 h 200"/>
                <a:gd name="T18" fmla="*/ 48 w 156"/>
                <a:gd name="T19" fmla="*/ 148 h 200"/>
                <a:gd name="T20" fmla="*/ 39 w 156"/>
                <a:gd name="T21" fmla="*/ 155 h 200"/>
                <a:gd name="T22" fmla="*/ 45 w 156"/>
                <a:gd name="T23" fmla="*/ 156 h 200"/>
                <a:gd name="T24" fmla="*/ 35 w 156"/>
                <a:gd name="T25" fmla="*/ 159 h 200"/>
                <a:gd name="T26" fmla="*/ 43 w 156"/>
                <a:gd name="T27" fmla="*/ 159 h 200"/>
                <a:gd name="T28" fmla="*/ 40 w 156"/>
                <a:gd name="T29" fmla="*/ 161 h 200"/>
                <a:gd name="T30" fmla="*/ 32 w 156"/>
                <a:gd name="T31" fmla="*/ 169 h 200"/>
                <a:gd name="T32" fmla="*/ 38 w 156"/>
                <a:gd name="T33" fmla="*/ 169 h 200"/>
                <a:gd name="T34" fmla="*/ 27 w 156"/>
                <a:gd name="T35" fmla="*/ 173 h 200"/>
                <a:gd name="T36" fmla="*/ 37 w 156"/>
                <a:gd name="T37" fmla="*/ 171 h 200"/>
                <a:gd name="T38" fmla="*/ 34 w 156"/>
                <a:gd name="T39" fmla="*/ 177 h 200"/>
                <a:gd name="T40" fmla="*/ 24 w 156"/>
                <a:gd name="T41" fmla="*/ 180 h 200"/>
                <a:gd name="T42" fmla="*/ 33 w 156"/>
                <a:gd name="T43" fmla="*/ 179 h 200"/>
                <a:gd name="T44" fmla="*/ 30 w 156"/>
                <a:gd name="T45" fmla="*/ 183 h 200"/>
                <a:gd name="T46" fmla="*/ 21 w 156"/>
                <a:gd name="T47" fmla="*/ 189 h 200"/>
                <a:gd name="T48" fmla="*/ 28 w 156"/>
                <a:gd name="T49" fmla="*/ 188 h 200"/>
                <a:gd name="T50" fmla="*/ 25 w 156"/>
                <a:gd name="T51" fmla="*/ 193 h 200"/>
                <a:gd name="T52" fmla="*/ 24 w 156"/>
                <a:gd name="T53" fmla="*/ 193 h 200"/>
                <a:gd name="T54" fmla="*/ 15 w 156"/>
                <a:gd name="T55" fmla="*/ 187 h 200"/>
                <a:gd name="T56" fmla="*/ 7 w 156"/>
                <a:gd name="T57" fmla="*/ 187 h 200"/>
                <a:gd name="T58" fmla="*/ 7 w 156"/>
                <a:gd name="T59" fmla="*/ 188 h 200"/>
                <a:gd name="T60" fmla="*/ 7 w 156"/>
                <a:gd name="T61" fmla="*/ 185 h 200"/>
                <a:gd name="T62" fmla="*/ 7 w 156"/>
                <a:gd name="T63" fmla="*/ 185 h 200"/>
                <a:gd name="T64" fmla="*/ 43 w 156"/>
                <a:gd name="T65" fmla="*/ 137 h 200"/>
                <a:gd name="T66" fmla="*/ 46 w 156"/>
                <a:gd name="T67" fmla="*/ 123 h 200"/>
                <a:gd name="T68" fmla="*/ 49 w 156"/>
                <a:gd name="T69" fmla="*/ 115 h 200"/>
                <a:gd name="T70" fmla="*/ 49 w 156"/>
                <a:gd name="T71" fmla="*/ 140 h 200"/>
                <a:gd name="T72" fmla="*/ 50 w 156"/>
                <a:gd name="T73" fmla="*/ 108 h 200"/>
                <a:gd name="T74" fmla="*/ 50 w 156"/>
                <a:gd name="T75" fmla="*/ 108 h 200"/>
                <a:gd name="T76" fmla="*/ 82 w 156"/>
                <a:gd name="T77" fmla="*/ 6 h 200"/>
                <a:gd name="T78" fmla="*/ 86 w 156"/>
                <a:gd name="T79" fmla="*/ 120 h 200"/>
                <a:gd name="T80" fmla="*/ 28 w 156"/>
                <a:gd name="T81" fmla="*/ 35 h 200"/>
                <a:gd name="T82" fmla="*/ 44 w 156"/>
                <a:gd name="T83" fmla="*/ 111 h 200"/>
                <a:gd name="T84" fmla="*/ 33 w 156"/>
                <a:gd name="T85" fmla="*/ 135 h 200"/>
                <a:gd name="T86" fmla="*/ 27 w 156"/>
                <a:gd name="T87" fmla="*/ 136 h 200"/>
                <a:gd name="T88" fmla="*/ 27 w 156"/>
                <a:gd name="T89" fmla="*/ 136 h 200"/>
                <a:gd name="T90" fmla="*/ 27 w 156"/>
                <a:gd name="T91" fmla="*/ 137 h 200"/>
                <a:gd name="T92" fmla="*/ 3 w 156"/>
                <a:gd name="T93" fmla="*/ 179 h 200"/>
                <a:gd name="T94" fmla="*/ 2 w 156"/>
                <a:gd name="T95" fmla="*/ 182 h 200"/>
                <a:gd name="T96" fmla="*/ 0 w 156"/>
                <a:gd name="T97" fmla="*/ 188 h 200"/>
                <a:gd name="T98" fmla="*/ 1 w 156"/>
                <a:gd name="T99" fmla="*/ 190 h 200"/>
                <a:gd name="T100" fmla="*/ 13 w 156"/>
                <a:gd name="T101" fmla="*/ 198 h 200"/>
                <a:gd name="T102" fmla="*/ 28 w 156"/>
                <a:gd name="T103" fmla="*/ 199 h 200"/>
                <a:gd name="T104" fmla="*/ 32 w 156"/>
                <a:gd name="T105" fmla="*/ 194 h 200"/>
                <a:gd name="T106" fmla="*/ 56 w 156"/>
                <a:gd name="T107" fmla="*/ 148 h 200"/>
                <a:gd name="T108" fmla="*/ 56 w 156"/>
                <a:gd name="T109" fmla="*/ 148 h 200"/>
                <a:gd name="T110" fmla="*/ 56 w 156"/>
                <a:gd name="T111" fmla="*/ 148 h 200"/>
                <a:gd name="T112" fmla="*/ 66 w 156"/>
                <a:gd name="T113" fmla="*/ 123 h 200"/>
                <a:gd name="T114" fmla="*/ 140 w 156"/>
                <a:gd name="T115" fmla="*/ 91 h 200"/>
                <a:gd name="T116" fmla="*/ 82 w 156"/>
                <a:gd name="T1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200">
                  <a:moveTo>
                    <a:pt x="21" y="194"/>
                  </a:moveTo>
                  <a:cubicBezTo>
                    <a:pt x="18" y="194"/>
                    <a:pt x="15" y="193"/>
                    <a:pt x="13" y="191"/>
                  </a:cubicBezTo>
                  <a:cubicBezTo>
                    <a:pt x="12" y="191"/>
                    <a:pt x="11" y="190"/>
                    <a:pt x="10" y="190"/>
                  </a:cubicBezTo>
                  <a:cubicBezTo>
                    <a:pt x="12" y="190"/>
                    <a:pt x="13" y="190"/>
                    <a:pt x="15" y="191"/>
                  </a:cubicBezTo>
                  <a:cubicBezTo>
                    <a:pt x="16" y="191"/>
                    <a:pt x="17" y="191"/>
                    <a:pt x="18" y="191"/>
                  </a:cubicBezTo>
                  <a:cubicBezTo>
                    <a:pt x="19" y="192"/>
                    <a:pt x="20" y="193"/>
                    <a:pt x="21" y="194"/>
                  </a:cubicBezTo>
                  <a:moveTo>
                    <a:pt x="7" y="185"/>
                  </a:moveTo>
                  <a:cubicBezTo>
                    <a:pt x="13" y="175"/>
                    <a:pt x="17" y="169"/>
                    <a:pt x="21" y="162"/>
                  </a:cubicBezTo>
                  <a:cubicBezTo>
                    <a:pt x="25" y="156"/>
                    <a:pt x="28" y="150"/>
                    <a:pt x="32" y="141"/>
                  </a:cubicBezTo>
                  <a:cubicBezTo>
                    <a:pt x="32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6" y="141"/>
                    <a:pt x="40" y="142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5"/>
                    <a:pt x="41" y="146"/>
                    <a:pt x="40" y="146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8"/>
                    <a:pt x="45" y="147"/>
                    <a:pt x="47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9" y="148"/>
                    <a:pt x="49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9"/>
                    <a:pt x="41" y="151"/>
                    <a:pt x="37" y="152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1" y="154"/>
                    <a:pt x="44" y="153"/>
                    <a:pt x="47" y="151"/>
                  </a:cubicBezTo>
                  <a:cubicBezTo>
                    <a:pt x="46" y="153"/>
                    <a:pt x="45" y="154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1" y="156"/>
                    <a:pt x="38" y="158"/>
                    <a:pt x="35" y="159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1"/>
                    <a:pt x="41" y="160"/>
                    <a:pt x="43" y="159"/>
                  </a:cubicBezTo>
                  <a:cubicBezTo>
                    <a:pt x="42" y="160"/>
                    <a:pt x="42" y="162"/>
                    <a:pt x="41" y="163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7" y="163"/>
                    <a:pt x="33" y="164"/>
                    <a:pt x="30" y="166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67"/>
                    <a:pt x="37" y="166"/>
                    <a:pt x="40" y="165"/>
                  </a:cubicBezTo>
                  <a:cubicBezTo>
                    <a:pt x="40" y="166"/>
                    <a:pt x="39" y="167"/>
                    <a:pt x="38" y="169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4" y="168"/>
                    <a:pt x="30" y="170"/>
                    <a:pt x="27" y="173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1" y="173"/>
                    <a:pt x="34" y="172"/>
                    <a:pt x="37" y="171"/>
                  </a:cubicBezTo>
                  <a:cubicBezTo>
                    <a:pt x="36" y="172"/>
                    <a:pt x="36" y="174"/>
                    <a:pt x="35" y="175"/>
                  </a:cubicBezTo>
                  <a:cubicBezTo>
                    <a:pt x="35" y="176"/>
                    <a:pt x="34" y="176"/>
                    <a:pt x="34" y="177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0" y="177"/>
                    <a:pt x="27" y="178"/>
                    <a:pt x="24" y="180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8" y="181"/>
                    <a:pt x="31" y="180"/>
                    <a:pt x="33" y="179"/>
                  </a:cubicBezTo>
                  <a:cubicBezTo>
                    <a:pt x="32" y="181"/>
                    <a:pt x="31" y="183"/>
                    <a:pt x="30" y="185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6" y="184"/>
                    <a:pt x="23" y="185"/>
                    <a:pt x="20" y="186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4" y="188"/>
                    <a:pt x="27" y="187"/>
                    <a:pt x="29" y="186"/>
                  </a:cubicBezTo>
                  <a:cubicBezTo>
                    <a:pt x="29" y="187"/>
                    <a:pt x="28" y="187"/>
                    <a:pt x="28" y="188"/>
                  </a:cubicBezTo>
                  <a:cubicBezTo>
                    <a:pt x="27" y="190"/>
                    <a:pt x="26" y="191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3" y="192"/>
                    <a:pt x="22" y="190"/>
                    <a:pt x="20" y="188"/>
                  </a:cubicBezTo>
                  <a:cubicBezTo>
                    <a:pt x="18" y="188"/>
                    <a:pt x="16" y="188"/>
                    <a:pt x="15" y="187"/>
                  </a:cubicBezTo>
                  <a:cubicBezTo>
                    <a:pt x="13" y="187"/>
                    <a:pt x="11" y="187"/>
                    <a:pt x="8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6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moveTo>
                    <a:pt x="49" y="140"/>
                  </a:moveTo>
                  <a:cubicBezTo>
                    <a:pt x="47" y="139"/>
                    <a:pt x="45" y="138"/>
                    <a:pt x="43" y="137"/>
                  </a:cubicBezTo>
                  <a:cubicBezTo>
                    <a:pt x="42" y="136"/>
                    <a:pt x="41" y="136"/>
                    <a:pt x="40" y="136"/>
                  </a:cubicBezTo>
                  <a:cubicBezTo>
                    <a:pt x="42" y="132"/>
                    <a:pt x="44" y="127"/>
                    <a:pt x="46" y="123"/>
                  </a:cubicBezTo>
                  <a:cubicBezTo>
                    <a:pt x="47" y="120"/>
                    <a:pt x="49" y="117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3" y="117"/>
                    <a:pt x="56" y="119"/>
                    <a:pt x="60" y="121"/>
                  </a:cubicBezTo>
                  <a:cubicBezTo>
                    <a:pt x="56" y="127"/>
                    <a:pt x="52" y="133"/>
                    <a:pt x="49" y="140"/>
                  </a:cubicBezTo>
                  <a:moveTo>
                    <a:pt x="86" y="120"/>
                  </a:moveTo>
                  <a:cubicBezTo>
                    <a:pt x="73" y="120"/>
                    <a:pt x="61" y="115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0" y="94"/>
                    <a:pt x="19" y="67"/>
                    <a:pt x="34" y="38"/>
                  </a:cubicBezTo>
                  <a:cubicBezTo>
                    <a:pt x="45" y="16"/>
                    <a:pt x="63" y="6"/>
                    <a:pt x="82" y="6"/>
                  </a:cubicBezTo>
                  <a:cubicBezTo>
                    <a:pt x="119" y="6"/>
                    <a:pt x="156" y="43"/>
                    <a:pt x="134" y="88"/>
                  </a:cubicBezTo>
                  <a:cubicBezTo>
                    <a:pt x="123" y="110"/>
                    <a:pt x="104" y="120"/>
                    <a:pt x="86" y="120"/>
                  </a:cubicBezTo>
                  <a:moveTo>
                    <a:pt x="82" y="0"/>
                  </a:moveTo>
                  <a:cubicBezTo>
                    <a:pt x="59" y="0"/>
                    <a:pt x="39" y="13"/>
                    <a:pt x="28" y="35"/>
                  </a:cubicBezTo>
                  <a:cubicBezTo>
                    <a:pt x="18" y="56"/>
                    <a:pt x="18" y="77"/>
                    <a:pt x="29" y="95"/>
                  </a:cubicBezTo>
                  <a:cubicBezTo>
                    <a:pt x="33" y="101"/>
                    <a:pt x="38" y="107"/>
                    <a:pt x="44" y="111"/>
                  </a:cubicBezTo>
                  <a:cubicBezTo>
                    <a:pt x="43" y="114"/>
                    <a:pt x="42" y="117"/>
                    <a:pt x="40" y="121"/>
                  </a:cubicBezTo>
                  <a:cubicBezTo>
                    <a:pt x="38" y="126"/>
                    <a:pt x="35" y="131"/>
                    <a:pt x="33" y="135"/>
                  </a:cubicBezTo>
                  <a:cubicBezTo>
                    <a:pt x="32" y="135"/>
                    <a:pt x="31" y="135"/>
                    <a:pt x="30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3" y="147"/>
                    <a:pt x="19" y="153"/>
                    <a:pt x="16" y="159"/>
                  </a:cubicBezTo>
                  <a:cubicBezTo>
                    <a:pt x="12" y="165"/>
                    <a:pt x="8" y="171"/>
                    <a:pt x="3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2" y="180"/>
                    <a:pt x="2" y="181"/>
                    <a:pt x="2" y="182"/>
                  </a:cubicBezTo>
                  <a:cubicBezTo>
                    <a:pt x="1" y="182"/>
                    <a:pt x="1" y="184"/>
                    <a:pt x="1" y="185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1" y="189"/>
                    <a:pt x="1" y="190"/>
                    <a:pt x="1" y="190"/>
                  </a:cubicBezTo>
                  <a:cubicBezTo>
                    <a:pt x="2" y="192"/>
                    <a:pt x="3" y="193"/>
                    <a:pt x="5" y="194"/>
                  </a:cubicBezTo>
                  <a:cubicBezTo>
                    <a:pt x="7" y="196"/>
                    <a:pt x="10" y="197"/>
                    <a:pt x="13" y="198"/>
                  </a:cubicBezTo>
                  <a:cubicBezTo>
                    <a:pt x="16" y="199"/>
                    <a:pt x="19" y="200"/>
                    <a:pt x="22" y="200"/>
                  </a:cubicBezTo>
                  <a:cubicBezTo>
                    <a:pt x="24" y="200"/>
                    <a:pt x="26" y="200"/>
                    <a:pt x="28" y="199"/>
                  </a:cubicBezTo>
                  <a:cubicBezTo>
                    <a:pt x="29" y="198"/>
                    <a:pt x="29" y="198"/>
                    <a:pt x="29" y="197"/>
                  </a:cubicBezTo>
                  <a:cubicBezTo>
                    <a:pt x="30" y="196"/>
                    <a:pt x="31" y="195"/>
                    <a:pt x="32" y="194"/>
                  </a:cubicBezTo>
                  <a:cubicBezTo>
                    <a:pt x="35" y="189"/>
                    <a:pt x="39" y="181"/>
                    <a:pt x="43" y="172"/>
                  </a:cubicBezTo>
                  <a:cubicBezTo>
                    <a:pt x="48" y="164"/>
                    <a:pt x="52" y="155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5"/>
                    <a:pt x="54" y="144"/>
                  </a:cubicBezTo>
                  <a:cubicBezTo>
                    <a:pt x="58" y="136"/>
                    <a:pt x="61" y="130"/>
                    <a:pt x="66" y="123"/>
                  </a:cubicBezTo>
                  <a:cubicBezTo>
                    <a:pt x="72" y="125"/>
                    <a:pt x="79" y="126"/>
                    <a:pt x="86" y="126"/>
                  </a:cubicBezTo>
                  <a:cubicBezTo>
                    <a:pt x="109" y="126"/>
                    <a:pt x="129" y="113"/>
                    <a:pt x="140" y="91"/>
                  </a:cubicBezTo>
                  <a:cubicBezTo>
                    <a:pt x="150" y="70"/>
                    <a:pt x="149" y="49"/>
                    <a:pt x="138" y="31"/>
                  </a:cubicBezTo>
                  <a:cubicBezTo>
                    <a:pt x="127" y="12"/>
                    <a:pt x="105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26" name="Freeform 849"/>
            <p:cNvSpPr>
              <a:spLocks noEditPoints="1"/>
            </p:cNvSpPr>
            <p:nvPr/>
          </p:nvSpPr>
          <p:spPr bwMode="auto">
            <a:xfrm>
              <a:off x="2789" y="2946"/>
              <a:ext cx="111" cy="64"/>
            </a:xfrm>
            <a:custGeom>
              <a:avLst/>
              <a:gdLst>
                <a:gd name="T0" fmla="*/ 7 w 47"/>
                <a:gd name="T1" fmla="*/ 24 h 27"/>
                <a:gd name="T2" fmla="*/ 7 w 47"/>
                <a:gd name="T3" fmla="*/ 24 h 27"/>
                <a:gd name="T4" fmla="*/ 6 w 47"/>
                <a:gd name="T5" fmla="*/ 24 h 27"/>
                <a:gd name="T6" fmla="*/ 4 w 47"/>
                <a:gd name="T7" fmla="*/ 23 h 27"/>
                <a:gd name="T8" fmla="*/ 4 w 47"/>
                <a:gd name="T9" fmla="*/ 21 h 27"/>
                <a:gd name="T10" fmla="*/ 8 w 47"/>
                <a:gd name="T11" fmla="*/ 13 h 27"/>
                <a:gd name="T12" fmla="*/ 15 w 47"/>
                <a:gd name="T13" fmla="*/ 7 h 27"/>
                <a:gd name="T14" fmla="*/ 29 w 47"/>
                <a:gd name="T15" fmla="*/ 3 h 27"/>
                <a:gd name="T16" fmla="*/ 29 w 47"/>
                <a:gd name="T17" fmla="*/ 3 h 27"/>
                <a:gd name="T18" fmla="*/ 29 w 47"/>
                <a:gd name="T19" fmla="*/ 3 h 27"/>
                <a:gd name="T20" fmla="*/ 41 w 47"/>
                <a:gd name="T21" fmla="*/ 8 h 27"/>
                <a:gd name="T22" fmla="*/ 44 w 47"/>
                <a:gd name="T23" fmla="*/ 12 h 27"/>
                <a:gd name="T24" fmla="*/ 44 w 47"/>
                <a:gd name="T25" fmla="*/ 12 h 27"/>
                <a:gd name="T26" fmla="*/ 43 w 47"/>
                <a:gd name="T27" fmla="*/ 13 h 27"/>
                <a:gd name="T28" fmla="*/ 42 w 47"/>
                <a:gd name="T29" fmla="*/ 14 h 27"/>
                <a:gd name="T30" fmla="*/ 42 w 47"/>
                <a:gd name="T31" fmla="*/ 14 h 27"/>
                <a:gd name="T32" fmla="*/ 42 w 47"/>
                <a:gd name="T33" fmla="*/ 14 h 27"/>
                <a:gd name="T34" fmla="*/ 40 w 47"/>
                <a:gd name="T35" fmla="*/ 13 h 27"/>
                <a:gd name="T36" fmla="*/ 39 w 47"/>
                <a:gd name="T37" fmla="*/ 15 h 27"/>
                <a:gd name="T38" fmla="*/ 40 w 47"/>
                <a:gd name="T39" fmla="*/ 13 h 27"/>
                <a:gd name="T40" fmla="*/ 31 w 47"/>
                <a:gd name="T41" fmla="*/ 11 h 27"/>
                <a:gd name="T42" fmla="*/ 18 w 47"/>
                <a:gd name="T43" fmla="*/ 16 h 27"/>
                <a:gd name="T44" fmla="*/ 12 w 47"/>
                <a:gd name="T45" fmla="*/ 22 h 27"/>
                <a:gd name="T46" fmla="*/ 7 w 47"/>
                <a:gd name="T47" fmla="*/ 24 h 27"/>
                <a:gd name="T48" fmla="*/ 29 w 47"/>
                <a:gd name="T49" fmla="*/ 0 h 27"/>
                <a:gd name="T50" fmla="*/ 28 w 47"/>
                <a:gd name="T51" fmla="*/ 0 h 27"/>
                <a:gd name="T52" fmla="*/ 28 w 47"/>
                <a:gd name="T53" fmla="*/ 0 h 27"/>
                <a:gd name="T54" fmla="*/ 14 w 47"/>
                <a:gd name="T55" fmla="*/ 4 h 27"/>
                <a:gd name="T56" fmla="*/ 6 w 47"/>
                <a:gd name="T57" fmla="*/ 11 h 27"/>
                <a:gd name="T58" fmla="*/ 1 w 47"/>
                <a:gd name="T59" fmla="*/ 21 h 27"/>
                <a:gd name="T60" fmla="*/ 1 w 47"/>
                <a:gd name="T61" fmla="*/ 24 h 27"/>
                <a:gd name="T62" fmla="*/ 4 w 47"/>
                <a:gd name="T63" fmla="*/ 27 h 27"/>
                <a:gd name="T64" fmla="*/ 7 w 47"/>
                <a:gd name="T65" fmla="*/ 27 h 27"/>
                <a:gd name="T66" fmla="*/ 14 w 47"/>
                <a:gd name="T67" fmla="*/ 25 h 27"/>
                <a:gd name="T68" fmla="*/ 20 w 47"/>
                <a:gd name="T69" fmla="*/ 19 h 27"/>
                <a:gd name="T70" fmla="*/ 31 w 47"/>
                <a:gd name="T71" fmla="*/ 14 h 27"/>
                <a:gd name="T72" fmla="*/ 31 w 47"/>
                <a:gd name="T73" fmla="*/ 14 h 27"/>
                <a:gd name="T74" fmla="*/ 39 w 47"/>
                <a:gd name="T75" fmla="*/ 16 h 27"/>
                <a:gd name="T76" fmla="*/ 41 w 47"/>
                <a:gd name="T77" fmla="*/ 17 h 27"/>
                <a:gd name="T78" fmla="*/ 41 w 47"/>
                <a:gd name="T79" fmla="*/ 17 h 27"/>
                <a:gd name="T80" fmla="*/ 42 w 47"/>
                <a:gd name="T81" fmla="*/ 17 h 27"/>
                <a:gd name="T82" fmla="*/ 45 w 47"/>
                <a:gd name="T83" fmla="*/ 15 h 27"/>
                <a:gd name="T84" fmla="*/ 47 w 47"/>
                <a:gd name="T85" fmla="*/ 12 h 27"/>
                <a:gd name="T86" fmla="*/ 47 w 47"/>
                <a:gd name="T87" fmla="*/ 12 h 27"/>
                <a:gd name="T88" fmla="*/ 43 w 47"/>
                <a:gd name="T89" fmla="*/ 5 h 27"/>
                <a:gd name="T90" fmla="*/ 29 w 47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27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19"/>
                    <a:pt x="6" y="15"/>
                    <a:pt x="8" y="13"/>
                  </a:cubicBezTo>
                  <a:cubicBezTo>
                    <a:pt x="11" y="10"/>
                    <a:pt x="14" y="8"/>
                    <a:pt x="15" y="7"/>
                  </a:cubicBezTo>
                  <a:cubicBezTo>
                    <a:pt x="19" y="5"/>
                    <a:pt x="24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3"/>
                    <a:pt x="38" y="5"/>
                    <a:pt x="41" y="8"/>
                  </a:cubicBezTo>
                  <a:cubicBezTo>
                    <a:pt x="43" y="9"/>
                    <a:pt x="44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3"/>
                    <a:pt x="43" y="13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2"/>
                    <a:pt x="34" y="11"/>
                    <a:pt x="31" y="11"/>
                  </a:cubicBezTo>
                  <a:cubicBezTo>
                    <a:pt x="26" y="11"/>
                    <a:pt x="21" y="13"/>
                    <a:pt x="18" y="16"/>
                  </a:cubicBezTo>
                  <a:cubicBezTo>
                    <a:pt x="16" y="18"/>
                    <a:pt x="14" y="21"/>
                    <a:pt x="12" y="22"/>
                  </a:cubicBezTo>
                  <a:cubicBezTo>
                    <a:pt x="10" y="23"/>
                    <a:pt x="8" y="24"/>
                    <a:pt x="7" y="24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9" y="8"/>
                    <a:pt x="6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6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0" y="27"/>
                    <a:pt x="12" y="26"/>
                    <a:pt x="14" y="25"/>
                  </a:cubicBezTo>
                  <a:cubicBezTo>
                    <a:pt x="16" y="23"/>
                    <a:pt x="18" y="20"/>
                    <a:pt x="20" y="19"/>
                  </a:cubicBezTo>
                  <a:cubicBezTo>
                    <a:pt x="23" y="16"/>
                    <a:pt x="27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6" y="15"/>
                    <a:pt x="39" y="16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5" y="16"/>
                    <a:pt x="45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9"/>
                    <a:pt x="45" y="7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27" name="Rectangle 850"/>
            <p:cNvSpPr>
              <a:spLocks noChangeArrowheads="1"/>
            </p:cNvSpPr>
            <p:nvPr/>
          </p:nvSpPr>
          <p:spPr bwMode="auto">
            <a:xfrm>
              <a:off x="2917" y="2979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28" name="Freeform 851"/>
            <p:cNvSpPr/>
            <p:nvPr/>
          </p:nvSpPr>
          <p:spPr bwMode="auto">
            <a:xfrm flipH="1">
              <a:off x="2917" y="29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29" name="Freeform 852"/>
            <p:cNvSpPr>
              <a:spLocks noEditPoints="1"/>
            </p:cNvSpPr>
            <p:nvPr/>
          </p:nvSpPr>
          <p:spPr bwMode="auto">
            <a:xfrm>
              <a:off x="2900" y="2979"/>
              <a:ext cx="31" cy="31"/>
            </a:xfrm>
            <a:custGeom>
              <a:avLst/>
              <a:gdLst>
                <a:gd name="T0" fmla="*/ 6 w 13"/>
                <a:gd name="T1" fmla="*/ 10 h 13"/>
                <a:gd name="T2" fmla="*/ 6 w 13"/>
                <a:gd name="T3" fmla="*/ 10 h 13"/>
                <a:gd name="T4" fmla="*/ 5 w 13"/>
                <a:gd name="T5" fmla="*/ 10 h 13"/>
                <a:gd name="T6" fmla="*/ 3 w 13"/>
                <a:gd name="T7" fmla="*/ 7 h 13"/>
                <a:gd name="T8" fmla="*/ 4 w 13"/>
                <a:gd name="T9" fmla="*/ 5 h 13"/>
                <a:gd name="T10" fmla="*/ 7 w 13"/>
                <a:gd name="T11" fmla="*/ 3 h 13"/>
                <a:gd name="T12" fmla="*/ 7 w 13"/>
                <a:gd name="T13" fmla="*/ 3 h 13"/>
                <a:gd name="T14" fmla="*/ 7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0 w 13"/>
                <a:gd name="T21" fmla="*/ 5 h 13"/>
                <a:gd name="T22" fmla="*/ 10 w 13"/>
                <a:gd name="T23" fmla="*/ 6 h 13"/>
                <a:gd name="T24" fmla="*/ 10 w 13"/>
                <a:gd name="T25" fmla="*/ 6 h 13"/>
                <a:gd name="T26" fmla="*/ 8 w 13"/>
                <a:gd name="T27" fmla="*/ 9 h 13"/>
                <a:gd name="T28" fmla="*/ 6 w 13"/>
                <a:gd name="T29" fmla="*/ 10 h 13"/>
                <a:gd name="T30" fmla="*/ 7 w 13"/>
                <a:gd name="T31" fmla="*/ 0 h 13"/>
                <a:gd name="T32" fmla="*/ 7 w 13"/>
                <a:gd name="T33" fmla="*/ 0 h 13"/>
                <a:gd name="T34" fmla="*/ 7 w 13"/>
                <a:gd name="T35" fmla="*/ 0 h 13"/>
                <a:gd name="T36" fmla="*/ 7 w 13"/>
                <a:gd name="T37" fmla="*/ 0 h 13"/>
                <a:gd name="T38" fmla="*/ 1 w 13"/>
                <a:gd name="T39" fmla="*/ 4 h 13"/>
                <a:gd name="T40" fmla="*/ 0 w 13"/>
                <a:gd name="T41" fmla="*/ 7 h 13"/>
                <a:gd name="T42" fmla="*/ 3 w 13"/>
                <a:gd name="T43" fmla="*/ 12 h 13"/>
                <a:gd name="T44" fmla="*/ 6 w 13"/>
                <a:gd name="T45" fmla="*/ 13 h 13"/>
                <a:gd name="T46" fmla="*/ 10 w 13"/>
                <a:gd name="T47" fmla="*/ 12 h 13"/>
                <a:gd name="T48" fmla="*/ 13 w 13"/>
                <a:gd name="T49" fmla="*/ 7 h 13"/>
                <a:gd name="T50" fmla="*/ 13 w 13"/>
                <a:gd name="T51" fmla="*/ 6 h 13"/>
                <a:gd name="T52" fmla="*/ 13 w 13"/>
                <a:gd name="T53" fmla="*/ 4 h 13"/>
                <a:gd name="T54" fmla="*/ 7 w 13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3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30" name="Freeform 853"/>
            <p:cNvSpPr>
              <a:spLocks noEditPoints="1"/>
            </p:cNvSpPr>
            <p:nvPr/>
          </p:nvSpPr>
          <p:spPr bwMode="auto">
            <a:xfrm>
              <a:off x="5381" y="2456"/>
              <a:ext cx="190" cy="218"/>
            </a:xfrm>
            <a:custGeom>
              <a:avLst/>
              <a:gdLst>
                <a:gd name="T0" fmla="*/ 59 w 80"/>
                <a:gd name="T1" fmla="*/ 56 h 92"/>
                <a:gd name="T2" fmla="*/ 50 w 80"/>
                <a:gd name="T3" fmla="*/ 58 h 92"/>
                <a:gd name="T4" fmla="*/ 9 w 80"/>
                <a:gd name="T5" fmla="*/ 78 h 92"/>
                <a:gd name="T6" fmla="*/ 13 w 80"/>
                <a:gd name="T7" fmla="*/ 82 h 92"/>
                <a:gd name="T8" fmla="*/ 67 w 80"/>
                <a:gd name="T9" fmla="*/ 40 h 92"/>
                <a:gd name="T10" fmla="*/ 64 w 80"/>
                <a:gd name="T11" fmla="*/ 42 h 92"/>
                <a:gd name="T12" fmla="*/ 66 w 80"/>
                <a:gd name="T13" fmla="*/ 38 h 92"/>
                <a:gd name="T14" fmla="*/ 47 w 80"/>
                <a:gd name="T15" fmla="*/ 57 h 92"/>
                <a:gd name="T16" fmla="*/ 25 w 80"/>
                <a:gd name="T17" fmla="*/ 34 h 92"/>
                <a:gd name="T18" fmla="*/ 39 w 80"/>
                <a:gd name="T19" fmla="*/ 19 h 92"/>
                <a:gd name="T20" fmla="*/ 37 w 80"/>
                <a:gd name="T21" fmla="*/ 24 h 92"/>
                <a:gd name="T22" fmla="*/ 35 w 80"/>
                <a:gd name="T23" fmla="*/ 31 h 92"/>
                <a:gd name="T24" fmla="*/ 56 w 80"/>
                <a:gd name="T25" fmla="*/ 46 h 92"/>
                <a:gd name="T26" fmla="*/ 57 w 80"/>
                <a:gd name="T27" fmla="*/ 46 h 92"/>
                <a:gd name="T28" fmla="*/ 68 w 80"/>
                <a:gd name="T29" fmla="*/ 44 h 92"/>
                <a:gd name="T30" fmla="*/ 62 w 80"/>
                <a:gd name="T31" fmla="*/ 54 h 92"/>
                <a:gd name="T32" fmla="*/ 59 w 80"/>
                <a:gd name="T33" fmla="*/ 54 h 92"/>
                <a:gd name="T34" fmla="*/ 48 w 80"/>
                <a:gd name="T35" fmla="*/ 57 h 92"/>
                <a:gd name="T36" fmla="*/ 39 w 80"/>
                <a:gd name="T37" fmla="*/ 31 h 92"/>
                <a:gd name="T38" fmla="*/ 57 w 80"/>
                <a:gd name="T39" fmla="*/ 20 h 92"/>
                <a:gd name="T40" fmla="*/ 71 w 80"/>
                <a:gd name="T41" fmla="*/ 25 h 92"/>
                <a:gd name="T42" fmla="*/ 63 w 80"/>
                <a:gd name="T43" fmla="*/ 24 h 92"/>
                <a:gd name="T44" fmla="*/ 62 w 80"/>
                <a:gd name="T45" fmla="*/ 26 h 92"/>
                <a:gd name="T46" fmla="*/ 68 w 80"/>
                <a:gd name="T47" fmla="*/ 28 h 92"/>
                <a:gd name="T48" fmla="*/ 61 w 80"/>
                <a:gd name="T49" fmla="*/ 28 h 92"/>
                <a:gd name="T50" fmla="*/ 66 w 80"/>
                <a:gd name="T51" fmla="*/ 31 h 92"/>
                <a:gd name="T52" fmla="*/ 59 w 80"/>
                <a:gd name="T53" fmla="*/ 31 h 92"/>
                <a:gd name="T54" fmla="*/ 58 w 80"/>
                <a:gd name="T55" fmla="*/ 33 h 92"/>
                <a:gd name="T56" fmla="*/ 65 w 80"/>
                <a:gd name="T57" fmla="*/ 33 h 92"/>
                <a:gd name="T58" fmla="*/ 56 w 80"/>
                <a:gd name="T59" fmla="*/ 35 h 92"/>
                <a:gd name="T60" fmla="*/ 62 w 80"/>
                <a:gd name="T61" fmla="*/ 37 h 92"/>
                <a:gd name="T62" fmla="*/ 55 w 80"/>
                <a:gd name="T63" fmla="*/ 38 h 92"/>
                <a:gd name="T64" fmla="*/ 54 w 80"/>
                <a:gd name="T65" fmla="*/ 39 h 92"/>
                <a:gd name="T66" fmla="*/ 59 w 80"/>
                <a:gd name="T67" fmla="*/ 40 h 92"/>
                <a:gd name="T68" fmla="*/ 52 w 80"/>
                <a:gd name="T69" fmla="*/ 41 h 92"/>
                <a:gd name="T70" fmla="*/ 51 w 80"/>
                <a:gd name="T71" fmla="*/ 42 h 92"/>
                <a:gd name="T72" fmla="*/ 51 w 80"/>
                <a:gd name="T73" fmla="*/ 43 h 92"/>
                <a:gd name="T74" fmla="*/ 54 w 80"/>
                <a:gd name="T75" fmla="*/ 9 h 92"/>
                <a:gd name="T76" fmla="*/ 61 w 80"/>
                <a:gd name="T77" fmla="*/ 4 h 92"/>
                <a:gd name="T78" fmla="*/ 72 w 80"/>
                <a:gd name="T79" fmla="*/ 8 h 92"/>
                <a:gd name="T80" fmla="*/ 70 w 80"/>
                <a:gd name="T81" fmla="*/ 20 h 92"/>
                <a:gd name="T82" fmla="*/ 60 w 80"/>
                <a:gd name="T83" fmla="*/ 0 h 92"/>
                <a:gd name="T84" fmla="*/ 52 w 80"/>
                <a:gd name="T85" fmla="*/ 3 h 92"/>
                <a:gd name="T86" fmla="*/ 39 w 80"/>
                <a:gd name="T87" fmla="*/ 15 h 92"/>
                <a:gd name="T88" fmla="*/ 22 w 80"/>
                <a:gd name="T89" fmla="*/ 34 h 92"/>
                <a:gd name="T90" fmla="*/ 6 w 80"/>
                <a:gd name="T91" fmla="*/ 76 h 92"/>
                <a:gd name="T92" fmla="*/ 3 w 80"/>
                <a:gd name="T93" fmla="*/ 84 h 92"/>
                <a:gd name="T94" fmla="*/ 2 w 80"/>
                <a:gd name="T95" fmla="*/ 92 h 92"/>
                <a:gd name="T96" fmla="*/ 16 w 80"/>
                <a:gd name="T97" fmla="*/ 85 h 92"/>
                <a:gd name="T98" fmla="*/ 52 w 80"/>
                <a:gd name="T99" fmla="*/ 61 h 92"/>
                <a:gd name="T100" fmla="*/ 71 w 80"/>
                <a:gd name="T101" fmla="*/ 44 h 92"/>
                <a:gd name="T102" fmla="*/ 79 w 80"/>
                <a:gd name="T103" fmla="*/ 18 h 92"/>
                <a:gd name="T104" fmla="*/ 60 w 80"/>
                <a:gd name="T10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92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3" y="57"/>
                    <a:pt x="56" y="57"/>
                    <a:pt x="59" y="56"/>
                  </a:cubicBezTo>
                  <a:cubicBezTo>
                    <a:pt x="58" y="57"/>
                    <a:pt x="56" y="57"/>
                    <a:pt x="55" y="58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1" y="57"/>
                    <a:pt x="50" y="58"/>
                  </a:cubicBezTo>
                  <a:moveTo>
                    <a:pt x="6" y="86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3"/>
                    <a:pt x="8" y="80"/>
                    <a:pt x="9" y="78"/>
                  </a:cubicBezTo>
                  <a:cubicBezTo>
                    <a:pt x="11" y="76"/>
                    <a:pt x="22" y="63"/>
                    <a:pt x="30" y="53"/>
                  </a:cubicBezTo>
                  <a:cubicBezTo>
                    <a:pt x="32" y="54"/>
                    <a:pt x="33" y="55"/>
                    <a:pt x="35" y="5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6" y="86"/>
                    <a:pt x="6" y="86"/>
                    <a:pt x="6" y="86"/>
                  </a:cubicBezTo>
                  <a:moveTo>
                    <a:pt x="64" y="42"/>
                  </a:moveTo>
                  <a:cubicBezTo>
                    <a:pt x="65" y="41"/>
                    <a:pt x="66" y="41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5" y="41"/>
                    <a:pt x="64" y="42"/>
                  </a:cubicBezTo>
                  <a:moveTo>
                    <a:pt x="65" y="39"/>
                  </a:moveTo>
                  <a:cubicBezTo>
                    <a:pt x="65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5" y="39"/>
                    <a:pt x="65" y="39"/>
                  </a:cubicBezTo>
                  <a:moveTo>
                    <a:pt x="48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1" y="56"/>
                    <a:pt x="34" y="52"/>
                    <a:pt x="31" y="48"/>
                  </a:cubicBezTo>
                  <a:cubicBezTo>
                    <a:pt x="27" y="44"/>
                    <a:pt x="25" y="39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29"/>
                    <a:pt x="27" y="24"/>
                    <a:pt x="31" y="22"/>
                  </a:cubicBezTo>
                  <a:cubicBezTo>
                    <a:pt x="33" y="20"/>
                    <a:pt x="36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7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5" y="35"/>
                    <a:pt x="37" y="40"/>
                    <a:pt x="40" y="43"/>
                  </a:cubicBezTo>
                  <a:cubicBezTo>
                    <a:pt x="43" y="46"/>
                    <a:pt x="47" y="47"/>
                    <a:pt x="51" y="47"/>
                  </a:cubicBezTo>
                  <a:cubicBezTo>
                    <a:pt x="53" y="47"/>
                    <a:pt x="54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1" y="45"/>
                    <a:pt x="64" y="44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8"/>
                    <a:pt x="66" y="52"/>
                    <a:pt x="63" y="54"/>
                  </a:cubicBezTo>
                  <a:cubicBezTo>
                    <a:pt x="63" y="54"/>
                    <a:pt x="63" y="54"/>
                    <a:pt x="62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6" y="55"/>
                    <a:pt x="52" y="56"/>
                    <a:pt x="48" y="56"/>
                  </a:cubicBezTo>
                  <a:cubicBezTo>
                    <a:pt x="48" y="56"/>
                    <a:pt x="47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moveTo>
                    <a:pt x="51" y="43"/>
                  </a:moveTo>
                  <a:cubicBezTo>
                    <a:pt x="48" y="43"/>
                    <a:pt x="45" y="42"/>
                    <a:pt x="42" y="40"/>
                  </a:cubicBezTo>
                  <a:cubicBezTo>
                    <a:pt x="40" y="38"/>
                    <a:pt x="39" y="34"/>
                    <a:pt x="39" y="31"/>
                  </a:cubicBezTo>
                  <a:cubicBezTo>
                    <a:pt x="39" y="30"/>
                    <a:pt x="39" y="28"/>
                    <a:pt x="40" y="27"/>
                  </a:cubicBezTo>
                  <a:cubicBezTo>
                    <a:pt x="44" y="21"/>
                    <a:pt x="47" y="16"/>
                    <a:pt x="51" y="10"/>
                  </a:cubicBezTo>
                  <a:cubicBezTo>
                    <a:pt x="51" y="14"/>
                    <a:pt x="54" y="17"/>
                    <a:pt x="57" y="20"/>
                  </a:cubicBezTo>
                  <a:cubicBezTo>
                    <a:pt x="61" y="23"/>
                    <a:pt x="66" y="24"/>
                    <a:pt x="70" y="24"/>
                  </a:cubicBezTo>
                  <a:cubicBezTo>
                    <a:pt x="70" y="24"/>
                    <a:pt x="71" y="24"/>
                    <a:pt x="72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8" y="25"/>
                  </a:cubicBezTo>
                  <a:cubicBezTo>
                    <a:pt x="66" y="25"/>
                    <a:pt x="65" y="25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4" y="26"/>
                    <a:pt x="66" y="27"/>
                    <a:pt x="68" y="27"/>
                  </a:cubicBezTo>
                  <a:cubicBezTo>
                    <a:pt x="69" y="27"/>
                    <a:pt x="69" y="27"/>
                    <a:pt x="70" y="27"/>
                  </a:cubicBezTo>
                  <a:cubicBezTo>
                    <a:pt x="69" y="27"/>
                    <a:pt x="69" y="28"/>
                    <a:pt x="68" y="28"/>
                  </a:cubicBezTo>
                  <a:cubicBezTo>
                    <a:pt x="66" y="28"/>
                    <a:pt x="64" y="28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3" y="29"/>
                    <a:pt x="65" y="30"/>
                    <a:pt x="67" y="30"/>
                  </a:cubicBezTo>
                  <a:cubicBezTo>
                    <a:pt x="67" y="30"/>
                    <a:pt x="67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2" y="31"/>
                    <a:pt x="60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1" y="35"/>
                    <a:pt x="5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5" y="35"/>
                    <a:pt x="55" y="36"/>
                  </a:cubicBezTo>
                  <a:cubicBezTo>
                    <a:pt x="55" y="36"/>
                    <a:pt x="55" y="36"/>
                    <a:pt x="56" y="37"/>
                  </a:cubicBezTo>
                  <a:cubicBezTo>
                    <a:pt x="58" y="37"/>
                    <a:pt x="60" y="37"/>
                    <a:pt x="62" y="37"/>
                  </a:cubicBezTo>
                  <a:cubicBezTo>
                    <a:pt x="61" y="38"/>
                    <a:pt x="61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7" y="40"/>
                    <a:pt x="59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2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3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moveTo>
                    <a:pt x="70" y="20"/>
                  </a:moveTo>
                  <a:cubicBezTo>
                    <a:pt x="67" y="20"/>
                    <a:pt x="63" y="19"/>
                    <a:pt x="59" y="17"/>
                  </a:cubicBezTo>
                  <a:cubicBezTo>
                    <a:pt x="56" y="15"/>
                    <a:pt x="54" y="12"/>
                    <a:pt x="54" y="9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0" y="4"/>
                    <a:pt x="61" y="4"/>
                    <a:pt x="61" y="4"/>
                  </a:cubicBezTo>
                  <a:cubicBezTo>
                    <a:pt x="65" y="4"/>
                    <a:pt x="69" y="5"/>
                    <a:pt x="72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11"/>
                    <a:pt x="76" y="14"/>
                    <a:pt x="76" y="15"/>
                  </a:cubicBezTo>
                  <a:cubicBezTo>
                    <a:pt x="76" y="17"/>
                    <a:pt x="75" y="19"/>
                    <a:pt x="74" y="19"/>
                  </a:cubicBezTo>
                  <a:cubicBezTo>
                    <a:pt x="73" y="20"/>
                    <a:pt x="72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moveTo>
                    <a:pt x="60" y="0"/>
                  </a:moveTo>
                  <a:cubicBezTo>
                    <a:pt x="58" y="0"/>
                    <a:pt x="56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8"/>
                    <a:pt x="45" y="12"/>
                    <a:pt x="43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5"/>
                    <a:pt x="32" y="17"/>
                    <a:pt x="29" y="19"/>
                  </a:cubicBezTo>
                  <a:cubicBezTo>
                    <a:pt x="24" y="22"/>
                    <a:pt x="22" y="28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4" y="45"/>
                    <a:pt x="28" y="50"/>
                  </a:cubicBezTo>
                  <a:cubicBezTo>
                    <a:pt x="23" y="55"/>
                    <a:pt x="18" y="61"/>
                    <a:pt x="14" y="66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4" y="81"/>
                    <a:pt x="3" y="84"/>
                  </a:cubicBezTo>
                  <a:cubicBezTo>
                    <a:pt x="1" y="87"/>
                    <a:pt x="1" y="90"/>
                    <a:pt x="1" y="90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1" y="59"/>
                    <a:pt x="44" y="60"/>
                    <a:pt x="46" y="61"/>
                  </a:cubicBezTo>
                  <a:cubicBezTo>
                    <a:pt x="48" y="61"/>
                    <a:pt x="50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62" y="60"/>
                    <a:pt x="66" y="57"/>
                  </a:cubicBezTo>
                  <a:cubicBezTo>
                    <a:pt x="69" y="53"/>
                    <a:pt x="71" y="49"/>
                    <a:pt x="71" y="44"/>
                  </a:cubicBezTo>
                  <a:cubicBezTo>
                    <a:pt x="71" y="41"/>
                    <a:pt x="70" y="37"/>
                    <a:pt x="68" y="35"/>
                  </a:cubicBezTo>
                  <a:cubicBezTo>
                    <a:pt x="72" y="30"/>
                    <a:pt x="75" y="25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9" y="17"/>
                    <a:pt x="80" y="16"/>
                    <a:pt x="80" y="15"/>
                  </a:cubicBezTo>
                  <a:cubicBezTo>
                    <a:pt x="80" y="12"/>
                    <a:pt x="78" y="9"/>
                    <a:pt x="74" y="6"/>
                  </a:cubicBezTo>
                  <a:cubicBezTo>
                    <a:pt x="71" y="2"/>
                    <a:pt x="66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31" name="Freeform 854"/>
            <p:cNvSpPr/>
            <p:nvPr/>
          </p:nvSpPr>
          <p:spPr bwMode="auto">
            <a:xfrm>
              <a:off x="5507" y="2562"/>
              <a:ext cx="35" cy="10"/>
            </a:xfrm>
            <a:custGeom>
              <a:avLst/>
              <a:gdLst>
                <a:gd name="T0" fmla="*/ 14 w 15"/>
                <a:gd name="T1" fmla="*/ 0 h 4"/>
                <a:gd name="T2" fmla="*/ 13 w 15"/>
                <a:gd name="T3" fmla="*/ 0 h 4"/>
                <a:gd name="T4" fmla="*/ 1 w 15"/>
                <a:gd name="T5" fmla="*/ 3 h 4"/>
                <a:gd name="T6" fmla="*/ 0 w 15"/>
                <a:gd name="T7" fmla="*/ 4 h 4"/>
                <a:gd name="T8" fmla="*/ 1 w 15"/>
                <a:gd name="T9" fmla="*/ 4 h 4"/>
                <a:gd name="T10" fmla="*/ 1 w 15"/>
                <a:gd name="T11" fmla="*/ 4 h 4"/>
                <a:gd name="T12" fmla="*/ 14 w 15"/>
                <a:gd name="T13" fmla="*/ 1 h 4"/>
                <a:gd name="T14" fmla="*/ 14 w 15"/>
                <a:gd name="T15" fmla="*/ 0 h 4"/>
                <a:gd name="T16" fmla="*/ 14 w 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10" y="3"/>
                    <a:pt x="14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32" name="Freeform 855"/>
            <p:cNvSpPr/>
            <p:nvPr/>
          </p:nvSpPr>
          <p:spPr bwMode="auto">
            <a:xfrm>
              <a:off x="5504" y="2572"/>
              <a:ext cx="34" cy="9"/>
            </a:xfrm>
            <a:custGeom>
              <a:avLst/>
              <a:gdLst>
                <a:gd name="T0" fmla="*/ 13 w 14"/>
                <a:gd name="T1" fmla="*/ 0 h 4"/>
                <a:gd name="T2" fmla="*/ 13 w 14"/>
                <a:gd name="T3" fmla="*/ 0 h 4"/>
                <a:gd name="T4" fmla="*/ 1 w 14"/>
                <a:gd name="T5" fmla="*/ 3 h 4"/>
                <a:gd name="T6" fmla="*/ 0 w 14"/>
                <a:gd name="T7" fmla="*/ 4 h 4"/>
                <a:gd name="T8" fmla="*/ 1 w 14"/>
                <a:gd name="T9" fmla="*/ 4 h 4"/>
                <a:gd name="T10" fmla="*/ 1 w 14"/>
                <a:gd name="T11" fmla="*/ 4 h 4"/>
                <a:gd name="T12" fmla="*/ 13 w 14"/>
                <a:gd name="T13" fmla="*/ 2 h 4"/>
                <a:gd name="T14" fmla="*/ 14 w 14"/>
                <a:gd name="T15" fmla="*/ 1 h 4"/>
                <a:gd name="T16" fmla="*/ 13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9" y="3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33" name="Freeform 856"/>
            <p:cNvSpPr/>
            <p:nvPr/>
          </p:nvSpPr>
          <p:spPr bwMode="auto">
            <a:xfrm flipH="1">
              <a:off x="5445" y="1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34" name="Freeform 857"/>
            <p:cNvSpPr/>
            <p:nvPr/>
          </p:nvSpPr>
          <p:spPr bwMode="auto">
            <a:xfrm flipH="1">
              <a:off x="5445" y="1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35" name="Freeform 858"/>
            <p:cNvSpPr>
              <a:spLocks noEditPoints="1"/>
            </p:cNvSpPr>
            <p:nvPr/>
          </p:nvSpPr>
          <p:spPr bwMode="auto">
            <a:xfrm>
              <a:off x="5182" y="1649"/>
              <a:ext cx="296" cy="199"/>
            </a:xfrm>
            <a:custGeom>
              <a:avLst/>
              <a:gdLst>
                <a:gd name="T0" fmla="*/ 20 w 125"/>
                <a:gd name="T1" fmla="*/ 58 h 84"/>
                <a:gd name="T2" fmla="*/ 27 w 125"/>
                <a:gd name="T3" fmla="*/ 78 h 84"/>
                <a:gd name="T4" fmla="*/ 53 w 125"/>
                <a:gd name="T5" fmla="*/ 46 h 84"/>
                <a:gd name="T6" fmla="*/ 46 w 125"/>
                <a:gd name="T7" fmla="*/ 75 h 84"/>
                <a:gd name="T8" fmla="*/ 29 w 125"/>
                <a:gd name="T9" fmla="*/ 79 h 84"/>
                <a:gd name="T10" fmla="*/ 37 w 125"/>
                <a:gd name="T11" fmla="*/ 51 h 84"/>
                <a:gd name="T12" fmla="*/ 48 w 125"/>
                <a:gd name="T13" fmla="*/ 46 h 84"/>
                <a:gd name="T14" fmla="*/ 51 w 125"/>
                <a:gd name="T15" fmla="*/ 46 h 84"/>
                <a:gd name="T16" fmla="*/ 31 w 125"/>
                <a:gd name="T17" fmla="*/ 79 h 84"/>
                <a:gd name="T18" fmla="*/ 97 w 125"/>
                <a:gd name="T19" fmla="*/ 25 h 84"/>
                <a:gd name="T20" fmla="*/ 104 w 125"/>
                <a:gd name="T21" fmla="*/ 23 h 84"/>
                <a:gd name="T22" fmla="*/ 101 w 125"/>
                <a:gd name="T23" fmla="*/ 50 h 84"/>
                <a:gd name="T24" fmla="*/ 108 w 125"/>
                <a:gd name="T25" fmla="*/ 24 h 84"/>
                <a:gd name="T26" fmla="*/ 111 w 125"/>
                <a:gd name="T27" fmla="*/ 43 h 84"/>
                <a:gd name="T28" fmla="*/ 111 w 125"/>
                <a:gd name="T29" fmla="*/ 44 h 84"/>
                <a:gd name="T30" fmla="*/ 110 w 125"/>
                <a:gd name="T31" fmla="*/ 44 h 84"/>
                <a:gd name="T32" fmla="*/ 85 w 125"/>
                <a:gd name="T33" fmla="*/ 56 h 84"/>
                <a:gd name="T34" fmla="*/ 74 w 125"/>
                <a:gd name="T35" fmla="*/ 35 h 84"/>
                <a:gd name="T36" fmla="*/ 88 w 125"/>
                <a:gd name="T37" fmla="*/ 54 h 84"/>
                <a:gd name="T38" fmla="*/ 82 w 125"/>
                <a:gd name="T39" fmla="*/ 0 h 84"/>
                <a:gd name="T40" fmla="*/ 82 w 125"/>
                <a:gd name="T41" fmla="*/ 19 h 84"/>
                <a:gd name="T42" fmla="*/ 83 w 125"/>
                <a:gd name="T43" fmla="*/ 11 h 84"/>
                <a:gd name="T44" fmla="*/ 87 w 125"/>
                <a:gd name="T45" fmla="*/ 6 h 84"/>
                <a:gd name="T46" fmla="*/ 105 w 125"/>
                <a:gd name="T47" fmla="*/ 17 h 84"/>
                <a:gd name="T48" fmla="*/ 72 w 125"/>
                <a:gd name="T49" fmla="*/ 30 h 84"/>
                <a:gd name="T50" fmla="*/ 59 w 125"/>
                <a:gd name="T51" fmla="*/ 41 h 84"/>
                <a:gd name="T52" fmla="*/ 50 w 125"/>
                <a:gd name="T53" fmla="*/ 40 h 84"/>
                <a:gd name="T54" fmla="*/ 33 w 125"/>
                <a:gd name="T55" fmla="*/ 46 h 84"/>
                <a:gd name="T56" fmla="*/ 19 w 125"/>
                <a:gd name="T57" fmla="*/ 34 h 84"/>
                <a:gd name="T58" fmla="*/ 24 w 125"/>
                <a:gd name="T59" fmla="*/ 37 h 84"/>
                <a:gd name="T60" fmla="*/ 29 w 125"/>
                <a:gd name="T61" fmla="*/ 41 h 84"/>
                <a:gd name="T62" fmla="*/ 15 w 125"/>
                <a:gd name="T63" fmla="*/ 28 h 84"/>
                <a:gd name="T64" fmla="*/ 4 w 125"/>
                <a:gd name="T65" fmla="*/ 60 h 84"/>
                <a:gd name="T66" fmla="*/ 5 w 125"/>
                <a:gd name="T67" fmla="*/ 71 h 84"/>
                <a:gd name="T68" fmla="*/ 11 w 125"/>
                <a:gd name="T69" fmla="*/ 68 h 84"/>
                <a:gd name="T70" fmla="*/ 18 w 125"/>
                <a:gd name="T71" fmla="*/ 79 h 84"/>
                <a:gd name="T72" fmla="*/ 55 w 125"/>
                <a:gd name="T73" fmla="*/ 76 h 84"/>
                <a:gd name="T74" fmla="*/ 65 w 125"/>
                <a:gd name="T75" fmla="*/ 45 h 84"/>
                <a:gd name="T76" fmla="*/ 72 w 125"/>
                <a:gd name="T77" fmla="*/ 55 h 84"/>
                <a:gd name="T78" fmla="*/ 110 w 125"/>
                <a:gd name="T79" fmla="*/ 52 h 84"/>
                <a:gd name="T80" fmla="*/ 118 w 125"/>
                <a:gd name="T81" fmla="*/ 23 h 84"/>
                <a:gd name="T82" fmla="*/ 96 w 125"/>
                <a:gd name="T83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4">
                  <a:moveTo>
                    <a:pt x="27" y="78"/>
                  </a:moveTo>
                  <a:cubicBezTo>
                    <a:pt x="20" y="74"/>
                    <a:pt x="10" y="62"/>
                    <a:pt x="20" y="58"/>
                  </a:cubicBezTo>
                  <a:cubicBezTo>
                    <a:pt x="25" y="56"/>
                    <a:pt x="30" y="54"/>
                    <a:pt x="36" y="51"/>
                  </a:cubicBezTo>
                  <a:cubicBezTo>
                    <a:pt x="33" y="60"/>
                    <a:pt x="30" y="69"/>
                    <a:pt x="27" y="78"/>
                  </a:cubicBezTo>
                  <a:moveTo>
                    <a:pt x="46" y="75"/>
                  </a:moveTo>
                  <a:cubicBezTo>
                    <a:pt x="48" y="65"/>
                    <a:pt x="50" y="56"/>
                    <a:pt x="53" y="46"/>
                  </a:cubicBezTo>
                  <a:cubicBezTo>
                    <a:pt x="58" y="50"/>
                    <a:pt x="59" y="64"/>
                    <a:pt x="55" y="68"/>
                  </a:cubicBezTo>
                  <a:cubicBezTo>
                    <a:pt x="53" y="70"/>
                    <a:pt x="50" y="73"/>
                    <a:pt x="46" y="75"/>
                  </a:cubicBezTo>
                  <a:moveTo>
                    <a:pt x="31" y="79"/>
                  </a:moveTo>
                  <a:cubicBezTo>
                    <a:pt x="30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1" y="70"/>
                    <a:pt x="34" y="6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49"/>
                    <a:pt x="44" y="48"/>
                    <a:pt x="48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9" y="56"/>
                    <a:pt x="46" y="66"/>
                    <a:pt x="43" y="76"/>
                  </a:cubicBezTo>
                  <a:cubicBezTo>
                    <a:pt x="39" y="78"/>
                    <a:pt x="35" y="79"/>
                    <a:pt x="31" y="79"/>
                  </a:cubicBezTo>
                  <a:moveTo>
                    <a:pt x="89" y="55"/>
                  </a:moveTo>
                  <a:cubicBezTo>
                    <a:pt x="92" y="45"/>
                    <a:pt x="95" y="35"/>
                    <a:pt x="97" y="25"/>
                  </a:cubicBezTo>
                  <a:cubicBezTo>
                    <a:pt x="99" y="25"/>
                    <a:pt x="100" y="24"/>
                    <a:pt x="101" y="23"/>
                  </a:cubicBezTo>
                  <a:cubicBezTo>
                    <a:pt x="102" y="23"/>
                    <a:pt x="103" y="23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4" y="32"/>
                    <a:pt x="103" y="41"/>
                    <a:pt x="101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41"/>
                    <a:pt x="106" y="33"/>
                    <a:pt x="108" y="24"/>
                  </a:cubicBezTo>
                  <a:cubicBezTo>
                    <a:pt x="113" y="27"/>
                    <a:pt x="113" y="39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07" y="50"/>
                    <a:pt x="92" y="56"/>
                    <a:pt x="85" y="56"/>
                  </a:cubicBezTo>
                  <a:cubicBezTo>
                    <a:pt x="85" y="56"/>
                    <a:pt x="85" y="56"/>
                    <a:pt x="85" y="55"/>
                  </a:cubicBezTo>
                  <a:cubicBezTo>
                    <a:pt x="78" y="55"/>
                    <a:pt x="63" y="40"/>
                    <a:pt x="74" y="35"/>
                  </a:cubicBezTo>
                  <a:cubicBezTo>
                    <a:pt x="81" y="32"/>
                    <a:pt x="88" y="29"/>
                    <a:pt x="95" y="26"/>
                  </a:cubicBezTo>
                  <a:cubicBezTo>
                    <a:pt x="93" y="35"/>
                    <a:pt x="90" y="45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moveTo>
                    <a:pt x="82" y="0"/>
                  </a:moveTo>
                  <a:cubicBezTo>
                    <a:pt x="78" y="0"/>
                    <a:pt x="75" y="3"/>
                    <a:pt x="77" y="12"/>
                  </a:cubicBezTo>
                  <a:cubicBezTo>
                    <a:pt x="78" y="14"/>
                    <a:pt x="79" y="19"/>
                    <a:pt x="82" y="19"/>
                  </a:cubicBezTo>
                  <a:cubicBezTo>
                    <a:pt x="82" y="19"/>
                    <a:pt x="82" y="19"/>
                    <a:pt x="83" y="18"/>
                  </a:cubicBezTo>
                  <a:cubicBezTo>
                    <a:pt x="86" y="17"/>
                    <a:pt x="83" y="13"/>
                    <a:pt x="83" y="11"/>
                  </a:cubicBezTo>
                  <a:cubicBezTo>
                    <a:pt x="82" y="7"/>
                    <a:pt x="82" y="6"/>
                    <a:pt x="84" y="6"/>
                  </a:cubicBezTo>
                  <a:cubicBezTo>
                    <a:pt x="85" y="6"/>
                    <a:pt x="86" y="6"/>
                    <a:pt x="87" y="6"/>
                  </a:cubicBezTo>
                  <a:cubicBezTo>
                    <a:pt x="95" y="11"/>
                    <a:pt x="104" y="15"/>
                    <a:pt x="112" y="19"/>
                  </a:cubicBezTo>
                  <a:cubicBezTo>
                    <a:pt x="110" y="18"/>
                    <a:pt x="107" y="17"/>
                    <a:pt x="105" y="17"/>
                  </a:cubicBezTo>
                  <a:cubicBezTo>
                    <a:pt x="99" y="17"/>
                    <a:pt x="93" y="21"/>
                    <a:pt x="86" y="23"/>
                  </a:cubicBezTo>
                  <a:cubicBezTo>
                    <a:pt x="82" y="25"/>
                    <a:pt x="77" y="28"/>
                    <a:pt x="72" y="30"/>
                  </a:cubicBezTo>
                  <a:cubicBezTo>
                    <a:pt x="66" y="32"/>
                    <a:pt x="66" y="39"/>
                    <a:pt x="62" y="40"/>
                  </a:cubicBezTo>
                  <a:cubicBezTo>
                    <a:pt x="61" y="41"/>
                    <a:pt x="60" y="41"/>
                    <a:pt x="59" y="41"/>
                  </a:cubicBezTo>
                  <a:cubicBezTo>
                    <a:pt x="57" y="41"/>
                    <a:pt x="56" y="41"/>
                    <a:pt x="55" y="40"/>
                  </a:cubicBezTo>
                  <a:cubicBezTo>
                    <a:pt x="53" y="40"/>
                    <a:pt x="52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cubicBezTo>
                    <a:pt x="42" y="42"/>
                    <a:pt x="37" y="44"/>
                    <a:pt x="33" y="46"/>
                  </a:cubicBezTo>
                  <a:cubicBezTo>
                    <a:pt x="23" y="50"/>
                    <a:pt x="13" y="53"/>
                    <a:pt x="9" y="63"/>
                  </a:cubicBezTo>
                  <a:cubicBezTo>
                    <a:pt x="12" y="53"/>
                    <a:pt x="16" y="43"/>
                    <a:pt x="19" y="34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1" y="33"/>
                    <a:pt x="22" y="35"/>
                    <a:pt x="24" y="37"/>
                  </a:cubicBezTo>
                  <a:cubicBezTo>
                    <a:pt x="26" y="39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40"/>
                    <a:pt x="27" y="27"/>
                    <a:pt x="19" y="27"/>
                  </a:cubicBezTo>
                  <a:cubicBezTo>
                    <a:pt x="18" y="27"/>
                    <a:pt x="16" y="27"/>
                    <a:pt x="15" y="28"/>
                  </a:cubicBezTo>
                  <a:cubicBezTo>
                    <a:pt x="12" y="30"/>
                    <a:pt x="12" y="37"/>
                    <a:pt x="11" y="39"/>
                  </a:cubicBezTo>
                  <a:cubicBezTo>
                    <a:pt x="9" y="46"/>
                    <a:pt x="6" y="53"/>
                    <a:pt x="4" y="60"/>
                  </a:cubicBezTo>
                  <a:cubicBezTo>
                    <a:pt x="3" y="63"/>
                    <a:pt x="0" y="69"/>
                    <a:pt x="4" y="71"/>
                  </a:cubicBezTo>
                  <a:cubicBezTo>
                    <a:pt x="4" y="71"/>
                    <a:pt x="4" y="71"/>
                    <a:pt x="5" y="71"/>
                  </a:cubicBezTo>
                  <a:cubicBezTo>
                    <a:pt x="6" y="71"/>
                    <a:pt x="7" y="70"/>
                    <a:pt x="8" y="70"/>
                  </a:cubicBezTo>
                  <a:cubicBezTo>
                    <a:pt x="9" y="69"/>
                    <a:pt x="10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3" y="72"/>
                    <a:pt x="16" y="75"/>
                    <a:pt x="18" y="79"/>
                  </a:cubicBezTo>
                  <a:cubicBezTo>
                    <a:pt x="22" y="83"/>
                    <a:pt x="27" y="84"/>
                    <a:pt x="32" y="84"/>
                  </a:cubicBezTo>
                  <a:cubicBezTo>
                    <a:pt x="40" y="84"/>
                    <a:pt x="48" y="80"/>
                    <a:pt x="55" y="76"/>
                  </a:cubicBezTo>
                  <a:cubicBezTo>
                    <a:pt x="64" y="70"/>
                    <a:pt x="64" y="62"/>
                    <a:pt x="62" y="52"/>
                  </a:cubicBezTo>
                  <a:cubicBezTo>
                    <a:pt x="61" y="47"/>
                    <a:pt x="60" y="47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71" y="53"/>
                    <a:pt x="72" y="55"/>
                  </a:cubicBezTo>
                  <a:cubicBezTo>
                    <a:pt x="76" y="59"/>
                    <a:pt x="81" y="61"/>
                    <a:pt x="86" y="61"/>
                  </a:cubicBezTo>
                  <a:cubicBezTo>
                    <a:pt x="94" y="61"/>
                    <a:pt x="104" y="56"/>
                    <a:pt x="110" y="52"/>
                  </a:cubicBezTo>
                  <a:cubicBezTo>
                    <a:pt x="118" y="47"/>
                    <a:pt x="118" y="39"/>
                    <a:pt x="117" y="31"/>
                  </a:cubicBezTo>
                  <a:cubicBezTo>
                    <a:pt x="116" y="27"/>
                    <a:pt x="114" y="24"/>
                    <a:pt x="118" y="23"/>
                  </a:cubicBezTo>
                  <a:cubicBezTo>
                    <a:pt x="120" y="22"/>
                    <a:pt x="125" y="19"/>
                    <a:pt x="120" y="17"/>
                  </a:cubicBezTo>
                  <a:cubicBezTo>
                    <a:pt x="116" y="11"/>
                    <a:pt x="102" y="7"/>
                    <a:pt x="96" y="4"/>
                  </a:cubicBezTo>
                  <a:cubicBezTo>
                    <a:pt x="92" y="3"/>
                    <a:pt x="87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36" name="Freeform 859"/>
            <p:cNvSpPr/>
            <p:nvPr/>
          </p:nvSpPr>
          <p:spPr bwMode="auto">
            <a:xfrm>
              <a:off x="5466" y="1687"/>
              <a:ext cx="3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37" name="Freeform 860"/>
            <p:cNvSpPr>
              <a:spLocks noEditPoints="1"/>
            </p:cNvSpPr>
            <p:nvPr/>
          </p:nvSpPr>
          <p:spPr bwMode="auto">
            <a:xfrm>
              <a:off x="2389" y="873"/>
              <a:ext cx="258" cy="821"/>
            </a:xfrm>
            <a:custGeom>
              <a:avLst/>
              <a:gdLst>
                <a:gd name="T0" fmla="*/ 103 w 109"/>
                <a:gd name="T1" fmla="*/ 299 h 347"/>
                <a:gd name="T2" fmla="*/ 74 w 109"/>
                <a:gd name="T3" fmla="*/ 302 h 347"/>
                <a:gd name="T4" fmla="*/ 52 w 109"/>
                <a:gd name="T5" fmla="*/ 209 h 347"/>
                <a:gd name="T6" fmla="*/ 50 w 109"/>
                <a:gd name="T7" fmla="*/ 210 h 347"/>
                <a:gd name="T8" fmla="*/ 69 w 109"/>
                <a:gd name="T9" fmla="*/ 204 h 347"/>
                <a:gd name="T10" fmla="*/ 41 w 109"/>
                <a:gd name="T11" fmla="*/ 200 h 347"/>
                <a:gd name="T12" fmla="*/ 49 w 109"/>
                <a:gd name="T13" fmla="*/ 204 h 347"/>
                <a:gd name="T14" fmla="*/ 57 w 109"/>
                <a:gd name="T15" fmla="*/ 190 h 347"/>
                <a:gd name="T16" fmla="*/ 45 w 109"/>
                <a:gd name="T17" fmla="*/ 147 h 347"/>
                <a:gd name="T18" fmla="*/ 41 w 109"/>
                <a:gd name="T19" fmla="*/ 145 h 347"/>
                <a:gd name="T20" fmla="*/ 45 w 109"/>
                <a:gd name="T21" fmla="*/ 180 h 347"/>
                <a:gd name="T22" fmla="*/ 32 w 109"/>
                <a:gd name="T23" fmla="*/ 185 h 347"/>
                <a:gd name="T24" fmla="*/ 34 w 109"/>
                <a:gd name="T25" fmla="*/ 173 h 347"/>
                <a:gd name="T26" fmla="*/ 77 w 109"/>
                <a:gd name="T27" fmla="*/ 143 h 347"/>
                <a:gd name="T28" fmla="*/ 52 w 109"/>
                <a:gd name="T29" fmla="*/ 142 h 347"/>
                <a:gd name="T30" fmla="*/ 5 w 109"/>
                <a:gd name="T31" fmla="*/ 190 h 347"/>
                <a:gd name="T32" fmla="*/ 36 w 109"/>
                <a:gd name="T33" fmla="*/ 137 h 347"/>
                <a:gd name="T34" fmla="*/ 32 w 109"/>
                <a:gd name="T35" fmla="*/ 199 h 347"/>
                <a:gd name="T36" fmla="*/ 71 w 109"/>
                <a:gd name="T37" fmla="*/ 198 h 347"/>
                <a:gd name="T38" fmla="*/ 89 w 109"/>
                <a:gd name="T39" fmla="*/ 197 h 347"/>
                <a:gd name="T40" fmla="*/ 95 w 109"/>
                <a:gd name="T41" fmla="*/ 291 h 347"/>
                <a:gd name="T42" fmla="*/ 38 w 109"/>
                <a:gd name="T43" fmla="*/ 292 h 347"/>
                <a:gd name="T44" fmla="*/ 43 w 109"/>
                <a:gd name="T45" fmla="*/ 271 h 347"/>
                <a:gd name="T46" fmla="*/ 22 w 109"/>
                <a:gd name="T47" fmla="*/ 235 h 347"/>
                <a:gd name="T48" fmla="*/ 15 w 109"/>
                <a:gd name="T49" fmla="*/ 213 h 347"/>
                <a:gd name="T50" fmla="*/ 52 w 109"/>
                <a:gd name="T51" fmla="*/ 136 h 347"/>
                <a:gd name="T52" fmla="*/ 79 w 109"/>
                <a:gd name="T53" fmla="*/ 124 h 347"/>
                <a:gd name="T54" fmla="*/ 43 w 109"/>
                <a:gd name="T55" fmla="*/ 129 h 347"/>
                <a:gd name="T56" fmla="*/ 51 w 109"/>
                <a:gd name="T57" fmla="*/ 122 h 347"/>
                <a:gd name="T58" fmla="*/ 51 w 109"/>
                <a:gd name="T59" fmla="*/ 115 h 347"/>
                <a:gd name="T60" fmla="*/ 62 w 109"/>
                <a:gd name="T61" fmla="*/ 115 h 347"/>
                <a:gd name="T62" fmla="*/ 60 w 109"/>
                <a:gd name="T63" fmla="*/ 110 h 347"/>
                <a:gd name="T64" fmla="*/ 60 w 109"/>
                <a:gd name="T65" fmla="*/ 110 h 347"/>
                <a:gd name="T66" fmla="*/ 53 w 109"/>
                <a:gd name="T67" fmla="*/ 72 h 347"/>
                <a:gd name="T68" fmla="*/ 48 w 109"/>
                <a:gd name="T69" fmla="*/ 49 h 347"/>
                <a:gd name="T70" fmla="*/ 69 w 109"/>
                <a:gd name="T71" fmla="*/ 44 h 347"/>
                <a:gd name="T72" fmla="*/ 29 w 109"/>
                <a:gd name="T73" fmla="*/ 18 h 347"/>
                <a:gd name="T74" fmla="*/ 80 w 109"/>
                <a:gd name="T75" fmla="*/ 111 h 347"/>
                <a:gd name="T76" fmla="*/ 82 w 109"/>
                <a:gd name="T77" fmla="*/ 41 h 347"/>
                <a:gd name="T78" fmla="*/ 71 w 109"/>
                <a:gd name="T79" fmla="*/ 40 h 347"/>
                <a:gd name="T80" fmla="*/ 57 w 109"/>
                <a:gd name="T81" fmla="*/ 73 h 347"/>
                <a:gd name="T82" fmla="*/ 54 w 109"/>
                <a:gd name="T83" fmla="*/ 76 h 347"/>
                <a:gd name="T84" fmla="*/ 14 w 109"/>
                <a:gd name="T85" fmla="*/ 51 h 347"/>
                <a:gd name="T86" fmla="*/ 40 w 109"/>
                <a:gd name="T87" fmla="*/ 130 h 347"/>
                <a:gd name="T88" fmla="*/ 32 w 109"/>
                <a:gd name="T89" fmla="*/ 130 h 347"/>
                <a:gd name="T90" fmla="*/ 14 w 109"/>
                <a:gd name="T91" fmla="*/ 222 h 347"/>
                <a:gd name="T92" fmla="*/ 32 w 109"/>
                <a:gd name="T93" fmla="*/ 291 h 347"/>
                <a:gd name="T94" fmla="*/ 29 w 109"/>
                <a:gd name="T95" fmla="*/ 308 h 347"/>
                <a:gd name="T96" fmla="*/ 76 w 109"/>
                <a:gd name="T97" fmla="*/ 317 h 347"/>
                <a:gd name="T98" fmla="*/ 101 w 109"/>
                <a:gd name="T99" fmla="*/ 307 h 347"/>
                <a:gd name="T100" fmla="*/ 84 w 109"/>
                <a:gd name="T101" fmla="*/ 332 h 347"/>
                <a:gd name="T102" fmla="*/ 98 w 109"/>
                <a:gd name="T103" fmla="*/ 347 h 347"/>
                <a:gd name="T104" fmla="*/ 106 w 109"/>
                <a:gd name="T105" fmla="*/ 298 h 347"/>
                <a:gd name="T106" fmla="*/ 106 w 109"/>
                <a:gd name="T107" fmla="*/ 244 h 347"/>
                <a:gd name="T108" fmla="*/ 80 w 109"/>
                <a:gd name="T109" fmla="*/ 151 h 347"/>
                <a:gd name="T110" fmla="*/ 84 w 109"/>
                <a:gd name="T111" fmla="*/ 135 h 347"/>
                <a:gd name="T112" fmla="*/ 83 w 109"/>
                <a:gd name="T113" fmla="*/ 127 h 347"/>
                <a:gd name="T114" fmla="*/ 109 w 109"/>
                <a:gd name="T115" fmla="*/ 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" h="347">
                  <a:moveTo>
                    <a:pt x="32" y="305"/>
                  </a:moveTo>
                  <a:cubicBezTo>
                    <a:pt x="32" y="305"/>
                    <a:pt x="32" y="305"/>
                    <a:pt x="32" y="305"/>
                  </a:cubicBezTo>
                  <a:cubicBezTo>
                    <a:pt x="31" y="305"/>
                    <a:pt x="31" y="305"/>
                    <a:pt x="30" y="304"/>
                  </a:cubicBezTo>
                  <a:cubicBezTo>
                    <a:pt x="30" y="304"/>
                    <a:pt x="29" y="304"/>
                    <a:pt x="29" y="304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29" y="303"/>
                    <a:pt x="30" y="302"/>
                    <a:pt x="30" y="302"/>
                  </a:cubicBezTo>
                  <a:cubicBezTo>
                    <a:pt x="31" y="301"/>
                    <a:pt x="31" y="301"/>
                    <a:pt x="32" y="301"/>
                  </a:cubicBezTo>
                  <a:cubicBezTo>
                    <a:pt x="32" y="302"/>
                    <a:pt x="32" y="304"/>
                    <a:pt x="32" y="305"/>
                  </a:cubicBezTo>
                  <a:moveTo>
                    <a:pt x="103" y="301"/>
                  </a:moveTo>
                  <a:cubicBezTo>
                    <a:pt x="103" y="301"/>
                    <a:pt x="103" y="300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3" y="300"/>
                    <a:pt x="103" y="301"/>
                    <a:pt x="103" y="301"/>
                  </a:cubicBezTo>
                  <a:cubicBezTo>
                    <a:pt x="103" y="301"/>
                    <a:pt x="103" y="301"/>
                    <a:pt x="103" y="301"/>
                  </a:cubicBezTo>
                  <a:moveTo>
                    <a:pt x="60" y="310"/>
                  </a:moveTo>
                  <a:cubicBezTo>
                    <a:pt x="51" y="310"/>
                    <a:pt x="43" y="310"/>
                    <a:pt x="36" y="307"/>
                  </a:cubicBezTo>
                  <a:cubicBezTo>
                    <a:pt x="36" y="303"/>
                    <a:pt x="36" y="299"/>
                    <a:pt x="36" y="295"/>
                  </a:cubicBezTo>
                  <a:cubicBezTo>
                    <a:pt x="39" y="298"/>
                    <a:pt x="47" y="300"/>
                    <a:pt x="61" y="302"/>
                  </a:cubicBezTo>
                  <a:cubicBezTo>
                    <a:pt x="65" y="302"/>
                    <a:pt x="70" y="302"/>
                    <a:pt x="74" y="302"/>
                  </a:cubicBezTo>
                  <a:cubicBezTo>
                    <a:pt x="77" y="302"/>
                    <a:pt x="80" y="302"/>
                    <a:pt x="83" y="302"/>
                  </a:cubicBezTo>
                  <a:cubicBezTo>
                    <a:pt x="85" y="301"/>
                    <a:pt x="90" y="300"/>
                    <a:pt x="95" y="298"/>
                  </a:cubicBezTo>
                  <a:cubicBezTo>
                    <a:pt x="96" y="298"/>
                    <a:pt x="98" y="297"/>
                    <a:pt x="99" y="296"/>
                  </a:cubicBezTo>
                  <a:cubicBezTo>
                    <a:pt x="99" y="298"/>
                    <a:pt x="99" y="301"/>
                    <a:pt x="99" y="304"/>
                  </a:cubicBezTo>
                  <a:cubicBezTo>
                    <a:pt x="92" y="308"/>
                    <a:pt x="82" y="309"/>
                    <a:pt x="73" y="310"/>
                  </a:cubicBezTo>
                  <a:cubicBezTo>
                    <a:pt x="69" y="310"/>
                    <a:pt x="64" y="310"/>
                    <a:pt x="60" y="310"/>
                  </a:cubicBezTo>
                  <a:cubicBezTo>
                    <a:pt x="60" y="310"/>
                    <a:pt x="60" y="310"/>
                    <a:pt x="60" y="310"/>
                  </a:cubicBezTo>
                  <a:moveTo>
                    <a:pt x="53" y="212"/>
                  </a:moveTo>
                  <a:cubicBezTo>
                    <a:pt x="53" y="212"/>
                    <a:pt x="52" y="212"/>
                    <a:pt x="51" y="212"/>
                  </a:cubicBezTo>
                  <a:cubicBezTo>
                    <a:pt x="51" y="211"/>
                    <a:pt x="52" y="210"/>
                    <a:pt x="52" y="209"/>
                  </a:cubicBezTo>
                  <a:cubicBezTo>
                    <a:pt x="53" y="210"/>
                    <a:pt x="53" y="211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moveTo>
                    <a:pt x="50" y="210"/>
                  </a:moveTo>
                  <a:cubicBezTo>
                    <a:pt x="50" y="209"/>
                    <a:pt x="50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7"/>
                    <a:pt x="49" y="207"/>
                    <a:pt x="50" y="20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50" y="207"/>
                    <a:pt x="51" y="207"/>
                    <a:pt x="51" y="208"/>
                  </a:cubicBezTo>
                  <a:cubicBezTo>
                    <a:pt x="51" y="208"/>
                    <a:pt x="50" y="209"/>
                    <a:pt x="50" y="210"/>
                  </a:cubicBezTo>
                  <a:moveTo>
                    <a:pt x="59" y="211"/>
                  </a:move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09"/>
                  </a:cubicBezTo>
                  <a:cubicBezTo>
                    <a:pt x="56" y="208"/>
                    <a:pt x="55" y="208"/>
                    <a:pt x="55" y="207"/>
                  </a:cubicBezTo>
                  <a:cubicBezTo>
                    <a:pt x="54" y="206"/>
                    <a:pt x="53" y="205"/>
                    <a:pt x="53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5" y="197"/>
                    <a:pt x="60" y="192"/>
                    <a:pt x="65" y="189"/>
                  </a:cubicBezTo>
                  <a:cubicBezTo>
                    <a:pt x="66" y="192"/>
                    <a:pt x="67" y="196"/>
                    <a:pt x="68" y="199"/>
                  </a:cubicBezTo>
                  <a:cubicBezTo>
                    <a:pt x="68" y="201"/>
                    <a:pt x="69" y="203"/>
                    <a:pt x="69" y="204"/>
                  </a:cubicBezTo>
                  <a:cubicBezTo>
                    <a:pt x="69" y="206"/>
                    <a:pt x="68" y="207"/>
                    <a:pt x="67" y="208"/>
                  </a:cubicBezTo>
                  <a:cubicBezTo>
                    <a:pt x="67" y="209"/>
                    <a:pt x="65" y="210"/>
                    <a:pt x="64" y="210"/>
                  </a:cubicBezTo>
                  <a:cubicBezTo>
                    <a:pt x="62" y="211"/>
                    <a:pt x="60" y="211"/>
                    <a:pt x="59" y="211"/>
                  </a:cubicBezTo>
                  <a:moveTo>
                    <a:pt x="62" y="187"/>
                  </a:moveTo>
                  <a:cubicBezTo>
                    <a:pt x="63" y="185"/>
                    <a:pt x="64" y="183"/>
                    <a:pt x="64" y="181"/>
                  </a:cubicBezTo>
                  <a:cubicBezTo>
                    <a:pt x="64" y="183"/>
                    <a:pt x="64" y="184"/>
                    <a:pt x="65" y="185"/>
                  </a:cubicBezTo>
                  <a:cubicBezTo>
                    <a:pt x="64" y="186"/>
                    <a:pt x="63" y="186"/>
                    <a:pt x="62" y="187"/>
                  </a:cubicBezTo>
                  <a:moveTo>
                    <a:pt x="48" y="206"/>
                  </a:moveTo>
                  <a:cubicBezTo>
                    <a:pt x="47" y="205"/>
                    <a:pt x="47" y="204"/>
                    <a:pt x="46" y="204"/>
                  </a:cubicBezTo>
                  <a:cubicBezTo>
                    <a:pt x="45" y="202"/>
                    <a:pt x="43" y="201"/>
                    <a:pt x="41" y="200"/>
                  </a:cubicBezTo>
                  <a:cubicBezTo>
                    <a:pt x="42" y="194"/>
                    <a:pt x="43" y="189"/>
                    <a:pt x="45" y="184"/>
                  </a:cubicBezTo>
                  <a:cubicBezTo>
                    <a:pt x="47" y="184"/>
                    <a:pt x="48" y="183"/>
                    <a:pt x="49" y="183"/>
                  </a:cubicBezTo>
                  <a:cubicBezTo>
                    <a:pt x="53" y="182"/>
                    <a:pt x="56" y="180"/>
                    <a:pt x="60" y="179"/>
                  </a:cubicBezTo>
                  <a:cubicBezTo>
                    <a:pt x="58" y="183"/>
                    <a:pt x="56" y="187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3" y="195"/>
                    <a:pt x="51" y="199"/>
                    <a:pt x="49" y="203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5"/>
                    <a:pt x="48" y="205"/>
                    <a:pt x="48" y="206"/>
                  </a:cubicBezTo>
                  <a:moveTo>
                    <a:pt x="57" y="190"/>
                  </a:moveTo>
                  <a:cubicBezTo>
                    <a:pt x="59" y="186"/>
                    <a:pt x="60" y="182"/>
                    <a:pt x="62" y="178"/>
                  </a:cubicBezTo>
                  <a:cubicBezTo>
                    <a:pt x="63" y="178"/>
                    <a:pt x="63" y="177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81"/>
                    <a:pt x="61" y="185"/>
                    <a:pt x="59" y="188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7" y="190"/>
                  </a:cubicBezTo>
                  <a:moveTo>
                    <a:pt x="62" y="149"/>
                  </a:moveTo>
                  <a:cubicBezTo>
                    <a:pt x="68" y="149"/>
                    <a:pt x="74" y="14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9"/>
                    <a:pt x="74" y="153"/>
                    <a:pt x="72" y="154"/>
                  </a:cubicBezTo>
                  <a:cubicBezTo>
                    <a:pt x="70" y="156"/>
                    <a:pt x="66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6"/>
                  </a:cubicBezTo>
                  <a:cubicBezTo>
                    <a:pt x="57" y="156"/>
                    <a:pt x="54" y="155"/>
                    <a:pt x="51" y="153"/>
                  </a:cubicBezTo>
                  <a:cubicBezTo>
                    <a:pt x="48" y="151"/>
                    <a:pt x="46" y="149"/>
                    <a:pt x="45" y="147"/>
                  </a:cubicBezTo>
                  <a:cubicBezTo>
                    <a:pt x="46" y="147"/>
                    <a:pt x="47" y="147"/>
                    <a:pt x="48" y="148"/>
                  </a:cubicBezTo>
                  <a:cubicBezTo>
                    <a:pt x="53" y="148"/>
                    <a:pt x="58" y="149"/>
                    <a:pt x="62" y="149"/>
                  </a:cubicBezTo>
                  <a:moveTo>
                    <a:pt x="30" y="181"/>
                  </a:moveTo>
                  <a:cubicBezTo>
                    <a:pt x="30" y="180"/>
                    <a:pt x="29" y="179"/>
                    <a:pt x="29" y="179"/>
                  </a:cubicBezTo>
                  <a:cubicBezTo>
                    <a:pt x="32" y="174"/>
                    <a:pt x="34" y="166"/>
                    <a:pt x="37" y="159"/>
                  </a:cubicBezTo>
                  <a:cubicBezTo>
                    <a:pt x="38" y="155"/>
                    <a:pt x="39" y="151"/>
                    <a:pt x="40" y="148"/>
                  </a:cubicBezTo>
                  <a:cubicBezTo>
                    <a:pt x="40" y="147"/>
                    <a:pt x="40" y="145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50"/>
                    <a:pt x="45" y="153"/>
                    <a:pt x="49" y="156"/>
                  </a:cubicBezTo>
                  <a:cubicBezTo>
                    <a:pt x="52" y="158"/>
                    <a:pt x="56" y="160"/>
                    <a:pt x="60" y="160"/>
                  </a:cubicBezTo>
                  <a:cubicBezTo>
                    <a:pt x="61" y="160"/>
                    <a:pt x="62" y="160"/>
                    <a:pt x="62" y="160"/>
                  </a:cubicBezTo>
                  <a:cubicBezTo>
                    <a:pt x="65" y="160"/>
                    <a:pt x="67" y="160"/>
                    <a:pt x="70" y="159"/>
                  </a:cubicBezTo>
                  <a:cubicBezTo>
                    <a:pt x="68" y="161"/>
                    <a:pt x="66" y="164"/>
                    <a:pt x="65" y="168"/>
                  </a:cubicBezTo>
                  <a:cubicBezTo>
                    <a:pt x="65" y="170"/>
                    <a:pt x="64" y="171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59" y="175"/>
                    <a:pt x="53" y="177"/>
                    <a:pt x="48" y="180"/>
                  </a:cubicBezTo>
                  <a:cubicBezTo>
                    <a:pt x="47" y="180"/>
                    <a:pt x="46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0" y="187"/>
                    <a:pt x="39" y="193"/>
                    <a:pt x="3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6" y="198"/>
                    <a:pt x="35" y="197"/>
                    <a:pt x="35" y="197"/>
                  </a:cubicBezTo>
                  <a:cubicBezTo>
                    <a:pt x="34" y="196"/>
                    <a:pt x="34" y="195"/>
                    <a:pt x="34" y="194"/>
                  </a:cubicBezTo>
                  <a:cubicBezTo>
                    <a:pt x="33" y="191"/>
                    <a:pt x="32" y="189"/>
                    <a:pt x="32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3"/>
                    <a:pt x="36" y="177"/>
                    <a:pt x="37" y="174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3"/>
                    <a:pt x="38" y="172"/>
                    <a:pt x="39" y="172"/>
                  </a:cubicBezTo>
                  <a:cubicBezTo>
                    <a:pt x="42" y="170"/>
                    <a:pt x="45" y="169"/>
                    <a:pt x="47" y="167"/>
                  </a:cubicBezTo>
                  <a:cubicBezTo>
                    <a:pt x="50" y="166"/>
                    <a:pt x="53" y="164"/>
                    <a:pt x="56" y="16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1" y="161"/>
                    <a:pt x="49" y="163"/>
                    <a:pt x="46" y="164"/>
                  </a:cubicBezTo>
                  <a:cubicBezTo>
                    <a:pt x="43" y="165"/>
                    <a:pt x="40" y="167"/>
                    <a:pt x="37" y="169"/>
                  </a:cubicBezTo>
                  <a:cubicBezTo>
                    <a:pt x="36" y="169"/>
                    <a:pt x="35" y="170"/>
                    <a:pt x="35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8"/>
                    <a:pt x="30" y="181"/>
                  </a:cubicBezTo>
                  <a:moveTo>
                    <a:pt x="62" y="145"/>
                  </a:moveTo>
                  <a:cubicBezTo>
                    <a:pt x="61" y="145"/>
                    <a:pt x="60" y="145"/>
                    <a:pt x="59" y="145"/>
                  </a:cubicBezTo>
                  <a:cubicBezTo>
                    <a:pt x="66" y="144"/>
                    <a:pt x="72" y="143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79" y="143"/>
                  </a:cubicBezTo>
                  <a:cubicBezTo>
                    <a:pt x="79" y="143"/>
                    <a:pt x="78" y="143"/>
                    <a:pt x="77" y="143"/>
                  </a:cubicBezTo>
                  <a:cubicBezTo>
                    <a:pt x="73" y="145"/>
                    <a:pt x="68" y="145"/>
                    <a:pt x="62" y="145"/>
                  </a:cubicBezTo>
                  <a:moveTo>
                    <a:pt x="40" y="138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moveTo>
                    <a:pt x="52" y="140"/>
                  </a:moveTo>
                  <a:cubicBezTo>
                    <a:pt x="56" y="140"/>
                    <a:pt x="61" y="139"/>
                    <a:pt x="66" y="139"/>
                  </a:cubicBezTo>
                  <a:cubicBezTo>
                    <a:pt x="70" y="138"/>
                    <a:pt x="75" y="138"/>
                    <a:pt x="79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70" y="140"/>
                    <a:pt x="61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49" y="142"/>
                    <a:pt x="47" y="142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39"/>
                    <a:pt x="43" y="139"/>
                  </a:cubicBezTo>
                  <a:cubicBezTo>
                    <a:pt x="46" y="140"/>
                    <a:pt x="49" y="140"/>
                    <a:pt x="52" y="140"/>
                  </a:cubicBezTo>
                  <a:moveTo>
                    <a:pt x="15" y="213"/>
                  </a:moveTo>
                  <a:cubicBezTo>
                    <a:pt x="14" y="210"/>
                    <a:pt x="12" y="206"/>
                    <a:pt x="10" y="202"/>
                  </a:cubicBezTo>
                  <a:cubicBezTo>
                    <a:pt x="8" y="198"/>
                    <a:pt x="6" y="194"/>
                    <a:pt x="5" y="190"/>
                  </a:cubicBezTo>
                  <a:cubicBezTo>
                    <a:pt x="4" y="188"/>
                    <a:pt x="4" y="186"/>
                    <a:pt x="4" y="185"/>
                  </a:cubicBezTo>
                  <a:cubicBezTo>
                    <a:pt x="4" y="184"/>
                    <a:pt x="4" y="183"/>
                    <a:pt x="4" y="183"/>
                  </a:cubicBezTo>
                  <a:cubicBezTo>
                    <a:pt x="4" y="182"/>
                    <a:pt x="5" y="181"/>
                    <a:pt x="5" y="180"/>
                  </a:cubicBezTo>
                  <a:cubicBezTo>
                    <a:pt x="6" y="179"/>
                    <a:pt x="7" y="178"/>
                    <a:pt x="7" y="177"/>
                  </a:cubicBezTo>
                  <a:cubicBezTo>
                    <a:pt x="14" y="163"/>
                    <a:pt x="18" y="152"/>
                    <a:pt x="25" y="138"/>
                  </a:cubicBezTo>
                  <a:cubicBezTo>
                    <a:pt x="25" y="137"/>
                    <a:pt x="27" y="136"/>
                    <a:pt x="28" y="135"/>
                  </a:cubicBezTo>
                  <a:cubicBezTo>
                    <a:pt x="29" y="134"/>
                    <a:pt x="31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4" y="134"/>
                    <a:pt x="35" y="136"/>
                    <a:pt x="36" y="137"/>
                  </a:cubicBezTo>
                  <a:cubicBezTo>
                    <a:pt x="37" y="138"/>
                    <a:pt x="37" y="140"/>
                    <a:pt x="37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7" y="142"/>
                    <a:pt x="37" y="143"/>
                    <a:pt x="37" y="144"/>
                  </a:cubicBezTo>
                  <a:cubicBezTo>
                    <a:pt x="36" y="147"/>
                    <a:pt x="35" y="154"/>
                    <a:pt x="32" y="161"/>
                  </a:cubicBezTo>
                  <a:cubicBezTo>
                    <a:pt x="30" y="168"/>
                    <a:pt x="28" y="174"/>
                    <a:pt x="25" y="178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7" y="182"/>
                    <a:pt x="28" y="184"/>
                    <a:pt x="28" y="187"/>
                  </a:cubicBezTo>
                  <a:cubicBezTo>
                    <a:pt x="29" y="189"/>
                    <a:pt x="29" y="192"/>
                    <a:pt x="30" y="195"/>
                  </a:cubicBezTo>
                  <a:cubicBezTo>
                    <a:pt x="30" y="196"/>
                    <a:pt x="31" y="198"/>
                    <a:pt x="32" y="199"/>
                  </a:cubicBezTo>
                  <a:cubicBezTo>
                    <a:pt x="33" y="201"/>
                    <a:pt x="35" y="201"/>
                    <a:pt x="36" y="202"/>
                  </a:cubicBezTo>
                  <a:cubicBezTo>
                    <a:pt x="39" y="202"/>
                    <a:pt x="42" y="204"/>
                    <a:pt x="44" y="206"/>
                  </a:cubicBezTo>
                  <a:cubicBezTo>
                    <a:pt x="46" y="208"/>
                    <a:pt x="47" y="211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5"/>
                    <a:pt x="52" y="215"/>
                    <a:pt x="53" y="215"/>
                  </a:cubicBezTo>
                  <a:cubicBezTo>
                    <a:pt x="57" y="215"/>
                    <a:pt x="61" y="215"/>
                    <a:pt x="65" y="213"/>
                  </a:cubicBezTo>
                  <a:cubicBezTo>
                    <a:pt x="67" y="213"/>
                    <a:pt x="68" y="212"/>
                    <a:pt x="70" y="211"/>
                  </a:cubicBezTo>
                  <a:cubicBezTo>
                    <a:pt x="72" y="209"/>
                    <a:pt x="72" y="207"/>
                    <a:pt x="72" y="204"/>
                  </a:cubicBezTo>
                  <a:cubicBezTo>
                    <a:pt x="72" y="202"/>
                    <a:pt x="72" y="200"/>
                    <a:pt x="71" y="198"/>
                  </a:cubicBezTo>
                  <a:cubicBezTo>
                    <a:pt x="70" y="191"/>
                    <a:pt x="67" y="184"/>
                    <a:pt x="67" y="177"/>
                  </a:cubicBezTo>
                  <a:cubicBezTo>
                    <a:pt x="67" y="175"/>
                    <a:pt x="68" y="172"/>
                    <a:pt x="69" y="169"/>
                  </a:cubicBezTo>
                  <a:cubicBezTo>
                    <a:pt x="70" y="165"/>
                    <a:pt x="72" y="162"/>
                    <a:pt x="74" y="160"/>
                  </a:cubicBezTo>
                  <a:cubicBezTo>
                    <a:pt x="76" y="158"/>
                    <a:pt x="77" y="158"/>
                    <a:pt x="79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8"/>
                    <a:pt x="82" y="158"/>
                    <a:pt x="83" y="159"/>
                  </a:cubicBezTo>
                  <a:cubicBezTo>
                    <a:pt x="84" y="160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6"/>
                    <a:pt x="85" y="169"/>
                  </a:cubicBezTo>
                  <a:cubicBezTo>
                    <a:pt x="85" y="178"/>
                    <a:pt x="86" y="188"/>
                    <a:pt x="89" y="197"/>
                  </a:cubicBezTo>
                  <a:cubicBezTo>
                    <a:pt x="94" y="213"/>
                    <a:pt x="98" y="220"/>
                    <a:pt x="102" y="235"/>
                  </a:cubicBezTo>
                  <a:cubicBezTo>
                    <a:pt x="102" y="239"/>
                    <a:pt x="103" y="241"/>
                    <a:pt x="103" y="244"/>
                  </a:cubicBezTo>
                  <a:cubicBezTo>
                    <a:pt x="103" y="250"/>
                    <a:pt x="101" y="255"/>
                    <a:pt x="98" y="259"/>
                  </a:cubicBezTo>
                  <a:cubicBezTo>
                    <a:pt x="96" y="263"/>
                    <a:pt x="93" y="267"/>
                    <a:pt x="92" y="272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5"/>
                    <a:pt x="92" y="278"/>
                    <a:pt x="92" y="281"/>
                  </a:cubicBezTo>
                  <a:cubicBezTo>
                    <a:pt x="91" y="281"/>
                    <a:pt x="91" y="282"/>
                    <a:pt x="91" y="283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1" y="286"/>
                    <a:pt x="91" y="288"/>
                    <a:pt x="91" y="291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95" y="289"/>
                    <a:pt x="95" y="286"/>
                    <a:pt x="95" y="284"/>
                  </a:cubicBezTo>
                  <a:cubicBezTo>
                    <a:pt x="97" y="284"/>
                    <a:pt x="98" y="285"/>
                    <a:pt x="99" y="286"/>
                  </a:cubicBezTo>
                  <a:cubicBezTo>
                    <a:pt x="100" y="287"/>
                    <a:pt x="100" y="288"/>
                    <a:pt x="100" y="289"/>
                  </a:cubicBezTo>
                  <a:cubicBezTo>
                    <a:pt x="100" y="290"/>
                    <a:pt x="99" y="291"/>
                    <a:pt x="98" y="292"/>
                  </a:cubicBezTo>
                  <a:cubicBezTo>
                    <a:pt x="96" y="294"/>
                    <a:pt x="93" y="295"/>
                    <a:pt x="90" y="296"/>
                  </a:cubicBezTo>
                  <a:cubicBezTo>
                    <a:pt x="87" y="297"/>
                    <a:pt x="84" y="298"/>
                    <a:pt x="82" y="298"/>
                  </a:cubicBezTo>
                  <a:cubicBezTo>
                    <a:pt x="79" y="299"/>
                    <a:pt x="77" y="299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0" y="299"/>
                    <a:pt x="66" y="298"/>
                    <a:pt x="61" y="298"/>
                  </a:cubicBezTo>
                  <a:cubicBezTo>
                    <a:pt x="48" y="297"/>
                    <a:pt x="41" y="294"/>
                    <a:pt x="38" y="292"/>
                  </a:cubicBezTo>
                  <a:cubicBezTo>
                    <a:pt x="37" y="292"/>
                    <a:pt x="36" y="291"/>
                    <a:pt x="36" y="290"/>
                  </a:cubicBezTo>
                  <a:cubicBezTo>
                    <a:pt x="36" y="290"/>
                    <a:pt x="36" y="289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7"/>
                    <a:pt x="38" y="286"/>
                    <a:pt x="40" y="285"/>
                  </a:cubicBezTo>
                  <a:cubicBezTo>
                    <a:pt x="40" y="286"/>
                    <a:pt x="40" y="286"/>
                    <a:pt x="40" y="286"/>
                  </a:cubicBezTo>
                  <a:cubicBezTo>
                    <a:pt x="40" y="288"/>
                    <a:pt x="40" y="289"/>
                    <a:pt x="40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88"/>
                    <a:pt x="44" y="286"/>
                  </a:cubicBezTo>
                  <a:cubicBezTo>
                    <a:pt x="44" y="281"/>
                    <a:pt x="44" y="276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38" y="264"/>
                    <a:pt x="34" y="257"/>
                    <a:pt x="30" y="251"/>
                  </a:cubicBezTo>
                  <a:cubicBezTo>
                    <a:pt x="26" y="245"/>
                    <a:pt x="24" y="241"/>
                    <a:pt x="23" y="239"/>
                  </a:cubicBezTo>
                  <a:cubicBezTo>
                    <a:pt x="21" y="237"/>
                    <a:pt x="21" y="235"/>
                    <a:pt x="20" y="232"/>
                  </a:cubicBezTo>
                  <a:cubicBezTo>
                    <a:pt x="20" y="233"/>
                    <a:pt x="21" y="234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1" y="226"/>
                    <a:pt x="18" y="220"/>
                    <a:pt x="15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moveTo>
                    <a:pt x="44" y="133"/>
                  </a:move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7" y="133"/>
                    <a:pt x="68" y="131"/>
                    <a:pt x="80" y="12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8" y="132"/>
                    <a:pt x="78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4" y="134"/>
                    <a:pt x="70" y="135"/>
                    <a:pt x="65" y="135"/>
                  </a:cubicBezTo>
                  <a:cubicBezTo>
                    <a:pt x="61" y="136"/>
                    <a:pt x="56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6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moveTo>
                    <a:pt x="48" y="126"/>
                  </a:moveTo>
                  <a:cubicBezTo>
                    <a:pt x="49" y="126"/>
                    <a:pt x="50" y="126"/>
                    <a:pt x="51" y="125"/>
                  </a:cubicBezTo>
                  <a:cubicBezTo>
                    <a:pt x="60" y="125"/>
                    <a:pt x="70" y="124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5"/>
                    <a:pt x="79" y="125"/>
                    <a:pt x="78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7" y="127"/>
                    <a:pt x="56" y="129"/>
                    <a:pt x="45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8"/>
                    <a:pt x="43" y="128"/>
                  </a:cubicBezTo>
                  <a:cubicBezTo>
                    <a:pt x="43" y="127"/>
                    <a:pt x="43" y="126"/>
                    <a:pt x="43" y="125"/>
                  </a:cubicBezTo>
                  <a:cubicBezTo>
                    <a:pt x="44" y="125"/>
                    <a:pt x="46" y="126"/>
                    <a:pt x="48" y="126"/>
                  </a:cubicBezTo>
                  <a:moveTo>
                    <a:pt x="62" y="119"/>
                  </a:moveTo>
                  <a:cubicBezTo>
                    <a:pt x="66" y="119"/>
                    <a:pt x="69" y="119"/>
                    <a:pt x="73" y="118"/>
                  </a:cubicBezTo>
                  <a:cubicBezTo>
                    <a:pt x="75" y="118"/>
                    <a:pt x="77" y="118"/>
                    <a:pt x="79" y="117"/>
                  </a:cubicBezTo>
                  <a:cubicBezTo>
                    <a:pt x="79" y="118"/>
                    <a:pt x="79" y="119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0" y="121"/>
                    <a:pt x="60" y="121"/>
                    <a:pt x="51" y="122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4" y="122"/>
                    <a:pt x="42" y="121"/>
                  </a:cubicBezTo>
                  <a:cubicBezTo>
                    <a:pt x="42" y="121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9" y="118"/>
                    <a:pt x="56" y="119"/>
                    <a:pt x="62" y="119"/>
                  </a:cubicBezTo>
                  <a:moveTo>
                    <a:pt x="57" y="115"/>
                  </a:moveTo>
                  <a:cubicBezTo>
                    <a:pt x="55" y="115"/>
                    <a:pt x="53" y="115"/>
                    <a:pt x="51" y="115"/>
                  </a:cubicBezTo>
                  <a:cubicBezTo>
                    <a:pt x="53" y="114"/>
                    <a:pt x="55" y="114"/>
                    <a:pt x="57" y="114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moveTo>
                    <a:pt x="70" y="115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3" y="114"/>
                    <a:pt x="75" y="114"/>
                    <a:pt x="77" y="114"/>
                  </a:cubicBezTo>
                  <a:cubicBezTo>
                    <a:pt x="75" y="115"/>
                    <a:pt x="74" y="115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moveTo>
                    <a:pt x="62" y="115"/>
                  </a:moveTo>
                  <a:cubicBezTo>
                    <a:pt x="62" y="115"/>
                    <a:pt x="61" y="115"/>
                    <a:pt x="60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6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6" y="115"/>
                    <a:pt x="64" y="115"/>
                    <a:pt x="62" y="115"/>
                  </a:cubicBezTo>
                  <a:moveTo>
                    <a:pt x="60" y="110"/>
                  </a:moveTo>
                  <a:cubicBezTo>
                    <a:pt x="60" y="99"/>
                    <a:pt x="59" y="8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0" y="76"/>
                    <a:pt x="62" y="75"/>
                    <a:pt x="63" y="74"/>
                  </a:cubicBezTo>
                  <a:cubicBezTo>
                    <a:pt x="63" y="73"/>
                    <a:pt x="63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4"/>
                    <a:pt x="67" y="74"/>
                    <a:pt x="69" y="75"/>
                  </a:cubicBezTo>
                  <a:cubicBezTo>
                    <a:pt x="67" y="84"/>
                    <a:pt x="67" y="94"/>
                    <a:pt x="67" y="103"/>
                  </a:cubicBezTo>
                  <a:cubicBezTo>
                    <a:pt x="67" y="105"/>
                    <a:pt x="67" y="108"/>
                    <a:pt x="67" y="110"/>
                  </a:cubicBezTo>
                  <a:cubicBezTo>
                    <a:pt x="66" y="110"/>
                    <a:pt x="65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moveTo>
                    <a:pt x="74" y="70"/>
                  </a:moveTo>
                  <a:cubicBezTo>
                    <a:pt x="75" y="62"/>
                    <a:pt x="77" y="55"/>
                    <a:pt x="80" y="47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5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2"/>
                    <a:pt x="81" y="59"/>
                    <a:pt x="78" y="65"/>
                  </a:cubicBezTo>
                  <a:cubicBezTo>
                    <a:pt x="77" y="67"/>
                    <a:pt x="75" y="69"/>
                    <a:pt x="74" y="70"/>
                  </a:cubicBezTo>
                  <a:moveTo>
                    <a:pt x="53" y="72"/>
                  </a:moveTo>
                  <a:cubicBezTo>
                    <a:pt x="53" y="71"/>
                    <a:pt x="52" y="71"/>
                    <a:pt x="51" y="71"/>
                  </a:cubicBezTo>
                  <a:cubicBezTo>
                    <a:pt x="46" y="66"/>
                    <a:pt x="42" y="60"/>
                    <a:pt x="38" y="54"/>
                  </a:cubicBezTo>
                  <a:cubicBezTo>
                    <a:pt x="37" y="52"/>
                    <a:pt x="36" y="5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6"/>
                    <a:pt x="37" y="44"/>
                    <a:pt x="39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4" y="43"/>
                  </a:cubicBezTo>
                  <a:cubicBezTo>
                    <a:pt x="46" y="44"/>
                    <a:pt x="47" y="46"/>
                    <a:pt x="48" y="49"/>
                  </a:cubicBezTo>
                  <a:cubicBezTo>
                    <a:pt x="50" y="57"/>
                    <a:pt x="52" y="64"/>
                    <a:pt x="53" y="72"/>
                  </a:cubicBezTo>
                  <a:moveTo>
                    <a:pt x="64" y="63"/>
                  </a:moveTo>
                  <a:cubicBezTo>
                    <a:pt x="63" y="60"/>
                    <a:pt x="63" y="57"/>
                    <a:pt x="63" y="54"/>
                  </a:cubicBezTo>
                  <a:cubicBezTo>
                    <a:pt x="63" y="51"/>
                    <a:pt x="64" y="47"/>
                    <a:pt x="64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8" y="41"/>
                    <a:pt x="68" y="42"/>
                  </a:cubicBezTo>
                  <a:cubicBezTo>
                    <a:pt x="68" y="43"/>
                    <a:pt x="69" y="43"/>
                    <a:pt x="69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52"/>
                    <a:pt x="66" y="58"/>
                    <a:pt x="64" y="63"/>
                  </a:cubicBezTo>
                  <a:moveTo>
                    <a:pt x="41" y="114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38" y="110"/>
                    <a:pt x="37" y="107"/>
                    <a:pt x="36" y="104"/>
                  </a:cubicBezTo>
                  <a:cubicBezTo>
                    <a:pt x="36" y="102"/>
                    <a:pt x="36" y="100"/>
                    <a:pt x="36" y="98"/>
                  </a:cubicBezTo>
                  <a:cubicBezTo>
                    <a:pt x="35" y="93"/>
                    <a:pt x="33" y="89"/>
                    <a:pt x="30" y="85"/>
                  </a:cubicBezTo>
                  <a:cubicBezTo>
                    <a:pt x="28" y="81"/>
                    <a:pt x="25" y="78"/>
                    <a:pt x="23" y="73"/>
                  </a:cubicBezTo>
                  <a:cubicBezTo>
                    <a:pt x="20" y="66"/>
                    <a:pt x="18" y="59"/>
                    <a:pt x="18" y="51"/>
                  </a:cubicBezTo>
                  <a:cubicBezTo>
                    <a:pt x="18" y="39"/>
                    <a:pt x="22" y="27"/>
                    <a:pt x="29" y="18"/>
                  </a:cubicBezTo>
                  <a:cubicBezTo>
                    <a:pt x="36" y="10"/>
                    <a:pt x="47" y="4"/>
                    <a:pt x="60" y="4"/>
                  </a:cubicBezTo>
                  <a:cubicBezTo>
                    <a:pt x="61" y="4"/>
                    <a:pt x="61" y="4"/>
                    <a:pt x="62" y="4"/>
                  </a:cubicBezTo>
                  <a:cubicBezTo>
                    <a:pt x="79" y="5"/>
                    <a:pt x="89" y="10"/>
                    <a:pt x="96" y="18"/>
                  </a:cubicBezTo>
                  <a:cubicBezTo>
                    <a:pt x="103" y="26"/>
                    <a:pt x="105" y="37"/>
                    <a:pt x="105" y="47"/>
                  </a:cubicBezTo>
                  <a:cubicBezTo>
                    <a:pt x="105" y="59"/>
                    <a:pt x="101" y="72"/>
                    <a:pt x="96" y="78"/>
                  </a:cubicBezTo>
                  <a:cubicBezTo>
                    <a:pt x="90" y="86"/>
                    <a:pt x="89" y="91"/>
                    <a:pt x="88" y="97"/>
                  </a:cubicBezTo>
                  <a:cubicBezTo>
                    <a:pt x="86" y="100"/>
                    <a:pt x="86" y="103"/>
                    <a:pt x="85" y="106"/>
                  </a:cubicBezTo>
                  <a:cubicBezTo>
                    <a:pt x="85" y="108"/>
                    <a:pt x="84" y="110"/>
                    <a:pt x="82" y="112"/>
                  </a:cubicBezTo>
                  <a:cubicBezTo>
                    <a:pt x="82" y="112"/>
                    <a:pt x="82" y="112"/>
                    <a:pt x="81" y="111"/>
                  </a:cubicBezTo>
                  <a:cubicBezTo>
                    <a:pt x="81" y="111"/>
                    <a:pt x="81" y="111"/>
                    <a:pt x="80" y="111"/>
                  </a:cubicBezTo>
                  <a:cubicBezTo>
                    <a:pt x="77" y="111"/>
                    <a:pt x="74" y="110"/>
                    <a:pt x="70" y="110"/>
                  </a:cubicBezTo>
                  <a:cubicBezTo>
                    <a:pt x="70" y="108"/>
                    <a:pt x="70" y="106"/>
                    <a:pt x="70" y="103"/>
                  </a:cubicBezTo>
                  <a:cubicBezTo>
                    <a:pt x="70" y="93"/>
                    <a:pt x="71" y="84"/>
                    <a:pt x="73" y="74"/>
                  </a:cubicBezTo>
                  <a:cubicBezTo>
                    <a:pt x="73" y="74"/>
                    <a:pt x="74" y="74"/>
                    <a:pt x="74" y="73"/>
                  </a:cubicBezTo>
                  <a:cubicBezTo>
                    <a:pt x="77" y="72"/>
                    <a:pt x="79" y="69"/>
                    <a:pt x="81" y="67"/>
                  </a:cubicBezTo>
                  <a:cubicBezTo>
                    <a:pt x="85" y="60"/>
                    <a:pt x="87" y="53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7" y="43"/>
                    <a:pt x="85" y="42"/>
                  </a:cubicBezTo>
                  <a:cubicBezTo>
                    <a:pt x="85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0" y="41"/>
                    <a:pt x="79" y="42"/>
                  </a:cubicBezTo>
                  <a:cubicBezTo>
                    <a:pt x="77" y="43"/>
                    <a:pt x="77" y="45"/>
                    <a:pt x="76" y="46"/>
                  </a:cubicBezTo>
                  <a:cubicBezTo>
                    <a:pt x="73" y="54"/>
                    <a:pt x="71" y="63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7" y="71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9" y="62"/>
                    <a:pt x="71" y="55"/>
                    <a:pt x="72" y="47"/>
                  </a:cubicBezTo>
                  <a:cubicBezTo>
                    <a:pt x="72" y="46"/>
                    <a:pt x="72" y="45"/>
                    <a:pt x="72" y="44"/>
                  </a:cubicBezTo>
                  <a:cubicBezTo>
                    <a:pt x="72" y="43"/>
                    <a:pt x="72" y="42"/>
                    <a:pt x="71" y="40"/>
                  </a:cubicBezTo>
                  <a:cubicBezTo>
                    <a:pt x="70" y="39"/>
                    <a:pt x="69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6"/>
                    <a:pt x="60" y="50"/>
                    <a:pt x="60" y="54"/>
                  </a:cubicBezTo>
                  <a:cubicBezTo>
                    <a:pt x="60" y="58"/>
                    <a:pt x="60" y="63"/>
                    <a:pt x="61" y="67"/>
                  </a:cubicBezTo>
                  <a:cubicBezTo>
                    <a:pt x="61" y="67"/>
                    <a:pt x="61" y="68"/>
                    <a:pt x="62" y="69"/>
                  </a:cubicBezTo>
                  <a:cubicBezTo>
                    <a:pt x="61" y="70"/>
                    <a:pt x="61" y="71"/>
                    <a:pt x="60" y="72"/>
                  </a:cubicBezTo>
                  <a:cubicBezTo>
                    <a:pt x="59" y="72"/>
                    <a:pt x="58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65"/>
                    <a:pt x="54" y="56"/>
                    <a:pt x="51" y="48"/>
                  </a:cubicBezTo>
                  <a:cubicBezTo>
                    <a:pt x="50" y="45"/>
                    <a:pt x="49" y="42"/>
                    <a:pt x="46" y="40"/>
                  </a:cubicBezTo>
                  <a:cubicBezTo>
                    <a:pt x="45" y="39"/>
                    <a:pt x="43" y="39"/>
                    <a:pt x="42" y="39"/>
                  </a:cubicBezTo>
                  <a:cubicBezTo>
                    <a:pt x="40" y="39"/>
                    <a:pt x="38" y="39"/>
                    <a:pt x="37" y="40"/>
                  </a:cubicBezTo>
                  <a:cubicBezTo>
                    <a:pt x="34" y="42"/>
                    <a:pt x="33" y="45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51"/>
                    <a:pt x="34" y="53"/>
                    <a:pt x="35" y="55"/>
                  </a:cubicBezTo>
                  <a:cubicBezTo>
                    <a:pt x="39" y="62"/>
                    <a:pt x="43" y="68"/>
                    <a:pt x="49" y="73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6" y="88"/>
                    <a:pt x="57" y="99"/>
                    <a:pt x="57" y="110"/>
                  </a:cubicBezTo>
                  <a:cubicBezTo>
                    <a:pt x="52" y="111"/>
                    <a:pt x="47" y="112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34" y="7"/>
                    <a:pt x="26" y="16"/>
                  </a:cubicBezTo>
                  <a:cubicBezTo>
                    <a:pt x="19" y="26"/>
                    <a:pt x="14" y="38"/>
                    <a:pt x="14" y="51"/>
                  </a:cubicBezTo>
                  <a:cubicBezTo>
                    <a:pt x="14" y="59"/>
                    <a:pt x="16" y="67"/>
                    <a:pt x="20" y="75"/>
                  </a:cubicBezTo>
                  <a:cubicBezTo>
                    <a:pt x="22" y="79"/>
                    <a:pt x="25" y="83"/>
                    <a:pt x="27" y="87"/>
                  </a:cubicBezTo>
                  <a:cubicBezTo>
                    <a:pt x="30" y="91"/>
                    <a:pt x="32" y="95"/>
                    <a:pt x="32" y="99"/>
                  </a:cubicBezTo>
                  <a:cubicBezTo>
                    <a:pt x="33" y="100"/>
                    <a:pt x="32" y="102"/>
                    <a:pt x="33" y="104"/>
                  </a:cubicBezTo>
                  <a:cubicBezTo>
                    <a:pt x="33" y="109"/>
                    <a:pt x="35" y="112"/>
                    <a:pt x="38" y="115"/>
                  </a:cubicBezTo>
                  <a:cubicBezTo>
                    <a:pt x="39" y="117"/>
                    <a:pt x="39" y="118"/>
                    <a:pt x="39" y="120"/>
                  </a:cubicBezTo>
                  <a:cubicBezTo>
                    <a:pt x="39" y="121"/>
                    <a:pt x="39" y="121"/>
                    <a:pt x="39" y="122"/>
                  </a:cubicBezTo>
                  <a:cubicBezTo>
                    <a:pt x="39" y="123"/>
                    <a:pt x="39" y="124"/>
                    <a:pt x="39" y="125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29"/>
                    <a:pt x="39" y="129"/>
                    <a:pt x="40" y="130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40" y="132"/>
                    <a:pt x="39" y="134"/>
                    <a:pt x="39" y="135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8" y="133"/>
                    <a:pt x="36" y="132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0" y="130"/>
                    <a:pt x="28" y="131"/>
                    <a:pt x="26" y="132"/>
                  </a:cubicBezTo>
                  <a:cubicBezTo>
                    <a:pt x="24" y="134"/>
                    <a:pt x="23" y="135"/>
                    <a:pt x="22" y="137"/>
                  </a:cubicBezTo>
                  <a:cubicBezTo>
                    <a:pt x="14" y="151"/>
                    <a:pt x="11" y="162"/>
                    <a:pt x="4" y="175"/>
                  </a:cubicBezTo>
                  <a:cubicBezTo>
                    <a:pt x="3" y="176"/>
                    <a:pt x="3" y="177"/>
                    <a:pt x="2" y="178"/>
                  </a:cubicBezTo>
                  <a:cubicBezTo>
                    <a:pt x="2" y="180"/>
                    <a:pt x="1" y="181"/>
                    <a:pt x="1" y="182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3" y="195"/>
                    <a:pt x="5" y="200"/>
                    <a:pt x="7" y="204"/>
                  </a:cubicBezTo>
                  <a:cubicBezTo>
                    <a:pt x="9" y="208"/>
                    <a:pt x="10" y="211"/>
                    <a:pt x="12" y="215"/>
                  </a:cubicBezTo>
                  <a:cubicBezTo>
                    <a:pt x="12" y="217"/>
                    <a:pt x="13" y="220"/>
                    <a:pt x="14" y="222"/>
                  </a:cubicBezTo>
                  <a:cubicBezTo>
                    <a:pt x="15" y="225"/>
                    <a:pt x="16" y="228"/>
                    <a:pt x="16" y="230"/>
                  </a:cubicBezTo>
                  <a:cubicBezTo>
                    <a:pt x="17" y="234"/>
                    <a:pt x="17" y="238"/>
                    <a:pt x="20" y="241"/>
                  </a:cubicBezTo>
                  <a:cubicBezTo>
                    <a:pt x="21" y="243"/>
                    <a:pt x="23" y="247"/>
                    <a:pt x="27" y="253"/>
                  </a:cubicBezTo>
                  <a:cubicBezTo>
                    <a:pt x="30" y="259"/>
                    <a:pt x="35" y="266"/>
                    <a:pt x="40" y="273"/>
                  </a:cubicBezTo>
                  <a:cubicBezTo>
                    <a:pt x="40" y="276"/>
                    <a:pt x="40" y="279"/>
                    <a:pt x="40" y="282"/>
                  </a:cubicBezTo>
                  <a:cubicBezTo>
                    <a:pt x="37" y="282"/>
                    <a:pt x="35" y="283"/>
                    <a:pt x="34" y="285"/>
                  </a:cubicBezTo>
                  <a:cubicBezTo>
                    <a:pt x="32" y="286"/>
                    <a:pt x="32" y="288"/>
                    <a:pt x="32" y="289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1"/>
                    <a:pt x="32" y="291"/>
                  </a:cubicBezTo>
                  <a:cubicBezTo>
                    <a:pt x="32" y="293"/>
                    <a:pt x="32" y="295"/>
                    <a:pt x="32" y="297"/>
                  </a:cubicBezTo>
                  <a:cubicBezTo>
                    <a:pt x="31" y="298"/>
                    <a:pt x="29" y="298"/>
                    <a:pt x="28" y="299"/>
                  </a:cubicBezTo>
                  <a:cubicBezTo>
                    <a:pt x="27" y="300"/>
                    <a:pt x="26" y="302"/>
                    <a:pt x="26" y="303"/>
                  </a:cubicBezTo>
                  <a:cubicBezTo>
                    <a:pt x="26" y="304"/>
                    <a:pt x="26" y="305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5" y="316"/>
                    <a:pt x="24" y="327"/>
                    <a:pt x="24" y="337"/>
                  </a:cubicBezTo>
                  <a:cubicBezTo>
                    <a:pt x="24" y="338"/>
                    <a:pt x="25" y="339"/>
                    <a:pt x="26" y="339"/>
                  </a:cubicBezTo>
                  <a:cubicBezTo>
                    <a:pt x="26" y="339"/>
                    <a:pt x="26" y="339"/>
                    <a:pt x="26" y="339"/>
                  </a:cubicBezTo>
                  <a:cubicBezTo>
                    <a:pt x="27" y="339"/>
                    <a:pt x="28" y="338"/>
                    <a:pt x="28" y="337"/>
                  </a:cubicBezTo>
                  <a:cubicBezTo>
                    <a:pt x="28" y="328"/>
                    <a:pt x="29" y="318"/>
                    <a:pt x="29" y="308"/>
                  </a:cubicBezTo>
                  <a:cubicBezTo>
                    <a:pt x="30" y="309"/>
                    <a:pt x="31" y="309"/>
                    <a:pt x="32" y="309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3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5" y="311"/>
                    <a:pt x="35" y="311"/>
                  </a:cubicBezTo>
                  <a:cubicBezTo>
                    <a:pt x="43" y="313"/>
                    <a:pt x="51" y="314"/>
                    <a:pt x="60" y="314"/>
                  </a:cubicBezTo>
                  <a:cubicBezTo>
                    <a:pt x="64" y="314"/>
                    <a:pt x="69" y="314"/>
                    <a:pt x="74" y="313"/>
                  </a:cubicBezTo>
                  <a:cubicBezTo>
                    <a:pt x="75" y="313"/>
                    <a:pt x="76" y="313"/>
                    <a:pt x="77" y="313"/>
                  </a:cubicBezTo>
                  <a:cubicBezTo>
                    <a:pt x="77" y="314"/>
                    <a:pt x="76" y="315"/>
                    <a:pt x="75" y="316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7" y="316"/>
                    <a:pt x="79" y="314"/>
                    <a:pt x="80" y="313"/>
                  </a:cubicBezTo>
                  <a:cubicBezTo>
                    <a:pt x="81" y="313"/>
                    <a:pt x="83" y="313"/>
                    <a:pt x="84" y="312"/>
                  </a:cubicBezTo>
                  <a:cubicBezTo>
                    <a:pt x="82" y="314"/>
                    <a:pt x="81" y="316"/>
                    <a:pt x="79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2" y="317"/>
                    <a:pt x="85" y="314"/>
                    <a:pt x="87" y="312"/>
                  </a:cubicBezTo>
                  <a:cubicBezTo>
                    <a:pt x="90" y="311"/>
                    <a:pt x="92" y="311"/>
                    <a:pt x="95" y="310"/>
                  </a:cubicBezTo>
                  <a:cubicBezTo>
                    <a:pt x="90" y="315"/>
                    <a:pt x="85" y="321"/>
                    <a:pt x="81" y="327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8" y="321"/>
                    <a:pt x="93" y="315"/>
                    <a:pt x="99" y="308"/>
                  </a:cubicBezTo>
                  <a:cubicBezTo>
                    <a:pt x="99" y="308"/>
                    <a:pt x="100" y="308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2" y="307"/>
                    <a:pt x="102" y="306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96" y="315"/>
                    <a:pt x="90" y="322"/>
                    <a:pt x="84" y="329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1"/>
                    <a:pt x="86" y="331"/>
                    <a:pt x="86" y="331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92" y="324"/>
                    <a:pt x="97" y="317"/>
                    <a:pt x="103" y="310"/>
                  </a:cubicBezTo>
                  <a:cubicBezTo>
                    <a:pt x="103" y="318"/>
                    <a:pt x="103" y="326"/>
                    <a:pt x="103" y="334"/>
                  </a:cubicBezTo>
                  <a:cubicBezTo>
                    <a:pt x="103" y="335"/>
                    <a:pt x="103" y="337"/>
                    <a:pt x="103" y="339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99" y="340"/>
                    <a:pt x="97" y="343"/>
                    <a:pt x="96" y="347"/>
                  </a:cubicBezTo>
                  <a:cubicBezTo>
                    <a:pt x="98" y="347"/>
                    <a:pt x="98" y="347"/>
                    <a:pt x="98" y="347"/>
                  </a:cubicBezTo>
                  <a:cubicBezTo>
                    <a:pt x="99" y="344"/>
                    <a:pt x="101" y="342"/>
                    <a:pt x="103" y="339"/>
                  </a:cubicBezTo>
                  <a:cubicBezTo>
                    <a:pt x="103" y="340"/>
                    <a:pt x="103" y="341"/>
                    <a:pt x="103" y="341"/>
                  </a:cubicBezTo>
                  <a:cubicBezTo>
                    <a:pt x="103" y="342"/>
                    <a:pt x="104" y="343"/>
                    <a:pt x="105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6" y="339"/>
                    <a:pt x="106" y="336"/>
                    <a:pt x="106" y="334"/>
                  </a:cubicBezTo>
                  <a:cubicBezTo>
                    <a:pt x="106" y="326"/>
                    <a:pt x="106" y="318"/>
                    <a:pt x="106" y="310"/>
                  </a:cubicBezTo>
                  <a:cubicBezTo>
                    <a:pt x="106" y="307"/>
                    <a:pt x="106" y="305"/>
                    <a:pt x="106" y="302"/>
                  </a:cubicBezTo>
                  <a:cubicBezTo>
                    <a:pt x="107" y="302"/>
                    <a:pt x="107" y="301"/>
                    <a:pt x="107" y="300"/>
                  </a:cubicBezTo>
                  <a:cubicBezTo>
                    <a:pt x="107" y="299"/>
                    <a:pt x="107" y="299"/>
                    <a:pt x="106" y="298"/>
                  </a:cubicBezTo>
                  <a:cubicBezTo>
                    <a:pt x="106" y="298"/>
                    <a:pt x="106" y="297"/>
                    <a:pt x="105" y="296"/>
                  </a:cubicBezTo>
                  <a:cubicBezTo>
                    <a:pt x="105" y="296"/>
                    <a:pt x="104" y="296"/>
                    <a:pt x="103" y="295"/>
                  </a:cubicBezTo>
                  <a:cubicBezTo>
                    <a:pt x="103" y="294"/>
                    <a:pt x="104" y="292"/>
                    <a:pt x="104" y="29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4" y="287"/>
                    <a:pt x="103" y="285"/>
                    <a:pt x="102" y="284"/>
                  </a:cubicBezTo>
                  <a:cubicBezTo>
                    <a:pt x="100" y="282"/>
                    <a:pt x="98" y="280"/>
                    <a:pt x="95" y="280"/>
                  </a:cubicBezTo>
                  <a:cubicBezTo>
                    <a:pt x="96" y="277"/>
                    <a:pt x="96" y="275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68"/>
                    <a:pt x="99" y="265"/>
                    <a:pt x="101" y="261"/>
                  </a:cubicBezTo>
                  <a:cubicBezTo>
                    <a:pt x="104" y="256"/>
                    <a:pt x="106" y="251"/>
                    <a:pt x="106" y="244"/>
                  </a:cubicBezTo>
                  <a:cubicBezTo>
                    <a:pt x="106" y="241"/>
                    <a:pt x="106" y="238"/>
                    <a:pt x="105" y="235"/>
                  </a:cubicBezTo>
                  <a:cubicBezTo>
                    <a:pt x="102" y="219"/>
                    <a:pt x="97" y="211"/>
                    <a:pt x="92" y="196"/>
                  </a:cubicBezTo>
                  <a:cubicBezTo>
                    <a:pt x="90" y="187"/>
                    <a:pt x="88" y="178"/>
                    <a:pt x="88" y="169"/>
                  </a:cubicBezTo>
                  <a:cubicBezTo>
                    <a:pt x="88" y="166"/>
                    <a:pt x="88" y="164"/>
                    <a:pt x="88" y="162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8" y="160"/>
                    <a:pt x="87" y="158"/>
                    <a:pt x="85" y="156"/>
                  </a:cubicBezTo>
                  <a:cubicBezTo>
                    <a:pt x="84" y="155"/>
                    <a:pt x="81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7" y="154"/>
                    <a:pt x="77" y="154"/>
                  </a:cubicBezTo>
                  <a:cubicBezTo>
                    <a:pt x="78" y="153"/>
                    <a:pt x="79" y="152"/>
                    <a:pt x="80" y="151"/>
                  </a:cubicBezTo>
                  <a:cubicBezTo>
                    <a:pt x="80" y="150"/>
                    <a:pt x="81" y="149"/>
                    <a:pt x="82" y="148"/>
                  </a:cubicBezTo>
                  <a:cubicBezTo>
                    <a:pt x="82" y="147"/>
                    <a:pt x="83" y="145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3"/>
                    <a:pt x="84" y="143"/>
                    <a:pt x="84" y="142"/>
                  </a:cubicBezTo>
                  <a:cubicBezTo>
                    <a:pt x="84" y="141"/>
                    <a:pt x="83" y="141"/>
                    <a:pt x="83" y="140"/>
                  </a:cubicBezTo>
                  <a:cubicBezTo>
                    <a:pt x="84" y="140"/>
                    <a:pt x="85" y="139"/>
                    <a:pt x="84" y="138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3" y="132"/>
                    <a:pt x="84" y="131"/>
                    <a:pt x="84" y="130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8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3" y="125"/>
                    <a:pt x="83" y="125"/>
                  </a:cubicBezTo>
                  <a:cubicBezTo>
                    <a:pt x="83" y="124"/>
                    <a:pt x="83" y="124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19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6" y="114"/>
                    <a:pt x="88" y="111"/>
                    <a:pt x="89" y="107"/>
                  </a:cubicBezTo>
                  <a:cubicBezTo>
                    <a:pt x="90" y="104"/>
                    <a:pt x="90" y="100"/>
                    <a:pt x="91" y="98"/>
                  </a:cubicBezTo>
                  <a:cubicBezTo>
                    <a:pt x="93" y="92"/>
                    <a:pt x="94" y="88"/>
                    <a:pt x="99" y="80"/>
                  </a:cubicBezTo>
                  <a:cubicBezTo>
                    <a:pt x="105" y="73"/>
                    <a:pt x="109" y="60"/>
                    <a:pt x="109" y="47"/>
                  </a:cubicBezTo>
                  <a:cubicBezTo>
                    <a:pt x="109" y="36"/>
                    <a:pt x="106" y="25"/>
                    <a:pt x="99" y="16"/>
                  </a:cubicBezTo>
                  <a:cubicBezTo>
                    <a:pt x="91" y="7"/>
                    <a:pt x="80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38" name="Freeform 861"/>
            <p:cNvSpPr/>
            <p:nvPr/>
          </p:nvSpPr>
          <p:spPr bwMode="auto">
            <a:xfrm>
              <a:off x="2519" y="754"/>
              <a:ext cx="14" cy="95"/>
            </a:xfrm>
            <a:custGeom>
              <a:avLst/>
              <a:gdLst>
                <a:gd name="T0" fmla="*/ 2 w 6"/>
                <a:gd name="T1" fmla="*/ 0 h 40"/>
                <a:gd name="T2" fmla="*/ 2 w 6"/>
                <a:gd name="T3" fmla="*/ 0 h 40"/>
                <a:gd name="T4" fmla="*/ 0 w 6"/>
                <a:gd name="T5" fmla="*/ 1 h 40"/>
                <a:gd name="T6" fmla="*/ 0 w 6"/>
                <a:gd name="T7" fmla="*/ 8 h 40"/>
                <a:gd name="T8" fmla="*/ 2 w 6"/>
                <a:gd name="T9" fmla="*/ 39 h 40"/>
                <a:gd name="T10" fmla="*/ 4 w 6"/>
                <a:gd name="T11" fmla="*/ 40 h 40"/>
                <a:gd name="T12" fmla="*/ 4 w 6"/>
                <a:gd name="T13" fmla="*/ 40 h 40"/>
                <a:gd name="T14" fmla="*/ 6 w 6"/>
                <a:gd name="T15" fmla="*/ 38 h 40"/>
                <a:gd name="T16" fmla="*/ 4 w 6"/>
                <a:gd name="T17" fmla="*/ 8 h 40"/>
                <a:gd name="T18" fmla="*/ 4 w 6"/>
                <a:gd name="T19" fmla="*/ 2 h 40"/>
                <a:gd name="T20" fmla="*/ 2 w 6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8"/>
                    <a:pt x="1" y="29"/>
                    <a:pt x="2" y="39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6" y="39"/>
                    <a:pt x="6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39" name="Freeform 862"/>
            <p:cNvSpPr/>
            <p:nvPr/>
          </p:nvSpPr>
          <p:spPr bwMode="auto">
            <a:xfrm>
              <a:off x="2637" y="818"/>
              <a:ext cx="64" cy="48"/>
            </a:xfrm>
            <a:custGeom>
              <a:avLst/>
              <a:gdLst>
                <a:gd name="T0" fmla="*/ 25 w 27"/>
                <a:gd name="T1" fmla="*/ 0 h 20"/>
                <a:gd name="T2" fmla="*/ 24 w 27"/>
                <a:gd name="T3" fmla="*/ 1 h 20"/>
                <a:gd name="T4" fmla="*/ 1 w 27"/>
                <a:gd name="T5" fmla="*/ 17 h 20"/>
                <a:gd name="T6" fmla="*/ 0 w 27"/>
                <a:gd name="T7" fmla="*/ 20 h 20"/>
                <a:gd name="T8" fmla="*/ 2 w 27"/>
                <a:gd name="T9" fmla="*/ 20 h 20"/>
                <a:gd name="T10" fmla="*/ 3 w 27"/>
                <a:gd name="T11" fmla="*/ 20 h 20"/>
                <a:gd name="T12" fmla="*/ 26 w 27"/>
                <a:gd name="T13" fmla="*/ 3 h 20"/>
                <a:gd name="T14" fmla="*/ 26 w 27"/>
                <a:gd name="T15" fmla="*/ 1 h 20"/>
                <a:gd name="T16" fmla="*/ 25 w 27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0">
                  <a:moveTo>
                    <a:pt x="25" y="0"/>
                  </a:moveTo>
                  <a:cubicBezTo>
                    <a:pt x="24" y="0"/>
                    <a:pt x="24" y="0"/>
                    <a:pt x="24" y="1"/>
                  </a:cubicBezTo>
                  <a:cubicBezTo>
                    <a:pt x="16" y="6"/>
                    <a:pt x="8" y="12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11" y="14"/>
                    <a:pt x="18" y="9"/>
                    <a:pt x="26" y="3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0" name="Freeform 863"/>
            <p:cNvSpPr/>
            <p:nvPr/>
          </p:nvSpPr>
          <p:spPr bwMode="auto">
            <a:xfrm>
              <a:off x="2678" y="944"/>
              <a:ext cx="66" cy="23"/>
            </a:xfrm>
            <a:custGeom>
              <a:avLst/>
              <a:gdLst>
                <a:gd name="T0" fmla="*/ 26 w 28"/>
                <a:gd name="T1" fmla="*/ 0 h 10"/>
                <a:gd name="T2" fmla="*/ 26 w 28"/>
                <a:gd name="T3" fmla="*/ 0 h 10"/>
                <a:gd name="T4" fmla="*/ 2 w 28"/>
                <a:gd name="T5" fmla="*/ 6 h 10"/>
                <a:gd name="T6" fmla="*/ 0 w 28"/>
                <a:gd name="T7" fmla="*/ 8 h 10"/>
                <a:gd name="T8" fmla="*/ 2 w 28"/>
                <a:gd name="T9" fmla="*/ 10 h 10"/>
                <a:gd name="T10" fmla="*/ 2 w 28"/>
                <a:gd name="T11" fmla="*/ 10 h 10"/>
                <a:gd name="T12" fmla="*/ 27 w 28"/>
                <a:gd name="T13" fmla="*/ 4 h 10"/>
                <a:gd name="T14" fmla="*/ 28 w 28"/>
                <a:gd name="T15" fmla="*/ 1 h 10"/>
                <a:gd name="T16" fmla="*/ 26 w 2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8" y="4"/>
                    <a:pt x="10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0"/>
                    <a:pt x="19" y="8"/>
                    <a:pt x="27" y="4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1" name="Freeform 864"/>
            <p:cNvSpPr/>
            <p:nvPr/>
          </p:nvSpPr>
          <p:spPr bwMode="auto">
            <a:xfrm>
              <a:off x="2668" y="1048"/>
              <a:ext cx="55" cy="47"/>
            </a:xfrm>
            <a:custGeom>
              <a:avLst/>
              <a:gdLst>
                <a:gd name="T0" fmla="*/ 2 w 23"/>
                <a:gd name="T1" fmla="*/ 0 h 20"/>
                <a:gd name="T2" fmla="*/ 1 w 23"/>
                <a:gd name="T3" fmla="*/ 1 h 20"/>
                <a:gd name="T4" fmla="*/ 1 w 23"/>
                <a:gd name="T5" fmla="*/ 3 h 20"/>
                <a:gd name="T6" fmla="*/ 20 w 23"/>
                <a:gd name="T7" fmla="*/ 19 h 20"/>
                <a:gd name="T8" fmla="*/ 21 w 23"/>
                <a:gd name="T9" fmla="*/ 20 h 20"/>
                <a:gd name="T10" fmla="*/ 22 w 23"/>
                <a:gd name="T11" fmla="*/ 19 h 20"/>
                <a:gd name="T12" fmla="*/ 22 w 23"/>
                <a:gd name="T13" fmla="*/ 17 h 20"/>
                <a:gd name="T14" fmla="*/ 3 w 23"/>
                <a:gd name="T15" fmla="*/ 1 h 20"/>
                <a:gd name="T16" fmla="*/ 2 w 23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9"/>
                    <a:pt x="14" y="14"/>
                    <a:pt x="20" y="19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3" y="18"/>
                    <a:pt x="23" y="17"/>
                    <a:pt x="22" y="17"/>
                  </a:cubicBezTo>
                  <a:cubicBezTo>
                    <a:pt x="16" y="11"/>
                    <a:pt x="10" y="6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2" name="Freeform 865"/>
            <p:cNvSpPr/>
            <p:nvPr/>
          </p:nvSpPr>
          <p:spPr bwMode="auto">
            <a:xfrm>
              <a:off x="2372" y="818"/>
              <a:ext cx="52" cy="50"/>
            </a:xfrm>
            <a:custGeom>
              <a:avLst/>
              <a:gdLst>
                <a:gd name="T0" fmla="*/ 2 w 22"/>
                <a:gd name="T1" fmla="*/ 0 h 21"/>
                <a:gd name="T2" fmla="*/ 1 w 22"/>
                <a:gd name="T3" fmla="*/ 1 h 21"/>
                <a:gd name="T4" fmla="*/ 1 w 22"/>
                <a:gd name="T5" fmla="*/ 3 h 21"/>
                <a:gd name="T6" fmla="*/ 18 w 22"/>
                <a:gd name="T7" fmla="*/ 21 h 21"/>
                <a:gd name="T8" fmla="*/ 20 w 22"/>
                <a:gd name="T9" fmla="*/ 21 h 21"/>
                <a:gd name="T10" fmla="*/ 21 w 22"/>
                <a:gd name="T11" fmla="*/ 21 h 21"/>
                <a:gd name="T12" fmla="*/ 21 w 22"/>
                <a:gd name="T13" fmla="*/ 19 h 21"/>
                <a:gd name="T14" fmla="*/ 3 w 22"/>
                <a:gd name="T15" fmla="*/ 0 h 21"/>
                <a:gd name="T16" fmla="*/ 2 w 22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" y="8"/>
                    <a:pt x="14" y="14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1" y="19"/>
                  </a:cubicBezTo>
                  <a:cubicBezTo>
                    <a:pt x="17" y="11"/>
                    <a:pt x="10" y="5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3" name="Freeform 866"/>
            <p:cNvSpPr/>
            <p:nvPr/>
          </p:nvSpPr>
          <p:spPr bwMode="auto">
            <a:xfrm>
              <a:off x="2332" y="948"/>
              <a:ext cx="64" cy="22"/>
            </a:xfrm>
            <a:custGeom>
              <a:avLst/>
              <a:gdLst>
                <a:gd name="T0" fmla="*/ 2 w 27"/>
                <a:gd name="T1" fmla="*/ 0 h 9"/>
                <a:gd name="T2" fmla="*/ 1 w 27"/>
                <a:gd name="T3" fmla="*/ 1 h 9"/>
                <a:gd name="T4" fmla="*/ 2 w 27"/>
                <a:gd name="T5" fmla="*/ 3 h 9"/>
                <a:gd name="T6" fmla="*/ 24 w 27"/>
                <a:gd name="T7" fmla="*/ 9 h 9"/>
                <a:gd name="T8" fmla="*/ 25 w 27"/>
                <a:gd name="T9" fmla="*/ 9 h 9"/>
                <a:gd name="T10" fmla="*/ 27 w 27"/>
                <a:gd name="T11" fmla="*/ 8 h 9"/>
                <a:gd name="T12" fmla="*/ 26 w 27"/>
                <a:gd name="T13" fmla="*/ 5 h 9"/>
                <a:gd name="T14" fmla="*/ 3 w 27"/>
                <a:gd name="T15" fmla="*/ 0 h 9"/>
                <a:gd name="T16" fmla="*/ 2 w 2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9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0" y="4"/>
                    <a:pt x="17" y="6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18" y="3"/>
                    <a:pt x="10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4" name="Freeform 867"/>
            <p:cNvSpPr/>
            <p:nvPr/>
          </p:nvSpPr>
          <p:spPr bwMode="auto">
            <a:xfrm>
              <a:off x="2351" y="1067"/>
              <a:ext cx="59" cy="49"/>
            </a:xfrm>
            <a:custGeom>
              <a:avLst/>
              <a:gdLst>
                <a:gd name="T0" fmla="*/ 23 w 25"/>
                <a:gd name="T1" fmla="*/ 0 h 21"/>
                <a:gd name="T2" fmla="*/ 22 w 25"/>
                <a:gd name="T3" fmla="*/ 0 h 21"/>
                <a:gd name="T4" fmla="*/ 12 w 25"/>
                <a:gd name="T5" fmla="*/ 9 h 21"/>
                <a:gd name="T6" fmla="*/ 1 w 25"/>
                <a:gd name="T7" fmla="*/ 18 h 21"/>
                <a:gd name="T8" fmla="*/ 1 w 25"/>
                <a:gd name="T9" fmla="*/ 21 h 21"/>
                <a:gd name="T10" fmla="*/ 2 w 25"/>
                <a:gd name="T11" fmla="*/ 21 h 21"/>
                <a:gd name="T12" fmla="*/ 4 w 25"/>
                <a:gd name="T13" fmla="*/ 21 h 21"/>
                <a:gd name="T14" fmla="*/ 14 w 25"/>
                <a:gd name="T15" fmla="*/ 12 h 21"/>
                <a:gd name="T16" fmla="*/ 24 w 25"/>
                <a:gd name="T17" fmla="*/ 3 h 21"/>
                <a:gd name="T18" fmla="*/ 24 w 25"/>
                <a:gd name="T19" fmla="*/ 0 h 21"/>
                <a:gd name="T20" fmla="*/ 23 w 25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1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4"/>
                    <a:pt x="15" y="7"/>
                    <a:pt x="12" y="9"/>
                  </a:cubicBezTo>
                  <a:cubicBezTo>
                    <a:pt x="8" y="11"/>
                    <a:pt x="5" y="14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8" y="16"/>
                    <a:pt x="11" y="14"/>
                    <a:pt x="14" y="12"/>
                  </a:cubicBezTo>
                  <a:cubicBezTo>
                    <a:pt x="17" y="10"/>
                    <a:pt x="20" y="7"/>
                    <a:pt x="24" y="3"/>
                  </a:cubicBezTo>
                  <a:cubicBezTo>
                    <a:pt x="25" y="2"/>
                    <a:pt x="25" y="1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5" name="Rectangle 868"/>
            <p:cNvSpPr>
              <a:spLocks noChangeArrowheads="1"/>
            </p:cNvSpPr>
            <p:nvPr/>
          </p:nvSpPr>
          <p:spPr bwMode="auto">
            <a:xfrm>
              <a:off x="2469" y="1183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6" name="Freeform 869"/>
            <p:cNvSpPr/>
            <p:nvPr/>
          </p:nvSpPr>
          <p:spPr bwMode="auto">
            <a:xfrm flipH="1">
              <a:off x="2469" y="11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7" name="Freeform 870"/>
            <p:cNvSpPr/>
            <p:nvPr/>
          </p:nvSpPr>
          <p:spPr bwMode="auto">
            <a:xfrm>
              <a:off x="2585" y="1618"/>
              <a:ext cx="45" cy="59"/>
            </a:xfrm>
            <a:custGeom>
              <a:avLst/>
              <a:gdLst>
                <a:gd name="T0" fmla="*/ 18 w 19"/>
                <a:gd name="T1" fmla="*/ 0 h 25"/>
                <a:gd name="T2" fmla="*/ 0 w 19"/>
                <a:gd name="T3" fmla="*/ 24 h 25"/>
                <a:gd name="T4" fmla="*/ 2 w 19"/>
                <a:gd name="T5" fmla="*/ 25 h 25"/>
                <a:gd name="T6" fmla="*/ 19 w 19"/>
                <a:gd name="T7" fmla="*/ 1 h 25"/>
                <a:gd name="T8" fmla="*/ 18 w 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8" y="0"/>
                  </a:moveTo>
                  <a:cubicBezTo>
                    <a:pt x="12" y="8"/>
                    <a:pt x="6" y="16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8" y="17"/>
                    <a:pt x="14" y="9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8" name="Freeform 871"/>
            <p:cNvSpPr/>
            <p:nvPr/>
          </p:nvSpPr>
          <p:spPr bwMode="auto">
            <a:xfrm>
              <a:off x="2592" y="1639"/>
              <a:ext cx="38" cy="48"/>
            </a:xfrm>
            <a:custGeom>
              <a:avLst/>
              <a:gdLst>
                <a:gd name="T0" fmla="*/ 15 w 16"/>
                <a:gd name="T1" fmla="*/ 0 h 20"/>
                <a:gd name="T2" fmla="*/ 0 w 16"/>
                <a:gd name="T3" fmla="*/ 19 h 20"/>
                <a:gd name="T4" fmla="*/ 2 w 16"/>
                <a:gd name="T5" fmla="*/ 20 h 20"/>
                <a:gd name="T6" fmla="*/ 16 w 16"/>
                <a:gd name="T7" fmla="*/ 1 h 20"/>
                <a:gd name="T8" fmla="*/ 15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cubicBezTo>
                    <a:pt x="10" y="7"/>
                    <a:pt x="5" y="13"/>
                    <a:pt x="0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6" y="14"/>
                    <a:pt x="11" y="8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9" name="Freeform 872"/>
            <p:cNvSpPr/>
            <p:nvPr/>
          </p:nvSpPr>
          <p:spPr bwMode="auto">
            <a:xfrm>
              <a:off x="2602" y="1658"/>
              <a:ext cx="28" cy="41"/>
            </a:xfrm>
            <a:custGeom>
              <a:avLst/>
              <a:gdLst>
                <a:gd name="T0" fmla="*/ 10 w 12"/>
                <a:gd name="T1" fmla="*/ 0 h 17"/>
                <a:gd name="T2" fmla="*/ 1 w 12"/>
                <a:gd name="T3" fmla="*/ 12 h 17"/>
                <a:gd name="T4" fmla="*/ 1 w 12"/>
                <a:gd name="T5" fmla="*/ 13 h 17"/>
                <a:gd name="T6" fmla="*/ 1 w 12"/>
                <a:gd name="T7" fmla="*/ 14 h 17"/>
                <a:gd name="T8" fmla="*/ 0 w 12"/>
                <a:gd name="T9" fmla="*/ 17 h 17"/>
                <a:gd name="T10" fmla="*/ 2 w 12"/>
                <a:gd name="T11" fmla="*/ 14 h 17"/>
                <a:gd name="T12" fmla="*/ 2 w 12"/>
                <a:gd name="T13" fmla="*/ 14 h 17"/>
                <a:gd name="T14" fmla="*/ 3 w 12"/>
                <a:gd name="T15" fmla="*/ 14 h 17"/>
                <a:gd name="T16" fmla="*/ 12 w 12"/>
                <a:gd name="T17" fmla="*/ 1 h 17"/>
                <a:gd name="T18" fmla="*/ 10 w 12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7">
                  <a:moveTo>
                    <a:pt x="10" y="0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0"/>
                    <a:pt x="9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0" name="Freeform 873"/>
            <p:cNvSpPr>
              <a:spLocks noEditPoints="1"/>
            </p:cNvSpPr>
            <p:nvPr/>
          </p:nvSpPr>
          <p:spPr bwMode="auto">
            <a:xfrm>
              <a:off x="2706" y="2020"/>
              <a:ext cx="367" cy="486"/>
            </a:xfrm>
            <a:custGeom>
              <a:avLst/>
              <a:gdLst>
                <a:gd name="T0" fmla="*/ 125 w 155"/>
                <a:gd name="T1" fmla="*/ 178 h 205"/>
                <a:gd name="T2" fmla="*/ 124 w 155"/>
                <a:gd name="T3" fmla="*/ 189 h 205"/>
                <a:gd name="T4" fmla="*/ 115 w 155"/>
                <a:gd name="T5" fmla="*/ 187 h 205"/>
                <a:gd name="T6" fmla="*/ 60 w 155"/>
                <a:gd name="T7" fmla="*/ 175 h 205"/>
                <a:gd name="T8" fmla="*/ 71 w 155"/>
                <a:gd name="T9" fmla="*/ 158 h 205"/>
                <a:gd name="T10" fmla="*/ 73 w 155"/>
                <a:gd name="T11" fmla="*/ 158 h 205"/>
                <a:gd name="T12" fmla="*/ 88 w 155"/>
                <a:gd name="T13" fmla="*/ 153 h 205"/>
                <a:gd name="T14" fmla="*/ 124 w 155"/>
                <a:gd name="T15" fmla="*/ 140 h 205"/>
                <a:gd name="T16" fmla="*/ 133 w 155"/>
                <a:gd name="T17" fmla="*/ 137 h 205"/>
                <a:gd name="T18" fmla="*/ 141 w 155"/>
                <a:gd name="T19" fmla="*/ 134 h 205"/>
                <a:gd name="T20" fmla="*/ 146 w 155"/>
                <a:gd name="T21" fmla="*/ 144 h 205"/>
                <a:gd name="T22" fmla="*/ 35 w 155"/>
                <a:gd name="T23" fmla="*/ 131 h 205"/>
                <a:gd name="T24" fmla="*/ 44 w 155"/>
                <a:gd name="T25" fmla="*/ 128 h 205"/>
                <a:gd name="T26" fmla="*/ 75 w 155"/>
                <a:gd name="T27" fmla="*/ 122 h 205"/>
                <a:gd name="T28" fmla="*/ 56 w 155"/>
                <a:gd name="T29" fmla="*/ 123 h 205"/>
                <a:gd name="T30" fmla="*/ 69 w 155"/>
                <a:gd name="T31" fmla="*/ 124 h 205"/>
                <a:gd name="T32" fmla="*/ 107 w 155"/>
                <a:gd name="T33" fmla="*/ 112 h 205"/>
                <a:gd name="T34" fmla="*/ 108 w 155"/>
                <a:gd name="T35" fmla="*/ 105 h 205"/>
                <a:gd name="T36" fmla="*/ 115 w 155"/>
                <a:gd name="T37" fmla="*/ 97 h 205"/>
                <a:gd name="T38" fmla="*/ 47 w 155"/>
                <a:gd name="T39" fmla="*/ 94 h 205"/>
                <a:gd name="T40" fmla="*/ 117 w 155"/>
                <a:gd name="T41" fmla="*/ 101 h 205"/>
                <a:gd name="T42" fmla="*/ 133 w 155"/>
                <a:gd name="T43" fmla="*/ 88 h 205"/>
                <a:gd name="T44" fmla="*/ 39 w 155"/>
                <a:gd name="T45" fmla="*/ 87 h 205"/>
                <a:gd name="T46" fmla="*/ 30 w 155"/>
                <a:gd name="T47" fmla="*/ 78 h 205"/>
                <a:gd name="T48" fmla="*/ 23 w 155"/>
                <a:gd name="T49" fmla="*/ 71 h 205"/>
                <a:gd name="T50" fmla="*/ 21 w 155"/>
                <a:gd name="T51" fmla="*/ 78 h 205"/>
                <a:gd name="T52" fmla="*/ 7 w 155"/>
                <a:gd name="T53" fmla="*/ 59 h 205"/>
                <a:gd name="T54" fmla="*/ 119 w 155"/>
                <a:gd name="T55" fmla="*/ 53 h 205"/>
                <a:gd name="T56" fmla="*/ 122 w 155"/>
                <a:gd name="T57" fmla="*/ 22 h 205"/>
                <a:gd name="T58" fmla="*/ 80 w 155"/>
                <a:gd name="T59" fmla="*/ 72 h 205"/>
                <a:gd name="T60" fmla="*/ 108 w 155"/>
                <a:gd name="T61" fmla="*/ 73 h 205"/>
                <a:gd name="T62" fmla="*/ 103 w 155"/>
                <a:gd name="T63" fmla="*/ 94 h 205"/>
                <a:gd name="T64" fmla="*/ 101 w 155"/>
                <a:gd name="T65" fmla="*/ 107 h 205"/>
                <a:gd name="T66" fmla="*/ 106 w 155"/>
                <a:gd name="T67" fmla="*/ 117 h 205"/>
                <a:gd name="T68" fmla="*/ 115 w 155"/>
                <a:gd name="T69" fmla="*/ 139 h 205"/>
                <a:gd name="T70" fmla="*/ 89 w 155"/>
                <a:gd name="T71" fmla="*/ 148 h 205"/>
                <a:gd name="T72" fmla="*/ 79 w 155"/>
                <a:gd name="T73" fmla="*/ 127 h 205"/>
                <a:gd name="T74" fmla="*/ 73 w 155"/>
                <a:gd name="T75" fmla="*/ 111 h 205"/>
                <a:gd name="T76" fmla="*/ 31 w 155"/>
                <a:gd name="T77" fmla="*/ 121 h 205"/>
                <a:gd name="T78" fmla="*/ 52 w 155"/>
                <a:gd name="T79" fmla="*/ 97 h 205"/>
                <a:gd name="T80" fmla="*/ 53 w 155"/>
                <a:gd name="T81" fmla="*/ 93 h 205"/>
                <a:gd name="T82" fmla="*/ 59 w 155"/>
                <a:gd name="T83" fmla="*/ 64 h 205"/>
                <a:gd name="T84" fmla="*/ 76 w 155"/>
                <a:gd name="T85" fmla="*/ 77 h 205"/>
                <a:gd name="T86" fmla="*/ 0 w 155"/>
                <a:gd name="T87" fmla="*/ 48 h 205"/>
                <a:gd name="T88" fmla="*/ 8 w 155"/>
                <a:gd name="T89" fmla="*/ 71 h 205"/>
                <a:gd name="T90" fmla="*/ 35 w 155"/>
                <a:gd name="T91" fmla="*/ 98 h 205"/>
                <a:gd name="T92" fmla="*/ 43 w 155"/>
                <a:gd name="T93" fmla="*/ 132 h 205"/>
                <a:gd name="T94" fmla="*/ 66 w 155"/>
                <a:gd name="T95" fmla="*/ 127 h 205"/>
                <a:gd name="T96" fmla="*/ 46 w 155"/>
                <a:gd name="T97" fmla="*/ 165 h 205"/>
                <a:gd name="T98" fmla="*/ 106 w 155"/>
                <a:gd name="T99" fmla="*/ 203 h 205"/>
                <a:gd name="T100" fmla="*/ 110 w 155"/>
                <a:gd name="T101" fmla="*/ 204 h 205"/>
                <a:gd name="T102" fmla="*/ 125 w 155"/>
                <a:gd name="T103" fmla="*/ 196 h 205"/>
                <a:gd name="T104" fmla="*/ 124 w 155"/>
                <a:gd name="T105" fmla="*/ 157 h 205"/>
                <a:gd name="T106" fmla="*/ 152 w 155"/>
                <a:gd name="T107" fmla="*/ 127 h 205"/>
                <a:gd name="T108" fmla="*/ 111 w 155"/>
                <a:gd name="T109" fmla="*/ 109 h 205"/>
                <a:gd name="T110" fmla="*/ 137 w 155"/>
                <a:gd name="T111" fmla="*/ 99 h 205"/>
                <a:gd name="T112" fmla="*/ 133 w 155"/>
                <a:gd name="T113" fmla="*/ 59 h 205"/>
                <a:gd name="T114" fmla="*/ 125 w 155"/>
                <a:gd name="T11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205">
                  <a:moveTo>
                    <a:pt x="108" y="199"/>
                  </a:moveTo>
                  <a:cubicBezTo>
                    <a:pt x="106" y="193"/>
                    <a:pt x="104" y="188"/>
                    <a:pt x="102" y="182"/>
                  </a:cubicBezTo>
                  <a:cubicBezTo>
                    <a:pt x="104" y="180"/>
                    <a:pt x="106" y="179"/>
                    <a:pt x="108" y="178"/>
                  </a:cubicBezTo>
                  <a:cubicBezTo>
                    <a:pt x="108" y="185"/>
                    <a:pt x="108" y="192"/>
                    <a:pt x="109" y="199"/>
                  </a:cubicBezTo>
                  <a:cubicBezTo>
                    <a:pt x="108" y="199"/>
                    <a:pt x="108" y="199"/>
                    <a:pt x="108" y="199"/>
                  </a:cubicBezTo>
                  <a:moveTo>
                    <a:pt x="126" y="191"/>
                  </a:moveTo>
                  <a:cubicBezTo>
                    <a:pt x="126" y="190"/>
                    <a:pt x="126" y="190"/>
                    <a:pt x="126" y="189"/>
                  </a:cubicBezTo>
                  <a:cubicBezTo>
                    <a:pt x="126" y="185"/>
                    <a:pt x="125" y="181"/>
                    <a:pt x="125" y="178"/>
                  </a:cubicBezTo>
                  <a:cubicBezTo>
                    <a:pt x="126" y="182"/>
                    <a:pt x="128" y="185"/>
                    <a:pt x="131" y="189"/>
                  </a:cubicBezTo>
                  <a:cubicBezTo>
                    <a:pt x="129" y="190"/>
                    <a:pt x="127" y="190"/>
                    <a:pt x="126" y="191"/>
                  </a:cubicBezTo>
                  <a:moveTo>
                    <a:pt x="111" y="198"/>
                  </a:moveTo>
                  <a:cubicBezTo>
                    <a:pt x="110" y="191"/>
                    <a:pt x="110" y="184"/>
                    <a:pt x="110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4" y="175"/>
                    <a:pt x="118" y="174"/>
                    <a:pt x="122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9"/>
                    <a:pt x="124" y="184"/>
                    <a:pt x="124" y="189"/>
                  </a:cubicBezTo>
                  <a:cubicBezTo>
                    <a:pt x="124" y="190"/>
                    <a:pt x="124" y="191"/>
                    <a:pt x="124" y="192"/>
                  </a:cubicBezTo>
                  <a:cubicBezTo>
                    <a:pt x="121" y="193"/>
                    <a:pt x="119" y="194"/>
                    <a:pt x="117" y="195"/>
                  </a:cubicBezTo>
                  <a:cubicBezTo>
                    <a:pt x="117" y="192"/>
                    <a:pt x="117" y="190"/>
                    <a:pt x="117" y="187"/>
                  </a:cubicBezTo>
                  <a:cubicBezTo>
                    <a:pt x="117" y="183"/>
                    <a:pt x="117" y="180"/>
                    <a:pt x="117" y="176"/>
                  </a:cubicBezTo>
                  <a:cubicBezTo>
                    <a:pt x="117" y="176"/>
                    <a:pt x="116" y="175"/>
                    <a:pt x="116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80"/>
                    <a:pt x="115" y="183"/>
                    <a:pt x="115" y="187"/>
                  </a:cubicBezTo>
                  <a:cubicBezTo>
                    <a:pt x="115" y="190"/>
                    <a:pt x="115" y="193"/>
                    <a:pt x="115" y="196"/>
                  </a:cubicBezTo>
                  <a:cubicBezTo>
                    <a:pt x="113" y="197"/>
                    <a:pt x="112" y="197"/>
                    <a:pt x="111" y="198"/>
                  </a:cubicBezTo>
                  <a:moveTo>
                    <a:pt x="58" y="174"/>
                  </a:moveTo>
                  <a:cubicBezTo>
                    <a:pt x="56" y="171"/>
                    <a:pt x="54" y="168"/>
                    <a:pt x="51" y="165"/>
                  </a:cubicBezTo>
                  <a:cubicBezTo>
                    <a:pt x="52" y="165"/>
                    <a:pt x="54" y="164"/>
                    <a:pt x="56" y="164"/>
                  </a:cubicBezTo>
                  <a:cubicBezTo>
                    <a:pt x="57" y="167"/>
                    <a:pt x="57" y="171"/>
                    <a:pt x="58" y="174"/>
                  </a:cubicBezTo>
                  <a:moveTo>
                    <a:pt x="59" y="175"/>
                  </a:moveTo>
                  <a:cubicBezTo>
                    <a:pt x="60" y="175"/>
                    <a:pt x="60" y="175"/>
                    <a:pt x="60" y="175"/>
                  </a:cubicBezTo>
                  <a:cubicBezTo>
                    <a:pt x="59" y="171"/>
                    <a:pt x="59" y="167"/>
                    <a:pt x="58" y="163"/>
                  </a:cubicBezTo>
                  <a:cubicBezTo>
                    <a:pt x="60" y="162"/>
                    <a:pt x="62" y="162"/>
                    <a:pt x="64" y="161"/>
                  </a:cubicBezTo>
                  <a:cubicBezTo>
                    <a:pt x="64" y="165"/>
                    <a:pt x="64" y="169"/>
                    <a:pt x="64" y="173"/>
                  </a:cubicBezTo>
                  <a:cubicBezTo>
                    <a:pt x="63" y="174"/>
                    <a:pt x="61" y="174"/>
                    <a:pt x="59" y="175"/>
                  </a:cubicBezTo>
                  <a:moveTo>
                    <a:pt x="66" y="172"/>
                  </a:moveTo>
                  <a:cubicBezTo>
                    <a:pt x="66" y="168"/>
                    <a:pt x="66" y="164"/>
                    <a:pt x="66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7" y="160"/>
                    <a:pt x="69" y="159"/>
                    <a:pt x="71" y="158"/>
                  </a:cubicBezTo>
                  <a:cubicBezTo>
                    <a:pt x="71" y="160"/>
                    <a:pt x="71" y="162"/>
                    <a:pt x="71" y="164"/>
                  </a:cubicBezTo>
                  <a:cubicBezTo>
                    <a:pt x="71" y="166"/>
                    <a:pt x="71" y="168"/>
                    <a:pt x="72" y="169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0" y="170"/>
                    <a:pt x="68" y="171"/>
                    <a:pt x="66" y="172"/>
                  </a:cubicBezTo>
                  <a:moveTo>
                    <a:pt x="74" y="169"/>
                  </a:moveTo>
                  <a:cubicBezTo>
                    <a:pt x="73" y="167"/>
                    <a:pt x="73" y="165"/>
                    <a:pt x="73" y="164"/>
                  </a:cubicBezTo>
                  <a:cubicBezTo>
                    <a:pt x="73" y="162"/>
                    <a:pt x="73" y="160"/>
                    <a:pt x="73" y="159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7"/>
                    <a:pt x="79" y="156"/>
                    <a:pt x="82" y="155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9"/>
                    <a:pt x="81" y="163"/>
                    <a:pt x="81" y="166"/>
                  </a:cubicBezTo>
                  <a:cubicBezTo>
                    <a:pt x="78" y="167"/>
                    <a:pt x="76" y="168"/>
                    <a:pt x="74" y="169"/>
                  </a:cubicBezTo>
                  <a:moveTo>
                    <a:pt x="83" y="166"/>
                  </a:moveTo>
                  <a:cubicBezTo>
                    <a:pt x="83" y="162"/>
                    <a:pt x="84" y="159"/>
                    <a:pt x="84" y="155"/>
                  </a:cubicBezTo>
                  <a:cubicBezTo>
                    <a:pt x="84" y="155"/>
                    <a:pt x="84" y="155"/>
                    <a:pt x="83" y="154"/>
                  </a:cubicBezTo>
                  <a:cubicBezTo>
                    <a:pt x="85" y="154"/>
                    <a:pt x="86" y="153"/>
                    <a:pt x="88" y="153"/>
                  </a:cubicBezTo>
                  <a:cubicBezTo>
                    <a:pt x="90" y="160"/>
                    <a:pt x="92" y="165"/>
                    <a:pt x="95" y="171"/>
                  </a:cubicBezTo>
                  <a:cubicBezTo>
                    <a:pt x="93" y="169"/>
                    <a:pt x="92" y="167"/>
                    <a:pt x="91" y="165"/>
                  </a:cubicBezTo>
                  <a:cubicBezTo>
                    <a:pt x="91" y="165"/>
                    <a:pt x="90" y="164"/>
                    <a:pt x="89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7" y="165"/>
                    <a:pt x="85" y="165"/>
                    <a:pt x="83" y="166"/>
                  </a:cubicBezTo>
                  <a:moveTo>
                    <a:pt x="123" y="154"/>
                  </a:moveTo>
                  <a:cubicBezTo>
                    <a:pt x="121" y="150"/>
                    <a:pt x="120" y="146"/>
                    <a:pt x="118" y="142"/>
                  </a:cubicBezTo>
                  <a:cubicBezTo>
                    <a:pt x="120" y="141"/>
                    <a:pt x="122" y="140"/>
                    <a:pt x="124" y="140"/>
                  </a:cubicBezTo>
                  <a:cubicBezTo>
                    <a:pt x="124" y="144"/>
                    <a:pt x="124" y="148"/>
                    <a:pt x="125" y="152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moveTo>
                    <a:pt x="127" y="152"/>
                  </a:moveTo>
                  <a:cubicBezTo>
                    <a:pt x="126" y="147"/>
                    <a:pt x="126" y="143"/>
                    <a:pt x="125" y="139"/>
                  </a:cubicBezTo>
                  <a:cubicBezTo>
                    <a:pt x="128" y="138"/>
                    <a:pt x="131" y="137"/>
                    <a:pt x="133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41"/>
                    <a:pt x="133" y="145"/>
                    <a:pt x="133" y="149"/>
                  </a:cubicBezTo>
                  <a:cubicBezTo>
                    <a:pt x="133" y="149"/>
                    <a:pt x="132" y="149"/>
                    <a:pt x="132" y="149"/>
                  </a:cubicBezTo>
                  <a:cubicBezTo>
                    <a:pt x="130" y="150"/>
                    <a:pt x="128" y="151"/>
                    <a:pt x="127" y="152"/>
                  </a:cubicBezTo>
                  <a:moveTo>
                    <a:pt x="135" y="148"/>
                  </a:moveTo>
                  <a:cubicBezTo>
                    <a:pt x="135" y="144"/>
                    <a:pt x="135" y="140"/>
                    <a:pt x="135" y="137"/>
                  </a:cubicBezTo>
                  <a:cubicBezTo>
                    <a:pt x="135" y="136"/>
                    <a:pt x="135" y="136"/>
                    <a:pt x="134" y="136"/>
                  </a:cubicBezTo>
                  <a:cubicBezTo>
                    <a:pt x="137" y="135"/>
                    <a:pt x="140" y="134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8"/>
                    <a:pt x="141" y="142"/>
                    <a:pt x="141" y="146"/>
                  </a:cubicBezTo>
                  <a:cubicBezTo>
                    <a:pt x="139" y="147"/>
                    <a:pt x="137" y="147"/>
                    <a:pt x="135" y="148"/>
                  </a:cubicBezTo>
                  <a:moveTo>
                    <a:pt x="143" y="145"/>
                  </a:moveTo>
                  <a:cubicBezTo>
                    <a:pt x="143" y="141"/>
                    <a:pt x="143" y="138"/>
                    <a:pt x="143" y="134"/>
                  </a:cubicBezTo>
                  <a:cubicBezTo>
                    <a:pt x="144" y="133"/>
                    <a:pt x="143" y="133"/>
                    <a:pt x="143" y="133"/>
                  </a:cubicBezTo>
                  <a:cubicBezTo>
                    <a:pt x="145" y="132"/>
                    <a:pt x="147" y="131"/>
                    <a:pt x="148" y="131"/>
                  </a:cubicBezTo>
                  <a:cubicBezTo>
                    <a:pt x="149" y="135"/>
                    <a:pt x="149" y="139"/>
                    <a:pt x="150" y="142"/>
                  </a:cubicBezTo>
                  <a:cubicBezTo>
                    <a:pt x="149" y="143"/>
                    <a:pt x="148" y="143"/>
                    <a:pt x="146" y="144"/>
                  </a:cubicBezTo>
                  <a:cubicBezTo>
                    <a:pt x="145" y="144"/>
                    <a:pt x="144" y="145"/>
                    <a:pt x="143" y="145"/>
                  </a:cubicBezTo>
                  <a:moveTo>
                    <a:pt x="35" y="131"/>
                  </a:moveTo>
                  <a:cubicBezTo>
                    <a:pt x="33" y="129"/>
                    <a:pt x="32" y="128"/>
                    <a:pt x="31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5" y="124"/>
                    <a:pt x="36" y="124"/>
                  </a:cubicBezTo>
                  <a:cubicBezTo>
                    <a:pt x="36" y="125"/>
                    <a:pt x="36" y="126"/>
                    <a:pt x="36" y="127"/>
                  </a:cubicBezTo>
                  <a:cubicBezTo>
                    <a:pt x="36" y="128"/>
                    <a:pt x="36" y="129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moveTo>
                    <a:pt x="38" y="130"/>
                  </a:moveTo>
                  <a:cubicBezTo>
                    <a:pt x="38" y="129"/>
                    <a:pt x="38" y="128"/>
                    <a:pt x="38" y="127"/>
                  </a:cubicBezTo>
                  <a:cubicBezTo>
                    <a:pt x="38" y="126"/>
                    <a:pt x="38" y="124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3"/>
                    <a:pt x="40" y="122"/>
                    <a:pt x="41" y="122"/>
                  </a:cubicBezTo>
                  <a:cubicBezTo>
                    <a:pt x="41" y="124"/>
                    <a:pt x="42" y="126"/>
                    <a:pt x="42" y="128"/>
                  </a:cubicBezTo>
                  <a:cubicBezTo>
                    <a:pt x="40" y="129"/>
                    <a:pt x="39" y="129"/>
                    <a:pt x="38" y="130"/>
                  </a:cubicBezTo>
                  <a:moveTo>
                    <a:pt x="44" y="128"/>
                  </a:moveTo>
                  <a:cubicBezTo>
                    <a:pt x="44" y="125"/>
                    <a:pt x="43" y="123"/>
                    <a:pt x="43" y="121"/>
                  </a:cubicBezTo>
                  <a:cubicBezTo>
                    <a:pt x="46" y="120"/>
                    <a:pt x="50" y="119"/>
                    <a:pt x="53" y="118"/>
                  </a:cubicBezTo>
                  <a:cubicBezTo>
                    <a:pt x="53" y="120"/>
                    <a:pt x="52" y="122"/>
                    <a:pt x="52" y="125"/>
                  </a:cubicBezTo>
                  <a:cubicBezTo>
                    <a:pt x="48" y="126"/>
                    <a:pt x="46" y="127"/>
                    <a:pt x="44" y="128"/>
                  </a:cubicBezTo>
                  <a:moveTo>
                    <a:pt x="70" y="126"/>
                  </a:moveTo>
                  <a:cubicBezTo>
                    <a:pt x="71" y="123"/>
                    <a:pt x="72" y="119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4" y="120"/>
                    <a:pt x="75" y="122"/>
                  </a:cubicBezTo>
                  <a:cubicBezTo>
                    <a:pt x="75" y="122"/>
                    <a:pt x="76" y="123"/>
                    <a:pt x="76" y="124"/>
                  </a:cubicBezTo>
                  <a:cubicBezTo>
                    <a:pt x="74" y="125"/>
                    <a:pt x="72" y="125"/>
                    <a:pt x="70" y="126"/>
                  </a:cubicBezTo>
                  <a:moveTo>
                    <a:pt x="54" y="124"/>
                  </a:moveTo>
                  <a:cubicBezTo>
                    <a:pt x="55" y="122"/>
                    <a:pt x="55" y="119"/>
                    <a:pt x="55" y="117"/>
                  </a:cubicBezTo>
                  <a:cubicBezTo>
                    <a:pt x="58" y="116"/>
                    <a:pt x="60" y="115"/>
                    <a:pt x="63" y="114"/>
                  </a:cubicBezTo>
                  <a:cubicBezTo>
                    <a:pt x="62" y="117"/>
                    <a:pt x="62" y="119"/>
                    <a:pt x="62" y="121"/>
                  </a:cubicBezTo>
                  <a:cubicBezTo>
                    <a:pt x="61" y="122"/>
                    <a:pt x="60" y="122"/>
                    <a:pt x="58" y="122"/>
                  </a:cubicBezTo>
                  <a:cubicBezTo>
                    <a:pt x="57" y="123"/>
                    <a:pt x="57" y="123"/>
                    <a:pt x="56" y="123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4" y="124"/>
                    <a:pt x="54" y="124"/>
                    <a:pt x="54" y="124"/>
                  </a:cubicBezTo>
                  <a:moveTo>
                    <a:pt x="64" y="121"/>
                  </a:moveTo>
                  <a:cubicBezTo>
                    <a:pt x="64" y="118"/>
                    <a:pt x="64" y="116"/>
                    <a:pt x="65" y="114"/>
                  </a:cubicBezTo>
                  <a:cubicBezTo>
                    <a:pt x="66" y="113"/>
                    <a:pt x="68" y="113"/>
                    <a:pt x="69" y="112"/>
                  </a:cubicBezTo>
                  <a:cubicBezTo>
                    <a:pt x="70" y="113"/>
                    <a:pt x="70" y="113"/>
                    <a:pt x="70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0" y="117"/>
                    <a:pt x="69" y="121"/>
                    <a:pt x="69" y="124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68" y="122"/>
                    <a:pt x="67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20"/>
                    <a:pt x="64" y="121"/>
                    <a:pt x="64" y="121"/>
                  </a:cubicBezTo>
                  <a:moveTo>
                    <a:pt x="107" y="112"/>
                  </a:moveTo>
                  <a:cubicBezTo>
                    <a:pt x="107" y="111"/>
                    <a:pt x="106" y="110"/>
                    <a:pt x="106" y="109"/>
                  </a:cubicBezTo>
                  <a:cubicBezTo>
                    <a:pt x="106" y="108"/>
                    <a:pt x="105" y="107"/>
                    <a:pt x="105" y="106"/>
                  </a:cubicBezTo>
                  <a:cubicBezTo>
                    <a:pt x="105" y="105"/>
                    <a:pt x="105" y="104"/>
                    <a:pt x="105" y="104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2"/>
                    <a:pt x="105" y="100"/>
                    <a:pt x="106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9"/>
                    <a:pt x="109" y="102"/>
                    <a:pt x="109" y="105"/>
                  </a:cubicBezTo>
                  <a:cubicBezTo>
                    <a:pt x="109" y="105"/>
                    <a:pt x="108" y="105"/>
                    <a:pt x="108" y="105"/>
                  </a:cubicBezTo>
                  <a:cubicBezTo>
                    <a:pt x="107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9"/>
                    <a:pt x="107" y="110"/>
                    <a:pt x="107" y="112"/>
                  </a:cubicBezTo>
                  <a:moveTo>
                    <a:pt x="111" y="104"/>
                  </a:moveTo>
                  <a:cubicBezTo>
                    <a:pt x="111" y="101"/>
                    <a:pt x="110" y="98"/>
                    <a:pt x="109" y="96"/>
                  </a:cubicBezTo>
                  <a:cubicBezTo>
                    <a:pt x="111" y="95"/>
                    <a:pt x="112" y="95"/>
                    <a:pt x="113" y="94"/>
                  </a:cubicBezTo>
                  <a:cubicBezTo>
                    <a:pt x="114" y="94"/>
                    <a:pt x="115" y="94"/>
                    <a:pt x="115" y="94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5" y="100"/>
                    <a:pt x="115" y="102"/>
                  </a:cubicBezTo>
                  <a:cubicBezTo>
                    <a:pt x="114" y="103"/>
                    <a:pt x="113" y="103"/>
                    <a:pt x="111" y="10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45" y="95"/>
                  </a:moveTo>
                  <a:cubicBezTo>
                    <a:pt x="45" y="94"/>
                    <a:pt x="45" y="93"/>
                    <a:pt x="45" y="92"/>
                  </a:cubicBezTo>
                  <a:cubicBezTo>
                    <a:pt x="46" y="93"/>
                    <a:pt x="47" y="94"/>
                    <a:pt x="47" y="94"/>
                  </a:cubicBezTo>
                  <a:cubicBezTo>
                    <a:pt x="47" y="95"/>
                    <a:pt x="46" y="95"/>
                    <a:pt x="45" y="95"/>
                  </a:cubicBezTo>
                  <a:moveTo>
                    <a:pt x="117" y="101"/>
                  </a:moveTo>
                  <a:cubicBezTo>
                    <a:pt x="117" y="100"/>
                    <a:pt x="117" y="99"/>
                    <a:pt x="117" y="97"/>
                  </a:cubicBezTo>
                  <a:cubicBezTo>
                    <a:pt x="117" y="96"/>
                    <a:pt x="117" y="94"/>
                    <a:pt x="117" y="93"/>
                  </a:cubicBezTo>
                  <a:cubicBezTo>
                    <a:pt x="119" y="92"/>
                    <a:pt x="122" y="92"/>
                    <a:pt x="124" y="91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4"/>
                    <a:pt x="124" y="97"/>
                    <a:pt x="123" y="99"/>
                  </a:cubicBezTo>
                  <a:cubicBezTo>
                    <a:pt x="121" y="100"/>
                    <a:pt x="119" y="101"/>
                    <a:pt x="117" y="101"/>
                  </a:cubicBezTo>
                  <a:moveTo>
                    <a:pt x="125" y="98"/>
                  </a:moveTo>
                  <a:cubicBezTo>
                    <a:pt x="126" y="96"/>
                    <a:pt x="126" y="94"/>
                    <a:pt x="126" y="92"/>
                  </a:cubicBezTo>
                  <a:cubicBezTo>
                    <a:pt x="126" y="91"/>
                    <a:pt x="126" y="91"/>
                    <a:pt x="126" y="90"/>
                  </a:cubicBezTo>
                  <a:cubicBezTo>
                    <a:pt x="128" y="90"/>
                    <a:pt x="129" y="89"/>
                    <a:pt x="131" y="89"/>
                  </a:cubicBezTo>
                  <a:cubicBezTo>
                    <a:pt x="131" y="91"/>
                    <a:pt x="130" y="94"/>
                    <a:pt x="130" y="97"/>
                  </a:cubicBezTo>
                  <a:cubicBezTo>
                    <a:pt x="129" y="97"/>
                    <a:pt x="127" y="98"/>
                    <a:pt x="125" y="98"/>
                  </a:cubicBezTo>
                  <a:moveTo>
                    <a:pt x="132" y="96"/>
                  </a:moveTo>
                  <a:cubicBezTo>
                    <a:pt x="133" y="93"/>
                    <a:pt x="133" y="91"/>
                    <a:pt x="133" y="88"/>
                  </a:cubicBezTo>
                  <a:cubicBezTo>
                    <a:pt x="134" y="88"/>
                    <a:pt x="135" y="88"/>
                    <a:pt x="135" y="87"/>
                  </a:cubicBezTo>
                  <a:cubicBezTo>
                    <a:pt x="136" y="89"/>
                    <a:pt x="136" y="91"/>
                    <a:pt x="136" y="93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95"/>
                    <a:pt x="133" y="96"/>
                    <a:pt x="132" y="96"/>
                  </a:cubicBezTo>
                  <a:moveTo>
                    <a:pt x="39" y="97"/>
                  </a:moveTo>
                  <a:cubicBezTo>
                    <a:pt x="39" y="96"/>
                    <a:pt x="39" y="96"/>
                    <a:pt x="39" y="96"/>
                  </a:cubicBezTo>
                  <a:cubicBezTo>
                    <a:pt x="39" y="93"/>
                    <a:pt x="39" y="90"/>
                    <a:pt x="39" y="87"/>
                  </a:cubicBezTo>
                  <a:cubicBezTo>
                    <a:pt x="41" y="88"/>
                    <a:pt x="42" y="90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2" y="96"/>
                    <a:pt x="41" y="96"/>
                    <a:pt x="40" y="97"/>
                  </a:cubicBezTo>
                  <a:cubicBezTo>
                    <a:pt x="39" y="97"/>
                    <a:pt x="39" y="97"/>
                    <a:pt x="39" y="97"/>
                  </a:cubicBezTo>
                  <a:moveTo>
                    <a:pt x="37" y="94"/>
                  </a:moveTo>
                  <a:cubicBezTo>
                    <a:pt x="35" y="92"/>
                    <a:pt x="33" y="90"/>
                    <a:pt x="31" y="88"/>
                  </a:cubicBezTo>
                  <a:cubicBezTo>
                    <a:pt x="31" y="85"/>
                    <a:pt x="30" y="81"/>
                    <a:pt x="30" y="78"/>
                  </a:cubicBezTo>
                  <a:cubicBezTo>
                    <a:pt x="33" y="81"/>
                    <a:pt x="35" y="83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9"/>
                    <a:pt x="37" y="91"/>
                    <a:pt x="37" y="94"/>
                  </a:cubicBezTo>
                  <a:moveTo>
                    <a:pt x="29" y="85"/>
                  </a:moveTo>
                  <a:cubicBezTo>
                    <a:pt x="27" y="84"/>
                    <a:pt x="25" y="82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3" y="74"/>
                    <a:pt x="23" y="71"/>
                  </a:cubicBezTo>
                  <a:cubicBezTo>
                    <a:pt x="25" y="73"/>
                    <a:pt x="26" y="75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80"/>
                    <a:pt x="28" y="83"/>
                    <a:pt x="29" y="85"/>
                  </a:cubicBezTo>
                  <a:moveTo>
                    <a:pt x="21" y="78"/>
                  </a:moveTo>
                  <a:cubicBezTo>
                    <a:pt x="19" y="76"/>
                    <a:pt x="17" y="74"/>
                    <a:pt x="16" y="73"/>
                  </a:cubicBezTo>
                  <a:cubicBezTo>
                    <a:pt x="16" y="70"/>
                    <a:pt x="15" y="66"/>
                    <a:pt x="15" y="63"/>
                  </a:cubicBezTo>
                  <a:cubicBezTo>
                    <a:pt x="17" y="65"/>
                    <a:pt x="19" y="67"/>
                    <a:pt x="21" y="69"/>
                  </a:cubicBezTo>
                  <a:cubicBezTo>
                    <a:pt x="21" y="72"/>
                    <a:pt x="21" y="75"/>
                    <a:pt x="21" y="78"/>
                  </a:cubicBezTo>
                  <a:moveTo>
                    <a:pt x="111" y="68"/>
                  </a:moveTo>
                  <a:cubicBezTo>
                    <a:pt x="112" y="65"/>
                    <a:pt x="113" y="62"/>
                    <a:pt x="113" y="59"/>
                  </a:cubicBezTo>
                  <a:cubicBezTo>
                    <a:pt x="114" y="61"/>
                    <a:pt x="114" y="64"/>
                    <a:pt x="115" y="66"/>
                  </a:cubicBezTo>
                  <a:cubicBezTo>
                    <a:pt x="113" y="67"/>
                    <a:pt x="112" y="67"/>
                    <a:pt x="111" y="68"/>
                  </a:cubicBezTo>
                  <a:moveTo>
                    <a:pt x="14" y="71"/>
                  </a:moveTo>
                  <a:cubicBezTo>
                    <a:pt x="13" y="71"/>
                    <a:pt x="13" y="70"/>
                    <a:pt x="12" y="70"/>
                  </a:cubicBezTo>
                  <a:cubicBezTo>
                    <a:pt x="12" y="69"/>
                    <a:pt x="11" y="69"/>
                    <a:pt x="11" y="68"/>
                  </a:cubicBezTo>
                  <a:cubicBezTo>
                    <a:pt x="9" y="63"/>
                    <a:pt x="7" y="61"/>
                    <a:pt x="7" y="59"/>
                  </a:cubicBezTo>
                  <a:cubicBezTo>
                    <a:pt x="6" y="57"/>
                    <a:pt x="6" y="56"/>
                    <a:pt x="5" y="53"/>
                  </a:cubicBezTo>
                  <a:cubicBezTo>
                    <a:pt x="7" y="56"/>
                    <a:pt x="10" y="58"/>
                    <a:pt x="12" y="61"/>
                  </a:cubicBezTo>
                  <a:cubicBezTo>
                    <a:pt x="13" y="64"/>
                    <a:pt x="13" y="68"/>
                    <a:pt x="14" y="71"/>
                  </a:cubicBezTo>
                  <a:moveTo>
                    <a:pt x="116" y="63"/>
                  </a:moveTo>
                  <a:cubicBezTo>
                    <a:pt x="116" y="60"/>
                    <a:pt x="115" y="57"/>
                    <a:pt x="114" y="55"/>
                  </a:cubicBezTo>
                  <a:cubicBezTo>
                    <a:pt x="115" y="51"/>
                    <a:pt x="116" y="47"/>
                    <a:pt x="117" y="43"/>
                  </a:cubicBezTo>
                  <a:cubicBezTo>
                    <a:pt x="117" y="46"/>
                    <a:pt x="118" y="49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6"/>
                    <a:pt x="117" y="60"/>
                    <a:pt x="116" y="63"/>
                  </a:cubicBezTo>
                  <a:moveTo>
                    <a:pt x="120" y="48"/>
                  </a:moveTo>
                  <a:cubicBezTo>
                    <a:pt x="119" y="45"/>
                    <a:pt x="119" y="41"/>
                    <a:pt x="118" y="37"/>
                  </a:cubicBezTo>
                  <a:cubicBezTo>
                    <a:pt x="119" y="33"/>
                    <a:pt x="120" y="30"/>
                    <a:pt x="121" y="26"/>
                  </a:cubicBezTo>
                  <a:cubicBezTo>
                    <a:pt x="122" y="30"/>
                    <a:pt x="122" y="34"/>
                    <a:pt x="122" y="37"/>
                  </a:cubicBezTo>
                  <a:cubicBezTo>
                    <a:pt x="121" y="41"/>
                    <a:pt x="120" y="45"/>
                    <a:pt x="120" y="48"/>
                  </a:cubicBezTo>
                  <a:moveTo>
                    <a:pt x="124" y="32"/>
                  </a:moveTo>
                  <a:cubicBezTo>
                    <a:pt x="123" y="28"/>
                    <a:pt x="123" y="25"/>
                    <a:pt x="122" y="22"/>
                  </a:cubicBezTo>
                  <a:cubicBezTo>
                    <a:pt x="122" y="19"/>
                    <a:pt x="123" y="17"/>
                    <a:pt x="123" y="14"/>
                  </a:cubicBezTo>
                  <a:cubicBezTo>
                    <a:pt x="124" y="17"/>
                    <a:pt x="124" y="21"/>
                    <a:pt x="124" y="24"/>
                  </a:cubicBezTo>
                  <a:cubicBezTo>
                    <a:pt x="124" y="25"/>
                    <a:pt x="124" y="25"/>
                    <a:pt x="124" y="26"/>
                  </a:cubicBezTo>
                  <a:cubicBezTo>
                    <a:pt x="124" y="28"/>
                    <a:pt x="124" y="30"/>
                    <a:pt x="124" y="32"/>
                  </a:cubicBezTo>
                  <a:moveTo>
                    <a:pt x="78" y="85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4"/>
                    <a:pt x="80" y="83"/>
                  </a:cubicBezTo>
                  <a:cubicBezTo>
                    <a:pt x="80" y="79"/>
                    <a:pt x="80" y="76"/>
                    <a:pt x="80" y="72"/>
                  </a:cubicBezTo>
                  <a:cubicBezTo>
                    <a:pt x="80" y="55"/>
                    <a:pt x="82" y="38"/>
                    <a:pt x="84" y="20"/>
                  </a:cubicBezTo>
                  <a:cubicBezTo>
                    <a:pt x="97" y="15"/>
                    <a:pt x="109" y="10"/>
                    <a:pt x="121" y="5"/>
                  </a:cubicBezTo>
                  <a:cubicBezTo>
                    <a:pt x="116" y="27"/>
                    <a:pt x="112" y="48"/>
                    <a:pt x="107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7" y="72"/>
                    <a:pt x="107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9" y="73"/>
                    <a:pt x="109" y="73"/>
                    <a:pt x="110" y="72"/>
                  </a:cubicBezTo>
                  <a:cubicBezTo>
                    <a:pt x="117" y="70"/>
                    <a:pt x="124" y="67"/>
                    <a:pt x="131" y="64"/>
                  </a:cubicBezTo>
                  <a:cubicBezTo>
                    <a:pt x="133" y="70"/>
                    <a:pt x="134" y="76"/>
                    <a:pt x="135" y="82"/>
                  </a:cubicBezTo>
                  <a:cubicBezTo>
                    <a:pt x="135" y="82"/>
                    <a:pt x="134" y="83"/>
                    <a:pt x="134" y="83"/>
                  </a:cubicBezTo>
                  <a:cubicBezTo>
                    <a:pt x="127" y="86"/>
                    <a:pt x="119" y="88"/>
                    <a:pt x="112" y="90"/>
                  </a:cubicBezTo>
                  <a:cubicBezTo>
                    <a:pt x="109" y="91"/>
                    <a:pt x="106" y="92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8"/>
                    <a:pt x="101" y="100"/>
                    <a:pt x="101" y="103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6"/>
                    <a:pt x="101" y="107"/>
                  </a:cubicBezTo>
                  <a:cubicBezTo>
                    <a:pt x="102" y="109"/>
                    <a:pt x="102" y="110"/>
                    <a:pt x="103" y="112"/>
                  </a:cubicBezTo>
                  <a:cubicBezTo>
                    <a:pt x="103" y="113"/>
                    <a:pt x="103" y="114"/>
                    <a:pt x="103" y="115"/>
                  </a:cubicBezTo>
                  <a:cubicBezTo>
                    <a:pt x="103" y="115"/>
                    <a:pt x="103" y="116"/>
                    <a:pt x="104" y="116"/>
                  </a:cubicBezTo>
                  <a:cubicBezTo>
                    <a:pt x="104" y="117"/>
                    <a:pt x="105" y="117"/>
                    <a:pt x="105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19" y="112"/>
                    <a:pt x="127" y="110"/>
                    <a:pt x="133" y="108"/>
                  </a:cubicBezTo>
                  <a:cubicBezTo>
                    <a:pt x="136" y="107"/>
                    <a:pt x="138" y="106"/>
                    <a:pt x="139" y="105"/>
                  </a:cubicBezTo>
                  <a:cubicBezTo>
                    <a:pt x="140" y="105"/>
                    <a:pt x="140" y="105"/>
                    <a:pt x="141" y="105"/>
                  </a:cubicBezTo>
                  <a:cubicBezTo>
                    <a:pt x="142" y="108"/>
                    <a:pt x="144" y="113"/>
                    <a:pt x="145" y="118"/>
                  </a:cubicBezTo>
                  <a:cubicBezTo>
                    <a:pt x="146" y="121"/>
                    <a:pt x="147" y="124"/>
                    <a:pt x="148" y="126"/>
                  </a:cubicBezTo>
                  <a:cubicBezTo>
                    <a:pt x="147" y="127"/>
                    <a:pt x="144" y="128"/>
                    <a:pt x="141" y="129"/>
                  </a:cubicBezTo>
                  <a:cubicBezTo>
                    <a:pt x="136" y="131"/>
                    <a:pt x="127" y="134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9"/>
                    <a:pt x="112" y="141"/>
                    <a:pt x="113" y="142"/>
                  </a:cubicBezTo>
                  <a:cubicBezTo>
                    <a:pt x="113" y="142"/>
                    <a:pt x="114" y="143"/>
                    <a:pt x="114" y="143"/>
                  </a:cubicBezTo>
                  <a:cubicBezTo>
                    <a:pt x="118" y="153"/>
                    <a:pt x="121" y="159"/>
                    <a:pt x="124" y="169"/>
                  </a:cubicBezTo>
                  <a:cubicBezTo>
                    <a:pt x="116" y="169"/>
                    <a:pt x="108" y="172"/>
                    <a:pt x="101" y="178"/>
                  </a:cubicBezTo>
                  <a:cubicBezTo>
                    <a:pt x="97" y="167"/>
                    <a:pt x="95" y="161"/>
                    <a:pt x="91" y="150"/>
                  </a:cubicBezTo>
                  <a:cubicBezTo>
                    <a:pt x="90" y="149"/>
                    <a:pt x="90" y="148"/>
                    <a:pt x="89" y="148"/>
                  </a:cubicBezTo>
                  <a:cubicBezTo>
                    <a:pt x="89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66" y="156"/>
                    <a:pt x="54" y="160"/>
                    <a:pt x="49" y="162"/>
                  </a:cubicBezTo>
                  <a:cubicBezTo>
                    <a:pt x="48" y="154"/>
                    <a:pt x="46" y="147"/>
                    <a:pt x="43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9" y="138"/>
                    <a:pt x="60" y="134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1" y="126"/>
                    <a:pt x="81" y="125"/>
                    <a:pt x="81" y="124"/>
                  </a:cubicBezTo>
                  <a:cubicBezTo>
                    <a:pt x="81" y="124"/>
                    <a:pt x="80" y="124"/>
                    <a:pt x="80" y="123"/>
                  </a:cubicBezTo>
                  <a:cubicBezTo>
                    <a:pt x="80" y="122"/>
                    <a:pt x="79" y="120"/>
                    <a:pt x="78" y="118"/>
                  </a:cubicBezTo>
                  <a:cubicBezTo>
                    <a:pt x="77" y="117"/>
                    <a:pt x="77" y="116"/>
                    <a:pt x="76" y="115"/>
                  </a:cubicBezTo>
                  <a:cubicBezTo>
                    <a:pt x="76" y="114"/>
                    <a:pt x="75" y="113"/>
                    <a:pt x="75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3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09"/>
                    <a:pt x="71" y="108"/>
                    <a:pt x="70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9" y="108"/>
                    <a:pt x="69" y="108"/>
                  </a:cubicBezTo>
                  <a:cubicBezTo>
                    <a:pt x="68" y="108"/>
                    <a:pt x="68" y="108"/>
                    <a:pt x="67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53" y="113"/>
                    <a:pt x="43" y="116"/>
                    <a:pt x="31" y="121"/>
                  </a:cubicBezTo>
                  <a:cubicBezTo>
                    <a:pt x="30" y="116"/>
                    <a:pt x="28" y="110"/>
                    <a:pt x="28" y="104"/>
                  </a:cubicBezTo>
                  <a:cubicBezTo>
                    <a:pt x="31" y="103"/>
                    <a:pt x="35" y="102"/>
                    <a:pt x="37" y="10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9" y="102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5" y="100"/>
                    <a:pt x="48" y="99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7" y="80"/>
                    <a:pt x="19" y="62"/>
                    <a:pt x="5" y="47"/>
                  </a:cubicBezTo>
                  <a:cubicBezTo>
                    <a:pt x="6" y="46"/>
                    <a:pt x="9" y="45"/>
                    <a:pt x="11" y="44"/>
                  </a:cubicBezTo>
                  <a:cubicBezTo>
                    <a:pt x="16" y="42"/>
                    <a:pt x="22" y="41"/>
                    <a:pt x="26" y="40"/>
                  </a:cubicBezTo>
                  <a:cubicBezTo>
                    <a:pt x="29" y="39"/>
                    <a:pt x="31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9"/>
                    <a:pt x="36" y="41"/>
                    <a:pt x="38" y="43"/>
                  </a:cubicBezTo>
                  <a:cubicBezTo>
                    <a:pt x="43" y="48"/>
                    <a:pt x="51" y="56"/>
                    <a:pt x="59" y="64"/>
                  </a:cubicBezTo>
                  <a:cubicBezTo>
                    <a:pt x="66" y="72"/>
                    <a:pt x="73" y="80"/>
                    <a:pt x="77" y="84"/>
                  </a:cubicBezTo>
                  <a:cubicBezTo>
                    <a:pt x="77" y="85"/>
                    <a:pt x="78" y="85"/>
                    <a:pt x="78" y="85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3" y="0"/>
                  </a:cubicBezTo>
                  <a:cubicBezTo>
                    <a:pt x="109" y="6"/>
                    <a:pt x="96" y="11"/>
                    <a:pt x="82" y="17"/>
                  </a:cubicBezTo>
                  <a:cubicBezTo>
                    <a:pt x="81" y="17"/>
                    <a:pt x="81" y="18"/>
                    <a:pt x="81" y="19"/>
                  </a:cubicBezTo>
                  <a:cubicBezTo>
                    <a:pt x="78" y="36"/>
                    <a:pt x="76" y="54"/>
                    <a:pt x="76" y="72"/>
                  </a:cubicBezTo>
                  <a:cubicBezTo>
                    <a:pt x="76" y="74"/>
                    <a:pt x="76" y="76"/>
                    <a:pt x="76" y="77"/>
                  </a:cubicBezTo>
                  <a:cubicBezTo>
                    <a:pt x="71" y="71"/>
                    <a:pt x="62" y="62"/>
                    <a:pt x="54" y="54"/>
                  </a:cubicBezTo>
                  <a:cubicBezTo>
                    <a:pt x="44" y="43"/>
                    <a:pt x="35" y="34"/>
                    <a:pt x="35" y="34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27" y="35"/>
                    <a:pt x="20" y="37"/>
                  </a:cubicBezTo>
                  <a:cubicBezTo>
                    <a:pt x="17" y="38"/>
                    <a:pt x="13" y="39"/>
                    <a:pt x="9" y="40"/>
                  </a:cubicBezTo>
                  <a:cubicBezTo>
                    <a:pt x="6" y="42"/>
                    <a:pt x="3" y="44"/>
                    <a:pt x="1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5"/>
                    <a:pt x="2" y="57"/>
                    <a:pt x="3" y="60"/>
                  </a:cubicBezTo>
                  <a:cubicBezTo>
                    <a:pt x="3" y="61"/>
                    <a:pt x="4" y="63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5" y="68"/>
                    <a:pt x="6" y="69"/>
                    <a:pt x="7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9" y="72"/>
                    <a:pt x="9" y="73"/>
                  </a:cubicBezTo>
                  <a:cubicBezTo>
                    <a:pt x="14" y="77"/>
                    <a:pt x="21" y="83"/>
                    <a:pt x="29" y="92"/>
                  </a:cubicBezTo>
                  <a:cubicBezTo>
                    <a:pt x="29" y="92"/>
                    <a:pt x="29" y="93"/>
                    <a:pt x="29" y="93"/>
                  </a:cubicBezTo>
                  <a:cubicBezTo>
                    <a:pt x="29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5"/>
                    <a:pt x="34" y="96"/>
                    <a:pt x="35" y="98"/>
                  </a:cubicBezTo>
                  <a:cubicBezTo>
                    <a:pt x="32" y="99"/>
                    <a:pt x="29" y="100"/>
                    <a:pt x="25" y="101"/>
                  </a:cubicBezTo>
                  <a:cubicBezTo>
                    <a:pt x="24" y="102"/>
                    <a:pt x="23" y="102"/>
                    <a:pt x="23" y="103"/>
                  </a:cubicBezTo>
                  <a:cubicBezTo>
                    <a:pt x="24" y="110"/>
                    <a:pt x="26" y="117"/>
                    <a:pt x="28" y="123"/>
                  </a:cubicBezTo>
                  <a:cubicBezTo>
                    <a:pt x="27" y="124"/>
                    <a:pt x="27" y="124"/>
                    <a:pt x="27" y="125"/>
                  </a:cubicBezTo>
                  <a:cubicBezTo>
                    <a:pt x="28" y="129"/>
                    <a:pt x="30" y="132"/>
                    <a:pt x="33" y="135"/>
                  </a:cubicBezTo>
                  <a:cubicBezTo>
                    <a:pt x="33" y="135"/>
                    <a:pt x="34" y="135"/>
                    <a:pt x="34" y="135"/>
                  </a:cubicBezTo>
                  <a:cubicBezTo>
                    <a:pt x="34" y="135"/>
                    <a:pt x="35" y="135"/>
                    <a:pt x="35" y="135"/>
                  </a:cubicBezTo>
                  <a:cubicBezTo>
                    <a:pt x="38" y="134"/>
                    <a:pt x="41" y="133"/>
                    <a:pt x="43" y="132"/>
                  </a:cubicBezTo>
                  <a:cubicBezTo>
                    <a:pt x="46" y="131"/>
                    <a:pt x="49" y="130"/>
                    <a:pt x="56" y="128"/>
                  </a:cubicBezTo>
                  <a:cubicBezTo>
                    <a:pt x="56" y="128"/>
                    <a:pt x="57" y="127"/>
                    <a:pt x="58" y="127"/>
                  </a:cubicBezTo>
                  <a:cubicBezTo>
                    <a:pt x="59" y="127"/>
                    <a:pt x="61" y="126"/>
                    <a:pt x="62" y="125"/>
                  </a:cubicBezTo>
                  <a:cubicBezTo>
                    <a:pt x="63" y="125"/>
                    <a:pt x="64" y="125"/>
                    <a:pt x="64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6"/>
                    <a:pt x="65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59" y="130"/>
                    <a:pt x="54" y="132"/>
                    <a:pt x="50" y="133"/>
                  </a:cubicBezTo>
                  <a:cubicBezTo>
                    <a:pt x="47" y="134"/>
                    <a:pt x="45" y="135"/>
                    <a:pt x="43" y="135"/>
                  </a:cubicBezTo>
                  <a:cubicBezTo>
                    <a:pt x="42" y="136"/>
                    <a:pt x="40" y="136"/>
                    <a:pt x="40" y="136"/>
                  </a:cubicBezTo>
                  <a:cubicBezTo>
                    <a:pt x="40" y="136"/>
                    <a:pt x="39" y="137"/>
                    <a:pt x="39" y="137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41" y="146"/>
                    <a:pt x="44" y="155"/>
                    <a:pt x="46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3"/>
                    <a:pt x="45" y="164"/>
                    <a:pt x="46" y="165"/>
                  </a:cubicBezTo>
                  <a:cubicBezTo>
                    <a:pt x="50" y="169"/>
                    <a:pt x="53" y="174"/>
                    <a:pt x="56" y="179"/>
                  </a:cubicBezTo>
                  <a:cubicBezTo>
                    <a:pt x="56" y="180"/>
                    <a:pt x="57" y="180"/>
                    <a:pt x="58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69" y="175"/>
                    <a:pt x="77" y="171"/>
                    <a:pt x="88" y="169"/>
                  </a:cubicBezTo>
                  <a:cubicBezTo>
                    <a:pt x="91" y="173"/>
                    <a:pt x="94" y="178"/>
                    <a:pt x="96" y="184"/>
                  </a:cubicBezTo>
                  <a:cubicBezTo>
                    <a:pt x="99" y="191"/>
                    <a:pt x="102" y="198"/>
                    <a:pt x="104" y="202"/>
                  </a:cubicBezTo>
                  <a:cubicBezTo>
                    <a:pt x="104" y="203"/>
                    <a:pt x="105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8" y="204"/>
                    <a:pt x="108" y="204"/>
                    <a:pt x="108" y="203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1" y="203"/>
                    <a:pt x="111" y="203"/>
                    <a:pt x="111" y="202"/>
                  </a:cubicBezTo>
                  <a:cubicBezTo>
                    <a:pt x="115" y="200"/>
                    <a:pt x="119" y="198"/>
                    <a:pt x="124" y="196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5" y="197"/>
                    <a:pt x="125" y="197"/>
                    <a:pt x="125" y="196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9" y="194"/>
                    <a:pt x="132" y="193"/>
                    <a:pt x="134" y="192"/>
                  </a:cubicBezTo>
                  <a:cubicBezTo>
                    <a:pt x="135" y="191"/>
                    <a:pt x="135" y="191"/>
                    <a:pt x="136" y="190"/>
                  </a:cubicBezTo>
                  <a:cubicBezTo>
                    <a:pt x="136" y="190"/>
                    <a:pt x="136" y="189"/>
                    <a:pt x="135" y="189"/>
                  </a:cubicBezTo>
                  <a:cubicBezTo>
                    <a:pt x="132" y="184"/>
                    <a:pt x="129" y="179"/>
                    <a:pt x="128" y="173"/>
                  </a:cubicBezTo>
                  <a:cubicBezTo>
                    <a:pt x="128" y="173"/>
                    <a:pt x="129" y="173"/>
                    <a:pt x="129" y="172"/>
                  </a:cubicBezTo>
                  <a:cubicBezTo>
                    <a:pt x="129" y="172"/>
                    <a:pt x="129" y="171"/>
                    <a:pt x="129" y="170"/>
                  </a:cubicBezTo>
                  <a:cubicBezTo>
                    <a:pt x="127" y="165"/>
                    <a:pt x="126" y="161"/>
                    <a:pt x="124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6"/>
                    <a:pt x="126" y="156"/>
                  </a:cubicBezTo>
                  <a:cubicBezTo>
                    <a:pt x="129" y="155"/>
                    <a:pt x="135" y="152"/>
                    <a:pt x="141" y="150"/>
                  </a:cubicBezTo>
                  <a:cubicBezTo>
                    <a:pt x="143" y="149"/>
                    <a:pt x="146" y="148"/>
                    <a:pt x="148" y="147"/>
                  </a:cubicBezTo>
                  <a:cubicBezTo>
                    <a:pt x="151" y="147"/>
                    <a:pt x="152" y="146"/>
                    <a:pt x="153" y="146"/>
                  </a:cubicBezTo>
                  <a:cubicBezTo>
                    <a:pt x="154" y="146"/>
                    <a:pt x="155" y="145"/>
                    <a:pt x="155" y="143"/>
                  </a:cubicBezTo>
                  <a:cubicBezTo>
                    <a:pt x="154" y="139"/>
                    <a:pt x="153" y="134"/>
                    <a:pt x="152" y="129"/>
                  </a:cubicBezTo>
                  <a:cubicBezTo>
                    <a:pt x="152" y="129"/>
                    <a:pt x="153" y="128"/>
                    <a:pt x="152" y="127"/>
                  </a:cubicBezTo>
                  <a:cubicBezTo>
                    <a:pt x="152" y="127"/>
                    <a:pt x="151" y="122"/>
                    <a:pt x="149" y="117"/>
                  </a:cubicBezTo>
                  <a:cubicBezTo>
                    <a:pt x="147" y="111"/>
                    <a:pt x="145" y="105"/>
                    <a:pt x="144" y="101"/>
                  </a:cubicBezTo>
                  <a:cubicBezTo>
                    <a:pt x="143" y="101"/>
                    <a:pt x="143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0" y="101"/>
                    <a:pt x="140" y="101"/>
                    <a:pt x="138" y="102"/>
                  </a:cubicBezTo>
                  <a:cubicBezTo>
                    <a:pt x="134" y="103"/>
                    <a:pt x="126" y="106"/>
                    <a:pt x="111" y="111"/>
                  </a:cubicBezTo>
                  <a:cubicBezTo>
                    <a:pt x="111" y="110"/>
                    <a:pt x="111" y="110"/>
                    <a:pt x="111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6" y="106"/>
                    <a:pt x="123" y="103"/>
                    <a:pt x="130" y="101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2" y="102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0"/>
                    <a:pt x="135" y="99"/>
                    <a:pt x="137" y="99"/>
                  </a:cubicBezTo>
                  <a:cubicBezTo>
                    <a:pt x="138" y="98"/>
                    <a:pt x="138" y="98"/>
                    <a:pt x="139" y="97"/>
                  </a:cubicBezTo>
                  <a:cubicBezTo>
                    <a:pt x="140" y="96"/>
                    <a:pt x="140" y="95"/>
                    <a:pt x="140" y="93"/>
                  </a:cubicBezTo>
                  <a:cubicBezTo>
                    <a:pt x="140" y="91"/>
                    <a:pt x="140" y="89"/>
                    <a:pt x="139" y="87"/>
                  </a:cubicBezTo>
                  <a:cubicBezTo>
                    <a:pt x="139" y="87"/>
                    <a:pt x="139" y="86"/>
                    <a:pt x="139" y="86"/>
                  </a:cubicBezTo>
                  <a:cubicBezTo>
                    <a:pt x="139" y="85"/>
                    <a:pt x="140" y="85"/>
                    <a:pt x="139" y="84"/>
                  </a:cubicBezTo>
                  <a:cubicBezTo>
                    <a:pt x="138" y="76"/>
                    <a:pt x="137" y="69"/>
                    <a:pt x="135" y="61"/>
                  </a:cubicBezTo>
                  <a:cubicBezTo>
                    <a:pt x="135" y="60"/>
                    <a:pt x="134" y="60"/>
                    <a:pt x="134" y="60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2" y="59"/>
                    <a:pt x="132" y="59"/>
                  </a:cubicBezTo>
                  <a:cubicBezTo>
                    <a:pt x="128" y="61"/>
                    <a:pt x="124" y="63"/>
                    <a:pt x="120" y="65"/>
                  </a:cubicBezTo>
                  <a:cubicBezTo>
                    <a:pt x="121" y="61"/>
                    <a:pt x="122" y="57"/>
                    <a:pt x="123" y="53"/>
                  </a:cubicBezTo>
                  <a:cubicBezTo>
                    <a:pt x="124" y="48"/>
                    <a:pt x="125" y="43"/>
                    <a:pt x="127" y="36"/>
                  </a:cubicBezTo>
                  <a:cubicBezTo>
                    <a:pt x="128" y="33"/>
                    <a:pt x="128" y="29"/>
                    <a:pt x="128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17"/>
                    <a:pt x="127" y="9"/>
                    <a:pt x="126" y="2"/>
                  </a:cubicBezTo>
                  <a:cubicBezTo>
                    <a:pt x="126" y="1"/>
                    <a:pt x="126" y="1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1" name="Rectangle 874"/>
            <p:cNvSpPr>
              <a:spLocks noChangeArrowheads="1"/>
            </p:cNvSpPr>
            <p:nvPr/>
          </p:nvSpPr>
          <p:spPr bwMode="auto">
            <a:xfrm>
              <a:off x="2862" y="2307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2" name="Freeform 875"/>
            <p:cNvSpPr/>
            <p:nvPr/>
          </p:nvSpPr>
          <p:spPr bwMode="auto">
            <a:xfrm flipH="1">
              <a:off x="2862" y="23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3" name="Freeform 876"/>
            <p:cNvSpPr>
              <a:spLocks noEditPoints="1"/>
            </p:cNvSpPr>
            <p:nvPr/>
          </p:nvSpPr>
          <p:spPr bwMode="auto">
            <a:xfrm>
              <a:off x="4389" y="981"/>
              <a:ext cx="299" cy="417"/>
            </a:xfrm>
            <a:custGeom>
              <a:avLst/>
              <a:gdLst>
                <a:gd name="T0" fmla="*/ 96 w 126"/>
                <a:gd name="T1" fmla="*/ 172 h 176"/>
                <a:gd name="T2" fmla="*/ 94 w 126"/>
                <a:gd name="T3" fmla="*/ 160 h 176"/>
                <a:gd name="T4" fmla="*/ 80 w 126"/>
                <a:gd name="T5" fmla="*/ 170 h 176"/>
                <a:gd name="T6" fmla="*/ 70 w 126"/>
                <a:gd name="T7" fmla="*/ 155 h 176"/>
                <a:gd name="T8" fmla="*/ 121 w 126"/>
                <a:gd name="T9" fmla="*/ 158 h 176"/>
                <a:gd name="T10" fmla="*/ 63 w 126"/>
                <a:gd name="T11" fmla="*/ 164 h 176"/>
                <a:gd name="T12" fmla="*/ 50 w 126"/>
                <a:gd name="T13" fmla="*/ 157 h 176"/>
                <a:gd name="T14" fmla="*/ 49 w 126"/>
                <a:gd name="T15" fmla="*/ 154 h 176"/>
                <a:gd name="T16" fmla="*/ 45 w 126"/>
                <a:gd name="T17" fmla="*/ 141 h 176"/>
                <a:gd name="T18" fmla="*/ 37 w 126"/>
                <a:gd name="T19" fmla="*/ 143 h 176"/>
                <a:gd name="T20" fmla="*/ 30 w 126"/>
                <a:gd name="T21" fmla="*/ 119 h 176"/>
                <a:gd name="T22" fmla="*/ 28 w 126"/>
                <a:gd name="T23" fmla="*/ 118 h 176"/>
                <a:gd name="T24" fmla="*/ 9 w 126"/>
                <a:gd name="T25" fmla="*/ 119 h 176"/>
                <a:gd name="T26" fmla="*/ 20 w 126"/>
                <a:gd name="T27" fmla="*/ 106 h 176"/>
                <a:gd name="T28" fmla="*/ 74 w 126"/>
                <a:gd name="T29" fmla="*/ 104 h 176"/>
                <a:gd name="T30" fmla="*/ 65 w 126"/>
                <a:gd name="T31" fmla="*/ 104 h 176"/>
                <a:gd name="T32" fmla="*/ 75 w 126"/>
                <a:gd name="T33" fmla="*/ 115 h 176"/>
                <a:gd name="T34" fmla="*/ 87 w 126"/>
                <a:gd name="T35" fmla="*/ 114 h 176"/>
                <a:gd name="T36" fmla="*/ 89 w 126"/>
                <a:gd name="T37" fmla="*/ 115 h 176"/>
                <a:gd name="T38" fmla="*/ 5 w 126"/>
                <a:gd name="T39" fmla="*/ 101 h 176"/>
                <a:gd name="T40" fmla="*/ 6 w 126"/>
                <a:gd name="T41" fmla="*/ 81 h 176"/>
                <a:gd name="T42" fmla="*/ 81 w 126"/>
                <a:gd name="T43" fmla="*/ 76 h 176"/>
                <a:gd name="T44" fmla="*/ 67 w 126"/>
                <a:gd name="T45" fmla="*/ 83 h 176"/>
                <a:gd name="T46" fmla="*/ 91 w 126"/>
                <a:gd name="T47" fmla="*/ 76 h 176"/>
                <a:gd name="T48" fmla="*/ 59 w 126"/>
                <a:gd name="T49" fmla="*/ 81 h 176"/>
                <a:gd name="T50" fmla="*/ 64 w 126"/>
                <a:gd name="T51" fmla="*/ 83 h 176"/>
                <a:gd name="T52" fmla="*/ 102 w 126"/>
                <a:gd name="T53" fmla="*/ 75 h 176"/>
                <a:gd name="T54" fmla="*/ 99 w 126"/>
                <a:gd name="T55" fmla="*/ 76 h 176"/>
                <a:gd name="T56" fmla="*/ 22 w 126"/>
                <a:gd name="T57" fmla="*/ 75 h 176"/>
                <a:gd name="T58" fmla="*/ 4 w 126"/>
                <a:gd name="T59" fmla="*/ 76 h 176"/>
                <a:gd name="T60" fmla="*/ 67 w 126"/>
                <a:gd name="T61" fmla="*/ 44 h 176"/>
                <a:gd name="T62" fmla="*/ 112 w 126"/>
                <a:gd name="T63" fmla="*/ 46 h 176"/>
                <a:gd name="T64" fmla="*/ 116 w 126"/>
                <a:gd name="T65" fmla="*/ 37 h 176"/>
                <a:gd name="T66" fmla="*/ 105 w 126"/>
                <a:gd name="T67" fmla="*/ 42 h 176"/>
                <a:gd name="T68" fmla="*/ 85 w 126"/>
                <a:gd name="T69" fmla="*/ 33 h 176"/>
                <a:gd name="T70" fmla="*/ 103 w 126"/>
                <a:gd name="T71" fmla="*/ 33 h 176"/>
                <a:gd name="T72" fmla="*/ 88 w 126"/>
                <a:gd name="T73" fmla="*/ 39 h 176"/>
                <a:gd name="T74" fmla="*/ 120 w 126"/>
                <a:gd name="T75" fmla="*/ 24 h 176"/>
                <a:gd name="T76" fmla="*/ 75 w 126"/>
                <a:gd name="T77" fmla="*/ 56 h 176"/>
                <a:gd name="T78" fmla="*/ 51 w 126"/>
                <a:gd name="T79" fmla="*/ 72 h 176"/>
                <a:gd name="T80" fmla="*/ 50 w 126"/>
                <a:gd name="T81" fmla="*/ 85 h 176"/>
                <a:gd name="T82" fmla="*/ 78 w 126"/>
                <a:gd name="T83" fmla="*/ 100 h 176"/>
                <a:gd name="T84" fmla="*/ 62 w 126"/>
                <a:gd name="T85" fmla="*/ 118 h 176"/>
                <a:gd name="T86" fmla="*/ 97 w 126"/>
                <a:gd name="T87" fmla="*/ 156 h 176"/>
                <a:gd name="T88" fmla="*/ 10 w 126"/>
                <a:gd name="T89" fmla="*/ 101 h 176"/>
                <a:gd name="T90" fmla="*/ 25 w 126"/>
                <a:gd name="T91" fmla="*/ 84 h 176"/>
                <a:gd name="T92" fmla="*/ 23 w 126"/>
                <a:gd name="T93" fmla="*/ 71 h 176"/>
                <a:gd name="T94" fmla="*/ 66 w 126"/>
                <a:gd name="T95" fmla="*/ 6 h 176"/>
                <a:gd name="T96" fmla="*/ 6 w 126"/>
                <a:gd name="T97" fmla="*/ 54 h 176"/>
                <a:gd name="T98" fmla="*/ 0 w 126"/>
                <a:gd name="T99" fmla="*/ 85 h 176"/>
                <a:gd name="T100" fmla="*/ 8 w 126"/>
                <a:gd name="T101" fmla="*/ 86 h 176"/>
                <a:gd name="T102" fmla="*/ 1 w 126"/>
                <a:gd name="T103" fmla="*/ 122 h 176"/>
                <a:gd name="T104" fmla="*/ 6 w 126"/>
                <a:gd name="T105" fmla="*/ 123 h 176"/>
                <a:gd name="T106" fmla="*/ 102 w 126"/>
                <a:gd name="T107" fmla="*/ 176 h 176"/>
                <a:gd name="T108" fmla="*/ 124 w 126"/>
                <a:gd name="T109" fmla="*/ 173 h 176"/>
                <a:gd name="T110" fmla="*/ 125 w 126"/>
                <a:gd name="T111" fmla="*/ 123 h 176"/>
                <a:gd name="T112" fmla="*/ 71 w 126"/>
                <a:gd name="T113" fmla="*/ 124 h 176"/>
                <a:gd name="T114" fmla="*/ 104 w 126"/>
                <a:gd name="T115" fmla="*/ 82 h 176"/>
                <a:gd name="T116" fmla="*/ 105 w 126"/>
                <a:gd name="T117" fmla="*/ 54 h 176"/>
                <a:gd name="T118" fmla="*/ 112 w 126"/>
                <a:gd name="T119" fmla="*/ 51 h 176"/>
                <a:gd name="T120" fmla="*/ 93 w 126"/>
                <a:gd name="T12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" h="176">
                  <a:moveTo>
                    <a:pt x="116" y="171"/>
                  </a:moveTo>
                  <a:cubicBezTo>
                    <a:pt x="117" y="168"/>
                    <a:pt x="119" y="164"/>
                    <a:pt x="120" y="161"/>
                  </a:cubicBezTo>
                  <a:cubicBezTo>
                    <a:pt x="120" y="163"/>
                    <a:pt x="120" y="166"/>
                    <a:pt x="120" y="168"/>
                  </a:cubicBezTo>
                  <a:cubicBezTo>
                    <a:pt x="120" y="169"/>
                    <a:pt x="120" y="170"/>
                    <a:pt x="120" y="171"/>
                  </a:cubicBezTo>
                  <a:cubicBezTo>
                    <a:pt x="119" y="171"/>
                    <a:pt x="117" y="171"/>
                    <a:pt x="116" y="171"/>
                  </a:cubicBezTo>
                  <a:moveTo>
                    <a:pt x="97" y="160"/>
                  </a:moveTo>
                  <a:cubicBezTo>
                    <a:pt x="99" y="160"/>
                    <a:pt x="101" y="160"/>
                    <a:pt x="102" y="160"/>
                  </a:cubicBezTo>
                  <a:cubicBezTo>
                    <a:pt x="100" y="163"/>
                    <a:pt x="97" y="167"/>
                    <a:pt x="96" y="172"/>
                  </a:cubicBezTo>
                  <a:cubicBezTo>
                    <a:pt x="94" y="172"/>
                    <a:pt x="92" y="171"/>
                    <a:pt x="90" y="171"/>
                  </a:cubicBezTo>
                  <a:cubicBezTo>
                    <a:pt x="91" y="167"/>
                    <a:pt x="93" y="163"/>
                    <a:pt x="96" y="160"/>
                  </a:cubicBezTo>
                  <a:cubicBezTo>
                    <a:pt x="97" y="160"/>
                    <a:pt x="97" y="160"/>
                    <a:pt x="97" y="160"/>
                  </a:cubicBezTo>
                  <a:moveTo>
                    <a:pt x="88" y="171"/>
                  </a:moveTo>
                  <a:cubicBezTo>
                    <a:pt x="86" y="171"/>
                    <a:pt x="84" y="170"/>
                    <a:pt x="82" y="170"/>
                  </a:cubicBezTo>
                  <a:cubicBezTo>
                    <a:pt x="83" y="166"/>
                    <a:pt x="85" y="163"/>
                    <a:pt x="87" y="16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89" y="159"/>
                    <a:pt x="91" y="160"/>
                    <a:pt x="94" y="160"/>
                  </a:cubicBezTo>
                  <a:cubicBezTo>
                    <a:pt x="91" y="163"/>
                    <a:pt x="89" y="167"/>
                    <a:pt x="88" y="171"/>
                  </a:cubicBezTo>
                  <a:moveTo>
                    <a:pt x="102" y="172"/>
                  </a:moveTo>
                  <a:cubicBezTo>
                    <a:pt x="100" y="172"/>
                    <a:pt x="99" y="172"/>
                    <a:pt x="98" y="172"/>
                  </a:cubicBezTo>
                  <a:cubicBezTo>
                    <a:pt x="100" y="167"/>
                    <a:pt x="102" y="163"/>
                    <a:pt x="105" y="159"/>
                  </a:cubicBezTo>
                  <a:cubicBezTo>
                    <a:pt x="107" y="159"/>
                    <a:pt x="110" y="159"/>
                    <a:pt x="113" y="158"/>
                  </a:cubicBezTo>
                  <a:cubicBezTo>
                    <a:pt x="110" y="162"/>
                    <a:pt x="107" y="167"/>
                    <a:pt x="105" y="172"/>
                  </a:cubicBezTo>
                  <a:cubicBezTo>
                    <a:pt x="104" y="172"/>
                    <a:pt x="103" y="172"/>
                    <a:pt x="102" y="172"/>
                  </a:cubicBezTo>
                  <a:moveTo>
                    <a:pt x="80" y="170"/>
                  </a:moveTo>
                  <a:cubicBezTo>
                    <a:pt x="78" y="169"/>
                    <a:pt x="75" y="169"/>
                    <a:pt x="73" y="168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5" y="164"/>
                    <a:pt x="77" y="161"/>
                    <a:pt x="79" y="158"/>
                  </a:cubicBezTo>
                  <a:cubicBezTo>
                    <a:pt x="81" y="158"/>
                    <a:pt x="83" y="159"/>
                    <a:pt x="85" y="159"/>
                  </a:cubicBezTo>
                  <a:cubicBezTo>
                    <a:pt x="83" y="162"/>
                    <a:pt x="81" y="166"/>
                    <a:pt x="80" y="170"/>
                  </a:cubicBezTo>
                  <a:moveTo>
                    <a:pt x="71" y="167"/>
                  </a:moveTo>
                  <a:cubicBezTo>
                    <a:pt x="69" y="167"/>
                    <a:pt x="67" y="166"/>
                    <a:pt x="65" y="165"/>
                  </a:cubicBezTo>
                  <a:cubicBezTo>
                    <a:pt x="66" y="162"/>
                    <a:pt x="68" y="159"/>
                    <a:pt x="70" y="155"/>
                  </a:cubicBezTo>
                  <a:cubicBezTo>
                    <a:pt x="72" y="156"/>
                    <a:pt x="74" y="157"/>
                    <a:pt x="77" y="157"/>
                  </a:cubicBezTo>
                  <a:cubicBezTo>
                    <a:pt x="75" y="161"/>
                    <a:pt x="73" y="164"/>
                    <a:pt x="71" y="167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71" y="167"/>
                    <a:pt x="71" y="167"/>
                    <a:pt x="71" y="167"/>
                  </a:cubicBezTo>
                  <a:moveTo>
                    <a:pt x="107" y="172"/>
                  </a:moveTo>
                  <a:cubicBezTo>
                    <a:pt x="110" y="167"/>
                    <a:pt x="112" y="162"/>
                    <a:pt x="115" y="157"/>
                  </a:cubicBezTo>
                  <a:cubicBezTo>
                    <a:pt x="117" y="157"/>
                    <a:pt x="119" y="156"/>
                    <a:pt x="121" y="155"/>
                  </a:cubicBezTo>
                  <a:cubicBezTo>
                    <a:pt x="121" y="156"/>
                    <a:pt x="121" y="157"/>
                    <a:pt x="121" y="158"/>
                  </a:cubicBezTo>
                  <a:cubicBezTo>
                    <a:pt x="120" y="158"/>
                    <a:pt x="120" y="158"/>
                    <a:pt x="120" y="158"/>
                  </a:cubicBezTo>
                  <a:cubicBezTo>
                    <a:pt x="117" y="162"/>
                    <a:pt x="115" y="167"/>
                    <a:pt x="113" y="171"/>
                  </a:cubicBezTo>
                  <a:cubicBezTo>
                    <a:pt x="111" y="171"/>
                    <a:pt x="109" y="172"/>
                    <a:pt x="107" y="172"/>
                  </a:cubicBezTo>
                  <a:moveTo>
                    <a:pt x="63" y="164"/>
                  </a:moveTo>
                  <a:cubicBezTo>
                    <a:pt x="61" y="163"/>
                    <a:pt x="60" y="163"/>
                    <a:pt x="58" y="162"/>
                  </a:cubicBezTo>
                  <a:cubicBezTo>
                    <a:pt x="60" y="159"/>
                    <a:pt x="62" y="156"/>
                    <a:pt x="64" y="153"/>
                  </a:cubicBezTo>
                  <a:cubicBezTo>
                    <a:pt x="65" y="154"/>
                    <a:pt x="67" y="154"/>
                    <a:pt x="68" y="155"/>
                  </a:cubicBezTo>
                  <a:cubicBezTo>
                    <a:pt x="66" y="158"/>
                    <a:pt x="65" y="161"/>
                    <a:pt x="63" y="164"/>
                  </a:cubicBezTo>
                  <a:cubicBezTo>
                    <a:pt x="63" y="164"/>
                    <a:pt x="63" y="164"/>
                    <a:pt x="63" y="164"/>
                  </a:cubicBezTo>
                  <a:moveTo>
                    <a:pt x="57" y="161"/>
                  </a:moveTo>
                  <a:cubicBezTo>
                    <a:pt x="55" y="160"/>
                    <a:pt x="53" y="159"/>
                    <a:pt x="52" y="158"/>
                  </a:cubicBezTo>
                  <a:cubicBezTo>
                    <a:pt x="53" y="155"/>
                    <a:pt x="55" y="153"/>
                    <a:pt x="57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9" y="151"/>
                    <a:pt x="60" y="152"/>
                    <a:pt x="62" y="152"/>
                  </a:cubicBezTo>
                  <a:cubicBezTo>
                    <a:pt x="60" y="155"/>
                    <a:pt x="58" y="158"/>
                    <a:pt x="57" y="161"/>
                  </a:cubicBezTo>
                  <a:moveTo>
                    <a:pt x="50" y="157"/>
                  </a:moveTo>
                  <a:cubicBezTo>
                    <a:pt x="48" y="155"/>
                    <a:pt x="45" y="153"/>
                    <a:pt x="43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47"/>
                    <a:pt x="45" y="145"/>
                    <a:pt x="47" y="142"/>
                  </a:cubicBezTo>
                  <a:cubicBezTo>
                    <a:pt x="48" y="144"/>
                    <a:pt x="49" y="145"/>
                    <a:pt x="51" y="146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0" y="148"/>
                    <a:pt x="48" y="151"/>
                    <a:pt x="48" y="153"/>
                  </a:cubicBezTo>
                  <a:cubicBezTo>
                    <a:pt x="47" y="154"/>
                    <a:pt x="48" y="154"/>
                    <a:pt x="48" y="154"/>
                  </a:cubicBezTo>
                  <a:cubicBezTo>
                    <a:pt x="48" y="154"/>
                    <a:pt x="48" y="154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50" y="151"/>
                    <a:pt x="52" y="149"/>
                    <a:pt x="53" y="148"/>
                  </a:cubicBezTo>
                  <a:cubicBezTo>
                    <a:pt x="54" y="148"/>
                    <a:pt x="55" y="149"/>
                    <a:pt x="56" y="149"/>
                  </a:cubicBezTo>
                  <a:cubicBezTo>
                    <a:pt x="54" y="151"/>
                    <a:pt x="52" y="154"/>
                    <a:pt x="50" y="157"/>
                  </a:cubicBezTo>
                  <a:moveTo>
                    <a:pt x="41" y="149"/>
                  </a:moveTo>
                  <a:cubicBezTo>
                    <a:pt x="40" y="147"/>
                    <a:pt x="39" y="146"/>
                    <a:pt x="38" y="145"/>
                  </a:cubicBezTo>
                  <a:cubicBezTo>
                    <a:pt x="39" y="142"/>
                    <a:pt x="41" y="140"/>
                    <a:pt x="42" y="137"/>
                  </a:cubicBezTo>
                  <a:cubicBezTo>
                    <a:pt x="43" y="139"/>
                    <a:pt x="44" y="140"/>
                    <a:pt x="45" y="141"/>
                  </a:cubicBezTo>
                  <a:cubicBezTo>
                    <a:pt x="44" y="143"/>
                    <a:pt x="42" y="146"/>
                    <a:pt x="41" y="149"/>
                  </a:cubicBezTo>
                  <a:moveTo>
                    <a:pt x="37" y="143"/>
                  </a:moveTo>
                  <a:cubicBezTo>
                    <a:pt x="35" y="142"/>
                    <a:pt x="34" y="140"/>
                    <a:pt x="34" y="139"/>
                  </a:cubicBezTo>
                  <a:cubicBezTo>
                    <a:pt x="34" y="139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5" y="136"/>
                    <a:pt x="36" y="134"/>
                    <a:pt x="37" y="132"/>
                  </a:cubicBezTo>
                  <a:cubicBezTo>
                    <a:pt x="38" y="133"/>
                    <a:pt x="39" y="134"/>
                    <a:pt x="40" y="136"/>
                  </a:cubicBezTo>
                  <a:cubicBezTo>
                    <a:pt x="39" y="138"/>
                    <a:pt x="38" y="141"/>
                    <a:pt x="37" y="143"/>
                  </a:cubicBezTo>
                  <a:moveTo>
                    <a:pt x="32" y="137"/>
                  </a:moveTo>
                  <a:cubicBezTo>
                    <a:pt x="31" y="135"/>
                    <a:pt x="30" y="133"/>
                    <a:pt x="29" y="131"/>
                  </a:cubicBezTo>
                  <a:cubicBezTo>
                    <a:pt x="30" y="129"/>
                    <a:pt x="31" y="126"/>
                    <a:pt x="32" y="124"/>
                  </a:cubicBezTo>
                  <a:cubicBezTo>
                    <a:pt x="33" y="126"/>
                    <a:pt x="34" y="128"/>
                    <a:pt x="36" y="130"/>
                  </a:cubicBezTo>
                  <a:cubicBezTo>
                    <a:pt x="35" y="132"/>
                    <a:pt x="33" y="134"/>
                    <a:pt x="32" y="137"/>
                  </a:cubicBezTo>
                  <a:moveTo>
                    <a:pt x="28" y="129"/>
                  </a:moveTo>
                  <a:cubicBezTo>
                    <a:pt x="27" y="128"/>
                    <a:pt x="27" y="127"/>
                    <a:pt x="27" y="126"/>
                  </a:cubicBezTo>
                  <a:cubicBezTo>
                    <a:pt x="27" y="123"/>
                    <a:pt x="28" y="121"/>
                    <a:pt x="30" y="119"/>
                  </a:cubicBezTo>
                  <a:cubicBezTo>
                    <a:pt x="30" y="120"/>
                    <a:pt x="31" y="121"/>
                    <a:pt x="31" y="12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0" y="125"/>
                    <a:pt x="29" y="127"/>
                    <a:pt x="28" y="129"/>
                  </a:cubicBezTo>
                  <a:moveTo>
                    <a:pt x="26" y="123"/>
                  </a:moveTo>
                  <a:cubicBezTo>
                    <a:pt x="25" y="122"/>
                    <a:pt x="25" y="121"/>
                    <a:pt x="25" y="120"/>
                  </a:cubicBezTo>
                  <a:cubicBezTo>
                    <a:pt x="25" y="115"/>
                    <a:pt x="25" y="112"/>
                    <a:pt x="25" y="109"/>
                  </a:cubicBezTo>
                  <a:cubicBezTo>
                    <a:pt x="26" y="112"/>
                    <a:pt x="27" y="115"/>
                    <a:pt x="29" y="11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7" y="119"/>
                    <a:pt x="26" y="121"/>
                    <a:pt x="26" y="123"/>
                  </a:cubicBezTo>
                  <a:moveTo>
                    <a:pt x="6" y="119"/>
                  </a:move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0" y="105"/>
                    <a:pt x="10" y="105"/>
                  </a:cubicBezTo>
                  <a:cubicBezTo>
                    <a:pt x="11" y="105"/>
                    <a:pt x="12" y="105"/>
                    <a:pt x="12" y="105"/>
                  </a:cubicBezTo>
                  <a:cubicBezTo>
                    <a:pt x="10" y="110"/>
                    <a:pt x="8" y="114"/>
                    <a:pt x="7" y="119"/>
                  </a:cubicBezTo>
                  <a:cubicBezTo>
                    <a:pt x="6" y="119"/>
                    <a:pt x="6" y="119"/>
                    <a:pt x="6" y="119"/>
                  </a:cubicBezTo>
                  <a:moveTo>
                    <a:pt x="9" y="119"/>
                  </a:moveTo>
                  <a:cubicBezTo>
                    <a:pt x="10" y="114"/>
                    <a:pt x="12" y="110"/>
                    <a:pt x="14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6" y="105"/>
                    <a:pt x="17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6" y="110"/>
                    <a:pt x="14" y="114"/>
                    <a:pt x="12" y="119"/>
                  </a:cubicBezTo>
                  <a:cubicBezTo>
                    <a:pt x="9" y="119"/>
                    <a:pt x="9" y="119"/>
                    <a:pt x="9" y="119"/>
                  </a:cubicBezTo>
                  <a:moveTo>
                    <a:pt x="15" y="119"/>
                  </a:moveTo>
                  <a:cubicBezTo>
                    <a:pt x="16" y="114"/>
                    <a:pt x="18" y="110"/>
                    <a:pt x="20" y="106"/>
                  </a:cubicBezTo>
                  <a:cubicBezTo>
                    <a:pt x="20" y="105"/>
                    <a:pt x="20" y="105"/>
                    <a:pt x="19" y="105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1" y="104"/>
                    <a:pt x="21" y="104"/>
                    <a:pt x="22" y="104"/>
                  </a:cubicBezTo>
                  <a:cubicBezTo>
                    <a:pt x="22" y="110"/>
                    <a:pt x="21" y="113"/>
                    <a:pt x="21" y="118"/>
                  </a:cubicBezTo>
                  <a:cubicBezTo>
                    <a:pt x="15" y="119"/>
                    <a:pt x="15" y="119"/>
                    <a:pt x="15" y="119"/>
                  </a:cubicBezTo>
                  <a:moveTo>
                    <a:pt x="68" y="115"/>
                  </a:moveTo>
                  <a:cubicBezTo>
                    <a:pt x="68" y="115"/>
                    <a:pt x="68" y="115"/>
                    <a:pt x="68" y="115"/>
                  </a:cubicBezTo>
                  <a:cubicBezTo>
                    <a:pt x="69" y="111"/>
                    <a:pt x="71" y="107"/>
                    <a:pt x="74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5" y="104"/>
                    <a:pt x="77" y="104"/>
                    <a:pt x="78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6" y="108"/>
                    <a:pt x="74" y="111"/>
                    <a:pt x="73" y="115"/>
                  </a:cubicBezTo>
                  <a:cubicBezTo>
                    <a:pt x="68" y="115"/>
                    <a:pt x="68" y="115"/>
                    <a:pt x="68" y="115"/>
                  </a:cubicBezTo>
                  <a:moveTo>
                    <a:pt x="64" y="115"/>
                  </a:moveTo>
                  <a:cubicBezTo>
                    <a:pt x="63" y="113"/>
                    <a:pt x="62" y="112"/>
                    <a:pt x="61" y="111"/>
                  </a:cubicBezTo>
                  <a:cubicBezTo>
                    <a:pt x="62" y="109"/>
                    <a:pt x="64" y="106"/>
                    <a:pt x="65" y="104"/>
                  </a:cubicBezTo>
                  <a:cubicBezTo>
                    <a:pt x="67" y="104"/>
                    <a:pt x="69" y="104"/>
                    <a:pt x="72" y="104"/>
                  </a:cubicBezTo>
                  <a:cubicBezTo>
                    <a:pt x="69" y="107"/>
                    <a:pt x="67" y="111"/>
                    <a:pt x="66" y="115"/>
                  </a:cubicBezTo>
                  <a:cubicBezTo>
                    <a:pt x="64" y="115"/>
                    <a:pt x="64" y="115"/>
                    <a:pt x="64" y="115"/>
                  </a:cubicBezTo>
                  <a:moveTo>
                    <a:pt x="75" y="115"/>
                  </a:moveTo>
                  <a:cubicBezTo>
                    <a:pt x="77" y="111"/>
                    <a:pt x="79" y="108"/>
                    <a:pt x="81" y="104"/>
                  </a:cubicBezTo>
                  <a:cubicBezTo>
                    <a:pt x="83" y="104"/>
                    <a:pt x="85" y="104"/>
                    <a:pt x="87" y="104"/>
                  </a:cubicBezTo>
                  <a:cubicBezTo>
                    <a:pt x="84" y="107"/>
                    <a:pt x="82" y="111"/>
                    <a:pt x="80" y="115"/>
                  </a:cubicBezTo>
                  <a:cubicBezTo>
                    <a:pt x="75" y="115"/>
                    <a:pt x="75" y="115"/>
                    <a:pt x="75" y="115"/>
                  </a:cubicBezTo>
                  <a:moveTo>
                    <a:pt x="60" y="109"/>
                  </a:moveTo>
                  <a:cubicBezTo>
                    <a:pt x="60" y="107"/>
                    <a:pt x="59" y="106"/>
                    <a:pt x="58" y="104"/>
                  </a:cubicBezTo>
                  <a:cubicBezTo>
                    <a:pt x="60" y="104"/>
                    <a:pt x="61" y="104"/>
                    <a:pt x="63" y="104"/>
                  </a:cubicBezTo>
                  <a:cubicBezTo>
                    <a:pt x="62" y="106"/>
                    <a:pt x="61" y="107"/>
                    <a:pt x="60" y="109"/>
                  </a:cubicBezTo>
                  <a:moveTo>
                    <a:pt x="83" y="115"/>
                  </a:moveTo>
                  <a:cubicBezTo>
                    <a:pt x="84" y="111"/>
                    <a:pt x="87" y="107"/>
                    <a:pt x="90" y="104"/>
                  </a:cubicBezTo>
                  <a:cubicBezTo>
                    <a:pt x="91" y="104"/>
                    <a:pt x="92" y="104"/>
                    <a:pt x="94" y="104"/>
                  </a:cubicBezTo>
                  <a:cubicBezTo>
                    <a:pt x="91" y="107"/>
                    <a:pt x="89" y="111"/>
                    <a:pt x="87" y="114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3" y="115"/>
                    <a:pt x="83" y="115"/>
                    <a:pt x="83" y="115"/>
                  </a:cubicBezTo>
                  <a:moveTo>
                    <a:pt x="89" y="115"/>
                  </a:moveTo>
                  <a:cubicBezTo>
                    <a:pt x="91" y="111"/>
                    <a:pt x="93" y="107"/>
                    <a:pt x="96" y="104"/>
                  </a:cubicBezTo>
                  <a:cubicBezTo>
                    <a:pt x="98" y="104"/>
                    <a:pt x="99" y="104"/>
                    <a:pt x="101" y="104"/>
                  </a:cubicBezTo>
                  <a:cubicBezTo>
                    <a:pt x="99" y="107"/>
                    <a:pt x="96" y="111"/>
                    <a:pt x="94" y="115"/>
                  </a:cubicBezTo>
                  <a:cubicBezTo>
                    <a:pt x="89" y="115"/>
                    <a:pt x="89" y="115"/>
                    <a:pt x="89" y="115"/>
                  </a:cubicBezTo>
                  <a:moveTo>
                    <a:pt x="96" y="115"/>
                  </a:moveTo>
                  <a:cubicBezTo>
                    <a:pt x="98" y="111"/>
                    <a:pt x="101" y="108"/>
                    <a:pt x="103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96" y="115"/>
                    <a:pt x="96" y="115"/>
                    <a:pt x="96" y="115"/>
                  </a:cubicBezTo>
                  <a:moveTo>
                    <a:pt x="5" y="104"/>
                  </a:move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2"/>
                    <a:pt x="5" y="103"/>
                  </a:cubicBezTo>
                  <a:cubicBezTo>
                    <a:pt x="5" y="104"/>
                    <a:pt x="5" y="104"/>
                    <a:pt x="5" y="104"/>
                  </a:cubicBezTo>
                  <a:moveTo>
                    <a:pt x="6" y="81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10" y="77"/>
                    <a:pt x="11" y="77"/>
                  </a:cubicBezTo>
                  <a:cubicBezTo>
                    <a:pt x="10" y="78"/>
                    <a:pt x="9" y="79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6" y="81"/>
                    <a:pt x="6" y="81"/>
                    <a:pt x="6" y="81"/>
                  </a:cubicBezTo>
                  <a:moveTo>
                    <a:pt x="10" y="81"/>
                  </a:moveTo>
                  <a:cubicBezTo>
                    <a:pt x="11" y="80"/>
                    <a:pt x="13" y="78"/>
                    <a:pt x="14" y="76"/>
                  </a:cubicBezTo>
                  <a:cubicBezTo>
                    <a:pt x="15" y="76"/>
                    <a:pt x="16" y="76"/>
                    <a:pt x="17" y="76"/>
                  </a:cubicBezTo>
                  <a:cubicBezTo>
                    <a:pt x="16" y="78"/>
                    <a:pt x="15" y="79"/>
                    <a:pt x="14" y="81"/>
                  </a:cubicBezTo>
                  <a:cubicBezTo>
                    <a:pt x="10" y="81"/>
                    <a:pt x="10" y="81"/>
                    <a:pt x="10" y="81"/>
                  </a:cubicBezTo>
                  <a:moveTo>
                    <a:pt x="73" y="83"/>
                  </a:moveTo>
                  <a:cubicBezTo>
                    <a:pt x="74" y="80"/>
                    <a:pt x="76" y="78"/>
                    <a:pt x="77" y="76"/>
                  </a:cubicBezTo>
                  <a:cubicBezTo>
                    <a:pt x="79" y="76"/>
                    <a:pt x="80" y="76"/>
                    <a:pt x="81" y="76"/>
                  </a:cubicBezTo>
                  <a:cubicBezTo>
                    <a:pt x="81" y="76"/>
                    <a:pt x="82" y="76"/>
                    <a:pt x="83" y="76"/>
                  </a:cubicBezTo>
                  <a:cubicBezTo>
                    <a:pt x="81" y="78"/>
                    <a:pt x="80" y="80"/>
                    <a:pt x="78" y="82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5" y="83"/>
                    <a:pt x="74" y="83"/>
                  </a:cubicBezTo>
                  <a:cubicBezTo>
                    <a:pt x="73" y="83"/>
                    <a:pt x="73" y="83"/>
                    <a:pt x="73" y="83"/>
                  </a:cubicBezTo>
                  <a:moveTo>
                    <a:pt x="71" y="83"/>
                  </a:moveTo>
                  <a:cubicBezTo>
                    <a:pt x="69" y="83"/>
                    <a:pt x="68" y="83"/>
                    <a:pt x="67" y="8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8" y="80"/>
                    <a:pt x="70" y="78"/>
                    <a:pt x="72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3" y="76"/>
                    <a:pt x="74" y="76"/>
                    <a:pt x="75" y="76"/>
                  </a:cubicBezTo>
                  <a:cubicBezTo>
                    <a:pt x="74" y="78"/>
                    <a:pt x="72" y="80"/>
                    <a:pt x="71" y="82"/>
                  </a:cubicBezTo>
                  <a:cubicBezTo>
                    <a:pt x="71" y="83"/>
                    <a:pt x="71" y="83"/>
                    <a:pt x="71" y="83"/>
                  </a:cubicBezTo>
                  <a:moveTo>
                    <a:pt x="80" y="83"/>
                  </a:moveTo>
                  <a:cubicBezTo>
                    <a:pt x="82" y="80"/>
                    <a:pt x="83" y="78"/>
                    <a:pt x="85" y="76"/>
                  </a:cubicBezTo>
                  <a:cubicBezTo>
                    <a:pt x="87" y="76"/>
                    <a:pt x="89" y="76"/>
                    <a:pt x="91" y="76"/>
                  </a:cubicBezTo>
                  <a:cubicBezTo>
                    <a:pt x="89" y="78"/>
                    <a:pt x="87" y="80"/>
                    <a:pt x="85" y="82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3" y="83"/>
                    <a:pt x="82" y="83"/>
                    <a:pt x="80" y="83"/>
                  </a:cubicBezTo>
                  <a:moveTo>
                    <a:pt x="54" y="83"/>
                  </a:moveTo>
                  <a:cubicBezTo>
                    <a:pt x="54" y="82"/>
                    <a:pt x="54" y="82"/>
                    <a:pt x="54" y="81"/>
                  </a:cubicBezTo>
                  <a:cubicBezTo>
                    <a:pt x="55" y="79"/>
                    <a:pt x="57" y="77"/>
                    <a:pt x="58" y="76"/>
                  </a:cubicBezTo>
                  <a:cubicBezTo>
                    <a:pt x="59" y="76"/>
                    <a:pt x="61" y="76"/>
                    <a:pt x="62" y="76"/>
                  </a:cubicBezTo>
                  <a:cubicBezTo>
                    <a:pt x="61" y="77"/>
                    <a:pt x="59" y="79"/>
                    <a:pt x="59" y="81"/>
                  </a:cubicBezTo>
                  <a:cubicBezTo>
                    <a:pt x="58" y="82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61" y="80"/>
                    <a:pt x="63" y="78"/>
                    <a:pt x="64" y="76"/>
                  </a:cubicBezTo>
                  <a:cubicBezTo>
                    <a:pt x="66" y="76"/>
                    <a:pt x="68" y="76"/>
                    <a:pt x="70" y="76"/>
                  </a:cubicBezTo>
                  <a:cubicBezTo>
                    <a:pt x="68" y="77"/>
                    <a:pt x="66" y="80"/>
                    <a:pt x="65" y="82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5" y="83"/>
                    <a:pt x="64" y="83"/>
                  </a:cubicBezTo>
                  <a:cubicBezTo>
                    <a:pt x="60" y="83"/>
                    <a:pt x="57" y="83"/>
                    <a:pt x="54" y="83"/>
                  </a:cubicBezTo>
                  <a:moveTo>
                    <a:pt x="54" y="78"/>
                  </a:moveTo>
                  <a:cubicBezTo>
                    <a:pt x="54" y="77"/>
                    <a:pt x="54" y="76"/>
                    <a:pt x="54" y="76"/>
                  </a:cubicBezTo>
                  <a:cubicBezTo>
                    <a:pt x="54" y="76"/>
                    <a:pt x="55" y="76"/>
                    <a:pt x="56" y="76"/>
                  </a:cubicBezTo>
                  <a:cubicBezTo>
                    <a:pt x="55" y="76"/>
                    <a:pt x="54" y="77"/>
                    <a:pt x="54" y="78"/>
                  </a:cubicBezTo>
                  <a:moveTo>
                    <a:pt x="87" y="83"/>
                  </a:moveTo>
                  <a:cubicBezTo>
                    <a:pt x="89" y="80"/>
                    <a:pt x="92" y="78"/>
                    <a:pt x="94" y="76"/>
                  </a:cubicBezTo>
                  <a:cubicBezTo>
                    <a:pt x="97" y="76"/>
                    <a:pt x="99" y="76"/>
                    <a:pt x="102" y="75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8" y="82"/>
                    <a:pt x="96" y="83"/>
                    <a:pt x="95" y="83"/>
                  </a:cubicBezTo>
                  <a:cubicBezTo>
                    <a:pt x="96" y="81"/>
                    <a:pt x="97" y="79"/>
                    <a:pt x="98" y="78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0" y="77"/>
                    <a:pt x="100" y="77"/>
                    <a:pt x="100" y="76"/>
                  </a:cubicBezTo>
                  <a:cubicBezTo>
                    <a:pt x="100" y="76"/>
                    <a:pt x="100" y="76"/>
                    <a:pt x="99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9" y="76"/>
                    <a:pt x="98" y="76"/>
                    <a:pt x="98" y="7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5" y="78"/>
                    <a:pt x="94" y="80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0" y="83"/>
                    <a:pt x="88" y="83"/>
                    <a:pt x="87" y="83"/>
                  </a:cubicBezTo>
                  <a:moveTo>
                    <a:pt x="16" y="81"/>
                  </a:moveTo>
                  <a:cubicBezTo>
                    <a:pt x="17" y="79"/>
                    <a:pt x="18" y="77"/>
                    <a:pt x="19" y="75"/>
                  </a:cubicBezTo>
                  <a:cubicBezTo>
                    <a:pt x="20" y="75"/>
                    <a:pt x="21" y="75"/>
                    <a:pt x="22" y="75"/>
                  </a:cubicBezTo>
                  <a:cubicBezTo>
                    <a:pt x="22" y="77"/>
                    <a:pt x="22" y="79"/>
                    <a:pt x="21" y="81"/>
                  </a:cubicBezTo>
                  <a:cubicBezTo>
                    <a:pt x="16" y="81"/>
                    <a:pt x="16" y="81"/>
                    <a:pt x="16" y="81"/>
                  </a:cubicBezTo>
                  <a:moveTo>
                    <a:pt x="4" y="76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7"/>
                    <a:pt x="5" y="68"/>
                    <a:pt x="5" y="69"/>
                  </a:cubicBezTo>
                  <a:cubicBezTo>
                    <a:pt x="5" y="71"/>
                    <a:pt x="5" y="73"/>
                    <a:pt x="5" y="74"/>
                  </a:cubicBezTo>
                  <a:cubicBezTo>
                    <a:pt x="4" y="76"/>
                    <a:pt x="4" y="76"/>
                    <a:pt x="4" y="76"/>
                  </a:cubicBezTo>
                  <a:moveTo>
                    <a:pt x="61" y="52"/>
                  </a:moveTo>
                  <a:cubicBezTo>
                    <a:pt x="60" y="52"/>
                    <a:pt x="60" y="52"/>
                    <a:pt x="60" y="52"/>
                  </a:cubicBezTo>
                  <a:cubicBezTo>
                    <a:pt x="61" y="50"/>
                    <a:pt x="62" y="49"/>
                    <a:pt x="62" y="48"/>
                  </a:cubicBezTo>
                  <a:cubicBezTo>
                    <a:pt x="62" y="49"/>
                    <a:pt x="62" y="50"/>
                    <a:pt x="61" y="51"/>
                  </a:cubicBezTo>
                  <a:cubicBezTo>
                    <a:pt x="61" y="52"/>
                    <a:pt x="61" y="52"/>
                    <a:pt x="61" y="52"/>
                  </a:cubicBezTo>
                  <a:moveTo>
                    <a:pt x="65" y="52"/>
                  </a:moveTo>
                  <a:cubicBezTo>
                    <a:pt x="64" y="52"/>
                    <a:pt x="64" y="52"/>
                    <a:pt x="63" y="52"/>
                  </a:cubicBezTo>
                  <a:cubicBezTo>
                    <a:pt x="64" y="49"/>
                    <a:pt x="65" y="47"/>
                    <a:pt x="67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2"/>
                    <a:pt x="69" y="41"/>
                    <a:pt x="71" y="40"/>
                  </a:cubicBezTo>
                  <a:cubicBezTo>
                    <a:pt x="70" y="43"/>
                    <a:pt x="69" y="46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9"/>
                    <a:pt x="66" y="50"/>
                    <a:pt x="65" y="51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moveTo>
                    <a:pt x="112" y="46"/>
                  </a:moveTo>
                  <a:cubicBezTo>
                    <a:pt x="112" y="46"/>
                    <a:pt x="111" y="46"/>
                    <a:pt x="111" y="45"/>
                  </a:cubicBezTo>
                  <a:cubicBezTo>
                    <a:pt x="113" y="43"/>
                    <a:pt x="115" y="41"/>
                    <a:pt x="118" y="38"/>
                  </a:cubicBezTo>
                  <a:cubicBezTo>
                    <a:pt x="118" y="39"/>
                    <a:pt x="119" y="39"/>
                    <a:pt x="119" y="40"/>
                  </a:cubicBezTo>
                  <a:cubicBezTo>
                    <a:pt x="117" y="42"/>
                    <a:pt x="114" y="44"/>
                    <a:pt x="112" y="46"/>
                  </a:cubicBezTo>
                  <a:moveTo>
                    <a:pt x="109" y="44"/>
                  </a:moveTo>
                  <a:cubicBezTo>
                    <a:pt x="108" y="44"/>
                    <a:pt x="107" y="43"/>
                    <a:pt x="106" y="43"/>
                  </a:cubicBezTo>
                  <a:cubicBezTo>
                    <a:pt x="109" y="40"/>
                    <a:pt x="110" y="38"/>
                    <a:pt x="112" y="35"/>
                  </a:cubicBezTo>
                  <a:cubicBezTo>
                    <a:pt x="113" y="36"/>
                    <a:pt x="115" y="37"/>
                    <a:pt x="116" y="37"/>
                  </a:cubicBezTo>
                  <a:cubicBezTo>
                    <a:pt x="114" y="40"/>
                    <a:pt x="112" y="42"/>
                    <a:pt x="109" y="44"/>
                  </a:cubicBezTo>
                  <a:moveTo>
                    <a:pt x="71" y="45"/>
                  </a:moveTo>
                  <a:cubicBezTo>
                    <a:pt x="72" y="43"/>
                    <a:pt x="73" y="41"/>
                    <a:pt x="73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5" y="37"/>
                    <a:pt x="77" y="36"/>
                    <a:pt x="79" y="35"/>
                  </a:cubicBezTo>
                  <a:cubicBezTo>
                    <a:pt x="77" y="38"/>
                    <a:pt x="76" y="40"/>
                    <a:pt x="75" y="43"/>
                  </a:cubicBezTo>
                  <a:cubicBezTo>
                    <a:pt x="74" y="43"/>
                    <a:pt x="72" y="44"/>
                    <a:pt x="71" y="45"/>
                  </a:cubicBezTo>
                  <a:moveTo>
                    <a:pt x="105" y="42"/>
                  </a:moveTo>
                  <a:cubicBezTo>
                    <a:pt x="103" y="41"/>
                    <a:pt x="102" y="41"/>
                    <a:pt x="100" y="40"/>
                  </a:cubicBezTo>
                  <a:cubicBezTo>
                    <a:pt x="102" y="38"/>
                    <a:pt x="104" y="35"/>
                    <a:pt x="105" y="33"/>
                  </a:cubicBezTo>
                  <a:cubicBezTo>
                    <a:pt x="107" y="33"/>
                    <a:pt x="109" y="34"/>
                    <a:pt x="110" y="35"/>
                  </a:cubicBezTo>
                  <a:cubicBezTo>
                    <a:pt x="109" y="37"/>
                    <a:pt x="107" y="40"/>
                    <a:pt x="105" y="42"/>
                  </a:cubicBezTo>
                  <a:moveTo>
                    <a:pt x="78" y="41"/>
                  </a:moveTo>
                  <a:cubicBezTo>
                    <a:pt x="79" y="39"/>
                    <a:pt x="80" y="37"/>
                    <a:pt x="81" y="35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3" y="34"/>
                    <a:pt x="84" y="33"/>
                    <a:pt x="85" y="33"/>
                  </a:cubicBezTo>
                  <a:cubicBezTo>
                    <a:pt x="86" y="33"/>
                    <a:pt x="87" y="33"/>
                    <a:pt x="87" y="33"/>
                  </a:cubicBezTo>
                  <a:cubicBezTo>
                    <a:pt x="86" y="35"/>
                    <a:pt x="85" y="37"/>
                    <a:pt x="83" y="40"/>
                  </a:cubicBezTo>
                  <a:cubicBezTo>
                    <a:pt x="81" y="40"/>
                    <a:pt x="79" y="41"/>
                    <a:pt x="78" y="41"/>
                  </a:cubicBezTo>
                  <a:moveTo>
                    <a:pt x="98" y="40"/>
                  </a:moveTo>
                  <a:cubicBezTo>
                    <a:pt x="97" y="39"/>
                    <a:pt x="95" y="39"/>
                    <a:pt x="94" y="39"/>
                  </a:cubicBezTo>
                  <a:cubicBezTo>
                    <a:pt x="95" y="37"/>
                    <a:pt x="97" y="35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00" y="32"/>
                    <a:pt x="102" y="32"/>
                    <a:pt x="103" y="33"/>
                  </a:cubicBezTo>
                  <a:cubicBezTo>
                    <a:pt x="102" y="35"/>
                    <a:pt x="100" y="38"/>
                    <a:pt x="98" y="40"/>
                  </a:cubicBezTo>
                  <a:moveTo>
                    <a:pt x="86" y="39"/>
                  </a:moveTo>
                  <a:cubicBezTo>
                    <a:pt x="87" y="37"/>
                    <a:pt x="89" y="35"/>
                    <a:pt x="90" y="32"/>
                  </a:cubicBezTo>
                  <a:cubicBezTo>
                    <a:pt x="92" y="32"/>
                    <a:pt x="94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7"/>
                    <a:pt x="91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9"/>
                    <a:pt x="89" y="39"/>
                    <a:pt x="88" y="39"/>
                  </a:cubicBezTo>
                  <a:cubicBezTo>
                    <a:pt x="87" y="39"/>
                    <a:pt x="86" y="39"/>
                    <a:pt x="86" y="39"/>
                  </a:cubicBezTo>
                  <a:moveTo>
                    <a:pt x="27" y="56"/>
                  </a:moveTo>
                  <a:cubicBezTo>
                    <a:pt x="28" y="56"/>
                    <a:pt x="28" y="55"/>
                    <a:pt x="29" y="54"/>
                  </a:cubicBezTo>
                  <a:cubicBezTo>
                    <a:pt x="33" y="40"/>
                    <a:pt x="43" y="21"/>
                    <a:pt x="68" y="9"/>
                  </a:cubicBezTo>
                  <a:cubicBezTo>
                    <a:pt x="76" y="5"/>
                    <a:pt x="84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103" y="4"/>
                    <a:pt x="112" y="6"/>
                    <a:pt x="121" y="10"/>
                  </a:cubicBezTo>
                  <a:cubicBezTo>
                    <a:pt x="120" y="15"/>
                    <a:pt x="120" y="19"/>
                    <a:pt x="120" y="24"/>
                  </a:cubicBezTo>
                  <a:cubicBezTo>
                    <a:pt x="120" y="28"/>
                    <a:pt x="120" y="32"/>
                    <a:pt x="120" y="35"/>
                  </a:cubicBezTo>
                  <a:cubicBezTo>
                    <a:pt x="113" y="30"/>
                    <a:pt x="104" y="28"/>
                    <a:pt x="96" y="28"/>
                  </a:cubicBezTo>
                  <a:cubicBezTo>
                    <a:pt x="92" y="28"/>
                    <a:pt x="88" y="28"/>
                    <a:pt x="84" y="29"/>
                  </a:cubicBezTo>
                  <a:cubicBezTo>
                    <a:pt x="72" y="32"/>
                    <a:pt x="61" y="41"/>
                    <a:pt x="55" y="53"/>
                  </a:cubicBezTo>
                  <a:cubicBezTo>
                    <a:pt x="55" y="54"/>
                    <a:pt x="55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3" y="56"/>
                    <a:pt x="69" y="56"/>
                    <a:pt x="75" y="56"/>
                  </a:cubicBezTo>
                  <a:cubicBezTo>
                    <a:pt x="83" y="57"/>
                    <a:pt x="89" y="57"/>
                    <a:pt x="102" y="57"/>
                  </a:cubicBezTo>
                  <a:cubicBezTo>
                    <a:pt x="103" y="61"/>
                    <a:pt x="103" y="67"/>
                    <a:pt x="103" y="72"/>
                  </a:cubicBezTo>
                  <a:cubicBezTo>
                    <a:pt x="95" y="72"/>
                    <a:pt x="88" y="72"/>
                    <a:pt x="81" y="72"/>
                  </a:cubicBezTo>
                  <a:cubicBezTo>
                    <a:pt x="71" y="72"/>
                    <a:pt x="62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5"/>
                    <a:pt x="50" y="77"/>
                    <a:pt x="50" y="79"/>
                  </a:cubicBezTo>
                  <a:cubicBezTo>
                    <a:pt x="50" y="81"/>
                    <a:pt x="50" y="83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6"/>
                    <a:pt x="51" y="87"/>
                    <a:pt x="52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5" y="87"/>
                    <a:pt x="59" y="87"/>
                    <a:pt x="64" y="87"/>
                  </a:cubicBezTo>
                  <a:cubicBezTo>
                    <a:pt x="67" y="87"/>
                    <a:pt x="70" y="87"/>
                    <a:pt x="74" y="87"/>
                  </a:cubicBezTo>
                  <a:cubicBezTo>
                    <a:pt x="80" y="87"/>
                    <a:pt x="87" y="87"/>
                    <a:pt x="92" y="87"/>
                  </a:cubicBezTo>
                  <a:cubicBezTo>
                    <a:pt x="97" y="86"/>
                    <a:pt x="100" y="86"/>
                    <a:pt x="103" y="86"/>
                  </a:cubicBezTo>
                  <a:cubicBezTo>
                    <a:pt x="104" y="90"/>
                    <a:pt x="104" y="95"/>
                    <a:pt x="105" y="100"/>
                  </a:cubicBezTo>
                  <a:cubicBezTo>
                    <a:pt x="94" y="100"/>
                    <a:pt x="86" y="100"/>
                    <a:pt x="78" y="100"/>
                  </a:cubicBezTo>
                  <a:cubicBezTo>
                    <a:pt x="72" y="100"/>
                    <a:pt x="65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1"/>
                    <a:pt x="54" y="101"/>
                    <a:pt x="54" y="102"/>
                  </a:cubicBezTo>
                  <a:cubicBezTo>
                    <a:pt x="54" y="102"/>
                    <a:pt x="54" y="103"/>
                    <a:pt x="54" y="103"/>
                  </a:cubicBezTo>
                  <a:cubicBezTo>
                    <a:pt x="55" y="108"/>
                    <a:pt x="57" y="112"/>
                    <a:pt x="60" y="116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8"/>
                    <a:pt x="61" y="118"/>
                    <a:pt x="62" y="118"/>
                  </a:cubicBezTo>
                  <a:cubicBezTo>
                    <a:pt x="64" y="121"/>
                    <a:pt x="66" y="124"/>
                    <a:pt x="69" y="127"/>
                  </a:cubicBezTo>
                  <a:cubicBezTo>
                    <a:pt x="75" y="133"/>
                    <a:pt x="8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0" y="136"/>
                    <a:pt x="106" y="135"/>
                    <a:pt x="111" y="134"/>
                  </a:cubicBezTo>
                  <a:cubicBezTo>
                    <a:pt x="115" y="132"/>
                    <a:pt x="118" y="130"/>
                    <a:pt x="121" y="127"/>
                  </a:cubicBezTo>
                  <a:cubicBezTo>
                    <a:pt x="121" y="135"/>
                    <a:pt x="121" y="143"/>
                    <a:pt x="122" y="151"/>
                  </a:cubicBezTo>
                  <a:cubicBezTo>
                    <a:pt x="115" y="154"/>
                    <a:pt x="106" y="156"/>
                    <a:pt x="97" y="156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80" y="156"/>
                    <a:pt x="62" y="150"/>
                    <a:pt x="53" y="143"/>
                  </a:cubicBezTo>
                  <a:cubicBezTo>
                    <a:pt x="40" y="133"/>
                    <a:pt x="31" y="118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1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2" y="100"/>
                    <a:pt x="16" y="101"/>
                    <a:pt x="10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1"/>
                    <a:pt x="10" y="101"/>
                    <a:pt x="9" y="101"/>
                  </a:cubicBezTo>
                  <a:cubicBezTo>
                    <a:pt x="9" y="100"/>
                    <a:pt x="9" y="99"/>
                    <a:pt x="9" y="98"/>
                  </a:cubicBezTo>
                  <a:cubicBezTo>
                    <a:pt x="9" y="95"/>
                    <a:pt x="9" y="93"/>
                    <a:pt x="10" y="90"/>
                  </a:cubicBezTo>
                  <a:cubicBezTo>
                    <a:pt x="14" y="89"/>
                    <a:pt x="18" y="89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4" y="88"/>
                    <a:pt x="25" y="88"/>
                    <a:pt x="25" y="86"/>
                  </a:cubicBezTo>
                  <a:cubicBezTo>
                    <a:pt x="25" y="86"/>
                    <a:pt x="25" y="85"/>
                    <a:pt x="25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79"/>
                    <a:pt x="25" y="76"/>
                    <a:pt x="26" y="73"/>
                  </a:cubicBezTo>
                  <a:cubicBezTo>
                    <a:pt x="26" y="72"/>
                    <a:pt x="25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18" y="71"/>
                    <a:pt x="13" y="72"/>
                    <a:pt x="9" y="73"/>
                  </a:cubicBezTo>
                  <a:cubicBezTo>
                    <a:pt x="9" y="72"/>
                    <a:pt x="9" y="70"/>
                    <a:pt x="9" y="69"/>
                  </a:cubicBezTo>
                  <a:cubicBezTo>
                    <a:pt x="9" y="65"/>
                    <a:pt x="9" y="60"/>
                    <a:pt x="10" y="57"/>
                  </a:cubicBezTo>
                  <a:cubicBezTo>
                    <a:pt x="16" y="56"/>
                    <a:pt x="21" y="56"/>
                    <a:pt x="26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moveTo>
                    <a:pt x="93" y="0"/>
                  </a:moveTo>
                  <a:cubicBezTo>
                    <a:pt x="84" y="0"/>
                    <a:pt x="75" y="2"/>
                    <a:pt x="66" y="6"/>
                  </a:cubicBezTo>
                  <a:cubicBezTo>
                    <a:pt x="41" y="18"/>
                    <a:pt x="30" y="37"/>
                    <a:pt x="25" y="52"/>
                  </a:cubicBezTo>
                  <a:cubicBezTo>
                    <a:pt x="20" y="52"/>
                    <a:pt x="14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7" y="85"/>
                    <a:pt x="12" y="86"/>
                    <a:pt x="8" y="86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4" y="129"/>
                    <a:pt x="29" y="142"/>
                    <a:pt x="40" y="153"/>
                  </a:cubicBezTo>
                  <a:cubicBezTo>
                    <a:pt x="53" y="165"/>
                    <a:pt x="72" y="176"/>
                    <a:pt x="102" y="176"/>
                  </a:cubicBezTo>
                  <a:cubicBezTo>
                    <a:pt x="102" y="176"/>
                    <a:pt x="102" y="176"/>
                    <a:pt x="102" y="176"/>
                  </a:cubicBezTo>
                  <a:cubicBezTo>
                    <a:pt x="108" y="176"/>
                    <a:pt x="115" y="175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4" y="171"/>
                    <a:pt x="124" y="169"/>
                    <a:pt x="124" y="168"/>
                  </a:cubicBezTo>
                  <a:cubicBezTo>
                    <a:pt x="124" y="163"/>
                    <a:pt x="125" y="158"/>
                    <a:pt x="125" y="153"/>
                  </a:cubicBezTo>
                  <a:cubicBezTo>
                    <a:pt x="125" y="153"/>
                    <a:pt x="126" y="152"/>
                    <a:pt x="126" y="152"/>
                  </a:cubicBezTo>
                  <a:cubicBezTo>
                    <a:pt x="125" y="142"/>
                    <a:pt x="125" y="133"/>
                    <a:pt x="125" y="123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25" y="121"/>
                    <a:pt x="124" y="121"/>
                    <a:pt x="12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2" y="120"/>
                    <a:pt x="122" y="121"/>
                    <a:pt x="121" y="121"/>
                  </a:cubicBezTo>
                  <a:cubicBezTo>
                    <a:pt x="119" y="125"/>
                    <a:pt x="115" y="128"/>
                    <a:pt x="110" y="130"/>
                  </a:cubicBezTo>
                  <a:cubicBezTo>
                    <a:pt x="105" y="132"/>
                    <a:pt x="100" y="132"/>
                    <a:pt x="94" y="132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85" y="132"/>
                    <a:pt x="77" y="129"/>
                    <a:pt x="71" y="124"/>
                  </a:cubicBezTo>
                  <a:cubicBezTo>
                    <a:pt x="69" y="122"/>
                    <a:pt x="68" y="120"/>
                    <a:pt x="66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3" y="118"/>
                    <a:pt x="104" y="118"/>
                    <a:pt x="104" y="117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95"/>
                    <a:pt x="108" y="89"/>
                    <a:pt x="106" y="83"/>
                  </a:cubicBezTo>
                  <a:cubicBezTo>
                    <a:pt x="106" y="83"/>
                    <a:pt x="105" y="82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68"/>
                    <a:pt x="107" y="60"/>
                    <a:pt x="105" y="54"/>
                  </a:cubicBezTo>
                  <a:cubicBezTo>
                    <a:pt x="105" y="53"/>
                    <a:pt x="104" y="53"/>
                    <a:pt x="103" y="53"/>
                  </a:cubicBezTo>
                  <a:cubicBezTo>
                    <a:pt x="90" y="53"/>
                    <a:pt x="83" y="53"/>
                    <a:pt x="76" y="52"/>
                  </a:cubicBezTo>
                  <a:cubicBezTo>
                    <a:pt x="73" y="52"/>
                    <a:pt x="71" y="52"/>
                    <a:pt x="69" y="52"/>
                  </a:cubicBezTo>
                  <a:cubicBezTo>
                    <a:pt x="74" y="47"/>
                    <a:pt x="81" y="43"/>
                    <a:pt x="88" y="43"/>
                  </a:cubicBezTo>
                  <a:cubicBezTo>
                    <a:pt x="89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8" y="43"/>
                    <a:pt x="106" y="45"/>
                    <a:pt x="111" y="50"/>
                  </a:cubicBezTo>
                  <a:cubicBezTo>
                    <a:pt x="111" y="51"/>
                    <a:pt x="112" y="51"/>
                    <a:pt x="112" y="51"/>
                  </a:cubicBezTo>
                  <a:cubicBezTo>
                    <a:pt x="112" y="51"/>
                    <a:pt x="113" y="51"/>
                    <a:pt x="113" y="50"/>
                  </a:cubicBezTo>
                  <a:cubicBezTo>
                    <a:pt x="117" y="47"/>
                    <a:pt x="120" y="45"/>
                    <a:pt x="123" y="42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4" y="41"/>
                    <a:pt x="124" y="40"/>
                    <a:pt x="124" y="39"/>
                  </a:cubicBezTo>
                  <a:cubicBezTo>
                    <a:pt x="124" y="34"/>
                    <a:pt x="124" y="29"/>
                    <a:pt x="124" y="24"/>
                  </a:cubicBezTo>
                  <a:cubicBezTo>
                    <a:pt x="124" y="19"/>
                    <a:pt x="124" y="14"/>
                    <a:pt x="125" y="9"/>
                  </a:cubicBezTo>
                  <a:cubicBezTo>
                    <a:pt x="125" y="8"/>
                    <a:pt x="124" y="8"/>
                    <a:pt x="124" y="7"/>
                  </a:cubicBezTo>
                  <a:cubicBezTo>
                    <a:pt x="114" y="2"/>
                    <a:pt x="104" y="0"/>
                    <a:pt x="9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4" name="Freeform 877"/>
            <p:cNvSpPr>
              <a:spLocks noEditPoints="1"/>
            </p:cNvSpPr>
            <p:nvPr/>
          </p:nvSpPr>
          <p:spPr bwMode="auto">
            <a:xfrm>
              <a:off x="3565" y="707"/>
              <a:ext cx="609" cy="253"/>
            </a:xfrm>
            <a:custGeom>
              <a:avLst/>
              <a:gdLst>
                <a:gd name="T0" fmla="*/ 16 w 257"/>
                <a:gd name="T1" fmla="*/ 100 h 107"/>
                <a:gd name="T2" fmla="*/ 181 w 257"/>
                <a:gd name="T3" fmla="*/ 95 h 107"/>
                <a:gd name="T4" fmla="*/ 9 w 257"/>
                <a:gd name="T5" fmla="*/ 94 h 107"/>
                <a:gd name="T6" fmla="*/ 19 w 257"/>
                <a:gd name="T7" fmla="*/ 95 h 107"/>
                <a:gd name="T8" fmla="*/ 4 w 257"/>
                <a:gd name="T9" fmla="*/ 90 h 107"/>
                <a:gd name="T10" fmla="*/ 8 w 257"/>
                <a:gd name="T11" fmla="*/ 93 h 107"/>
                <a:gd name="T12" fmla="*/ 169 w 257"/>
                <a:gd name="T13" fmla="*/ 87 h 107"/>
                <a:gd name="T14" fmla="*/ 6 w 257"/>
                <a:gd name="T15" fmla="*/ 86 h 107"/>
                <a:gd name="T16" fmla="*/ 181 w 257"/>
                <a:gd name="T17" fmla="*/ 86 h 107"/>
                <a:gd name="T18" fmla="*/ 177 w 257"/>
                <a:gd name="T19" fmla="*/ 81 h 107"/>
                <a:gd name="T20" fmla="*/ 241 w 257"/>
                <a:gd name="T21" fmla="*/ 76 h 107"/>
                <a:gd name="T22" fmla="*/ 168 w 257"/>
                <a:gd name="T23" fmla="*/ 76 h 107"/>
                <a:gd name="T24" fmla="*/ 180 w 257"/>
                <a:gd name="T25" fmla="*/ 79 h 107"/>
                <a:gd name="T26" fmla="*/ 179 w 257"/>
                <a:gd name="T27" fmla="*/ 66 h 107"/>
                <a:gd name="T28" fmla="*/ 156 w 257"/>
                <a:gd name="T29" fmla="*/ 67 h 107"/>
                <a:gd name="T30" fmla="*/ 59 w 257"/>
                <a:gd name="T31" fmla="*/ 65 h 107"/>
                <a:gd name="T32" fmla="*/ 25 w 257"/>
                <a:gd name="T33" fmla="*/ 94 h 107"/>
                <a:gd name="T34" fmla="*/ 25 w 257"/>
                <a:gd name="T35" fmla="*/ 93 h 107"/>
                <a:gd name="T36" fmla="*/ 166 w 257"/>
                <a:gd name="T37" fmla="*/ 60 h 107"/>
                <a:gd name="T38" fmla="*/ 153 w 257"/>
                <a:gd name="T39" fmla="*/ 66 h 107"/>
                <a:gd name="T40" fmla="*/ 164 w 257"/>
                <a:gd name="T41" fmla="*/ 58 h 107"/>
                <a:gd name="T42" fmla="*/ 142 w 257"/>
                <a:gd name="T43" fmla="*/ 61 h 107"/>
                <a:gd name="T44" fmla="*/ 141 w 257"/>
                <a:gd name="T45" fmla="*/ 61 h 107"/>
                <a:gd name="T46" fmla="*/ 67 w 257"/>
                <a:gd name="T47" fmla="*/ 67 h 107"/>
                <a:gd name="T48" fmla="*/ 116 w 257"/>
                <a:gd name="T49" fmla="*/ 57 h 107"/>
                <a:gd name="T50" fmla="*/ 76 w 257"/>
                <a:gd name="T51" fmla="*/ 63 h 107"/>
                <a:gd name="T52" fmla="*/ 88 w 257"/>
                <a:gd name="T53" fmla="*/ 60 h 107"/>
                <a:gd name="T54" fmla="*/ 87 w 257"/>
                <a:gd name="T55" fmla="*/ 60 h 107"/>
                <a:gd name="T56" fmla="*/ 118 w 257"/>
                <a:gd name="T57" fmla="*/ 50 h 107"/>
                <a:gd name="T58" fmla="*/ 179 w 257"/>
                <a:gd name="T59" fmla="*/ 25 h 107"/>
                <a:gd name="T60" fmla="*/ 179 w 257"/>
                <a:gd name="T61" fmla="*/ 25 h 107"/>
                <a:gd name="T62" fmla="*/ 172 w 257"/>
                <a:gd name="T63" fmla="*/ 13 h 107"/>
                <a:gd name="T64" fmla="*/ 181 w 257"/>
                <a:gd name="T65" fmla="*/ 29 h 107"/>
                <a:gd name="T66" fmla="*/ 185 w 257"/>
                <a:gd name="T67" fmla="*/ 94 h 107"/>
                <a:gd name="T68" fmla="*/ 182 w 257"/>
                <a:gd name="T69" fmla="*/ 63 h 107"/>
                <a:gd name="T70" fmla="*/ 58 w 257"/>
                <a:gd name="T71" fmla="*/ 61 h 107"/>
                <a:gd name="T72" fmla="*/ 11 w 257"/>
                <a:gd name="T73" fmla="*/ 81 h 107"/>
                <a:gd name="T74" fmla="*/ 129 w 257"/>
                <a:gd name="T75" fmla="*/ 18 h 107"/>
                <a:gd name="T76" fmla="*/ 180 w 257"/>
                <a:gd name="T77" fmla="*/ 29 h 107"/>
                <a:gd name="T78" fmla="*/ 181 w 257"/>
                <a:gd name="T79" fmla="*/ 5 h 107"/>
                <a:gd name="T80" fmla="*/ 168 w 257"/>
                <a:gd name="T81" fmla="*/ 9 h 107"/>
                <a:gd name="T82" fmla="*/ 52 w 257"/>
                <a:gd name="T83" fmla="*/ 37 h 107"/>
                <a:gd name="T84" fmla="*/ 0 w 257"/>
                <a:gd name="T85" fmla="*/ 89 h 107"/>
                <a:gd name="T86" fmla="*/ 17 w 257"/>
                <a:gd name="T87" fmla="*/ 104 h 107"/>
                <a:gd name="T88" fmla="*/ 111 w 257"/>
                <a:gd name="T89" fmla="*/ 61 h 107"/>
                <a:gd name="T90" fmla="*/ 166 w 257"/>
                <a:gd name="T91" fmla="*/ 105 h 107"/>
                <a:gd name="T92" fmla="*/ 167 w 257"/>
                <a:gd name="T93" fmla="*/ 106 h 107"/>
                <a:gd name="T94" fmla="*/ 168 w 257"/>
                <a:gd name="T95" fmla="*/ 107 h 107"/>
                <a:gd name="T96" fmla="*/ 169 w 257"/>
                <a:gd name="T97" fmla="*/ 107 h 107"/>
                <a:gd name="T98" fmla="*/ 235 w 257"/>
                <a:gd name="T99" fmla="*/ 84 h 107"/>
                <a:gd name="T100" fmla="*/ 257 w 257"/>
                <a:gd name="T101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7" h="107">
                  <a:moveTo>
                    <a:pt x="16" y="100"/>
                  </a:moveTo>
                  <a:cubicBezTo>
                    <a:pt x="16" y="100"/>
                    <a:pt x="15" y="99"/>
                    <a:pt x="14" y="98"/>
                  </a:cubicBezTo>
                  <a:cubicBezTo>
                    <a:pt x="15" y="98"/>
                    <a:pt x="17" y="98"/>
                    <a:pt x="18" y="97"/>
                  </a:cubicBezTo>
                  <a:cubicBezTo>
                    <a:pt x="17" y="98"/>
                    <a:pt x="17" y="99"/>
                    <a:pt x="16" y="100"/>
                  </a:cubicBezTo>
                  <a:moveTo>
                    <a:pt x="170" y="102"/>
                  </a:moveTo>
                  <a:cubicBezTo>
                    <a:pt x="170" y="100"/>
                    <a:pt x="169" y="97"/>
                    <a:pt x="169" y="95"/>
                  </a:cubicBezTo>
                  <a:cubicBezTo>
                    <a:pt x="173" y="95"/>
                    <a:pt x="177" y="95"/>
                    <a:pt x="181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7"/>
                    <a:pt x="173" y="100"/>
                    <a:pt x="170" y="102"/>
                  </a:cubicBezTo>
                  <a:moveTo>
                    <a:pt x="13" y="97"/>
                  </a:moveTo>
                  <a:cubicBezTo>
                    <a:pt x="12" y="96"/>
                    <a:pt x="11" y="95"/>
                    <a:pt x="10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2" y="94"/>
                    <a:pt x="14" y="93"/>
                    <a:pt x="16" y="91"/>
                  </a:cubicBezTo>
                  <a:cubicBezTo>
                    <a:pt x="17" y="92"/>
                    <a:pt x="18" y="92"/>
                    <a:pt x="19" y="93"/>
                  </a:cubicBezTo>
                  <a:cubicBezTo>
                    <a:pt x="19" y="93"/>
                    <a:pt x="20" y="93"/>
                    <a:pt x="20" y="94"/>
                  </a:cubicBezTo>
                  <a:cubicBezTo>
                    <a:pt x="20" y="94"/>
                    <a:pt x="20" y="95"/>
                    <a:pt x="19" y="95"/>
                  </a:cubicBezTo>
                  <a:cubicBezTo>
                    <a:pt x="17" y="96"/>
                    <a:pt x="15" y="96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moveTo>
                    <a:pt x="8" y="93"/>
                  </a:moveTo>
                  <a:cubicBezTo>
                    <a:pt x="6" y="92"/>
                    <a:pt x="5" y="91"/>
                    <a:pt x="4" y="90"/>
                  </a:cubicBezTo>
                  <a:cubicBezTo>
                    <a:pt x="7" y="89"/>
                    <a:pt x="9" y="88"/>
                    <a:pt x="12" y="87"/>
                  </a:cubicBezTo>
                  <a:cubicBezTo>
                    <a:pt x="12" y="88"/>
                    <a:pt x="13" y="89"/>
                    <a:pt x="14" y="90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3" y="91"/>
                    <a:pt x="10" y="92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moveTo>
                    <a:pt x="181" y="93"/>
                  </a:moveTo>
                  <a:cubicBezTo>
                    <a:pt x="177" y="93"/>
                    <a:pt x="173" y="93"/>
                    <a:pt x="169" y="93"/>
                  </a:cubicBezTo>
                  <a:cubicBezTo>
                    <a:pt x="169" y="91"/>
                    <a:pt x="169" y="89"/>
                    <a:pt x="169" y="87"/>
                  </a:cubicBezTo>
                  <a:cubicBezTo>
                    <a:pt x="173" y="87"/>
                    <a:pt x="177" y="87"/>
                    <a:pt x="181" y="88"/>
                  </a:cubicBezTo>
                  <a:cubicBezTo>
                    <a:pt x="181" y="89"/>
                    <a:pt x="181" y="91"/>
                    <a:pt x="181" y="93"/>
                  </a:cubicBezTo>
                  <a:moveTo>
                    <a:pt x="5" y="88"/>
                  </a:moveTo>
                  <a:cubicBezTo>
                    <a:pt x="5" y="87"/>
                    <a:pt x="5" y="87"/>
                    <a:pt x="6" y="86"/>
                  </a:cubicBezTo>
                  <a:cubicBezTo>
                    <a:pt x="6" y="85"/>
                    <a:pt x="7" y="84"/>
                    <a:pt x="8" y="83"/>
                  </a:cubicBezTo>
                  <a:cubicBezTo>
                    <a:pt x="8" y="84"/>
                    <a:pt x="9" y="85"/>
                    <a:pt x="10" y="86"/>
                  </a:cubicBezTo>
                  <a:cubicBezTo>
                    <a:pt x="8" y="87"/>
                    <a:pt x="6" y="87"/>
                    <a:pt x="5" y="88"/>
                  </a:cubicBezTo>
                  <a:moveTo>
                    <a:pt x="181" y="86"/>
                  </a:moveTo>
                  <a:cubicBezTo>
                    <a:pt x="177" y="85"/>
                    <a:pt x="173" y="85"/>
                    <a:pt x="170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4"/>
                    <a:pt x="168" y="83"/>
                    <a:pt x="168" y="82"/>
                  </a:cubicBezTo>
                  <a:cubicBezTo>
                    <a:pt x="171" y="81"/>
                    <a:pt x="174" y="81"/>
                    <a:pt x="177" y="81"/>
                  </a:cubicBezTo>
                  <a:cubicBezTo>
                    <a:pt x="178" y="81"/>
                    <a:pt x="179" y="81"/>
                    <a:pt x="180" y="81"/>
                  </a:cubicBezTo>
                  <a:cubicBezTo>
                    <a:pt x="181" y="82"/>
                    <a:pt x="181" y="84"/>
                    <a:pt x="181" y="86"/>
                  </a:cubicBezTo>
                  <a:moveTo>
                    <a:pt x="214" y="86"/>
                  </a:moveTo>
                  <a:cubicBezTo>
                    <a:pt x="223" y="82"/>
                    <a:pt x="233" y="79"/>
                    <a:pt x="241" y="76"/>
                  </a:cubicBezTo>
                  <a:cubicBezTo>
                    <a:pt x="239" y="78"/>
                    <a:pt x="236" y="79"/>
                    <a:pt x="234" y="81"/>
                  </a:cubicBezTo>
                  <a:cubicBezTo>
                    <a:pt x="227" y="82"/>
                    <a:pt x="220" y="84"/>
                    <a:pt x="214" y="86"/>
                  </a:cubicBezTo>
                  <a:moveTo>
                    <a:pt x="168" y="80"/>
                  </a:moveTo>
                  <a:cubicBezTo>
                    <a:pt x="168" y="79"/>
                    <a:pt x="168" y="78"/>
                    <a:pt x="168" y="76"/>
                  </a:cubicBezTo>
                  <a:cubicBezTo>
                    <a:pt x="168" y="76"/>
                    <a:pt x="168" y="75"/>
                    <a:pt x="168" y="75"/>
                  </a:cubicBezTo>
                  <a:cubicBezTo>
                    <a:pt x="172" y="75"/>
                    <a:pt x="176" y="74"/>
                    <a:pt x="180" y="74"/>
                  </a:cubicBezTo>
                  <a:cubicBezTo>
                    <a:pt x="180" y="75"/>
                    <a:pt x="180" y="76"/>
                    <a:pt x="180" y="77"/>
                  </a:cubicBezTo>
                  <a:cubicBezTo>
                    <a:pt x="180" y="78"/>
                    <a:pt x="180" y="79"/>
                    <a:pt x="180" y="79"/>
                  </a:cubicBezTo>
                  <a:cubicBezTo>
                    <a:pt x="179" y="79"/>
                    <a:pt x="178" y="79"/>
                    <a:pt x="177" y="79"/>
                  </a:cubicBezTo>
                  <a:cubicBezTo>
                    <a:pt x="174" y="79"/>
                    <a:pt x="171" y="79"/>
                    <a:pt x="168" y="80"/>
                  </a:cubicBezTo>
                  <a:moveTo>
                    <a:pt x="168" y="73"/>
                  </a:moveTo>
                  <a:cubicBezTo>
                    <a:pt x="172" y="71"/>
                    <a:pt x="176" y="68"/>
                    <a:pt x="179" y="66"/>
                  </a:cubicBezTo>
                  <a:cubicBezTo>
                    <a:pt x="179" y="68"/>
                    <a:pt x="180" y="70"/>
                    <a:pt x="180" y="72"/>
                  </a:cubicBezTo>
                  <a:cubicBezTo>
                    <a:pt x="176" y="72"/>
                    <a:pt x="172" y="73"/>
                    <a:pt x="168" y="73"/>
                  </a:cubicBezTo>
                  <a:moveTo>
                    <a:pt x="165" y="71"/>
                  </a:moveTo>
                  <a:cubicBezTo>
                    <a:pt x="162" y="69"/>
                    <a:pt x="159" y="68"/>
                    <a:pt x="156" y="67"/>
                  </a:cubicBezTo>
                  <a:cubicBezTo>
                    <a:pt x="162" y="66"/>
                    <a:pt x="168" y="65"/>
                    <a:pt x="174" y="65"/>
                  </a:cubicBezTo>
                  <a:cubicBezTo>
                    <a:pt x="171" y="67"/>
                    <a:pt x="168" y="69"/>
                    <a:pt x="165" y="71"/>
                  </a:cubicBezTo>
                  <a:moveTo>
                    <a:pt x="25" y="93"/>
                  </a:moveTo>
                  <a:cubicBezTo>
                    <a:pt x="32" y="84"/>
                    <a:pt x="43" y="73"/>
                    <a:pt x="59" y="65"/>
                  </a:cubicBezTo>
                  <a:cubicBezTo>
                    <a:pt x="60" y="64"/>
                    <a:pt x="61" y="64"/>
                    <a:pt x="62" y="63"/>
                  </a:cubicBezTo>
                  <a:cubicBezTo>
                    <a:pt x="54" y="70"/>
                    <a:pt x="45" y="77"/>
                    <a:pt x="39" y="84"/>
                  </a:cubicBezTo>
                  <a:cubicBezTo>
                    <a:pt x="34" y="87"/>
                    <a:pt x="29" y="91"/>
                    <a:pt x="24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moveTo>
                    <a:pt x="153" y="66"/>
                  </a:moveTo>
                  <a:cubicBezTo>
                    <a:pt x="151" y="65"/>
                    <a:pt x="148" y="64"/>
                    <a:pt x="145" y="63"/>
                  </a:cubicBezTo>
                  <a:cubicBezTo>
                    <a:pt x="149" y="63"/>
                    <a:pt x="152" y="62"/>
                    <a:pt x="155" y="62"/>
                  </a:cubicBezTo>
                  <a:cubicBezTo>
                    <a:pt x="158" y="61"/>
                    <a:pt x="162" y="60"/>
                    <a:pt x="166" y="60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70" y="61"/>
                    <a:pt x="173" y="62"/>
                    <a:pt x="176" y="63"/>
                  </a:cubicBezTo>
                  <a:cubicBezTo>
                    <a:pt x="168" y="63"/>
                    <a:pt x="161" y="64"/>
                    <a:pt x="154" y="65"/>
                  </a:cubicBezTo>
                  <a:cubicBezTo>
                    <a:pt x="153" y="66"/>
                    <a:pt x="153" y="66"/>
                    <a:pt x="153" y="66"/>
                  </a:cubicBezTo>
                  <a:moveTo>
                    <a:pt x="141" y="61"/>
                  </a:moveTo>
                  <a:cubicBezTo>
                    <a:pt x="138" y="61"/>
                    <a:pt x="135" y="60"/>
                    <a:pt x="132" y="59"/>
                  </a:cubicBezTo>
                  <a:cubicBezTo>
                    <a:pt x="139" y="58"/>
                    <a:pt x="145" y="56"/>
                    <a:pt x="152" y="54"/>
                  </a:cubicBezTo>
                  <a:cubicBezTo>
                    <a:pt x="156" y="55"/>
                    <a:pt x="160" y="57"/>
                    <a:pt x="164" y="58"/>
                  </a:cubicBezTo>
                  <a:cubicBezTo>
                    <a:pt x="161" y="59"/>
                    <a:pt x="157" y="59"/>
                    <a:pt x="154" y="60"/>
                  </a:cubicBezTo>
                  <a:cubicBezTo>
                    <a:pt x="151" y="60"/>
                    <a:pt x="147" y="61"/>
                    <a:pt x="144" y="61"/>
                  </a:cubicBezTo>
                  <a:cubicBezTo>
                    <a:pt x="143" y="61"/>
                    <a:pt x="143" y="61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142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moveTo>
                    <a:pt x="50" y="76"/>
                  </a:moveTo>
                  <a:cubicBezTo>
                    <a:pt x="56" y="70"/>
                    <a:pt x="64" y="64"/>
                    <a:pt x="70" y="60"/>
                  </a:cubicBezTo>
                  <a:cubicBezTo>
                    <a:pt x="76" y="57"/>
                    <a:pt x="82" y="55"/>
                    <a:pt x="89" y="53"/>
                  </a:cubicBezTo>
                  <a:cubicBezTo>
                    <a:pt x="82" y="58"/>
                    <a:pt x="74" y="63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1" y="70"/>
                    <a:pt x="55" y="73"/>
                    <a:pt x="50" y="76"/>
                  </a:cubicBezTo>
                  <a:moveTo>
                    <a:pt x="128" y="59"/>
                  </a:moveTo>
                  <a:cubicBezTo>
                    <a:pt x="124" y="58"/>
                    <a:pt x="120" y="58"/>
                    <a:pt x="116" y="57"/>
                  </a:cubicBezTo>
                  <a:cubicBezTo>
                    <a:pt x="122" y="55"/>
                    <a:pt x="127" y="53"/>
                    <a:pt x="133" y="51"/>
                  </a:cubicBezTo>
                  <a:cubicBezTo>
                    <a:pt x="138" y="51"/>
                    <a:pt x="143" y="52"/>
                    <a:pt x="148" y="53"/>
                  </a:cubicBezTo>
                  <a:cubicBezTo>
                    <a:pt x="141" y="55"/>
                    <a:pt x="135" y="57"/>
                    <a:pt x="128" y="59"/>
                  </a:cubicBezTo>
                  <a:moveTo>
                    <a:pt x="76" y="63"/>
                  </a:moveTo>
                  <a:cubicBezTo>
                    <a:pt x="83" y="60"/>
                    <a:pt x="89" y="55"/>
                    <a:pt x="95" y="52"/>
                  </a:cubicBezTo>
                  <a:cubicBezTo>
                    <a:pt x="100" y="51"/>
                    <a:pt x="105" y="50"/>
                    <a:pt x="111" y="50"/>
                  </a:cubicBezTo>
                  <a:cubicBezTo>
                    <a:pt x="103" y="53"/>
                    <a:pt x="96" y="56"/>
                    <a:pt x="89" y="59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3" y="61"/>
                    <a:pt x="80" y="62"/>
                    <a:pt x="76" y="63"/>
                  </a:cubicBezTo>
                  <a:moveTo>
                    <a:pt x="95" y="59"/>
                  </a:moveTo>
                  <a:cubicBezTo>
                    <a:pt x="102" y="56"/>
                    <a:pt x="109" y="53"/>
                    <a:pt x="116" y="50"/>
                  </a:cubicBezTo>
                  <a:cubicBezTo>
                    <a:pt x="117" y="50"/>
                    <a:pt x="117" y="50"/>
                    <a:pt x="118" y="50"/>
                  </a:cubicBezTo>
                  <a:cubicBezTo>
                    <a:pt x="122" y="50"/>
                    <a:pt x="125" y="50"/>
                    <a:pt x="129" y="50"/>
                  </a:cubicBezTo>
                  <a:cubicBezTo>
                    <a:pt x="123" y="53"/>
                    <a:pt x="117" y="55"/>
                    <a:pt x="111" y="57"/>
                  </a:cubicBezTo>
                  <a:cubicBezTo>
                    <a:pt x="106" y="57"/>
                    <a:pt x="100" y="58"/>
                    <a:pt x="95" y="59"/>
                  </a:cubicBezTo>
                  <a:moveTo>
                    <a:pt x="179" y="25"/>
                  </a:moveTo>
                  <a:cubicBezTo>
                    <a:pt x="176" y="24"/>
                    <a:pt x="173" y="22"/>
                    <a:pt x="170" y="21"/>
                  </a:cubicBezTo>
                  <a:cubicBezTo>
                    <a:pt x="170" y="20"/>
                    <a:pt x="170" y="19"/>
                    <a:pt x="170" y="18"/>
                  </a:cubicBezTo>
                  <a:cubicBezTo>
                    <a:pt x="173" y="19"/>
                    <a:pt x="176" y="20"/>
                    <a:pt x="180" y="20"/>
                  </a:cubicBezTo>
                  <a:cubicBezTo>
                    <a:pt x="179" y="22"/>
                    <a:pt x="179" y="23"/>
                    <a:pt x="179" y="25"/>
                  </a:cubicBezTo>
                  <a:moveTo>
                    <a:pt x="180" y="18"/>
                  </a:moveTo>
                  <a:cubicBezTo>
                    <a:pt x="177" y="18"/>
                    <a:pt x="174" y="18"/>
                    <a:pt x="171" y="17"/>
                  </a:cubicBezTo>
                  <a:cubicBezTo>
                    <a:pt x="171" y="15"/>
                    <a:pt x="171" y="14"/>
                    <a:pt x="171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5" y="13"/>
                    <a:pt x="178" y="13"/>
                    <a:pt x="180" y="14"/>
                  </a:cubicBezTo>
                  <a:cubicBezTo>
                    <a:pt x="180" y="15"/>
                    <a:pt x="180" y="17"/>
                    <a:pt x="180" y="18"/>
                  </a:cubicBezTo>
                  <a:moveTo>
                    <a:pt x="181" y="29"/>
                  </a:moveTo>
                  <a:cubicBezTo>
                    <a:pt x="181" y="29"/>
                    <a:pt x="181" y="29"/>
                    <a:pt x="181" y="29"/>
                  </a:cubicBezTo>
                  <a:cubicBezTo>
                    <a:pt x="182" y="29"/>
                    <a:pt x="182" y="28"/>
                    <a:pt x="182" y="28"/>
                  </a:cubicBezTo>
                  <a:cubicBezTo>
                    <a:pt x="183" y="19"/>
                    <a:pt x="184" y="14"/>
                    <a:pt x="185" y="6"/>
                  </a:cubicBezTo>
                  <a:cubicBezTo>
                    <a:pt x="208" y="24"/>
                    <a:pt x="232" y="52"/>
                    <a:pt x="252" y="69"/>
                  </a:cubicBezTo>
                  <a:cubicBezTo>
                    <a:pt x="234" y="74"/>
                    <a:pt x="207" y="83"/>
                    <a:pt x="185" y="94"/>
                  </a:cubicBezTo>
                  <a:cubicBezTo>
                    <a:pt x="184" y="86"/>
                    <a:pt x="184" y="79"/>
                    <a:pt x="184" y="74"/>
                  </a:cubicBezTo>
                  <a:cubicBezTo>
                    <a:pt x="183" y="71"/>
                    <a:pt x="183" y="68"/>
                    <a:pt x="183" y="66"/>
                  </a:cubicBezTo>
                  <a:cubicBezTo>
                    <a:pt x="183" y="65"/>
                    <a:pt x="183" y="64"/>
                    <a:pt x="182" y="64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2" y="62"/>
                    <a:pt x="181" y="62"/>
                    <a:pt x="181" y="62"/>
                  </a:cubicBezTo>
                  <a:cubicBezTo>
                    <a:pt x="159" y="50"/>
                    <a:pt x="137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95" y="46"/>
                    <a:pt x="74" y="53"/>
                    <a:pt x="58" y="61"/>
                  </a:cubicBezTo>
                  <a:cubicBezTo>
                    <a:pt x="42" y="70"/>
                    <a:pt x="29" y="81"/>
                    <a:pt x="23" y="91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0" y="90"/>
                    <a:pt x="17" y="87"/>
                    <a:pt x="14" y="85"/>
                  </a:cubicBezTo>
                  <a:cubicBezTo>
                    <a:pt x="13" y="84"/>
                    <a:pt x="11" y="82"/>
                    <a:pt x="11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7" y="68"/>
                    <a:pt x="33" y="52"/>
                    <a:pt x="53" y="40"/>
                  </a:cubicBezTo>
                  <a:cubicBezTo>
                    <a:pt x="74" y="27"/>
                    <a:pt x="101" y="18"/>
                    <a:pt x="129" y="18"/>
                  </a:cubicBezTo>
                  <a:cubicBezTo>
                    <a:pt x="141" y="18"/>
                    <a:pt x="154" y="20"/>
                    <a:pt x="167" y="24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2" y="26"/>
                    <a:pt x="176" y="27"/>
                    <a:pt x="180" y="29"/>
                  </a:cubicBezTo>
                  <a:cubicBezTo>
                    <a:pt x="180" y="29"/>
                    <a:pt x="180" y="29"/>
                    <a:pt x="181" y="29"/>
                  </a:cubicBezTo>
                  <a:moveTo>
                    <a:pt x="181" y="12"/>
                  </a:moveTo>
                  <a:cubicBezTo>
                    <a:pt x="178" y="11"/>
                    <a:pt x="175" y="11"/>
                    <a:pt x="172" y="11"/>
                  </a:cubicBezTo>
                  <a:cubicBezTo>
                    <a:pt x="175" y="9"/>
                    <a:pt x="178" y="7"/>
                    <a:pt x="181" y="5"/>
                  </a:cubicBezTo>
                  <a:cubicBezTo>
                    <a:pt x="181" y="8"/>
                    <a:pt x="181" y="10"/>
                    <a:pt x="181" y="12"/>
                  </a:cubicBezTo>
                  <a:moveTo>
                    <a:pt x="184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78" y="3"/>
                    <a:pt x="173" y="6"/>
                    <a:pt x="168" y="9"/>
                  </a:cubicBezTo>
                  <a:cubicBezTo>
                    <a:pt x="168" y="9"/>
                    <a:pt x="168" y="10"/>
                    <a:pt x="167" y="10"/>
                  </a:cubicBezTo>
                  <a:cubicBezTo>
                    <a:pt x="167" y="14"/>
                    <a:pt x="167" y="17"/>
                    <a:pt x="167" y="20"/>
                  </a:cubicBezTo>
                  <a:cubicBezTo>
                    <a:pt x="154" y="16"/>
                    <a:pt x="141" y="14"/>
                    <a:pt x="129" y="14"/>
                  </a:cubicBezTo>
                  <a:cubicBezTo>
                    <a:pt x="100" y="14"/>
                    <a:pt x="73" y="24"/>
                    <a:pt x="52" y="37"/>
                  </a:cubicBezTo>
                  <a:cubicBezTo>
                    <a:pt x="30" y="49"/>
                    <a:pt x="14" y="65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81"/>
                    <a:pt x="3" y="83"/>
                    <a:pt x="3" y="84"/>
                  </a:cubicBezTo>
                  <a:cubicBezTo>
                    <a:pt x="2" y="86"/>
                    <a:pt x="1" y="87"/>
                    <a:pt x="0" y="89"/>
                  </a:cubicBezTo>
                  <a:cubicBezTo>
                    <a:pt x="0" y="90"/>
                    <a:pt x="0" y="90"/>
                    <a:pt x="1" y="91"/>
                  </a:cubicBezTo>
                  <a:cubicBezTo>
                    <a:pt x="2" y="92"/>
                    <a:pt x="4" y="95"/>
                    <a:pt x="7" y="97"/>
                  </a:cubicBezTo>
                  <a:cubicBezTo>
                    <a:pt x="10" y="100"/>
                    <a:pt x="13" y="103"/>
                    <a:pt x="16" y="104"/>
                  </a:cubicBezTo>
                  <a:cubicBezTo>
                    <a:pt x="16" y="104"/>
                    <a:pt x="16" y="104"/>
                    <a:pt x="17" y="104"/>
                  </a:cubicBezTo>
                  <a:cubicBezTo>
                    <a:pt x="17" y="104"/>
                    <a:pt x="18" y="104"/>
                    <a:pt x="18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41" y="86"/>
                    <a:pt x="71" y="61"/>
                    <a:pt x="111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27" y="61"/>
                    <a:pt x="144" y="65"/>
                    <a:pt x="164" y="74"/>
                  </a:cubicBezTo>
                  <a:cubicBezTo>
                    <a:pt x="164" y="74"/>
                    <a:pt x="164" y="75"/>
                    <a:pt x="164" y="75"/>
                  </a:cubicBezTo>
                  <a:cubicBezTo>
                    <a:pt x="165" y="81"/>
                    <a:pt x="166" y="97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70" y="106"/>
                    <a:pt x="170" y="106"/>
                  </a:cubicBezTo>
                  <a:cubicBezTo>
                    <a:pt x="191" y="96"/>
                    <a:pt x="214" y="88"/>
                    <a:pt x="235" y="85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41" y="80"/>
                    <a:pt x="248" y="76"/>
                    <a:pt x="254" y="73"/>
                  </a:cubicBezTo>
                  <a:cubicBezTo>
                    <a:pt x="254" y="72"/>
                    <a:pt x="255" y="72"/>
                    <a:pt x="256" y="72"/>
                  </a:cubicBezTo>
                  <a:cubicBezTo>
                    <a:pt x="256" y="72"/>
                    <a:pt x="257" y="71"/>
                    <a:pt x="257" y="71"/>
                  </a:cubicBezTo>
                  <a:cubicBezTo>
                    <a:pt x="257" y="70"/>
                    <a:pt x="257" y="69"/>
                    <a:pt x="257" y="69"/>
                  </a:cubicBezTo>
                  <a:cubicBezTo>
                    <a:pt x="237" y="51"/>
                    <a:pt x="211" y="21"/>
                    <a:pt x="186" y="2"/>
                  </a:cubicBezTo>
                  <a:cubicBezTo>
                    <a:pt x="185" y="1"/>
                    <a:pt x="185" y="1"/>
                    <a:pt x="185" y="1"/>
                  </a:cubicBezTo>
                  <a:cubicBezTo>
                    <a:pt x="185" y="0"/>
                    <a:pt x="184" y="0"/>
                    <a:pt x="18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5" name="Freeform 878"/>
            <p:cNvSpPr>
              <a:spLocks noEditPoints="1"/>
            </p:cNvSpPr>
            <p:nvPr/>
          </p:nvSpPr>
          <p:spPr bwMode="auto">
            <a:xfrm>
              <a:off x="2372" y="3078"/>
              <a:ext cx="545" cy="564"/>
            </a:xfrm>
            <a:custGeom>
              <a:avLst/>
              <a:gdLst>
                <a:gd name="T0" fmla="*/ 216 w 230"/>
                <a:gd name="T1" fmla="*/ 232 h 238"/>
                <a:gd name="T2" fmla="*/ 216 w 230"/>
                <a:gd name="T3" fmla="*/ 232 h 238"/>
                <a:gd name="T4" fmla="*/ 217 w 230"/>
                <a:gd name="T5" fmla="*/ 220 h 238"/>
                <a:gd name="T6" fmla="*/ 225 w 230"/>
                <a:gd name="T7" fmla="*/ 222 h 238"/>
                <a:gd name="T8" fmla="*/ 218 w 230"/>
                <a:gd name="T9" fmla="*/ 212 h 238"/>
                <a:gd name="T10" fmla="*/ 226 w 230"/>
                <a:gd name="T11" fmla="*/ 214 h 238"/>
                <a:gd name="T12" fmla="*/ 226 w 230"/>
                <a:gd name="T13" fmla="*/ 214 h 238"/>
                <a:gd name="T14" fmla="*/ 214 w 230"/>
                <a:gd name="T15" fmla="*/ 207 h 238"/>
                <a:gd name="T16" fmla="*/ 212 w 230"/>
                <a:gd name="T17" fmla="*/ 207 h 238"/>
                <a:gd name="T18" fmla="*/ 146 w 230"/>
                <a:gd name="T19" fmla="*/ 190 h 238"/>
                <a:gd name="T20" fmla="*/ 155 w 230"/>
                <a:gd name="T21" fmla="*/ 187 h 238"/>
                <a:gd name="T22" fmla="*/ 104 w 230"/>
                <a:gd name="T23" fmla="*/ 158 h 238"/>
                <a:gd name="T24" fmla="*/ 133 w 230"/>
                <a:gd name="T25" fmla="*/ 173 h 238"/>
                <a:gd name="T26" fmla="*/ 100 w 230"/>
                <a:gd name="T27" fmla="*/ 153 h 238"/>
                <a:gd name="T28" fmla="*/ 19 w 230"/>
                <a:gd name="T29" fmla="*/ 128 h 238"/>
                <a:gd name="T30" fmla="*/ 108 w 230"/>
                <a:gd name="T31" fmla="*/ 147 h 238"/>
                <a:gd name="T32" fmla="*/ 108 w 230"/>
                <a:gd name="T33" fmla="*/ 147 h 238"/>
                <a:gd name="T34" fmla="*/ 27 w 230"/>
                <a:gd name="T35" fmla="*/ 126 h 238"/>
                <a:gd name="T36" fmla="*/ 28 w 230"/>
                <a:gd name="T37" fmla="*/ 111 h 238"/>
                <a:gd name="T38" fmla="*/ 77 w 230"/>
                <a:gd name="T39" fmla="*/ 115 h 238"/>
                <a:gd name="T40" fmla="*/ 92 w 230"/>
                <a:gd name="T41" fmla="*/ 119 h 238"/>
                <a:gd name="T42" fmla="*/ 97 w 230"/>
                <a:gd name="T43" fmla="*/ 130 h 238"/>
                <a:gd name="T44" fmla="*/ 86 w 230"/>
                <a:gd name="T45" fmla="*/ 101 h 238"/>
                <a:gd name="T46" fmla="*/ 71 w 230"/>
                <a:gd name="T47" fmla="*/ 96 h 238"/>
                <a:gd name="T48" fmla="*/ 90 w 230"/>
                <a:gd name="T49" fmla="*/ 114 h 238"/>
                <a:gd name="T50" fmla="*/ 83 w 230"/>
                <a:gd name="T51" fmla="*/ 84 h 238"/>
                <a:gd name="T52" fmla="*/ 80 w 230"/>
                <a:gd name="T53" fmla="*/ 68 h 238"/>
                <a:gd name="T54" fmla="*/ 91 w 230"/>
                <a:gd name="T55" fmla="*/ 77 h 238"/>
                <a:gd name="T56" fmla="*/ 93 w 230"/>
                <a:gd name="T57" fmla="*/ 74 h 238"/>
                <a:gd name="T58" fmla="*/ 87 w 230"/>
                <a:gd name="T59" fmla="*/ 61 h 238"/>
                <a:gd name="T60" fmla="*/ 103 w 230"/>
                <a:gd name="T61" fmla="*/ 67 h 238"/>
                <a:gd name="T62" fmla="*/ 103 w 230"/>
                <a:gd name="T63" fmla="*/ 67 h 238"/>
                <a:gd name="T64" fmla="*/ 60 w 230"/>
                <a:gd name="T65" fmla="*/ 31 h 238"/>
                <a:gd name="T66" fmla="*/ 90 w 230"/>
                <a:gd name="T67" fmla="*/ 52 h 238"/>
                <a:gd name="T68" fmla="*/ 62 w 230"/>
                <a:gd name="T69" fmla="*/ 79 h 238"/>
                <a:gd name="T70" fmla="*/ 209 w 230"/>
                <a:gd name="T71" fmla="*/ 212 h 238"/>
                <a:gd name="T72" fmla="*/ 212 w 230"/>
                <a:gd name="T73" fmla="*/ 230 h 238"/>
                <a:gd name="T74" fmla="*/ 199 w 230"/>
                <a:gd name="T75" fmla="*/ 233 h 238"/>
                <a:gd name="T76" fmla="*/ 32 w 230"/>
                <a:gd name="T77" fmla="*/ 107 h 238"/>
                <a:gd name="T78" fmla="*/ 5 w 230"/>
                <a:gd name="T79" fmla="*/ 120 h 238"/>
                <a:gd name="T80" fmla="*/ 0 w 230"/>
                <a:gd name="T81" fmla="*/ 118 h 238"/>
                <a:gd name="T82" fmla="*/ 21 w 230"/>
                <a:gd name="T83" fmla="*/ 134 h 238"/>
                <a:gd name="T84" fmla="*/ 103 w 230"/>
                <a:gd name="T85" fmla="*/ 208 h 238"/>
                <a:gd name="T86" fmla="*/ 221 w 230"/>
                <a:gd name="T87" fmla="*/ 236 h 238"/>
                <a:gd name="T88" fmla="*/ 230 w 230"/>
                <a:gd name="T89" fmla="*/ 213 h 238"/>
                <a:gd name="T90" fmla="*/ 227 w 230"/>
                <a:gd name="T91" fmla="*/ 206 h 238"/>
                <a:gd name="T92" fmla="*/ 101 w 230"/>
                <a:gd name="T93" fmla="*/ 75 h 238"/>
                <a:gd name="T94" fmla="*/ 116 w 230"/>
                <a:gd name="T95" fmla="*/ 61 h 238"/>
                <a:gd name="T96" fmla="*/ 116 w 230"/>
                <a:gd name="T97" fmla="*/ 60 h 238"/>
                <a:gd name="T98" fmla="*/ 115 w 230"/>
                <a:gd name="T99" fmla="*/ 58 h 238"/>
                <a:gd name="T100" fmla="*/ 113 w 230"/>
                <a:gd name="T101" fmla="*/ 57 h 238"/>
                <a:gd name="T102" fmla="*/ 15 w 230"/>
                <a:gd name="T103" fmla="*/ 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0" h="238">
                  <a:moveTo>
                    <a:pt x="211" y="233"/>
                  </a:moveTo>
                  <a:cubicBezTo>
                    <a:pt x="211" y="233"/>
                    <a:pt x="211" y="233"/>
                    <a:pt x="211" y="233"/>
                  </a:cubicBezTo>
                  <a:cubicBezTo>
                    <a:pt x="211" y="233"/>
                    <a:pt x="211" y="233"/>
                    <a:pt x="211" y="233"/>
                  </a:cubicBezTo>
                  <a:moveTo>
                    <a:pt x="216" y="232"/>
                  </a:moveTo>
                  <a:cubicBezTo>
                    <a:pt x="216" y="231"/>
                    <a:pt x="217" y="229"/>
                    <a:pt x="217" y="227"/>
                  </a:cubicBezTo>
                  <a:cubicBezTo>
                    <a:pt x="219" y="229"/>
                    <a:pt x="221" y="230"/>
                    <a:pt x="223" y="231"/>
                  </a:cubicBezTo>
                  <a:cubicBezTo>
                    <a:pt x="222" y="231"/>
                    <a:pt x="221" y="232"/>
                    <a:pt x="220" y="232"/>
                  </a:cubicBezTo>
                  <a:cubicBezTo>
                    <a:pt x="219" y="232"/>
                    <a:pt x="218" y="232"/>
                    <a:pt x="216" y="232"/>
                  </a:cubicBezTo>
                  <a:moveTo>
                    <a:pt x="225" y="230"/>
                  </a:moveTo>
                  <a:cubicBezTo>
                    <a:pt x="222" y="228"/>
                    <a:pt x="220" y="227"/>
                    <a:pt x="217" y="225"/>
                  </a:cubicBezTo>
                  <a:cubicBezTo>
                    <a:pt x="217" y="223"/>
                    <a:pt x="217" y="222"/>
                    <a:pt x="217" y="221"/>
                  </a:cubicBezTo>
                  <a:cubicBezTo>
                    <a:pt x="217" y="220"/>
                    <a:pt x="217" y="220"/>
                    <a:pt x="217" y="220"/>
                  </a:cubicBezTo>
                  <a:cubicBezTo>
                    <a:pt x="220" y="221"/>
                    <a:pt x="223" y="222"/>
                    <a:pt x="225" y="224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225" y="227"/>
                    <a:pt x="225" y="228"/>
                    <a:pt x="225" y="230"/>
                  </a:cubicBezTo>
                  <a:moveTo>
                    <a:pt x="225" y="222"/>
                  </a:moveTo>
                  <a:cubicBezTo>
                    <a:pt x="223" y="220"/>
                    <a:pt x="220" y="218"/>
                    <a:pt x="217" y="217"/>
                  </a:cubicBezTo>
                  <a:cubicBezTo>
                    <a:pt x="217" y="216"/>
                    <a:pt x="217" y="214"/>
                    <a:pt x="217" y="212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7" y="212"/>
                    <a:pt x="218" y="212"/>
                    <a:pt x="218" y="212"/>
                  </a:cubicBezTo>
                  <a:cubicBezTo>
                    <a:pt x="220" y="213"/>
                    <a:pt x="223" y="215"/>
                    <a:pt x="225" y="216"/>
                  </a:cubicBezTo>
                  <a:cubicBezTo>
                    <a:pt x="225" y="216"/>
                    <a:pt x="225" y="216"/>
                    <a:pt x="225" y="216"/>
                  </a:cubicBezTo>
                  <a:cubicBezTo>
                    <a:pt x="225" y="218"/>
                    <a:pt x="225" y="220"/>
                    <a:pt x="225" y="222"/>
                  </a:cubicBezTo>
                  <a:moveTo>
                    <a:pt x="226" y="214"/>
                  </a:moveTo>
                  <a:cubicBezTo>
                    <a:pt x="224" y="213"/>
                    <a:pt x="223" y="212"/>
                    <a:pt x="222" y="211"/>
                  </a:cubicBezTo>
                  <a:cubicBezTo>
                    <a:pt x="223" y="211"/>
                    <a:pt x="224" y="211"/>
                    <a:pt x="226" y="211"/>
                  </a:cubicBezTo>
                  <a:cubicBezTo>
                    <a:pt x="226" y="211"/>
                    <a:pt x="226" y="212"/>
                    <a:pt x="226" y="213"/>
                  </a:cubicBezTo>
                  <a:cubicBezTo>
                    <a:pt x="226" y="214"/>
                    <a:pt x="226" y="214"/>
                    <a:pt x="226" y="214"/>
                  </a:cubicBezTo>
                  <a:moveTo>
                    <a:pt x="209" y="207"/>
                  </a:moveTo>
                  <a:cubicBezTo>
                    <a:pt x="194" y="207"/>
                    <a:pt x="175" y="204"/>
                    <a:pt x="155" y="194"/>
                  </a:cubicBezTo>
                  <a:cubicBezTo>
                    <a:pt x="167" y="197"/>
                    <a:pt x="181" y="200"/>
                    <a:pt x="192" y="202"/>
                  </a:cubicBezTo>
                  <a:cubicBezTo>
                    <a:pt x="200" y="204"/>
                    <a:pt x="207" y="206"/>
                    <a:pt x="214" y="207"/>
                  </a:cubicBezTo>
                  <a:cubicBezTo>
                    <a:pt x="213" y="207"/>
                    <a:pt x="213" y="207"/>
                    <a:pt x="213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1" y="207"/>
                    <a:pt x="210" y="207"/>
                    <a:pt x="209" y="207"/>
                  </a:cubicBezTo>
                  <a:cubicBezTo>
                    <a:pt x="209" y="207"/>
                    <a:pt x="209" y="207"/>
                    <a:pt x="209" y="207"/>
                  </a:cubicBezTo>
                  <a:moveTo>
                    <a:pt x="177" y="197"/>
                  </a:moveTo>
                  <a:cubicBezTo>
                    <a:pt x="166" y="195"/>
                    <a:pt x="154" y="192"/>
                    <a:pt x="146" y="190"/>
                  </a:cubicBezTo>
                  <a:cubicBezTo>
                    <a:pt x="140" y="187"/>
                    <a:pt x="135" y="184"/>
                    <a:pt x="130" y="180"/>
                  </a:cubicBezTo>
                  <a:cubicBezTo>
                    <a:pt x="128" y="179"/>
                    <a:pt x="126" y="178"/>
                    <a:pt x="124" y="176"/>
                  </a:cubicBezTo>
                  <a:cubicBezTo>
                    <a:pt x="134" y="180"/>
                    <a:pt x="145" y="183"/>
                    <a:pt x="154" y="187"/>
                  </a:cubicBezTo>
                  <a:cubicBezTo>
                    <a:pt x="155" y="187"/>
                    <a:pt x="155" y="187"/>
                    <a:pt x="155" y="187"/>
                  </a:cubicBezTo>
                  <a:cubicBezTo>
                    <a:pt x="162" y="191"/>
                    <a:pt x="170" y="194"/>
                    <a:pt x="177" y="197"/>
                  </a:cubicBezTo>
                  <a:moveTo>
                    <a:pt x="144" y="181"/>
                  </a:moveTo>
                  <a:cubicBezTo>
                    <a:pt x="135" y="178"/>
                    <a:pt x="126" y="175"/>
                    <a:pt x="119" y="172"/>
                  </a:cubicBezTo>
                  <a:cubicBezTo>
                    <a:pt x="114" y="167"/>
                    <a:pt x="109" y="163"/>
                    <a:pt x="104" y="158"/>
                  </a:cubicBezTo>
                  <a:cubicBezTo>
                    <a:pt x="113" y="162"/>
                    <a:pt x="122" y="167"/>
                    <a:pt x="131" y="172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2" y="173"/>
                    <a:pt x="133" y="173"/>
                    <a:pt x="133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7" y="176"/>
                    <a:pt x="140" y="178"/>
                    <a:pt x="144" y="181"/>
                  </a:cubicBezTo>
                  <a:moveTo>
                    <a:pt x="125" y="166"/>
                  </a:moveTo>
                  <a:cubicBezTo>
                    <a:pt x="117" y="162"/>
                    <a:pt x="108" y="157"/>
                    <a:pt x="100" y="153"/>
                  </a:cubicBezTo>
                  <a:cubicBezTo>
                    <a:pt x="97" y="149"/>
                    <a:pt x="94" y="144"/>
                    <a:pt x="91" y="140"/>
                  </a:cubicBezTo>
                  <a:cubicBezTo>
                    <a:pt x="98" y="143"/>
                    <a:pt x="105" y="148"/>
                    <a:pt x="111" y="152"/>
                  </a:cubicBezTo>
                  <a:cubicBezTo>
                    <a:pt x="116" y="157"/>
                    <a:pt x="120" y="162"/>
                    <a:pt x="125" y="166"/>
                  </a:cubicBezTo>
                  <a:moveTo>
                    <a:pt x="19" y="128"/>
                  </a:moveTo>
                  <a:cubicBezTo>
                    <a:pt x="15" y="127"/>
                    <a:pt x="11" y="125"/>
                    <a:pt x="7" y="124"/>
                  </a:cubicBezTo>
                  <a:cubicBezTo>
                    <a:pt x="10" y="122"/>
                    <a:pt x="12" y="121"/>
                    <a:pt x="14" y="119"/>
                  </a:cubicBezTo>
                  <a:cubicBezTo>
                    <a:pt x="16" y="122"/>
                    <a:pt x="17" y="125"/>
                    <a:pt x="19" y="128"/>
                  </a:cubicBezTo>
                  <a:moveTo>
                    <a:pt x="108" y="147"/>
                  </a:moveTo>
                  <a:cubicBezTo>
                    <a:pt x="101" y="143"/>
                    <a:pt x="95" y="139"/>
                    <a:pt x="88" y="136"/>
                  </a:cubicBezTo>
                  <a:cubicBezTo>
                    <a:pt x="85" y="131"/>
                    <a:pt x="82" y="125"/>
                    <a:pt x="79" y="119"/>
                  </a:cubicBezTo>
                  <a:cubicBezTo>
                    <a:pt x="86" y="124"/>
                    <a:pt x="93" y="129"/>
                    <a:pt x="100" y="134"/>
                  </a:cubicBezTo>
                  <a:cubicBezTo>
                    <a:pt x="102" y="139"/>
                    <a:pt x="105" y="143"/>
                    <a:pt x="108" y="147"/>
                  </a:cubicBezTo>
                  <a:moveTo>
                    <a:pt x="22" y="128"/>
                  </a:moveTo>
                  <a:cubicBezTo>
                    <a:pt x="20" y="125"/>
                    <a:pt x="18" y="122"/>
                    <a:pt x="16" y="118"/>
                  </a:cubicBezTo>
                  <a:cubicBezTo>
                    <a:pt x="18" y="117"/>
                    <a:pt x="20" y="116"/>
                    <a:pt x="21" y="115"/>
                  </a:cubicBezTo>
                  <a:cubicBezTo>
                    <a:pt x="23" y="118"/>
                    <a:pt x="25" y="122"/>
                    <a:pt x="27" y="126"/>
                  </a:cubicBezTo>
                  <a:cubicBezTo>
                    <a:pt x="25" y="127"/>
                    <a:pt x="24" y="127"/>
                    <a:pt x="22" y="128"/>
                  </a:cubicBezTo>
                  <a:moveTo>
                    <a:pt x="28" y="124"/>
                  </a:moveTo>
                  <a:cubicBezTo>
                    <a:pt x="27" y="121"/>
                    <a:pt x="25" y="117"/>
                    <a:pt x="23" y="114"/>
                  </a:cubicBezTo>
                  <a:cubicBezTo>
                    <a:pt x="25" y="113"/>
                    <a:pt x="26" y="112"/>
                    <a:pt x="28" y="111"/>
                  </a:cubicBezTo>
                  <a:cubicBezTo>
                    <a:pt x="29" y="115"/>
                    <a:pt x="30" y="118"/>
                    <a:pt x="31" y="122"/>
                  </a:cubicBezTo>
                  <a:cubicBezTo>
                    <a:pt x="30" y="123"/>
                    <a:pt x="29" y="123"/>
                    <a:pt x="28" y="124"/>
                  </a:cubicBezTo>
                  <a:moveTo>
                    <a:pt x="97" y="130"/>
                  </a:moveTo>
                  <a:cubicBezTo>
                    <a:pt x="91" y="125"/>
                    <a:pt x="84" y="120"/>
                    <a:pt x="77" y="115"/>
                  </a:cubicBezTo>
                  <a:cubicBezTo>
                    <a:pt x="75" y="110"/>
                    <a:pt x="74" y="105"/>
                    <a:pt x="72" y="100"/>
                  </a:cubicBezTo>
                  <a:cubicBezTo>
                    <a:pt x="75" y="103"/>
                    <a:pt x="78" y="106"/>
                    <a:pt x="81" y="108"/>
                  </a:cubicBezTo>
                  <a:cubicBezTo>
                    <a:pt x="84" y="111"/>
                    <a:pt x="87" y="114"/>
                    <a:pt x="90" y="117"/>
                  </a:cubicBezTo>
                  <a:cubicBezTo>
                    <a:pt x="90" y="118"/>
                    <a:pt x="91" y="118"/>
                    <a:pt x="92" y="119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91" y="119"/>
                    <a:pt x="92" y="120"/>
                    <a:pt x="92" y="120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4" y="124"/>
                    <a:pt x="96" y="127"/>
                    <a:pt x="97" y="130"/>
                  </a:cubicBezTo>
                  <a:moveTo>
                    <a:pt x="86" y="101"/>
                  </a:moveTo>
                  <a:cubicBezTo>
                    <a:pt x="81" y="96"/>
                    <a:pt x="76" y="91"/>
                    <a:pt x="71" y="85"/>
                  </a:cubicBezTo>
                  <a:cubicBezTo>
                    <a:pt x="75" y="86"/>
                    <a:pt x="79" y="88"/>
                    <a:pt x="83" y="89"/>
                  </a:cubicBezTo>
                  <a:cubicBezTo>
                    <a:pt x="84" y="93"/>
                    <a:pt x="85" y="97"/>
                    <a:pt x="86" y="101"/>
                  </a:cubicBezTo>
                  <a:moveTo>
                    <a:pt x="90" y="114"/>
                  </a:moveTo>
                  <a:cubicBezTo>
                    <a:pt x="88" y="112"/>
                    <a:pt x="85" y="109"/>
                    <a:pt x="82" y="107"/>
                  </a:cubicBezTo>
                  <a:cubicBezTo>
                    <a:pt x="79" y="103"/>
                    <a:pt x="75" y="100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0" y="93"/>
                    <a:pt x="69" y="89"/>
                    <a:pt x="68" y="85"/>
                  </a:cubicBezTo>
                  <a:cubicBezTo>
                    <a:pt x="73" y="92"/>
                    <a:pt x="79" y="98"/>
                    <a:pt x="86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8"/>
                    <a:pt x="89" y="111"/>
                    <a:pt x="90" y="114"/>
                  </a:cubicBezTo>
                  <a:moveTo>
                    <a:pt x="83" y="84"/>
                  </a:moveTo>
                  <a:cubicBezTo>
                    <a:pt x="78" y="83"/>
                    <a:pt x="73" y="81"/>
                    <a:pt x="68" y="79"/>
                  </a:cubicBezTo>
                  <a:cubicBezTo>
                    <a:pt x="69" y="78"/>
                    <a:pt x="71" y="76"/>
                    <a:pt x="73" y="74"/>
                  </a:cubicBezTo>
                  <a:cubicBezTo>
                    <a:pt x="76" y="77"/>
                    <a:pt x="80" y="81"/>
                    <a:pt x="83" y="84"/>
                  </a:cubicBezTo>
                  <a:moveTo>
                    <a:pt x="85" y="83"/>
                  </a:moveTo>
                  <a:cubicBezTo>
                    <a:pt x="82" y="80"/>
                    <a:pt x="78" y="76"/>
                    <a:pt x="75" y="72"/>
                  </a:cubicBezTo>
                  <a:cubicBezTo>
                    <a:pt x="76" y="72"/>
                    <a:pt x="77" y="71"/>
                    <a:pt x="78" y="70"/>
                  </a:cubicBezTo>
                  <a:cubicBezTo>
                    <a:pt x="78" y="69"/>
                    <a:pt x="79" y="69"/>
                    <a:pt x="80" y="68"/>
                  </a:cubicBezTo>
                  <a:cubicBezTo>
                    <a:pt x="82" y="72"/>
                    <a:pt x="86" y="76"/>
                    <a:pt x="90" y="79"/>
                  </a:cubicBezTo>
                  <a:cubicBezTo>
                    <a:pt x="89" y="80"/>
                    <a:pt x="88" y="81"/>
                    <a:pt x="87" y="82"/>
                  </a:cubicBezTo>
                  <a:cubicBezTo>
                    <a:pt x="86" y="83"/>
                    <a:pt x="86" y="83"/>
                    <a:pt x="85" y="83"/>
                  </a:cubicBezTo>
                  <a:moveTo>
                    <a:pt x="91" y="77"/>
                  </a:moveTo>
                  <a:cubicBezTo>
                    <a:pt x="87" y="74"/>
                    <a:pt x="84" y="71"/>
                    <a:pt x="81" y="67"/>
                  </a:cubicBezTo>
                  <a:cubicBezTo>
                    <a:pt x="83" y="65"/>
                    <a:pt x="84" y="64"/>
                    <a:pt x="86" y="63"/>
                  </a:cubicBezTo>
                  <a:cubicBezTo>
                    <a:pt x="88" y="66"/>
                    <a:pt x="91" y="70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4"/>
                    <a:pt x="93" y="75"/>
                    <a:pt x="94" y="75"/>
                  </a:cubicBezTo>
                  <a:cubicBezTo>
                    <a:pt x="93" y="76"/>
                    <a:pt x="92" y="77"/>
                    <a:pt x="91" y="77"/>
                  </a:cubicBezTo>
                  <a:moveTo>
                    <a:pt x="96" y="73"/>
                  </a:moveTo>
                  <a:cubicBezTo>
                    <a:pt x="93" y="69"/>
                    <a:pt x="90" y="65"/>
                    <a:pt x="87" y="61"/>
                  </a:cubicBezTo>
                  <a:cubicBezTo>
                    <a:pt x="89" y="60"/>
                    <a:pt x="91" y="58"/>
                    <a:pt x="93" y="56"/>
                  </a:cubicBezTo>
                  <a:cubicBezTo>
                    <a:pt x="96" y="60"/>
                    <a:pt x="98" y="64"/>
                    <a:pt x="101" y="68"/>
                  </a:cubicBezTo>
                  <a:cubicBezTo>
                    <a:pt x="100" y="70"/>
                    <a:pt x="98" y="72"/>
                    <a:pt x="96" y="73"/>
                  </a:cubicBezTo>
                  <a:moveTo>
                    <a:pt x="103" y="67"/>
                  </a:moveTo>
                  <a:cubicBezTo>
                    <a:pt x="100" y="63"/>
                    <a:pt x="97" y="59"/>
                    <a:pt x="94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9" y="56"/>
                    <a:pt x="105" y="59"/>
                    <a:pt x="110" y="61"/>
                  </a:cubicBezTo>
                  <a:cubicBezTo>
                    <a:pt x="108" y="63"/>
                    <a:pt x="105" y="65"/>
                    <a:pt x="103" y="67"/>
                  </a:cubicBezTo>
                  <a:moveTo>
                    <a:pt x="60" y="31"/>
                  </a:moveTo>
                  <a:cubicBezTo>
                    <a:pt x="49" y="25"/>
                    <a:pt x="39" y="18"/>
                    <a:pt x="30" y="12"/>
                  </a:cubicBezTo>
                  <a:cubicBezTo>
                    <a:pt x="34" y="13"/>
                    <a:pt x="37" y="14"/>
                    <a:pt x="41" y="15"/>
                  </a:cubicBezTo>
                  <a:cubicBezTo>
                    <a:pt x="47" y="21"/>
                    <a:pt x="53" y="26"/>
                    <a:pt x="60" y="31"/>
                  </a:cubicBezTo>
                  <a:moveTo>
                    <a:pt x="5" y="120"/>
                  </a:moveTo>
                  <a:cubicBezTo>
                    <a:pt x="5" y="119"/>
                    <a:pt x="5" y="119"/>
                    <a:pt x="5" y="118"/>
                  </a:cubicBezTo>
                  <a:cubicBezTo>
                    <a:pt x="5" y="82"/>
                    <a:pt x="13" y="39"/>
                    <a:pt x="15" y="7"/>
                  </a:cubicBezTo>
                  <a:cubicBezTo>
                    <a:pt x="34" y="20"/>
                    <a:pt x="62" y="40"/>
                    <a:pt x="90" y="52"/>
                  </a:cubicBezTo>
                  <a:cubicBezTo>
                    <a:pt x="83" y="59"/>
                    <a:pt x="77" y="64"/>
                    <a:pt x="72" y="69"/>
                  </a:cubicBezTo>
                  <a:cubicBezTo>
                    <a:pt x="69" y="71"/>
                    <a:pt x="67" y="74"/>
                    <a:pt x="65" y="75"/>
                  </a:cubicBezTo>
                  <a:cubicBezTo>
                    <a:pt x="64" y="76"/>
                    <a:pt x="64" y="77"/>
                    <a:pt x="63" y="78"/>
                  </a:cubicBezTo>
                  <a:cubicBezTo>
                    <a:pt x="63" y="78"/>
                    <a:pt x="63" y="79"/>
                    <a:pt x="62" y="79"/>
                  </a:cubicBezTo>
                  <a:cubicBezTo>
                    <a:pt x="62" y="79"/>
                    <a:pt x="62" y="80"/>
                    <a:pt x="62" y="81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73" y="131"/>
                    <a:pt x="99" y="164"/>
                    <a:pt x="128" y="184"/>
                  </a:cubicBezTo>
                  <a:cubicBezTo>
                    <a:pt x="156" y="204"/>
                    <a:pt x="188" y="212"/>
                    <a:pt x="209" y="212"/>
                  </a:cubicBezTo>
                  <a:cubicBezTo>
                    <a:pt x="210" y="212"/>
                    <a:pt x="211" y="212"/>
                    <a:pt x="212" y="212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12" y="214"/>
                    <a:pt x="213" y="217"/>
                    <a:pt x="213" y="221"/>
                  </a:cubicBezTo>
                  <a:cubicBezTo>
                    <a:pt x="213" y="224"/>
                    <a:pt x="212" y="227"/>
                    <a:pt x="212" y="230"/>
                  </a:cubicBezTo>
                  <a:cubicBezTo>
                    <a:pt x="212" y="231"/>
                    <a:pt x="211" y="232"/>
                    <a:pt x="211" y="232"/>
                  </a:cubicBezTo>
                  <a:cubicBezTo>
                    <a:pt x="211" y="233"/>
                    <a:pt x="211" y="233"/>
                    <a:pt x="211" y="233"/>
                  </a:cubicBezTo>
                  <a:cubicBezTo>
                    <a:pt x="208" y="233"/>
                    <a:pt x="204" y="233"/>
                    <a:pt x="200" y="233"/>
                  </a:cubicBezTo>
                  <a:cubicBezTo>
                    <a:pt x="200" y="233"/>
                    <a:pt x="200" y="233"/>
                    <a:pt x="199" y="233"/>
                  </a:cubicBezTo>
                  <a:cubicBezTo>
                    <a:pt x="174" y="233"/>
                    <a:pt x="138" y="225"/>
                    <a:pt x="105" y="204"/>
                  </a:cubicBezTo>
                  <a:cubicBezTo>
                    <a:pt x="76" y="187"/>
                    <a:pt x="50" y="160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4" y="117"/>
                    <a:pt x="33" y="112"/>
                    <a:pt x="32" y="107"/>
                  </a:cubicBezTo>
                  <a:cubicBezTo>
                    <a:pt x="31" y="106"/>
                    <a:pt x="31" y="106"/>
                    <a:pt x="30" y="106"/>
                  </a:cubicBezTo>
                  <a:cubicBezTo>
                    <a:pt x="30" y="105"/>
                    <a:pt x="30" y="105"/>
                    <a:pt x="29" y="105"/>
                  </a:cubicBezTo>
                  <a:cubicBezTo>
                    <a:pt x="29" y="105"/>
                    <a:pt x="29" y="105"/>
                    <a:pt x="28" y="106"/>
                  </a:cubicBezTo>
                  <a:cubicBezTo>
                    <a:pt x="19" y="111"/>
                    <a:pt x="13" y="115"/>
                    <a:pt x="5" y="12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9" y="34"/>
                    <a:pt x="0" y="80"/>
                    <a:pt x="0" y="118"/>
                  </a:cubicBezTo>
                  <a:cubicBezTo>
                    <a:pt x="0" y="120"/>
                    <a:pt x="0" y="121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6"/>
                    <a:pt x="1" y="126"/>
                  </a:cubicBezTo>
                  <a:cubicBezTo>
                    <a:pt x="8" y="129"/>
                    <a:pt x="14" y="131"/>
                    <a:pt x="21" y="134"/>
                  </a:cubicBezTo>
                  <a:cubicBezTo>
                    <a:pt x="21" y="134"/>
                    <a:pt x="22" y="134"/>
                    <a:pt x="22" y="134"/>
                  </a:cubicBezTo>
                  <a:cubicBezTo>
                    <a:pt x="22" y="134"/>
                    <a:pt x="23" y="134"/>
                    <a:pt x="23" y="133"/>
                  </a:cubicBezTo>
                  <a:cubicBezTo>
                    <a:pt x="27" y="131"/>
                    <a:pt x="30" y="129"/>
                    <a:pt x="33" y="126"/>
                  </a:cubicBezTo>
                  <a:cubicBezTo>
                    <a:pt x="47" y="164"/>
                    <a:pt x="74" y="190"/>
                    <a:pt x="103" y="208"/>
                  </a:cubicBezTo>
                  <a:cubicBezTo>
                    <a:pt x="136" y="229"/>
                    <a:pt x="173" y="238"/>
                    <a:pt x="200" y="238"/>
                  </a:cubicBezTo>
                  <a:cubicBezTo>
                    <a:pt x="204" y="238"/>
                    <a:pt x="208" y="238"/>
                    <a:pt x="212" y="237"/>
                  </a:cubicBezTo>
                  <a:cubicBezTo>
                    <a:pt x="212" y="237"/>
                    <a:pt x="212" y="237"/>
                    <a:pt x="212" y="237"/>
                  </a:cubicBezTo>
                  <a:cubicBezTo>
                    <a:pt x="216" y="237"/>
                    <a:pt x="219" y="236"/>
                    <a:pt x="221" y="236"/>
                  </a:cubicBezTo>
                  <a:cubicBezTo>
                    <a:pt x="223" y="236"/>
                    <a:pt x="225" y="235"/>
                    <a:pt x="227" y="235"/>
                  </a:cubicBezTo>
                  <a:cubicBezTo>
                    <a:pt x="228" y="234"/>
                    <a:pt x="229" y="234"/>
                    <a:pt x="229" y="233"/>
                  </a:cubicBezTo>
                  <a:cubicBezTo>
                    <a:pt x="229" y="231"/>
                    <a:pt x="229" y="228"/>
                    <a:pt x="230" y="225"/>
                  </a:cubicBezTo>
                  <a:cubicBezTo>
                    <a:pt x="230" y="221"/>
                    <a:pt x="230" y="217"/>
                    <a:pt x="230" y="213"/>
                  </a:cubicBezTo>
                  <a:cubicBezTo>
                    <a:pt x="230" y="211"/>
                    <a:pt x="230" y="209"/>
                    <a:pt x="230" y="208"/>
                  </a:cubicBezTo>
                  <a:cubicBezTo>
                    <a:pt x="230" y="207"/>
                    <a:pt x="229" y="206"/>
                    <a:pt x="228" y="206"/>
                  </a:cubicBezTo>
                  <a:cubicBezTo>
                    <a:pt x="228" y="206"/>
                    <a:pt x="228" y="206"/>
                    <a:pt x="227" y="206"/>
                  </a:cubicBezTo>
                  <a:cubicBezTo>
                    <a:pt x="227" y="206"/>
                    <a:pt x="227" y="206"/>
                    <a:pt x="227" y="206"/>
                  </a:cubicBezTo>
                  <a:cubicBezTo>
                    <a:pt x="203" y="200"/>
                    <a:pt x="173" y="194"/>
                    <a:pt x="147" y="177"/>
                  </a:cubicBezTo>
                  <a:cubicBezTo>
                    <a:pt x="121" y="161"/>
                    <a:pt x="98" y="134"/>
                    <a:pt x="87" y="88"/>
                  </a:cubicBezTo>
                  <a:cubicBezTo>
                    <a:pt x="87" y="88"/>
                    <a:pt x="88" y="87"/>
                    <a:pt x="88" y="87"/>
                  </a:cubicBezTo>
                  <a:cubicBezTo>
                    <a:pt x="90" y="85"/>
                    <a:pt x="95" y="80"/>
                    <a:pt x="101" y="75"/>
                  </a:cubicBezTo>
                  <a:cubicBezTo>
                    <a:pt x="106" y="70"/>
                    <a:pt x="112" y="65"/>
                    <a:pt x="115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4" y="58"/>
                    <a:pt x="114" y="58"/>
                    <a:pt x="113" y="57"/>
                  </a:cubicBezTo>
                  <a:cubicBezTo>
                    <a:pt x="87" y="45"/>
                    <a:pt x="62" y="29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4" y="8"/>
                    <a:pt x="25" y="5"/>
                    <a:pt x="17" y="2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6" name="Freeform 879"/>
            <p:cNvSpPr>
              <a:spLocks noEditPoints="1"/>
            </p:cNvSpPr>
            <p:nvPr/>
          </p:nvSpPr>
          <p:spPr bwMode="auto">
            <a:xfrm>
              <a:off x="4044" y="1022"/>
              <a:ext cx="236" cy="239"/>
            </a:xfrm>
            <a:custGeom>
              <a:avLst/>
              <a:gdLst>
                <a:gd name="T0" fmla="*/ 37 w 100"/>
                <a:gd name="T1" fmla="*/ 97 h 101"/>
                <a:gd name="T2" fmla="*/ 7 w 100"/>
                <a:gd name="T3" fmla="*/ 88 h 101"/>
                <a:gd name="T4" fmla="*/ 4 w 100"/>
                <a:gd name="T5" fmla="*/ 67 h 101"/>
                <a:gd name="T6" fmla="*/ 6 w 100"/>
                <a:gd name="T7" fmla="*/ 33 h 101"/>
                <a:gd name="T8" fmla="*/ 13 w 100"/>
                <a:gd name="T9" fmla="*/ 20 h 101"/>
                <a:gd name="T10" fmla="*/ 45 w 100"/>
                <a:gd name="T11" fmla="*/ 16 h 101"/>
                <a:gd name="T12" fmla="*/ 75 w 100"/>
                <a:gd name="T13" fmla="*/ 19 h 101"/>
                <a:gd name="T14" fmla="*/ 40 w 100"/>
                <a:gd name="T15" fmla="*/ 48 h 101"/>
                <a:gd name="T16" fmla="*/ 31 w 100"/>
                <a:gd name="T17" fmla="*/ 31 h 101"/>
                <a:gd name="T18" fmla="*/ 20 w 100"/>
                <a:gd name="T19" fmla="*/ 43 h 101"/>
                <a:gd name="T20" fmla="*/ 20 w 100"/>
                <a:gd name="T21" fmla="*/ 46 h 101"/>
                <a:gd name="T22" fmla="*/ 45 w 100"/>
                <a:gd name="T23" fmla="*/ 83 h 101"/>
                <a:gd name="T24" fmla="*/ 87 w 100"/>
                <a:gd name="T25" fmla="*/ 27 h 101"/>
                <a:gd name="T26" fmla="*/ 89 w 100"/>
                <a:gd name="T27" fmla="*/ 48 h 101"/>
                <a:gd name="T28" fmla="*/ 85 w 100"/>
                <a:gd name="T29" fmla="*/ 83 h 101"/>
                <a:gd name="T30" fmla="*/ 66 w 100"/>
                <a:gd name="T31" fmla="*/ 96 h 101"/>
                <a:gd name="T32" fmla="*/ 46 w 100"/>
                <a:gd name="T33" fmla="*/ 66 h 101"/>
                <a:gd name="T34" fmla="*/ 88 w 100"/>
                <a:gd name="T35" fmla="*/ 7 h 101"/>
                <a:gd name="T36" fmla="*/ 94 w 100"/>
                <a:gd name="T37" fmla="*/ 15 h 101"/>
                <a:gd name="T38" fmla="*/ 24 w 100"/>
                <a:gd name="T39" fmla="*/ 45 h 101"/>
                <a:gd name="T40" fmla="*/ 37 w 100"/>
                <a:gd name="T41" fmla="*/ 49 h 101"/>
                <a:gd name="T42" fmla="*/ 46 w 100"/>
                <a:gd name="T43" fmla="*/ 66 h 101"/>
                <a:gd name="T44" fmla="*/ 87 w 100"/>
                <a:gd name="T45" fmla="*/ 3 h 101"/>
                <a:gd name="T46" fmla="*/ 56 w 100"/>
                <a:gd name="T47" fmla="*/ 12 h 101"/>
                <a:gd name="T48" fmla="*/ 22 w 100"/>
                <a:gd name="T49" fmla="*/ 14 h 101"/>
                <a:gd name="T50" fmla="*/ 4 w 100"/>
                <a:gd name="T51" fmla="*/ 23 h 101"/>
                <a:gd name="T52" fmla="*/ 0 w 100"/>
                <a:gd name="T53" fmla="*/ 67 h 101"/>
                <a:gd name="T54" fmla="*/ 4 w 100"/>
                <a:gd name="T55" fmla="*/ 90 h 101"/>
                <a:gd name="T56" fmla="*/ 37 w 100"/>
                <a:gd name="T57" fmla="*/ 101 h 101"/>
                <a:gd name="T58" fmla="*/ 67 w 100"/>
                <a:gd name="T59" fmla="*/ 100 h 101"/>
                <a:gd name="T60" fmla="*/ 88 w 100"/>
                <a:gd name="T61" fmla="*/ 85 h 101"/>
                <a:gd name="T62" fmla="*/ 93 w 100"/>
                <a:gd name="T63" fmla="*/ 48 h 101"/>
                <a:gd name="T64" fmla="*/ 93 w 100"/>
                <a:gd name="T65" fmla="*/ 32 h 101"/>
                <a:gd name="T66" fmla="*/ 90 w 100"/>
                <a:gd name="T67" fmla="*/ 25 h 101"/>
                <a:gd name="T68" fmla="*/ 100 w 100"/>
                <a:gd name="T69" fmla="*/ 14 h 101"/>
                <a:gd name="T70" fmla="*/ 93 w 100"/>
                <a:gd name="T71" fmla="*/ 9 h 101"/>
                <a:gd name="T72" fmla="*/ 89 w 100"/>
                <a:gd name="T7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00">
                  <a:moveTo>
                    <a:pt x="50" y="97"/>
                  </a:moveTo>
                  <a:cubicBezTo>
                    <a:pt x="46" y="97"/>
                    <a:pt x="41" y="97"/>
                    <a:pt x="37" y="97"/>
                  </a:cubicBezTo>
                  <a:cubicBezTo>
                    <a:pt x="32" y="97"/>
                    <a:pt x="25" y="97"/>
                    <a:pt x="20" y="95"/>
                  </a:cubicBezTo>
                  <a:cubicBezTo>
                    <a:pt x="15" y="94"/>
                    <a:pt x="10" y="92"/>
                    <a:pt x="7" y="88"/>
                  </a:cubicBezTo>
                  <a:cubicBezTo>
                    <a:pt x="4" y="84"/>
                    <a:pt x="3" y="79"/>
                    <a:pt x="3" y="73"/>
                  </a:cubicBezTo>
                  <a:cubicBezTo>
                    <a:pt x="3" y="71"/>
                    <a:pt x="4" y="69"/>
                    <a:pt x="4" y="67"/>
                  </a:cubicBezTo>
                  <a:cubicBezTo>
                    <a:pt x="4" y="62"/>
                    <a:pt x="4" y="53"/>
                    <a:pt x="5" y="45"/>
                  </a:cubicBezTo>
                  <a:cubicBezTo>
                    <a:pt x="5" y="40"/>
                    <a:pt x="5" y="36"/>
                    <a:pt x="6" y="33"/>
                  </a:cubicBezTo>
                  <a:cubicBezTo>
                    <a:pt x="6" y="29"/>
                    <a:pt x="7" y="27"/>
                    <a:pt x="8" y="25"/>
                  </a:cubicBezTo>
                  <a:cubicBezTo>
                    <a:pt x="9" y="23"/>
                    <a:pt x="10" y="22"/>
                    <a:pt x="13" y="20"/>
                  </a:cubicBezTo>
                  <a:cubicBezTo>
                    <a:pt x="17" y="19"/>
                    <a:pt x="22" y="17"/>
                    <a:pt x="28" y="17"/>
                  </a:cubicBezTo>
                  <a:cubicBezTo>
                    <a:pt x="33" y="16"/>
                    <a:pt x="39" y="16"/>
                    <a:pt x="45" y="16"/>
                  </a:cubicBezTo>
                  <a:cubicBezTo>
                    <a:pt x="50" y="16"/>
                    <a:pt x="54" y="16"/>
                    <a:pt x="56" y="16"/>
                  </a:cubicBezTo>
                  <a:cubicBezTo>
                    <a:pt x="66" y="16"/>
                    <a:pt x="70" y="17"/>
                    <a:pt x="75" y="19"/>
                  </a:cubicBezTo>
                  <a:cubicBezTo>
                    <a:pt x="66" y="30"/>
                    <a:pt x="57" y="43"/>
                    <a:pt x="46" y="60"/>
                  </a:cubicBezTo>
                  <a:cubicBezTo>
                    <a:pt x="44" y="56"/>
                    <a:pt x="42" y="52"/>
                    <a:pt x="40" y="48"/>
                  </a:cubicBezTo>
                  <a:cubicBezTo>
                    <a:pt x="37" y="42"/>
                    <a:pt x="35" y="36"/>
                    <a:pt x="33" y="33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7" y="37"/>
                    <a:pt x="24" y="40"/>
                    <a:pt x="20" y="43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5" y="52"/>
                    <a:pt x="39" y="69"/>
                    <a:pt x="44" y="80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59" y="62"/>
                    <a:pt x="73" y="44"/>
                    <a:pt x="87" y="27"/>
                  </a:cubicBezTo>
                  <a:cubicBezTo>
                    <a:pt x="88" y="28"/>
                    <a:pt x="89" y="29"/>
                    <a:pt x="89" y="32"/>
                  </a:cubicBezTo>
                  <a:cubicBezTo>
                    <a:pt x="89" y="38"/>
                    <a:pt x="89" y="43"/>
                    <a:pt x="89" y="48"/>
                  </a:cubicBezTo>
                  <a:cubicBezTo>
                    <a:pt x="89" y="56"/>
                    <a:pt x="89" y="64"/>
                    <a:pt x="88" y="74"/>
                  </a:cubicBezTo>
                  <a:cubicBezTo>
                    <a:pt x="87" y="78"/>
                    <a:pt x="86" y="81"/>
                    <a:pt x="85" y="83"/>
                  </a:cubicBezTo>
                  <a:cubicBezTo>
                    <a:pt x="84" y="85"/>
                    <a:pt x="82" y="88"/>
                    <a:pt x="79" y="90"/>
                  </a:cubicBezTo>
                  <a:cubicBezTo>
                    <a:pt x="76" y="93"/>
                    <a:pt x="71" y="95"/>
                    <a:pt x="66" y="96"/>
                  </a:cubicBezTo>
                  <a:cubicBezTo>
                    <a:pt x="61" y="97"/>
                    <a:pt x="56" y="97"/>
                    <a:pt x="50" y="97"/>
                  </a:cubicBezTo>
                  <a:moveTo>
                    <a:pt x="46" y="66"/>
                  </a:moveTo>
                  <a:cubicBezTo>
                    <a:pt x="48" y="64"/>
                    <a:pt x="48" y="64"/>
                    <a:pt x="48" y="64"/>
                  </a:cubicBezTo>
                  <a:cubicBezTo>
                    <a:pt x="64" y="40"/>
                    <a:pt x="74" y="24"/>
                    <a:pt x="88" y="7"/>
                  </a:cubicBezTo>
                  <a:cubicBezTo>
                    <a:pt x="89" y="9"/>
                    <a:pt x="89" y="10"/>
                    <a:pt x="90" y="11"/>
                  </a:cubicBezTo>
                  <a:cubicBezTo>
                    <a:pt x="91" y="12"/>
                    <a:pt x="93" y="13"/>
                    <a:pt x="94" y="15"/>
                  </a:cubicBezTo>
                  <a:cubicBezTo>
                    <a:pt x="76" y="34"/>
                    <a:pt x="60" y="54"/>
                    <a:pt x="46" y="76"/>
                  </a:cubicBezTo>
                  <a:cubicBezTo>
                    <a:pt x="40" y="65"/>
                    <a:pt x="29" y="51"/>
                    <a:pt x="24" y="45"/>
                  </a:cubicBezTo>
                  <a:cubicBezTo>
                    <a:pt x="26" y="42"/>
                    <a:pt x="29" y="40"/>
                    <a:pt x="31" y="37"/>
                  </a:cubicBezTo>
                  <a:cubicBezTo>
                    <a:pt x="33" y="40"/>
                    <a:pt x="35" y="45"/>
                    <a:pt x="37" y="49"/>
                  </a:cubicBezTo>
                  <a:cubicBezTo>
                    <a:pt x="40" y="55"/>
                    <a:pt x="42" y="60"/>
                    <a:pt x="45" y="64"/>
                  </a:cubicBezTo>
                  <a:cubicBezTo>
                    <a:pt x="46" y="66"/>
                    <a:pt x="46" y="66"/>
                    <a:pt x="46" y="66"/>
                  </a:cubicBezTo>
                  <a:moveTo>
                    <a:pt x="89" y="0"/>
                  </a:moveTo>
                  <a:cubicBezTo>
                    <a:pt x="87" y="3"/>
                    <a:pt x="87" y="3"/>
                    <a:pt x="87" y="3"/>
                  </a:cubicBezTo>
                  <a:cubicBezTo>
                    <a:pt x="83" y="7"/>
                    <a:pt x="80" y="11"/>
                    <a:pt x="77" y="16"/>
                  </a:cubicBezTo>
                  <a:cubicBezTo>
                    <a:pt x="72" y="14"/>
                    <a:pt x="67" y="13"/>
                    <a:pt x="56" y="12"/>
                  </a:cubicBezTo>
                  <a:cubicBezTo>
                    <a:pt x="54" y="12"/>
                    <a:pt x="50" y="12"/>
                    <a:pt x="45" y="12"/>
                  </a:cubicBezTo>
                  <a:cubicBezTo>
                    <a:pt x="38" y="12"/>
                    <a:pt x="29" y="12"/>
                    <a:pt x="22" y="14"/>
                  </a:cubicBezTo>
                  <a:cubicBezTo>
                    <a:pt x="18" y="15"/>
                    <a:pt x="14" y="16"/>
                    <a:pt x="11" y="17"/>
                  </a:cubicBezTo>
                  <a:cubicBezTo>
                    <a:pt x="8" y="19"/>
                    <a:pt x="6" y="21"/>
                    <a:pt x="4" y="23"/>
                  </a:cubicBezTo>
                  <a:cubicBezTo>
                    <a:pt x="3" y="26"/>
                    <a:pt x="3" y="29"/>
                    <a:pt x="2" y="32"/>
                  </a:cubicBezTo>
                  <a:cubicBezTo>
                    <a:pt x="1" y="43"/>
                    <a:pt x="1" y="60"/>
                    <a:pt x="0" y="67"/>
                  </a:cubicBezTo>
                  <a:cubicBezTo>
                    <a:pt x="0" y="69"/>
                    <a:pt x="0" y="71"/>
                    <a:pt x="0" y="73"/>
                  </a:cubicBezTo>
                  <a:cubicBezTo>
                    <a:pt x="0" y="79"/>
                    <a:pt x="1" y="85"/>
                    <a:pt x="4" y="90"/>
                  </a:cubicBezTo>
                  <a:cubicBezTo>
                    <a:pt x="8" y="95"/>
                    <a:pt x="13" y="97"/>
                    <a:pt x="19" y="99"/>
                  </a:cubicBezTo>
                  <a:cubicBezTo>
                    <a:pt x="25" y="100"/>
                    <a:pt x="31" y="101"/>
                    <a:pt x="37" y="101"/>
                  </a:cubicBezTo>
                  <a:cubicBezTo>
                    <a:pt x="41" y="101"/>
                    <a:pt x="46" y="101"/>
                    <a:pt x="50" y="101"/>
                  </a:cubicBezTo>
                  <a:cubicBezTo>
                    <a:pt x="56" y="101"/>
                    <a:pt x="62" y="101"/>
                    <a:pt x="67" y="100"/>
                  </a:cubicBezTo>
                  <a:cubicBezTo>
                    <a:pt x="72" y="99"/>
                    <a:pt x="77" y="97"/>
                    <a:pt x="81" y="93"/>
                  </a:cubicBezTo>
                  <a:cubicBezTo>
                    <a:pt x="85" y="90"/>
                    <a:pt x="87" y="88"/>
                    <a:pt x="88" y="85"/>
                  </a:cubicBezTo>
                  <a:cubicBezTo>
                    <a:pt x="90" y="82"/>
                    <a:pt x="90" y="79"/>
                    <a:pt x="91" y="75"/>
                  </a:cubicBezTo>
                  <a:cubicBezTo>
                    <a:pt x="93" y="65"/>
                    <a:pt x="93" y="56"/>
                    <a:pt x="93" y="48"/>
                  </a:cubicBezTo>
                  <a:cubicBezTo>
                    <a:pt x="93" y="43"/>
                    <a:pt x="93" y="38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2" y="28"/>
                    <a:pt x="91" y="26"/>
                    <a:pt x="90" y="25"/>
                  </a:cubicBezTo>
                  <a:cubicBezTo>
                    <a:pt x="93" y="22"/>
                    <a:pt x="95" y="19"/>
                    <a:pt x="98" y="16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1"/>
                    <a:pt x="94" y="10"/>
                    <a:pt x="93" y="9"/>
                  </a:cubicBezTo>
                  <a:cubicBezTo>
                    <a:pt x="92" y="7"/>
                    <a:pt x="91" y="6"/>
                    <a:pt x="90" y="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7" name="Freeform 880"/>
            <p:cNvSpPr/>
            <p:nvPr/>
          </p:nvSpPr>
          <p:spPr bwMode="auto">
            <a:xfrm flipH="1">
              <a:off x="2879" y="1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8" name="Freeform 881"/>
            <p:cNvSpPr/>
            <p:nvPr/>
          </p:nvSpPr>
          <p:spPr bwMode="auto">
            <a:xfrm flipH="1">
              <a:off x="2879" y="1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9" name="Freeform 882"/>
            <p:cNvSpPr/>
            <p:nvPr/>
          </p:nvSpPr>
          <p:spPr bwMode="auto">
            <a:xfrm flipH="1">
              <a:off x="2749" y="17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60" name="Freeform 883"/>
            <p:cNvSpPr/>
            <p:nvPr/>
          </p:nvSpPr>
          <p:spPr bwMode="auto">
            <a:xfrm flipH="1">
              <a:off x="2749" y="17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61" name="Freeform 884"/>
            <p:cNvSpPr>
              <a:spLocks noEditPoints="1"/>
            </p:cNvSpPr>
            <p:nvPr/>
          </p:nvSpPr>
          <p:spPr bwMode="auto">
            <a:xfrm>
              <a:off x="2803" y="724"/>
              <a:ext cx="277" cy="433"/>
            </a:xfrm>
            <a:custGeom>
              <a:avLst/>
              <a:gdLst>
                <a:gd name="T0" fmla="*/ 78 w 117"/>
                <a:gd name="T1" fmla="*/ 178 h 183"/>
                <a:gd name="T2" fmla="*/ 91 w 117"/>
                <a:gd name="T3" fmla="*/ 179 h 183"/>
                <a:gd name="T4" fmla="*/ 86 w 117"/>
                <a:gd name="T5" fmla="*/ 178 h 183"/>
                <a:gd name="T6" fmla="*/ 94 w 117"/>
                <a:gd name="T7" fmla="*/ 179 h 183"/>
                <a:gd name="T8" fmla="*/ 64 w 117"/>
                <a:gd name="T9" fmla="*/ 174 h 183"/>
                <a:gd name="T10" fmla="*/ 100 w 117"/>
                <a:gd name="T11" fmla="*/ 178 h 183"/>
                <a:gd name="T12" fmla="*/ 106 w 117"/>
                <a:gd name="T13" fmla="*/ 175 h 183"/>
                <a:gd name="T14" fmla="*/ 57 w 117"/>
                <a:gd name="T15" fmla="*/ 172 h 183"/>
                <a:gd name="T16" fmla="*/ 11 w 117"/>
                <a:gd name="T17" fmla="*/ 167 h 183"/>
                <a:gd name="T18" fmla="*/ 47 w 117"/>
                <a:gd name="T19" fmla="*/ 169 h 183"/>
                <a:gd name="T20" fmla="*/ 18 w 117"/>
                <a:gd name="T21" fmla="*/ 164 h 183"/>
                <a:gd name="T22" fmla="*/ 41 w 117"/>
                <a:gd name="T23" fmla="*/ 157 h 183"/>
                <a:gd name="T24" fmla="*/ 32 w 117"/>
                <a:gd name="T25" fmla="*/ 157 h 183"/>
                <a:gd name="T26" fmla="*/ 35 w 117"/>
                <a:gd name="T27" fmla="*/ 157 h 183"/>
                <a:gd name="T28" fmla="*/ 12 w 117"/>
                <a:gd name="T29" fmla="*/ 151 h 183"/>
                <a:gd name="T30" fmla="*/ 5 w 117"/>
                <a:gd name="T31" fmla="*/ 154 h 183"/>
                <a:gd name="T32" fmla="*/ 6 w 117"/>
                <a:gd name="T33" fmla="*/ 142 h 183"/>
                <a:gd name="T34" fmla="*/ 86 w 117"/>
                <a:gd name="T35" fmla="*/ 103 h 183"/>
                <a:gd name="T36" fmla="*/ 73 w 117"/>
                <a:gd name="T37" fmla="*/ 112 h 183"/>
                <a:gd name="T38" fmla="*/ 66 w 117"/>
                <a:gd name="T39" fmla="*/ 102 h 183"/>
                <a:gd name="T40" fmla="*/ 12 w 117"/>
                <a:gd name="T41" fmla="*/ 103 h 183"/>
                <a:gd name="T42" fmla="*/ 10 w 117"/>
                <a:gd name="T43" fmla="*/ 111 h 183"/>
                <a:gd name="T44" fmla="*/ 19 w 117"/>
                <a:gd name="T45" fmla="*/ 102 h 183"/>
                <a:gd name="T46" fmla="*/ 30 w 117"/>
                <a:gd name="T47" fmla="*/ 101 h 183"/>
                <a:gd name="T48" fmla="*/ 102 w 117"/>
                <a:gd name="T49" fmla="*/ 56 h 183"/>
                <a:gd name="T50" fmla="*/ 84 w 117"/>
                <a:gd name="T51" fmla="*/ 53 h 183"/>
                <a:gd name="T52" fmla="*/ 80 w 117"/>
                <a:gd name="T53" fmla="*/ 63 h 183"/>
                <a:gd name="T54" fmla="*/ 89 w 117"/>
                <a:gd name="T55" fmla="*/ 60 h 183"/>
                <a:gd name="T56" fmla="*/ 76 w 117"/>
                <a:gd name="T57" fmla="*/ 52 h 183"/>
                <a:gd name="T58" fmla="*/ 103 w 117"/>
                <a:gd name="T59" fmla="*/ 52 h 183"/>
                <a:gd name="T60" fmla="*/ 97 w 117"/>
                <a:gd name="T61" fmla="*/ 49 h 183"/>
                <a:gd name="T62" fmla="*/ 72 w 117"/>
                <a:gd name="T63" fmla="*/ 48 h 183"/>
                <a:gd name="T64" fmla="*/ 53 w 117"/>
                <a:gd name="T65" fmla="*/ 46 h 183"/>
                <a:gd name="T66" fmla="*/ 73 w 117"/>
                <a:gd name="T67" fmla="*/ 37 h 183"/>
                <a:gd name="T68" fmla="*/ 54 w 117"/>
                <a:gd name="T69" fmla="*/ 50 h 183"/>
                <a:gd name="T70" fmla="*/ 66 w 117"/>
                <a:gd name="T71" fmla="*/ 36 h 183"/>
                <a:gd name="T72" fmla="*/ 65 w 117"/>
                <a:gd name="T73" fmla="*/ 46 h 183"/>
                <a:gd name="T74" fmla="*/ 30 w 117"/>
                <a:gd name="T75" fmla="*/ 79 h 183"/>
                <a:gd name="T76" fmla="*/ 62 w 117"/>
                <a:gd name="T77" fmla="*/ 4 h 183"/>
                <a:gd name="T78" fmla="*/ 75 w 117"/>
                <a:gd name="T79" fmla="*/ 33 h 183"/>
                <a:gd name="T80" fmla="*/ 49 w 117"/>
                <a:gd name="T81" fmla="*/ 54 h 183"/>
                <a:gd name="T82" fmla="*/ 57 w 117"/>
                <a:gd name="T83" fmla="*/ 81 h 183"/>
                <a:gd name="T84" fmla="*/ 58 w 117"/>
                <a:gd name="T85" fmla="*/ 98 h 183"/>
                <a:gd name="T86" fmla="*/ 54 w 117"/>
                <a:gd name="T87" fmla="*/ 114 h 183"/>
                <a:gd name="T88" fmla="*/ 83 w 117"/>
                <a:gd name="T89" fmla="*/ 142 h 183"/>
                <a:gd name="T90" fmla="*/ 34 w 117"/>
                <a:gd name="T91" fmla="*/ 153 h 183"/>
                <a:gd name="T92" fmla="*/ 25 w 117"/>
                <a:gd name="T93" fmla="*/ 120 h 183"/>
                <a:gd name="T94" fmla="*/ 33 w 117"/>
                <a:gd name="T95" fmla="*/ 98 h 183"/>
                <a:gd name="T96" fmla="*/ 32 w 117"/>
                <a:gd name="T97" fmla="*/ 97 h 183"/>
                <a:gd name="T98" fmla="*/ 22 w 117"/>
                <a:gd name="T99" fmla="*/ 32 h 183"/>
                <a:gd name="T100" fmla="*/ 7 w 117"/>
                <a:gd name="T101" fmla="*/ 115 h 183"/>
                <a:gd name="T102" fmla="*/ 10 w 117"/>
                <a:gd name="T103" fmla="*/ 117 h 183"/>
                <a:gd name="T104" fmla="*/ 4 w 117"/>
                <a:gd name="T105" fmla="*/ 132 h 183"/>
                <a:gd name="T106" fmla="*/ 8 w 117"/>
                <a:gd name="T107" fmla="*/ 170 h 183"/>
                <a:gd name="T108" fmla="*/ 36 w 117"/>
                <a:gd name="T109" fmla="*/ 173 h 183"/>
                <a:gd name="T110" fmla="*/ 111 w 117"/>
                <a:gd name="T111" fmla="*/ 180 h 183"/>
                <a:gd name="T112" fmla="*/ 111 w 117"/>
                <a:gd name="T113" fmla="*/ 136 h 183"/>
                <a:gd name="T114" fmla="*/ 50 w 117"/>
                <a:gd name="T115" fmla="*/ 130 h 183"/>
                <a:gd name="T116" fmla="*/ 87 w 117"/>
                <a:gd name="T117" fmla="*/ 116 h 183"/>
                <a:gd name="T118" fmla="*/ 90 w 117"/>
                <a:gd name="T119" fmla="*/ 95 h 183"/>
                <a:gd name="T120" fmla="*/ 55 w 117"/>
                <a:gd name="T121" fmla="*/ 64 h 183"/>
                <a:gd name="T122" fmla="*/ 73 w 117"/>
                <a:gd name="T123" fmla="*/ 60 h 183"/>
                <a:gd name="T124" fmla="*/ 104 w 117"/>
                <a:gd name="T125" fmla="*/ 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83">
                  <a:moveTo>
                    <a:pt x="78" y="178"/>
                  </a:moveTo>
                  <a:cubicBezTo>
                    <a:pt x="77" y="178"/>
                    <a:pt x="75" y="177"/>
                    <a:pt x="74" y="177"/>
                  </a:cubicBezTo>
                  <a:cubicBezTo>
                    <a:pt x="75" y="173"/>
                    <a:pt x="77" y="170"/>
                    <a:pt x="79" y="166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81" y="165"/>
                    <a:pt x="82" y="166"/>
                    <a:pt x="84" y="166"/>
                  </a:cubicBezTo>
                  <a:cubicBezTo>
                    <a:pt x="82" y="170"/>
                    <a:pt x="80" y="174"/>
                    <a:pt x="78" y="178"/>
                  </a:cubicBezTo>
                  <a:moveTo>
                    <a:pt x="86" y="178"/>
                  </a:moveTo>
                  <a:cubicBezTo>
                    <a:pt x="87" y="178"/>
                    <a:pt x="87" y="178"/>
                    <a:pt x="87" y="178"/>
                  </a:cubicBezTo>
                  <a:cubicBezTo>
                    <a:pt x="89" y="174"/>
                    <a:pt x="92" y="170"/>
                    <a:pt x="94" y="166"/>
                  </a:cubicBezTo>
                  <a:cubicBezTo>
                    <a:pt x="94" y="165"/>
                    <a:pt x="94" y="165"/>
                    <a:pt x="94" y="165"/>
                  </a:cubicBezTo>
                  <a:cubicBezTo>
                    <a:pt x="96" y="165"/>
                    <a:pt x="97" y="165"/>
                    <a:pt x="98" y="165"/>
                  </a:cubicBezTo>
                  <a:cubicBezTo>
                    <a:pt x="96" y="169"/>
                    <a:pt x="94" y="174"/>
                    <a:pt x="91" y="179"/>
                  </a:cubicBezTo>
                  <a:cubicBezTo>
                    <a:pt x="91" y="179"/>
                    <a:pt x="91" y="179"/>
                    <a:pt x="91" y="179"/>
                  </a:cubicBezTo>
                  <a:cubicBezTo>
                    <a:pt x="87" y="179"/>
                    <a:pt x="84" y="179"/>
                    <a:pt x="80" y="178"/>
                  </a:cubicBezTo>
                  <a:cubicBezTo>
                    <a:pt x="82" y="174"/>
                    <a:pt x="84" y="170"/>
                    <a:pt x="86" y="166"/>
                  </a:cubicBezTo>
                  <a:cubicBezTo>
                    <a:pt x="86" y="166"/>
                    <a:pt x="87" y="166"/>
                    <a:pt x="87" y="166"/>
                  </a:cubicBezTo>
                  <a:cubicBezTo>
                    <a:pt x="89" y="166"/>
                    <a:pt x="90" y="166"/>
                    <a:pt x="92" y="166"/>
                  </a:cubicBezTo>
                  <a:cubicBezTo>
                    <a:pt x="90" y="169"/>
                    <a:pt x="88" y="173"/>
                    <a:pt x="86" y="177"/>
                  </a:cubicBezTo>
                  <a:cubicBezTo>
                    <a:pt x="85" y="178"/>
                    <a:pt x="86" y="178"/>
                    <a:pt x="86" y="178"/>
                  </a:cubicBezTo>
                  <a:cubicBezTo>
                    <a:pt x="86" y="178"/>
                    <a:pt x="86" y="178"/>
                    <a:pt x="86" y="178"/>
                  </a:cubicBezTo>
                  <a:moveTo>
                    <a:pt x="72" y="176"/>
                  </a:moveTo>
                  <a:cubicBezTo>
                    <a:pt x="70" y="176"/>
                    <a:pt x="68" y="175"/>
                    <a:pt x="65" y="175"/>
                  </a:cubicBezTo>
                  <a:cubicBezTo>
                    <a:pt x="68" y="171"/>
                    <a:pt x="70" y="168"/>
                    <a:pt x="73" y="164"/>
                  </a:cubicBezTo>
                  <a:cubicBezTo>
                    <a:pt x="73" y="164"/>
                    <a:pt x="73" y="164"/>
                    <a:pt x="73" y="164"/>
                  </a:cubicBezTo>
                  <a:cubicBezTo>
                    <a:pt x="74" y="164"/>
                    <a:pt x="76" y="165"/>
                    <a:pt x="77" y="165"/>
                  </a:cubicBezTo>
                  <a:cubicBezTo>
                    <a:pt x="75" y="169"/>
                    <a:pt x="74" y="173"/>
                    <a:pt x="72" y="176"/>
                  </a:cubicBezTo>
                  <a:moveTo>
                    <a:pt x="94" y="179"/>
                  </a:moveTo>
                  <a:cubicBezTo>
                    <a:pt x="96" y="174"/>
                    <a:pt x="98" y="169"/>
                    <a:pt x="101" y="164"/>
                  </a:cubicBezTo>
                  <a:cubicBezTo>
                    <a:pt x="102" y="164"/>
                    <a:pt x="104" y="164"/>
                    <a:pt x="105" y="163"/>
                  </a:cubicBezTo>
                  <a:cubicBezTo>
                    <a:pt x="103" y="168"/>
                    <a:pt x="101" y="172"/>
                    <a:pt x="99" y="177"/>
                  </a:cubicBezTo>
                  <a:cubicBezTo>
                    <a:pt x="98" y="178"/>
                    <a:pt x="99" y="178"/>
                    <a:pt x="99" y="178"/>
                  </a:cubicBezTo>
                  <a:cubicBezTo>
                    <a:pt x="100" y="178"/>
                    <a:pt x="100" y="178"/>
                    <a:pt x="100" y="178"/>
                  </a:cubicBezTo>
                  <a:cubicBezTo>
                    <a:pt x="98" y="179"/>
                    <a:pt x="96" y="179"/>
                    <a:pt x="94" y="179"/>
                  </a:cubicBezTo>
                  <a:moveTo>
                    <a:pt x="64" y="174"/>
                  </a:moveTo>
                  <a:cubicBezTo>
                    <a:pt x="62" y="173"/>
                    <a:pt x="61" y="173"/>
                    <a:pt x="59" y="172"/>
                  </a:cubicBezTo>
                  <a:cubicBezTo>
                    <a:pt x="61" y="169"/>
                    <a:pt x="63" y="165"/>
                    <a:pt x="65" y="162"/>
                  </a:cubicBezTo>
                  <a:cubicBezTo>
                    <a:pt x="66" y="162"/>
                    <a:pt x="66" y="163"/>
                    <a:pt x="67" y="163"/>
                  </a:cubicBezTo>
                  <a:cubicBezTo>
                    <a:pt x="68" y="163"/>
                    <a:pt x="69" y="163"/>
                    <a:pt x="71" y="164"/>
                  </a:cubicBezTo>
                  <a:cubicBezTo>
                    <a:pt x="68" y="167"/>
                    <a:pt x="66" y="170"/>
                    <a:pt x="64" y="174"/>
                  </a:cubicBezTo>
                  <a:moveTo>
                    <a:pt x="100" y="178"/>
                  </a:moveTo>
                  <a:cubicBezTo>
                    <a:pt x="100" y="178"/>
                    <a:pt x="100" y="178"/>
                    <a:pt x="100" y="178"/>
                  </a:cubicBezTo>
                  <a:cubicBezTo>
                    <a:pt x="103" y="173"/>
                    <a:pt x="105" y="167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10" y="162"/>
                    <a:pt x="111" y="161"/>
                    <a:pt x="113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0" y="166"/>
                    <a:pt x="108" y="171"/>
                    <a:pt x="106" y="175"/>
                  </a:cubicBezTo>
                  <a:cubicBezTo>
                    <a:pt x="105" y="176"/>
                    <a:pt x="106" y="176"/>
                    <a:pt x="106" y="177"/>
                  </a:cubicBezTo>
                  <a:cubicBezTo>
                    <a:pt x="106" y="177"/>
                    <a:pt x="106" y="177"/>
                    <a:pt x="107" y="177"/>
                  </a:cubicBezTo>
                  <a:cubicBezTo>
                    <a:pt x="107" y="177"/>
                    <a:pt x="107" y="176"/>
                    <a:pt x="107" y="176"/>
                  </a:cubicBezTo>
                  <a:cubicBezTo>
                    <a:pt x="109" y="174"/>
                    <a:pt x="110" y="171"/>
                    <a:pt x="111" y="169"/>
                  </a:cubicBezTo>
                  <a:cubicBezTo>
                    <a:pt x="110" y="171"/>
                    <a:pt x="110" y="173"/>
                    <a:pt x="109" y="176"/>
                  </a:cubicBezTo>
                  <a:cubicBezTo>
                    <a:pt x="106" y="177"/>
                    <a:pt x="103" y="178"/>
                    <a:pt x="100" y="178"/>
                  </a:cubicBezTo>
                  <a:moveTo>
                    <a:pt x="57" y="172"/>
                  </a:moveTo>
                  <a:cubicBezTo>
                    <a:pt x="55" y="171"/>
                    <a:pt x="52" y="170"/>
                    <a:pt x="50" y="170"/>
                  </a:cubicBezTo>
                  <a:cubicBezTo>
                    <a:pt x="51" y="166"/>
                    <a:pt x="53" y="163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8" y="160"/>
                    <a:pt x="60" y="161"/>
                    <a:pt x="63" y="162"/>
                  </a:cubicBezTo>
                  <a:cubicBezTo>
                    <a:pt x="61" y="165"/>
                    <a:pt x="59" y="168"/>
                    <a:pt x="57" y="172"/>
                  </a:cubicBezTo>
                  <a:moveTo>
                    <a:pt x="13" y="172"/>
                  </a:moveTo>
                  <a:cubicBezTo>
                    <a:pt x="13" y="170"/>
                    <a:pt x="12" y="169"/>
                    <a:pt x="11" y="167"/>
                  </a:cubicBezTo>
                  <a:cubicBezTo>
                    <a:pt x="11" y="167"/>
                    <a:pt x="10" y="167"/>
                    <a:pt x="10" y="166"/>
                  </a:cubicBezTo>
                  <a:cubicBezTo>
                    <a:pt x="11" y="163"/>
                    <a:pt x="13" y="161"/>
                    <a:pt x="14" y="160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14" y="164"/>
                    <a:pt x="14" y="167"/>
                    <a:pt x="13" y="172"/>
                  </a:cubicBezTo>
                  <a:moveTo>
                    <a:pt x="48" y="169"/>
                  </a:moveTo>
                  <a:cubicBezTo>
                    <a:pt x="47" y="169"/>
                    <a:pt x="47" y="169"/>
                    <a:pt x="47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6" y="169"/>
                    <a:pt x="45" y="169"/>
                    <a:pt x="44" y="169"/>
                  </a:cubicBezTo>
                  <a:cubicBezTo>
                    <a:pt x="45" y="165"/>
                    <a:pt x="47" y="162"/>
                    <a:pt x="50" y="159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1" y="159"/>
                    <a:pt x="52" y="159"/>
                    <a:pt x="53" y="159"/>
                  </a:cubicBezTo>
                  <a:cubicBezTo>
                    <a:pt x="51" y="162"/>
                    <a:pt x="50" y="166"/>
                    <a:pt x="48" y="169"/>
                  </a:cubicBezTo>
                  <a:moveTo>
                    <a:pt x="17" y="174"/>
                  </a:moveTo>
                  <a:cubicBezTo>
                    <a:pt x="18" y="170"/>
                    <a:pt x="18" y="167"/>
                    <a:pt x="18" y="164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1" y="162"/>
                    <a:pt x="21" y="160"/>
                    <a:pt x="23" y="159"/>
                  </a:cubicBezTo>
                  <a:cubicBezTo>
                    <a:pt x="24" y="159"/>
                    <a:pt x="25" y="158"/>
                    <a:pt x="25" y="158"/>
                  </a:cubicBezTo>
                  <a:cubicBezTo>
                    <a:pt x="23" y="163"/>
                    <a:pt x="20" y="168"/>
                    <a:pt x="17" y="174"/>
                  </a:cubicBezTo>
                  <a:moveTo>
                    <a:pt x="35" y="169"/>
                  </a:moveTo>
                  <a:cubicBezTo>
                    <a:pt x="36" y="169"/>
                    <a:pt x="36" y="169"/>
                    <a:pt x="36" y="169"/>
                  </a:cubicBezTo>
                  <a:cubicBezTo>
                    <a:pt x="37" y="165"/>
                    <a:pt x="39" y="161"/>
                    <a:pt x="41" y="157"/>
                  </a:cubicBezTo>
                  <a:cubicBezTo>
                    <a:pt x="43" y="157"/>
                    <a:pt x="45" y="158"/>
                    <a:pt x="48" y="158"/>
                  </a:cubicBezTo>
                  <a:cubicBezTo>
                    <a:pt x="45" y="161"/>
                    <a:pt x="43" y="165"/>
                    <a:pt x="42" y="169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5" y="169"/>
                    <a:pt x="35" y="169"/>
                    <a:pt x="35" y="169"/>
                  </a:cubicBezTo>
                  <a:moveTo>
                    <a:pt x="20" y="173"/>
                  </a:moveTo>
                  <a:cubicBezTo>
                    <a:pt x="22" y="168"/>
                    <a:pt x="25" y="163"/>
                    <a:pt x="28" y="157"/>
                  </a:cubicBezTo>
                  <a:cubicBezTo>
                    <a:pt x="29" y="157"/>
                    <a:pt x="31" y="157"/>
                    <a:pt x="32" y="157"/>
                  </a:cubicBezTo>
                  <a:cubicBezTo>
                    <a:pt x="30" y="161"/>
                    <a:pt x="28" y="166"/>
                    <a:pt x="26" y="170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5" y="171"/>
                    <a:pt x="25" y="171"/>
                    <a:pt x="24" y="171"/>
                  </a:cubicBezTo>
                  <a:cubicBezTo>
                    <a:pt x="22" y="172"/>
                    <a:pt x="21" y="172"/>
                    <a:pt x="20" y="173"/>
                  </a:cubicBezTo>
                  <a:moveTo>
                    <a:pt x="28" y="170"/>
                  </a:moveTo>
                  <a:cubicBezTo>
                    <a:pt x="30" y="166"/>
                    <a:pt x="32" y="161"/>
                    <a:pt x="35" y="157"/>
                  </a:cubicBezTo>
                  <a:cubicBezTo>
                    <a:pt x="36" y="157"/>
                    <a:pt x="37" y="157"/>
                    <a:pt x="39" y="157"/>
                  </a:cubicBezTo>
                  <a:cubicBezTo>
                    <a:pt x="37" y="161"/>
                    <a:pt x="36" y="164"/>
                    <a:pt x="34" y="168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2" y="170"/>
                    <a:pt x="30" y="170"/>
                    <a:pt x="28" y="170"/>
                  </a:cubicBezTo>
                  <a:moveTo>
                    <a:pt x="9" y="164"/>
                  </a:moveTo>
                  <a:cubicBezTo>
                    <a:pt x="8" y="163"/>
                    <a:pt x="7" y="162"/>
                    <a:pt x="7" y="160"/>
                  </a:cubicBezTo>
                  <a:cubicBezTo>
                    <a:pt x="8" y="157"/>
                    <a:pt x="10" y="154"/>
                    <a:pt x="12" y="151"/>
                  </a:cubicBezTo>
                  <a:cubicBezTo>
                    <a:pt x="13" y="153"/>
                    <a:pt x="14" y="154"/>
                    <a:pt x="14" y="156"/>
                  </a:cubicBezTo>
                  <a:cubicBezTo>
                    <a:pt x="13" y="157"/>
                    <a:pt x="11" y="160"/>
                    <a:pt x="9" y="164"/>
                  </a:cubicBezTo>
                  <a:moveTo>
                    <a:pt x="6" y="158"/>
                  </a:moveTo>
                  <a:cubicBezTo>
                    <a:pt x="6" y="158"/>
                    <a:pt x="6" y="158"/>
                    <a:pt x="6" y="158"/>
                  </a:cubicBezTo>
                  <a:cubicBezTo>
                    <a:pt x="5" y="157"/>
                    <a:pt x="5" y="156"/>
                    <a:pt x="5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6" y="152"/>
                    <a:pt x="8" y="149"/>
                    <a:pt x="9" y="147"/>
                  </a:cubicBezTo>
                  <a:cubicBezTo>
                    <a:pt x="10" y="148"/>
                    <a:pt x="10" y="149"/>
                    <a:pt x="11" y="149"/>
                  </a:cubicBezTo>
                  <a:cubicBezTo>
                    <a:pt x="9" y="152"/>
                    <a:pt x="7" y="155"/>
                    <a:pt x="6" y="158"/>
                  </a:cubicBezTo>
                  <a:moveTo>
                    <a:pt x="4" y="152"/>
                  </a:moveTo>
                  <a:cubicBezTo>
                    <a:pt x="4" y="152"/>
                    <a:pt x="4" y="152"/>
                    <a:pt x="4" y="152"/>
                  </a:cubicBezTo>
                  <a:cubicBezTo>
                    <a:pt x="4" y="150"/>
                    <a:pt x="4" y="148"/>
                    <a:pt x="5" y="146"/>
                  </a:cubicBezTo>
                  <a:cubicBezTo>
                    <a:pt x="5" y="144"/>
                    <a:pt x="5" y="143"/>
                    <a:pt x="6" y="142"/>
                  </a:cubicBezTo>
                  <a:cubicBezTo>
                    <a:pt x="6" y="143"/>
                    <a:pt x="7" y="144"/>
                    <a:pt x="8" y="145"/>
                  </a:cubicBezTo>
                  <a:cubicBezTo>
                    <a:pt x="7" y="147"/>
                    <a:pt x="5" y="150"/>
                    <a:pt x="4" y="152"/>
                  </a:cubicBezTo>
                  <a:moveTo>
                    <a:pt x="85" y="112"/>
                  </a:moveTo>
                  <a:cubicBezTo>
                    <a:pt x="84" y="112"/>
                    <a:pt x="83" y="112"/>
                    <a:pt x="81" y="112"/>
                  </a:cubicBezTo>
                  <a:cubicBezTo>
                    <a:pt x="83" y="109"/>
                    <a:pt x="84" y="106"/>
                    <a:pt x="86" y="104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106"/>
                    <a:pt x="85" y="109"/>
                    <a:pt x="85" y="112"/>
                  </a:cubicBezTo>
                  <a:moveTo>
                    <a:pt x="79" y="112"/>
                  </a:moveTo>
                  <a:cubicBezTo>
                    <a:pt x="78" y="112"/>
                    <a:pt x="77" y="112"/>
                    <a:pt x="75" y="112"/>
                  </a:cubicBezTo>
                  <a:cubicBezTo>
                    <a:pt x="77" y="109"/>
                    <a:pt x="79" y="106"/>
                    <a:pt x="81" y="103"/>
                  </a:cubicBezTo>
                  <a:cubicBezTo>
                    <a:pt x="82" y="103"/>
                    <a:pt x="83" y="103"/>
                    <a:pt x="84" y="103"/>
                  </a:cubicBezTo>
                  <a:cubicBezTo>
                    <a:pt x="82" y="106"/>
                    <a:pt x="81" y="109"/>
                    <a:pt x="79" y="112"/>
                  </a:cubicBezTo>
                  <a:moveTo>
                    <a:pt x="73" y="112"/>
                  </a:moveTo>
                  <a:cubicBezTo>
                    <a:pt x="71" y="112"/>
                    <a:pt x="69" y="112"/>
                    <a:pt x="67" y="112"/>
                  </a:cubicBezTo>
                  <a:cubicBezTo>
                    <a:pt x="69" y="109"/>
                    <a:pt x="71" y="106"/>
                    <a:pt x="73" y="102"/>
                  </a:cubicBezTo>
                  <a:cubicBezTo>
                    <a:pt x="75" y="102"/>
                    <a:pt x="77" y="103"/>
                    <a:pt x="79" y="103"/>
                  </a:cubicBezTo>
                  <a:cubicBezTo>
                    <a:pt x="77" y="106"/>
                    <a:pt x="75" y="109"/>
                    <a:pt x="73" y="112"/>
                  </a:cubicBezTo>
                  <a:moveTo>
                    <a:pt x="65" y="112"/>
                  </a:moveTo>
                  <a:cubicBezTo>
                    <a:pt x="63" y="112"/>
                    <a:pt x="62" y="112"/>
                    <a:pt x="60" y="112"/>
                  </a:cubicBezTo>
                  <a:cubicBezTo>
                    <a:pt x="62" y="109"/>
                    <a:pt x="64" y="105"/>
                    <a:pt x="66" y="102"/>
                  </a:cubicBezTo>
                  <a:cubicBezTo>
                    <a:pt x="67" y="102"/>
                    <a:pt x="69" y="102"/>
                    <a:pt x="71" y="102"/>
                  </a:cubicBezTo>
                  <a:cubicBezTo>
                    <a:pt x="69" y="106"/>
                    <a:pt x="67" y="109"/>
                    <a:pt x="65" y="112"/>
                  </a:cubicBezTo>
                  <a:moveTo>
                    <a:pt x="10" y="107"/>
                  </a:moveTo>
                  <a:cubicBezTo>
                    <a:pt x="10" y="105"/>
                    <a:pt x="10" y="104"/>
                    <a:pt x="10" y="102"/>
                  </a:cubicBezTo>
                  <a:cubicBezTo>
                    <a:pt x="11" y="102"/>
                    <a:pt x="11" y="102"/>
                    <a:pt x="12" y="102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4"/>
                    <a:pt x="11" y="105"/>
                    <a:pt x="10" y="107"/>
                  </a:cubicBezTo>
                  <a:moveTo>
                    <a:pt x="59" y="109"/>
                  </a:moveTo>
                  <a:cubicBezTo>
                    <a:pt x="60" y="106"/>
                    <a:pt x="60" y="104"/>
                    <a:pt x="60" y="102"/>
                  </a:cubicBezTo>
                  <a:cubicBezTo>
                    <a:pt x="61" y="102"/>
                    <a:pt x="62" y="102"/>
                    <a:pt x="63" y="102"/>
                  </a:cubicBezTo>
                  <a:cubicBezTo>
                    <a:pt x="62" y="104"/>
                    <a:pt x="61" y="106"/>
                    <a:pt x="59" y="109"/>
                  </a:cubicBezTo>
                  <a:moveTo>
                    <a:pt x="10" y="113"/>
                  </a:moveTo>
                  <a:cubicBezTo>
                    <a:pt x="10" y="112"/>
                    <a:pt x="10" y="112"/>
                    <a:pt x="10" y="111"/>
                  </a:cubicBezTo>
                  <a:cubicBezTo>
                    <a:pt x="12" y="108"/>
                    <a:pt x="13" y="105"/>
                    <a:pt x="14" y="102"/>
                  </a:cubicBezTo>
                  <a:cubicBezTo>
                    <a:pt x="15" y="102"/>
                    <a:pt x="16" y="102"/>
                    <a:pt x="17" y="102"/>
                  </a:cubicBezTo>
                  <a:cubicBezTo>
                    <a:pt x="16" y="105"/>
                    <a:pt x="14" y="108"/>
                    <a:pt x="13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1" y="113"/>
                    <a:pt x="10" y="113"/>
                  </a:cubicBezTo>
                  <a:moveTo>
                    <a:pt x="15" y="112"/>
                  </a:moveTo>
                  <a:cubicBezTo>
                    <a:pt x="16" y="109"/>
                    <a:pt x="18" y="105"/>
                    <a:pt x="19" y="102"/>
                  </a:cubicBezTo>
                  <a:cubicBezTo>
                    <a:pt x="21" y="101"/>
                    <a:pt x="23" y="101"/>
                    <a:pt x="24" y="101"/>
                  </a:cubicBezTo>
                  <a:cubicBezTo>
                    <a:pt x="23" y="105"/>
                    <a:pt x="21" y="108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8" y="112"/>
                    <a:pt x="16" y="112"/>
                    <a:pt x="15" y="112"/>
                  </a:cubicBezTo>
                  <a:moveTo>
                    <a:pt x="21" y="112"/>
                  </a:moveTo>
                  <a:cubicBezTo>
                    <a:pt x="23" y="109"/>
                    <a:pt x="25" y="105"/>
                    <a:pt x="27" y="101"/>
                  </a:cubicBezTo>
                  <a:cubicBezTo>
                    <a:pt x="28" y="101"/>
                    <a:pt x="29" y="101"/>
                    <a:pt x="30" y="101"/>
                  </a:cubicBezTo>
                  <a:cubicBezTo>
                    <a:pt x="29" y="105"/>
                    <a:pt x="27" y="108"/>
                    <a:pt x="25" y="112"/>
                  </a:cubicBezTo>
                  <a:cubicBezTo>
                    <a:pt x="24" y="112"/>
                    <a:pt x="22" y="112"/>
                    <a:pt x="21" y="112"/>
                  </a:cubicBezTo>
                  <a:moveTo>
                    <a:pt x="27" y="75"/>
                  </a:moveTo>
                  <a:cubicBezTo>
                    <a:pt x="26" y="72"/>
                    <a:pt x="25" y="68"/>
                    <a:pt x="25" y="64"/>
                  </a:cubicBezTo>
                  <a:cubicBezTo>
                    <a:pt x="26" y="68"/>
                    <a:pt x="27" y="72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moveTo>
                    <a:pt x="102" y="56"/>
                  </a:moveTo>
                  <a:cubicBezTo>
                    <a:pt x="103" y="55"/>
                    <a:pt x="103" y="55"/>
                    <a:pt x="103" y="55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2" y="56"/>
                    <a:pt x="102" y="56"/>
                    <a:pt x="102" y="56"/>
                  </a:cubicBezTo>
                  <a:moveTo>
                    <a:pt x="80" y="60"/>
                  </a:moveTo>
                  <a:cubicBezTo>
                    <a:pt x="80" y="58"/>
                    <a:pt x="80" y="57"/>
                    <a:pt x="80" y="55"/>
                  </a:cubicBezTo>
                  <a:cubicBezTo>
                    <a:pt x="80" y="55"/>
                    <a:pt x="80" y="54"/>
                    <a:pt x="80" y="54"/>
                  </a:cubicBezTo>
                  <a:cubicBezTo>
                    <a:pt x="81" y="53"/>
                    <a:pt x="82" y="53"/>
                    <a:pt x="84" y="53"/>
                  </a:cubicBezTo>
                  <a:cubicBezTo>
                    <a:pt x="82" y="55"/>
                    <a:pt x="81" y="58"/>
                    <a:pt x="80" y="60"/>
                  </a:cubicBezTo>
                  <a:moveTo>
                    <a:pt x="80" y="63"/>
                  </a:moveTo>
                  <a:cubicBezTo>
                    <a:pt x="82" y="60"/>
                    <a:pt x="84" y="56"/>
                    <a:pt x="86" y="52"/>
                  </a:cubicBezTo>
                  <a:cubicBezTo>
                    <a:pt x="88" y="52"/>
                    <a:pt x="89" y="51"/>
                    <a:pt x="91" y="51"/>
                  </a:cubicBezTo>
                  <a:cubicBezTo>
                    <a:pt x="88" y="54"/>
                    <a:pt x="86" y="58"/>
                    <a:pt x="84" y="61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3" y="62"/>
                    <a:pt x="81" y="63"/>
                    <a:pt x="80" y="63"/>
                  </a:cubicBezTo>
                  <a:moveTo>
                    <a:pt x="87" y="61"/>
                  </a:moveTo>
                  <a:cubicBezTo>
                    <a:pt x="89" y="57"/>
                    <a:pt x="91" y="54"/>
                    <a:pt x="93" y="51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5" y="50"/>
                    <a:pt x="96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3" y="53"/>
                    <a:pt x="91" y="56"/>
                    <a:pt x="89" y="60"/>
                  </a:cubicBezTo>
                  <a:cubicBezTo>
                    <a:pt x="88" y="60"/>
                    <a:pt x="87" y="60"/>
                    <a:pt x="87" y="61"/>
                  </a:cubicBezTo>
                  <a:moveTo>
                    <a:pt x="76" y="55"/>
                  </a:moveTo>
                  <a:cubicBezTo>
                    <a:pt x="76" y="54"/>
                    <a:pt x="75" y="53"/>
                    <a:pt x="75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1"/>
                    <a:pt x="76" y="50"/>
                    <a:pt x="77" y="48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6" y="51"/>
                    <a:pt x="76" y="51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moveTo>
                    <a:pt x="98" y="57"/>
                  </a:moveTo>
                  <a:cubicBezTo>
                    <a:pt x="100" y="54"/>
                    <a:pt x="102" y="52"/>
                    <a:pt x="104" y="49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50"/>
                    <a:pt x="104" y="51"/>
                    <a:pt x="104" y="52"/>
                  </a:cubicBezTo>
                  <a:cubicBezTo>
                    <a:pt x="104" y="52"/>
                    <a:pt x="103" y="52"/>
                    <a:pt x="103" y="52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1" y="54"/>
                    <a:pt x="100" y="55"/>
                    <a:pt x="99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7"/>
                    <a:pt x="98" y="57"/>
                    <a:pt x="98" y="57"/>
                  </a:cubicBezTo>
                  <a:moveTo>
                    <a:pt x="92" y="59"/>
                  </a:moveTo>
                  <a:cubicBezTo>
                    <a:pt x="93" y="56"/>
                    <a:pt x="95" y="53"/>
                    <a:pt x="97" y="51"/>
                  </a:cubicBezTo>
                  <a:cubicBezTo>
                    <a:pt x="97" y="50"/>
                    <a:pt x="97" y="50"/>
                    <a:pt x="97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8" y="49"/>
                    <a:pt x="100" y="48"/>
                    <a:pt x="103" y="47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0" y="51"/>
                    <a:pt x="97" y="55"/>
                    <a:pt x="95" y="58"/>
                  </a:cubicBezTo>
                  <a:cubicBezTo>
                    <a:pt x="94" y="58"/>
                    <a:pt x="93" y="59"/>
                    <a:pt x="92" y="59"/>
                  </a:cubicBezTo>
                  <a:moveTo>
                    <a:pt x="73" y="50"/>
                  </a:moveTo>
                  <a:cubicBezTo>
                    <a:pt x="73" y="50"/>
                    <a:pt x="72" y="49"/>
                    <a:pt x="72" y="48"/>
                  </a:cubicBezTo>
                  <a:cubicBezTo>
                    <a:pt x="73" y="46"/>
                    <a:pt x="75" y="43"/>
                    <a:pt x="76" y="41"/>
                  </a:cubicBezTo>
                  <a:cubicBezTo>
                    <a:pt x="76" y="42"/>
                    <a:pt x="77" y="43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5" y="47"/>
                    <a:pt x="74" y="48"/>
                    <a:pt x="73" y="50"/>
                  </a:cubicBezTo>
                  <a:moveTo>
                    <a:pt x="52" y="50"/>
                  </a:moveTo>
                  <a:cubicBezTo>
                    <a:pt x="52" y="49"/>
                    <a:pt x="52" y="49"/>
                    <a:pt x="52" y="48"/>
                  </a:cubicBezTo>
                  <a:cubicBezTo>
                    <a:pt x="52" y="47"/>
                    <a:pt x="52" y="47"/>
                    <a:pt x="53" y="46"/>
                  </a:cubicBezTo>
                  <a:cubicBezTo>
                    <a:pt x="53" y="43"/>
                    <a:pt x="54" y="41"/>
                    <a:pt x="56" y="40"/>
                  </a:cubicBezTo>
                  <a:cubicBezTo>
                    <a:pt x="55" y="43"/>
                    <a:pt x="54" y="46"/>
                    <a:pt x="53" y="50"/>
                  </a:cubicBezTo>
                  <a:cubicBezTo>
                    <a:pt x="52" y="50"/>
                    <a:pt x="52" y="50"/>
                    <a:pt x="52" y="50"/>
                  </a:cubicBezTo>
                  <a:moveTo>
                    <a:pt x="70" y="47"/>
                  </a:moveTo>
                  <a:cubicBezTo>
                    <a:pt x="69" y="47"/>
                    <a:pt x="69" y="47"/>
                    <a:pt x="68" y="47"/>
                  </a:cubicBezTo>
                  <a:cubicBezTo>
                    <a:pt x="68" y="47"/>
                    <a:pt x="67" y="46"/>
                    <a:pt x="67" y="46"/>
                  </a:cubicBezTo>
                  <a:cubicBezTo>
                    <a:pt x="69" y="43"/>
                    <a:pt x="71" y="40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7"/>
                    <a:pt x="75" y="38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3" y="42"/>
                    <a:pt x="71" y="45"/>
                    <a:pt x="70" y="47"/>
                  </a:cubicBezTo>
                  <a:moveTo>
                    <a:pt x="53" y="54"/>
                  </a:moveTo>
                  <a:cubicBezTo>
                    <a:pt x="53" y="54"/>
                    <a:pt x="53" y="54"/>
                    <a:pt x="53" y="54"/>
                  </a:cubicBezTo>
                  <a:cubicBezTo>
                    <a:pt x="53" y="53"/>
                    <a:pt x="54" y="52"/>
                    <a:pt x="54" y="50"/>
                  </a:cubicBezTo>
                  <a:cubicBezTo>
                    <a:pt x="56" y="47"/>
                    <a:pt x="58" y="43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60" y="37"/>
                    <a:pt x="62" y="36"/>
                    <a:pt x="64" y="36"/>
                  </a:cubicBezTo>
                  <a:cubicBezTo>
                    <a:pt x="61" y="40"/>
                    <a:pt x="58" y="45"/>
                    <a:pt x="57" y="50"/>
                  </a:cubicBezTo>
                  <a:cubicBezTo>
                    <a:pt x="55" y="51"/>
                    <a:pt x="54" y="52"/>
                    <a:pt x="53" y="54"/>
                  </a:cubicBezTo>
                  <a:moveTo>
                    <a:pt x="59" y="48"/>
                  </a:moveTo>
                  <a:cubicBezTo>
                    <a:pt x="61" y="44"/>
                    <a:pt x="63" y="40"/>
                    <a:pt x="66" y="3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5"/>
                    <a:pt x="70" y="35"/>
                    <a:pt x="71" y="36"/>
                  </a:cubicBezTo>
                  <a:cubicBezTo>
                    <a:pt x="69" y="39"/>
                    <a:pt x="67" y="43"/>
                    <a:pt x="65" y="46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2" y="47"/>
                    <a:pt x="60" y="47"/>
                    <a:pt x="59" y="48"/>
                  </a:cubicBezTo>
                  <a:moveTo>
                    <a:pt x="10" y="98"/>
                  </a:moveTo>
                  <a:cubicBezTo>
                    <a:pt x="10" y="92"/>
                    <a:pt x="10" y="85"/>
                    <a:pt x="10" y="79"/>
                  </a:cubicBezTo>
                  <a:cubicBezTo>
                    <a:pt x="17" y="79"/>
                    <a:pt x="23" y="79"/>
                    <a:pt x="29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78"/>
                    <a:pt x="32" y="77"/>
                    <a:pt x="32" y="76"/>
                  </a:cubicBezTo>
                  <a:cubicBezTo>
                    <a:pt x="29" y="66"/>
                    <a:pt x="26" y="50"/>
                    <a:pt x="26" y="38"/>
                  </a:cubicBezTo>
                  <a:cubicBezTo>
                    <a:pt x="26" y="35"/>
                    <a:pt x="26" y="33"/>
                    <a:pt x="26" y="31"/>
                  </a:cubicBezTo>
                  <a:cubicBezTo>
                    <a:pt x="27" y="26"/>
                    <a:pt x="29" y="21"/>
                    <a:pt x="33" y="17"/>
                  </a:cubicBezTo>
                  <a:cubicBezTo>
                    <a:pt x="36" y="13"/>
                    <a:pt x="41" y="9"/>
                    <a:pt x="45" y="7"/>
                  </a:cubicBezTo>
                  <a:cubicBezTo>
                    <a:pt x="48" y="6"/>
                    <a:pt x="55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1" y="4"/>
                    <a:pt x="81" y="6"/>
                    <a:pt x="89" y="12"/>
                  </a:cubicBezTo>
                  <a:cubicBezTo>
                    <a:pt x="97" y="18"/>
                    <a:pt x="103" y="27"/>
                    <a:pt x="104" y="43"/>
                  </a:cubicBezTo>
                  <a:cubicBezTo>
                    <a:pt x="94" y="46"/>
                    <a:pt x="90" y="47"/>
                    <a:pt x="80" y="50"/>
                  </a:cubicBezTo>
                  <a:cubicBezTo>
                    <a:pt x="81" y="48"/>
                    <a:pt x="81" y="47"/>
                    <a:pt x="81" y="45"/>
                  </a:cubicBezTo>
                  <a:cubicBezTo>
                    <a:pt x="81" y="43"/>
                    <a:pt x="80" y="41"/>
                    <a:pt x="80" y="39"/>
                  </a:cubicBezTo>
                  <a:cubicBezTo>
                    <a:pt x="79" y="37"/>
                    <a:pt x="77" y="35"/>
                    <a:pt x="75" y="33"/>
                  </a:cubicBezTo>
                  <a:cubicBezTo>
                    <a:pt x="73" y="32"/>
                    <a:pt x="70" y="31"/>
                    <a:pt x="68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3" y="31"/>
                    <a:pt x="59" y="33"/>
                    <a:pt x="56" y="35"/>
                  </a:cubicBezTo>
                  <a:cubicBezTo>
                    <a:pt x="52" y="37"/>
                    <a:pt x="50" y="41"/>
                    <a:pt x="49" y="45"/>
                  </a:cubicBezTo>
                  <a:cubicBezTo>
                    <a:pt x="48" y="46"/>
                    <a:pt x="48" y="47"/>
                    <a:pt x="48" y="48"/>
                  </a:cubicBezTo>
                  <a:cubicBezTo>
                    <a:pt x="48" y="50"/>
                    <a:pt x="49" y="52"/>
                    <a:pt x="49" y="54"/>
                  </a:cubicBezTo>
                  <a:cubicBezTo>
                    <a:pt x="49" y="55"/>
                    <a:pt x="49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50" y="58"/>
                  </a:cubicBezTo>
                  <a:cubicBezTo>
                    <a:pt x="50" y="60"/>
                    <a:pt x="51" y="63"/>
                    <a:pt x="51" y="67"/>
                  </a:cubicBezTo>
                  <a:cubicBezTo>
                    <a:pt x="52" y="72"/>
                    <a:pt x="53" y="76"/>
                    <a:pt x="55" y="79"/>
                  </a:cubicBezTo>
                  <a:cubicBezTo>
                    <a:pt x="55" y="80"/>
                    <a:pt x="55" y="80"/>
                    <a:pt x="56" y="80"/>
                  </a:cubicBezTo>
                  <a:cubicBezTo>
                    <a:pt x="56" y="81"/>
                    <a:pt x="57" y="81"/>
                    <a:pt x="57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68" y="81"/>
                    <a:pt x="78" y="81"/>
                    <a:pt x="88" y="81"/>
                  </a:cubicBezTo>
                  <a:cubicBezTo>
                    <a:pt x="87" y="86"/>
                    <a:pt x="86" y="90"/>
                    <a:pt x="86" y="95"/>
                  </a:cubicBezTo>
                  <a:cubicBezTo>
                    <a:pt x="86" y="96"/>
                    <a:pt x="87" y="98"/>
                    <a:pt x="87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78" y="98"/>
                    <a:pt x="66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6" y="99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5"/>
                    <a:pt x="56" y="109"/>
                    <a:pt x="54" y="113"/>
                  </a:cubicBezTo>
                  <a:cubicBezTo>
                    <a:pt x="54" y="113"/>
                    <a:pt x="54" y="113"/>
                    <a:pt x="54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2" y="120"/>
                    <a:pt x="49" y="125"/>
                    <a:pt x="46" y="129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5" y="129"/>
                    <a:pt x="45" y="130"/>
                    <a:pt x="45" y="130"/>
                  </a:cubicBezTo>
                  <a:cubicBezTo>
                    <a:pt x="45" y="131"/>
                    <a:pt x="45" y="131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7" y="133"/>
                    <a:pt x="48" y="134"/>
                    <a:pt x="50" y="135"/>
                  </a:cubicBezTo>
                  <a:cubicBezTo>
                    <a:pt x="56" y="137"/>
                    <a:pt x="67" y="142"/>
                    <a:pt x="83" y="142"/>
                  </a:cubicBezTo>
                  <a:cubicBezTo>
                    <a:pt x="90" y="142"/>
                    <a:pt x="98" y="141"/>
                    <a:pt x="107" y="138"/>
                  </a:cubicBezTo>
                  <a:cubicBezTo>
                    <a:pt x="108" y="142"/>
                    <a:pt x="108" y="145"/>
                    <a:pt x="109" y="147"/>
                  </a:cubicBezTo>
                  <a:cubicBezTo>
                    <a:pt x="110" y="150"/>
                    <a:pt x="111" y="153"/>
                    <a:pt x="112" y="156"/>
                  </a:cubicBezTo>
                  <a:cubicBezTo>
                    <a:pt x="107" y="159"/>
                    <a:pt x="98" y="162"/>
                    <a:pt x="87" y="162"/>
                  </a:cubicBezTo>
                  <a:cubicBezTo>
                    <a:pt x="81" y="162"/>
                    <a:pt x="75" y="161"/>
                    <a:pt x="68" y="159"/>
                  </a:cubicBezTo>
                  <a:cubicBezTo>
                    <a:pt x="52" y="154"/>
                    <a:pt x="42" y="153"/>
                    <a:pt x="34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28" y="153"/>
                    <a:pt x="24" y="154"/>
                    <a:pt x="21" y="156"/>
                  </a:cubicBezTo>
                  <a:cubicBezTo>
                    <a:pt x="20" y="156"/>
                    <a:pt x="20" y="157"/>
                    <a:pt x="19" y="158"/>
                  </a:cubicBezTo>
                  <a:cubicBezTo>
                    <a:pt x="18" y="154"/>
                    <a:pt x="16" y="151"/>
                    <a:pt x="14" y="148"/>
                  </a:cubicBezTo>
                  <a:cubicBezTo>
                    <a:pt x="12" y="144"/>
                    <a:pt x="9" y="141"/>
                    <a:pt x="7" y="136"/>
                  </a:cubicBezTo>
                  <a:cubicBezTo>
                    <a:pt x="7" y="136"/>
                    <a:pt x="7" y="135"/>
                    <a:pt x="7" y="135"/>
                  </a:cubicBezTo>
                  <a:cubicBezTo>
                    <a:pt x="7" y="135"/>
                    <a:pt x="7" y="135"/>
                    <a:pt x="8" y="134"/>
                  </a:cubicBezTo>
                  <a:cubicBezTo>
                    <a:pt x="14" y="131"/>
                    <a:pt x="20" y="126"/>
                    <a:pt x="25" y="120"/>
                  </a:cubicBezTo>
                  <a:cubicBezTo>
                    <a:pt x="26" y="118"/>
                    <a:pt x="27" y="117"/>
                    <a:pt x="28" y="115"/>
                  </a:cubicBezTo>
                  <a:cubicBezTo>
                    <a:pt x="31" y="110"/>
                    <a:pt x="33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4" y="97"/>
                    <a:pt x="20" y="98"/>
                    <a:pt x="10" y="98"/>
                  </a:cubicBezTo>
                  <a:moveTo>
                    <a:pt x="62" y="0"/>
                  </a:moveTo>
                  <a:cubicBezTo>
                    <a:pt x="54" y="0"/>
                    <a:pt x="47" y="2"/>
                    <a:pt x="44" y="4"/>
                  </a:cubicBezTo>
                  <a:cubicBezTo>
                    <a:pt x="38" y="6"/>
                    <a:pt x="33" y="10"/>
                    <a:pt x="30" y="15"/>
                  </a:cubicBezTo>
                  <a:cubicBezTo>
                    <a:pt x="26" y="19"/>
                    <a:pt x="23" y="25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7"/>
                    <a:pt x="20" y="43"/>
                    <a:pt x="20" y="49"/>
                  </a:cubicBezTo>
                  <a:cubicBezTo>
                    <a:pt x="20" y="58"/>
                    <a:pt x="21" y="68"/>
                    <a:pt x="23" y="75"/>
                  </a:cubicBezTo>
                  <a:cubicBezTo>
                    <a:pt x="18" y="75"/>
                    <a:pt x="13" y="75"/>
                    <a:pt x="8" y="75"/>
                  </a:cubicBezTo>
                  <a:cubicBezTo>
                    <a:pt x="7" y="75"/>
                    <a:pt x="7" y="76"/>
                    <a:pt x="7" y="77"/>
                  </a:cubicBezTo>
                  <a:cubicBezTo>
                    <a:pt x="6" y="84"/>
                    <a:pt x="6" y="91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105"/>
                    <a:pt x="7" y="109"/>
                    <a:pt x="7" y="115"/>
                  </a:cubicBezTo>
                  <a:cubicBezTo>
                    <a:pt x="7" y="116"/>
                    <a:pt x="7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4" y="116"/>
                    <a:pt x="18" y="116"/>
                    <a:pt x="22" y="116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17" y="123"/>
                    <a:pt x="11" y="128"/>
                    <a:pt x="6" y="131"/>
                  </a:cubicBezTo>
                  <a:cubicBezTo>
                    <a:pt x="5" y="131"/>
                    <a:pt x="5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3" y="132"/>
                    <a:pt x="2" y="133"/>
                    <a:pt x="2" y="134"/>
                  </a:cubicBezTo>
                  <a:cubicBezTo>
                    <a:pt x="2" y="135"/>
                    <a:pt x="2" y="136"/>
                    <a:pt x="2" y="137"/>
                  </a:cubicBezTo>
                  <a:cubicBezTo>
                    <a:pt x="2" y="140"/>
                    <a:pt x="2" y="142"/>
                    <a:pt x="1" y="146"/>
                  </a:cubicBezTo>
                  <a:cubicBezTo>
                    <a:pt x="1" y="147"/>
                    <a:pt x="0" y="149"/>
                    <a:pt x="0" y="152"/>
                  </a:cubicBezTo>
                  <a:cubicBezTo>
                    <a:pt x="0" y="152"/>
                    <a:pt x="0" y="153"/>
                    <a:pt x="0" y="153"/>
                  </a:cubicBezTo>
                  <a:cubicBezTo>
                    <a:pt x="0" y="155"/>
                    <a:pt x="1" y="157"/>
                    <a:pt x="2" y="159"/>
                  </a:cubicBezTo>
                  <a:cubicBezTo>
                    <a:pt x="4" y="164"/>
                    <a:pt x="6" y="167"/>
                    <a:pt x="8" y="170"/>
                  </a:cubicBezTo>
                  <a:cubicBezTo>
                    <a:pt x="9" y="172"/>
                    <a:pt x="11" y="175"/>
                    <a:pt x="13" y="179"/>
                  </a:cubicBezTo>
                  <a:cubicBezTo>
                    <a:pt x="13" y="180"/>
                    <a:pt x="14" y="180"/>
                    <a:pt x="14" y="180"/>
                  </a:cubicBezTo>
                  <a:cubicBezTo>
                    <a:pt x="14" y="181"/>
                    <a:pt x="14" y="181"/>
                    <a:pt x="14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6" y="181"/>
                    <a:pt x="17" y="181"/>
                    <a:pt x="17" y="180"/>
                  </a:cubicBezTo>
                  <a:cubicBezTo>
                    <a:pt x="19" y="178"/>
                    <a:pt x="22" y="176"/>
                    <a:pt x="25" y="175"/>
                  </a:cubicBezTo>
                  <a:cubicBezTo>
                    <a:pt x="28" y="174"/>
                    <a:pt x="32" y="174"/>
                    <a:pt x="36" y="173"/>
                  </a:cubicBezTo>
                  <a:cubicBezTo>
                    <a:pt x="38" y="173"/>
                    <a:pt x="41" y="173"/>
                    <a:pt x="43" y="173"/>
                  </a:cubicBezTo>
                  <a:cubicBezTo>
                    <a:pt x="43" y="173"/>
                    <a:pt x="43" y="173"/>
                    <a:pt x="43" y="173"/>
                  </a:cubicBezTo>
                  <a:cubicBezTo>
                    <a:pt x="44" y="173"/>
                    <a:pt x="46" y="173"/>
                    <a:pt x="47" y="173"/>
                  </a:cubicBezTo>
                  <a:cubicBezTo>
                    <a:pt x="47" y="173"/>
                    <a:pt x="47" y="173"/>
                    <a:pt x="47" y="173"/>
                  </a:cubicBezTo>
                  <a:cubicBezTo>
                    <a:pt x="52" y="174"/>
                    <a:pt x="58" y="176"/>
                    <a:pt x="64" y="178"/>
                  </a:cubicBezTo>
                  <a:cubicBezTo>
                    <a:pt x="72" y="181"/>
                    <a:pt x="81" y="183"/>
                    <a:pt x="91" y="183"/>
                  </a:cubicBezTo>
                  <a:cubicBezTo>
                    <a:pt x="97" y="183"/>
                    <a:pt x="104" y="182"/>
                    <a:pt x="111" y="180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112" y="180"/>
                    <a:pt x="113" y="179"/>
                    <a:pt x="113" y="178"/>
                  </a:cubicBezTo>
                  <a:cubicBezTo>
                    <a:pt x="113" y="177"/>
                    <a:pt x="113" y="177"/>
                    <a:pt x="113" y="177"/>
                  </a:cubicBezTo>
                  <a:cubicBezTo>
                    <a:pt x="115" y="170"/>
                    <a:pt x="116" y="165"/>
                    <a:pt x="117" y="158"/>
                  </a:cubicBezTo>
                  <a:cubicBezTo>
                    <a:pt x="117" y="157"/>
                    <a:pt x="117" y="157"/>
                    <a:pt x="116" y="156"/>
                  </a:cubicBezTo>
                  <a:cubicBezTo>
                    <a:pt x="115" y="152"/>
                    <a:pt x="114" y="149"/>
                    <a:pt x="113" y="146"/>
                  </a:cubicBezTo>
                  <a:cubicBezTo>
                    <a:pt x="112" y="143"/>
                    <a:pt x="111" y="140"/>
                    <a:pt x="111" y="136"/>
                  </a:cubicBezTo>
                  <a:cubicBezTo>
                    <a:pt x="111" y="135"/>
                    <a:pt x="111" y="134"/>
                    <a:pt x="110" y="134"/>
                  </a:cubicBezTo>
                  <a:cubicBezTo>
                    <a:pt x="110" y="134"/>
                    <a:pt x="110" y="134"/>
                    <a:pt x="109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99" y="137"/>
                    <a:pt x="90" y="138"/>
                    <a:pt x="83" y="138"/>
                  </a:cubicBezTo>
                  <a:cubicBezTo>
                    <a:pt x="72" y="138"/>
                    <a:pt x="63" y="136"/>
                    <a:pt x="57" y="133"/>
                  </a:cubicBezTo>
                  <a:cubicBezTo>
                    <a:pt x="54" y="132"/>
                    <a:pt x="52" y="131"/>
                    <a:pt x="51" y="130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3" y="126"/>
                    <a:pt x="56" y="121"/>
                    <a:pt x="58" y="116"/>
                  </a:cubicBezTo>
                  <a:cubicBezTo>
                    <a:pt x="68" y="116"/>
                    <a:pt x="77" y="116"/>
                    <a:pt x="85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9" y="111"/>
                    <a:pt x="90" y="107"/>
                    <a:pt x="90" y="103"/>
                  </a:cubicBezTo>
                  <a:cubicBezTo>
                    <a:pt x="91" y="103"/>
                    <a:pt x="91" y="102"/>
                    <a:pt x="91" y="102"/>
                  </a:cubicBezTo>
                  <a:cubicBezTo>
                    <a:pt x="91" y="99"/>
                    <a:pt x="90" y="97"/>
                    <a:pt x="90" y="95"/>
                  </a:cubicBezTo>
                  <a:cubicBezTo>
                    <a:pt x="90" y="90"/>
                    <a:pt x="91" y="85"/>
                    <a:pt x="92" y="79"/>
                  </a:cubicBezTo>
                  <a:cubicBezTo>
                    <a:pt x="92" y="79"/>
                    <a:pt x="92" y="78"/>
                    <a:pt x="92" y="78"/>
                  </a:cubicBezTo>
                  <a:cubicBezTo>
                    <a:pt x="91" y="77"/>
                    <a:pt x="91" y="77"/>
                    <a:pt x="90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80" y="77"/>
                    <a:pt x="69" y="77"/>
                    <a:pt x="58" y="77"/>
                  </a:cubicBezTo>
                  <a:cubicBezTo>
                    <a:pt x="57" y="75"/>
                    <a:pt x="56" y="71"/>
                    <a:pt x="55" y="66"/>
                  </a:cubicBezTo>
                  <a:cubicBezTo>
                    <a:pt x="55" y="65"/>
                    <a:pt x="55" y="65"/>
                    <a:pt x="55" y="64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3"/>
                    <a:pt x="55" y="62"/>
                    <a:pt x="55" y="62"/>
                  </a:cubicBezTo>
                  <a:cubicBezTo>
                    <a:pt x="55" y="57"/>
                    <a:pt x="59" y="51"/>
                    <a:pt x="64" y="50"/>
                  </a:cubicBezTo>
                  <a:cubicBezTo>
                    <a:pt x="64" y="50"/>
                    <a:pt x="65" y="50"/>
                    <a:pt x="66" y="50"/>
                  </a:cubicBezTo>
                  <a:cubicBezTo>
                    <a:pt x="66" y="50"/>
                    <a:pt x="67" y="50"/>
                    <a:pt x="67" y="50"/>
                  </a:cubicBezTo>
                  <a:cubicBezTo>
                    <a:pt x="69" y="51"/>
                    <a:pt x="70" y="52"/>
                    <a:pt x="71" y="54"/>
                  </a:cubicBezTo>
                  <a:cubicBezTo>
                    <a:pt x="72" y="56"/>
                    <a:pt x="73" y="58"/>
                    <a:pt x="73" y="60"/>
                  </a:cubicBezTo>
                  <a:cubicBezTo>
                    <a:pt x="74" y="62"/>
                    <a:pt x="74" y="64"/>
                    <a:pt x="74" y="66"/>
                  </a:cubicBezTo>
                  <a:cubicBezTo>
                    <a:pt x="75" y="67"/>
                    <a:pt x="76" y="67"/>
                    <a:pt x="76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8" y="68"/>
                    <a:pt x="78" y="68"/>
                    <a:pt x="79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7" y="64"/>
                    <a:pt x="96" y="61"/>
                    <a:pt x="104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6" y="59"/>
                    <a:pt x="106" y="59"/>
                    <a:pt x="106" y="58"/>
                  </a:cubicBezTo>
                  <a:cubicBezTo>
                    <a:pt x="108" y="53"/>
                    <a:pt x="109" y="49"/>
                    <a:pt x="109" y="44"/>
                  </a:cubicBezTo>
                  <a:cubicBezTo>
                    <a:pt x="109" y="43"/>
                    <a:pt x="109" y="42"/>
                    <a:pt x="108" y="42"/>
                  </a:cubicBezTo>
                  <a:cubicBezTo>
                    <a:pt x="107" y="26"/>
                    <a:pt x="100" y="15"/>
                    <a:pt x="92" y="9"/>
                  </a:cubicBezTo>
                  <a:cubicBezTo>
                    <a:pt x="83" y="2"/>
                    <a:pt x="72" y="0"/>
                    <a:pt x="6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2268199" y="1884484"/>
            <a:ext cx="1051973" cy="3063530"/>
            <a:chOff x="5162550" y="368300"/>
            <a:chExt cx="1866900" cy="5436746"/>
          </a:xfrm>
          <a:solidFill>
            <a:schemeClr val="bg1"/>
          </a:solidFill>
          <a:effectLst>
            <a:outerShdw blurRad="2032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63" name="任意多边形 162"/>
            <p:cNvSpPr/>
            <p:nvPr/>
          </p:nvSpPr>
          <p:spPr>
            <a:xfrm>
              <a:off x="5162550" y="368300"/>
              <a:ext cx="1866900" cy="2450803"/>
            </a:xfrm>
            <a:custGeom>
              <a:avLst/>
              <a:gdLst>
                <a:gd name="connsiteX0" fmla="*/ 703729 w 1866900"/>
                <a:gd name="connsiteY0" fmla="*/ 2328771 h 2450803"/>
                <a:gd name="connsiteX1" fmla="*/ 1163171 w 1866900"/>
                <a:gd name="connsiteY1" fmla="*/ 2328771 h 2450803"/>
                <a:gd name="connsiteX2" fmla="*/ 1224187 w 1866900"/>
                <a:gd name="connsiteY2" fmla="*/ 2389787 h 2450803"/>
                <a:gd name="connsiteX3" fmla="*/ 1163171 w 1866900"/>
                <a:gd name="connsiteY3" fmla="*/ 2450803 h 2450803"/>
                <a:gd name="connsiteX4" fmla="*/ 703729 w 1866900"/>
                <a:gd name="connsiteY4" fmla="*/ 2450803 h 2450803"/>
                <a:gd name="connsiteX5" fmla="*/ 642713 w 1866900"/>
                <a:gd name="connsiteY5" fmla="*/ 2389787 h 2450803"/>
                <a:gd name="connsiteX6" fmla="*/ 703729 w 1866900"/>
                <a:gd name="connsiteY6" fmla="*/ 2328771 h 2450803"/>
                <a:gd name="connsiteX7" fmla="*/ 646157 w 1866900"/>
                <a:gd name="connsiteY7" fmla="*/ 2177104 h 2450803"/>
                <a:gd name="connsiteX8" fmla="*/ 1220743 w 1866900"/>
                <a:gd name="connsiteY8" fmla="*/ 2177104 h 2450803"/>
                <a:gd name="connsiteX9" fmla="*/ 1281759 w 1866900"/>
                <a:gd name="connsiteY9" fmla="*/ 2238120 h 2450803"/>
                <a:gd name="connsiteX10" fmla="*/ 1220743 w 1866900"/>
                <a:gd name="connsiteY10" fmla="*/ 2299136 h 2450803"/>
                <a:gd name="connsiteX11" fmla="*/ 646157 w 1866900"/>
                <a:gd name="connsiteY11" fmla="*/ 2299136 h 2450803"/>
                <a:gd name="connsiteX12" fmla="*/ 585141 w 1866900"/>
                <a:gd name="connsiteY12" fmla="*/ 2238120 h 2450803"/>
                <a:gd name="connsiteX13" fmla="*/ 646157 w 1866900"/>
                <a:gd name="connsiteY13" fmla="*/ 2177104 h 2450803"/>
                <a:gd name="connsiteX14" fmla="*/ 601983 w 1866900"/>
                <a:gd name="connsiteY14" fmla="*/ 2025437 h 2450803"/>
                <a:gd name="connsiteX15" fmla="*/ 1264918 w 1866900"/>
                <a:gd name="connsiteY15" fmla="*/ 2025437 h 2450803"/>
                <a:gd name="connsiteX16" fmla="*/ 1325934 w 1866900"/>
                <a:gd name="connsiteY16" fmla="*/ 2086453 h 2450803"/>
                <a:gd name="connsiteX17" fmla="*/ 1264918 w 1866900"/>
                <a:gd name="connsiteY17" fmla="*/ 2147469 h 2450803"/>
                <a:gd name="connsiteX18" fmla="*/ 601983 w 1866900"/>
                <a:gd name="connsiteY18" fmla="*/ 2147469 h 2450803"/>
                <a:gd name="connsiteX19" fmla="*/ 540967 w 1866900"/>
                <a:gd name="connsiteY19" fmla="*/ 2086453 h 2450803"/>
                <a:gd name="connsiteX20" fmla="*/ 601983 w 1866900"/>
                <a:gd name="connsiteY20" fmla="*/ 2025437 h 2450803"/>
                <a:gd name="connsiteX21" fmla="*/ 933450 w 1866900"/>
                <a:gd name="connsiteY21" fmla="*/ 0 h 2450803"/>
                <a:gd name="connsiteX22" fmla="*/ 1866900 w 1866900"/>
                <a:gd name="connsiteY22" fmla="*/ 933450 h 2450803"/>
                <a:gd name="connsiteX23" fmla="*/ 1296791 w 1866900"/>
                <a:gd name="connsiteY23" fmla="*/ 1793545 h 2450803"/>
                <a:gd name="connsiteX24" fmla="*/ 1232555 w 1866900"/>
                <a:gd name="connsiteY24" fmla="*/ 1999556 h 2450803"/>
                <a:gd name="connsiteX25" fmla="*/ 634346 w 1866900"/>
                <a:gd name="connsiteY25" fmla="*/ 1999556 h 2450803"/>
                <a:gd name="connsiteX26" fmla="*/ 570109 w 1866900"/>
                <a:gd name="connsiteY26" fmla="*/ 1793545 h 2450803"/>
                <a:gd name="connsiteX27" fmla="*/ 0 w 1866900"/>
                <a:gd name="connsiteY27" fmla="*/ 933450 h 2450803"/>
                <a:gd name="connsiteX28" fmla="*/ 933450 w 1866900"/>
                <a:gd name="connsiteY28" fmla="*/ 0 h 245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66900" h="2450803">
                  <a:moveTo>
                    <a:pt x="703729" y="2328771"/>
                  </a:moveTo>
                  <a:lnTo>
                    <a:pt x="1163171" y="2328771"/>
                  </a:lnTo>
                  <a:cubicBezTo>
                    <a:pt x="1196869" y="2328771"/>
                    <a:pt x="1224187" y="2356089"/>
                    <a:pt x="1224187" y="2389787"/>
                  </a:cubicBezTo>
                  <a:cubicBezTo>
                    <a:pt x="1224187" y="2423485"/>
                    <a:pt x="1196869" y="2450803"/>
                    <a:pt x="1163171" y="2450803"/>
                  </a:cubicBezTo>
                  <a:lnTo>
                    <a:pt x="703729" y="2450803"/>
                  </a:lnTo>
                  <a:cubicBezTo>
                    <a:pt x="670031" y="2450803"/>
                    <a:pt x="642713" y="2423485"/>
                    <a:pt x="642713" y="2389787"/>
                  </a:cubicBezTo>
                  <a:cubicBezTo>
                    <a:pt x="642713" y="2356089"/>
                    <a:pt x="670031" y="2328771"/>
                    <a:pt x="703729" y="2328771"/>
                  </a:cubicBezTo>
                  <a:close/>
                  <a:moveTo>
                    <a:pt x="646157" y="2177104"/>
                  </a:moveTo>
                  <a:lnTo>
                    <a:pt x="1220743" y="2177104"/>
                  </a:lnTo>
                  <a:cubicBezTo>
                    <a:pt x="1254441" y="2177104"/>
                    <a:pt x="1281759" y="2204422"/>
                    <a:pt x="1281759" y="2238120"/>
                  </a:cubicBezTo>
                  <a:cubicBezTo>
                    <a:pt x="1281759" y="2271818"/>
                    <a:pt x="1254441" y="2299136"/>
                    <a:pt x="1220743" y="2299136"/>
                  </a:cubicBezTo>
                  <a:lnTo>
                    <a:pt x="646157" y="2299136"/>
                  </a:lnTo>
                  <a:cubicBezTo>
                    <a:pt x="612459" y="2299136"/>
                    <a:pt x="585141" y="2271818"/>
                    <a:pt x="585141" y="2238120"/>
                  </a:cubicBezTo>
                  <a:cubicBezTo>
                    <a:pt x="585141" y="2204422"/>
                    <a:pt x="612459" y="2177104"/>
                    <a:pt x="646157" y="2177104"/>
                  </a:cubicBezTo>
                  <a:close/>
                  <a:moveTo>
                    <a:pt x="601983" y="2025437"/>
                  </a:moveTo>
                  <a:lnTo>
                    <a:pt x="1264918" y="2025437"/>
                  </a:lnTo>
                  <a:cubicBezTo>
                    <a:pt x="1298616" y="2025437"/>
                    <a:pt x="1325934" y="2052755"/>
                    <a:pt x="1325934" y="2086453"/>
                  </a:cubicBezTo>
                  <a:cubicBezTo>
                    <a:pt x="1325934" y="2120151"/>
                    <a:pt x="1298616" y="2147469"/>
                    <a:pt x="1264918" y="2147469"/>
                  </a:cubicBezTo>
                  <a:lnTo>
                    <a:pt x="601983" y="2147469"/>
                  </a:lnTo>
                  <a:cubicBezTo>
                    <a:pt x="568285" y="2147469"/>
                    <a:pt x="540967" y="2120151"/>
                    <a:pt x="540967" y="2086453"/>
                  </a:cubicBezTo>
                  <a:cubicBezTo>
                    <a:pt x="540967" y="2052755"/>
                    <a:pt x="568285" y="2025437"/>
                    <a:pt x="601983" y="2025437"/>
                  </a:cubicBezTo>
                  <a:close/>
                  <a:moveTo>
                    <a:pt x="933450" y="0"/>
                  </a:moveTo>
                  <a:cubicBezTo>
                    <a:pt x="1448980" y="0"/>
                    <a:pt x="1866900" y="417920"/>
                    <a:pt x="1866900" y="933450"/>
                  </a:cubicBezTo>
                  <a:cubicBezTo>
                    <a:pt x="1866900" y="1320098"/>
                    <a:pt x="1631820" y="1651839"/>
                    <a:pt x="1296791" y="1793545"/>
                  </a:cubicBezTo>
                  <a:cubicBezTo>
                    <a:pt x="1203942" y="1852691"/>
                    <a:pt x="1287305" y="1930886"/>
                    <a:pt x="1232555" y="1999556"/>
                  </a:cubicBezTo>
                  <a:lnTo>
                    <a:pt x="634346" y="1999556"/>
                  </a:lnTo>
                  <a:cubicBezTo>
                    <a:pt x="565309" y="1902311"/>
                    <a:pt x="667721" y="1838403"/>
                    <a:pt x="570109" y="1793545"/>
                  </a:cubicBezTo>
                  <a:cubicBezTo>
                    <a:pt x="235080" y="1651839"/>
                    <a:pt x="0" y="1320098"/>
                    <a:pt x="0" y="933450"/>
                  </a:cubicBezTo>
                  <a:cubicBezTo>
                    <a:pt x="0" y="417920"/>
                    <a:pt x="417920" y="0"/>
                    <a:pt x="93345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4" name="任意多边形 163"/>
            <p:cNvSpPr/>
            <p:nvPr/>
          </p:nvSpPr>
          <p:spPr>
            <a:xfrm rot="5400000">
              <a:off x="4622610" y="3468979"/>
              <a:ext cx="2946783" cy="1725351"/>
            </a:xfrm>
            <a:custGeom>
              <a:avLst/>
              <a:gdLst>
                <a:gd name="connsiteX0" fmla="*/ 0 w 2946783"/>
                <a:gd name="connsiteY0" fmla="*/ 1579299 h 1725351"/>
                <a:gd name="connsiteX1" fmla="*/ 0 w 2946783"/>
                <a:gd name="connsiteY1" fmla="*/ 146052 h 1725351"/>
                <a:gd name="connsiteX2" fmla="*/ 146052 w 2946783"/>
                <a:gd name="connsiteY2" fmla="*/ 0 h 1725351"/>
                <a:gd name="connsiteX3" fmla="*/ 273048 w 2946783"/>
                <a:gd name="connsiteY3" fmla="*/ 0 h 1725351"/>
                <a:gd name="connsiteX4" fmla="*/ 276917 w 2946783"/>
                <a:gd name="connsiteY4" fmla="*/ 781 h 1725351"/>
                <a:gd name="connsiteX5" fmla="*/ 284665 w 2946783"/>
                <a:gd name="connsiteY5" fmla="*/ 0 h 1725351"/>
                <a:gd name="connsiteX6" fmla="*/ 1262891 w 2946783"/>
                <a:gd name="connsiteY6" fmla="*/ 0 h 1725351"/>
                <a:gd name="connsiteX7" fmla="*/ 1472441 w 2946783"/>
                <a:gd name="connsiteY7" fmla="*/ 209550 h 1725351"/>
                <a:gd name="connsiteX8" fmla="*/ 1371551 w 2946783"/>
                <a:gd name="connsiteY8" fmla="*/ 388763 h 1725351"/>
                <a:gd name="connsiteX9" fmla="*/ 1317424 w 2946783"/>
                <a:gd name="connsiteY9" fmla="*/ 410014 h 1725351"/>
                <a:gd name="connsiteX10" fmla="*/ 449527 w 2946783"/>
                <a:gd name="connsiteY10" fmla="*/ 410013 h 1725351"/>
                <a:gd name="connsiteX11" fmla="*/ 419437 w 2946783"/>
                <a:gd name="connsiteY11" fmla="*/ 440103 h 1725351"/>
                <a:gd name="connsiteX12" fmla="*/ 449527 w 2946783"/>
                <a:gd name="connsiteY12" fmla="*/ 470193 h 1725351"/>
                <a:gd name="connsiteX13" fmla="*/ 2130333 w 2946783"/>
                <a:gd name="connsiteY13" fmla="*/ 470193 h 1725351"/>
                <a:gd name="connsiteX14" fmla="*/ 2946783 w 2946783"/>
                <a:gd name="connsiteY14" fmla="*/ 862677 h 1725351"/>
                <a:gd name="connsiteX15" fmla="*/ 2130333 w 2946783"/>
                <a:gd name="connsiteY15" fmla="*/ 1255161 h 1725351"/>
                <a:gd name="connsiteX16" fmla="*/ 2130333 w 2946783"/>
                <a:gd name="connsiteY16" fmla="*/ 1255160 h 1725351"/>
                <a:gd name="connsiteX17" fmla="*/ 449527 w 2946783"/>
                <a:gd name="connsiteY17" fmla="*/ 1255159 h 1725351"/>
                <a:gd name="connsiteX18" fmla="*/ 419437 w 2946783"/>
                <a:gd name="connsiteY18" fmla="*/ 1285249 h 1725351"/>
                <a:gd name="connsiteX19" fmla="*/ 449527 w 2946783"/>
                <a:gd name="connsiteY19" fmla="*/ 1315339 h 1725351"/>
                <a:gd name="connsiteX20" fmla="*/ 1320685 w 2946783"/>
                <a:gd name="connsiteY20" fmla="*/ 1315339 h 1725351"/>
                <a:gd name="connsiteX21" fmla="*/ 1344457 w 2946783"/>
                <a:gd name="connsiteY21" fmla="*/ 1322719 h 1725351"/>
                <a:gd name="connsiteX22" fmla="*/ 1472441 w 2946783"/>
                <a:gd name="connsiteY22" fmla="*/ 1515801 h 1725351"/>
                <a:gd name="connsiteX23" fmla="*/ 1262891 w 2946783"/>
                <a:gd name="connsiteY23" fmla="*/ 1725351 h 1725351"/>
                <a:gd name="connsiteX24" fmla="*/ 284663 w 2946783"/>
                <a:gd name="connsiteY24" fmla="*/ 1725351 h 1725351"/>
                <a:gd name="connsiteX25" fmla="*/ 276916 w 2946783"/>
                <a:gd name="connsiteY25" fmla="*/ 1724570 h 1725351"/>
                <a:gd name="connsiteX26" fmla="*/ 273048 w 2946783"/>
                <a:gd name="connsiteY26" fmla="*/ 1725351 h 1725351"/>
                <a:gd name="connsiteX27" fmla="*/ 146052 w 2946783"/>
                <a:gd name="connsiteY27" fmla="*/ 1725351 h 1725351"/>
                <a:gd name="connsiteX28" fmla="*/ 0 w 2946783"/>
                <a:gd name="connsiteY28" fmla="*/ 1579299 h 17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46783" h="1725351">
                  <a:moveTo>
                    <a:pt x="0" y="1579299"/>
                  </a:moveTo>
                  <a:lnTo>
                    <a:pt x="0" y="146052"/>
                  </a:lnTo>
                  <a:cubicBezTo>
                    <a:pt x="0" y="65390"/>
                    <a:pt x="65390" y="0"/>
                    <a:pt x="146052" y="0"/>
                  </a:cubicBezTo>
                  <a:lnTo>
                    <a:pt x="273048" y="0"/>
                  </a:lnTo>
                  <a:lnTo>
                    <a:pt x="276917" y="781"/>
                  </a:lnTo>
                  <a:lnTo>
                    <a:pt x="284665" y="0"/>
                  </a:lnTo>
                  <a:lnTo>
                    <a:pt x="1262891" y="0"/>
                  </a:lnTo>
                  <a:cubicBezTo>
                    <a:pt x="1378622" y="0"/>
                    <a:pt x="1472441" y="93819"/>
                    <a:pt x="1472441" y="209550"/>
                  </a:cubicBezTo>
                  <a:cubicBezTo>
                    <a:pt x="1472441" y="285499"/>
                    <a:pt x="1432037" y="352011"/>
                    <a:pt x="1371551" y="388763"/>
                  </a:cubicBezTo>
                  <a:lnTo>
                    <a:pt x="1317424" y="410014"/>
                  </a:lnTo>
                  <a:lnTo>
                    <a:pt x="449527" y="410013"/>
                  </a:lnTo>
                  <a:cubicBezTo>
                    <a:pt x="432909" y="410013"/>
                    <a:pt x="419437" y="423485"/>
                    <a:pt x="419437" y="440103"/>
                  </a:cubicBezTo>
                  <a:cubicBezTo>
                    <a:pt x="419437" y="456721"/>
                    <a:pt x="432909" y="470193"/>
                    <a:pt x="449527" y="470193"/>
                  </a:cubicBezTo>
                  <a:lnTo>
                    <a:pt x="2130333" y="470193"/>
                  </a:lnTo>
                  <a:lnTo>
                    <a:pt x="2946783" y="862677"/>
                  </a:lnTo>
                  <a:lnTo>
                    <a:pt x="2130333" y="1255161"/>
                  </a:lnTo>
                  <a:lnTo>
                    <a:pt x="2130333" y="1255160"/>
                  </a:lnTo>
                  <a:lnTo>
                    <a:pt x="449527" y="1255159"/>
                  </a:lnTo>
                  <a:cubicBezTo>
                    <a:pt x="432909" y="1255159"/>
                    <a:pt x="419437" y="1268631"/>
                    <a:pt x="419437" y="1285249"/>
                  </a:cubicBezTo>
                  <a:cubicBezTo>
                    <a:pt x="419437" y="1301867"/>
                    <a:pt x="432909" y="1315339"/>
                    <a:pt x="449527" y="1315339"/>
                  </a:cubicBezTo>
                  <a:lnTo>
                    <a:pt x="1320685" y="1315339"/>
                  </a:lnTo>
                  <a:lnTo>
                    <a:pt x="1344457" y="1322719"/>
                  </a:lnTo>
                  <a:cubicBezTo>
                    <a:pt x="1419668" y="1354530"/>
                    <a:pt x="1472441" y="1429003"/>
                    <a:pt x="1472441" y="1515801"/>
                  </a:cubicBezTo>
                  <a:cubicBezTo>
                    <a:pt x="1472441" y="1631532"/>
                    <a:pt x="1378622" y="1725351"/>
                    <a:pt x="1262891" y="1725351"/>
                  </a:cubicBezTo>
                  <a:lnTo>
                    <a:pt x="284663" y="1725351"/>
                  </a:lnTo>
                  <a:lnTo>
                    <a:pt x="276916" y="1724570"/>
                  </a:lnTo>
                  <a:lnTo>
                    <a:pt x="273048" y="1725351"/>
                  </a:lnTo>
                  <a:lnTo>
                    <a:pt x="146052" y="1725351"/>
                  </a:lnTo>
                  <a:cubicBezTo>
                    <a:pt x="65390" y="1725351"/>
                    <a:pt x="0" y="1659961"/>
                    <a:pt x="0" y="1579299"/>
                  </a:cubicBezTo>
                  <a:close/>
                </a:path>
              </a:pathLst>
            </a:custGeom>
            <a:gradFill>
              <a:gsLst>
                <a:gs pos="73000">
                  <a:schemeClr val="bg1">
                    <a:lumMod val="85000"/>
                  </a:schemeClr>
                </a:gs>
                <a:gs pos="72000">
                  <a:schemeClr val="bg1">
                    <a:lumMod val="95000"/>
                  </a:schemeClr>
                </a:gs>
                <a:gs pos="94000">
                  <a:schemeClr val="bg1">
                    <a:lumMod val="85000"/>
                  </a:schemeClr>
                </a:gs>
                <a:gs pos="94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5" name="任意多边形 164"/>
            <p:cNvSpPr/>
            <p:nvPr/>
          </p:nvSpPr>
          <p:spPr>
            <a:xfrm flipV="1">
              <a:off x="6010155" y="2865786"/>
              <a:ext cx="171690" cy="1081000"/>
            </a:xfrm>
            <a:custGeom>
              <a:avLst/>
              <a:gdLst>
                <a:gd name="connsiteX0" fmla="*/ 0 w 171689"/>
                <a:gd name="connsiteY0" fmla="*/ 1081000 h 1081000"/>
                <a:gd name="connsiteX1" fmla="*/ 171689 w 171689"/>
                <a:gd name="connsiteY1" fmla="*/ 1081000 h 1081000"/>
                <a:gd name="connsiteX2" fmla="*/ 116621 w 171689"/>
                <a:gd name="connsiteY2" fmla="*/ 966447 h 1081000"/>
                <a:gd name="connsiteX3" fmla="*/ 144455 w 171689"/>
                <a:gd name="connsiteY3" fmla="*/ 83306 h 1081000"/>
                <a:gd name="connsiteX4" fmla="*/ 148442 w 171689"/>
                <a:gd name="connsiteY4" fmla="*/ 83306 h 1081000"/>
                <a:gd name="connsiteX5" fmla="*/ 85843 w 171689"/>
                <a:gd name="connsiteY5" fmla="*/ 0 h 1081000"/>
                <a:gd name="connsiteX6" fmla="*/ 23243 w 171689"/>
                <a:gd name="connsiteY6" fmla="*/ 83306 h 1081000"/>
                <a:gd name="connsiteX7" fmla="*/ 27232 w 171689"/>
                <a:gd name="connsiteY7" fmla="*/ 83306 h 1081000"/>
                <a:gd name="connsiteX8" fmla="*/ 28696 w 171689"/>
                <a:gd name="connsiteY8" fmla="*/ 256922 h 1081000"/>
                <a:gd name="connsiteX9" fmla="*/ 54846 w 171689"/>
                <a:gd name="connsiteY9" fmla="*/ 966909 h 10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89" h="1081000">
                  <a:moveTo>
                    <a:pt x="0" y="1081000"/>
                  </a:moveTo>
                  <a:lnTo>
                    <a:pt x="171689" y="1081000"/>
                  </a:lnTo>
                  <a:lnTo>
                    <a:pt x="116621" y="966447"/>
                  </a:lnTo>
                  <a:lnTo>
                    <a:pt x="144455" y="83306"/>
                  </a:lnTo>
                  <a:lnTo>
                    <a:pt x="148442" y="83306"/>
                  </a:lnTo>
                  <a:lnTo>
                    <a:pt x="85843" y="0"/>
                  </a:lnTo>
                  <a:lnTo>
                    <a:pt x="23243" y="83306"/>
                  </a:lnTo>
                  <a:lnTo>
                    <a:pt x="27232" y="83306"/>
                  </a:lnTo>
                  <a:lnTo>
                    <a:pt x="28696" y="256922"/>
                  </a:lnTo>
                  <a:lnTo>
                    <a:pt x="54846" y="966909"/>
                  </a:lnTo>
                  <a:close/>
                </a:path>
              </a:pathLst>
            </a:custGeom>
            <a:solidFill>
              <a:srgbClr val="90CE4F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66" name="圆角矩形 165"/>
          <p:cNvSpPr/>
          <p:nvPr/>
        </p:nvSpPr>
        <p:spPr>
          <a:xfrm>
            <a:off x="1764260" y="2418112"/>
            <a:ext cx="297180" cy="98714"/>
          </a:xfrm>
          <a:prstGeom prst="roundRect">
            <a:avLst>
              <a:gd name="adj" fmla="val 50000"/>
            </a:avLst>
          </a:prstGeom>
          <a:solidFill>
            <a:srgbClr val="118C3B"/>
          </a:solidFill>
          <a:ln>
            <a:noFill/>
          </a:ln>
          <a:effectLst>
            <a:outerShdw blurRad="127000" dist="635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67" name="圆角矩形 166"/>
          <p:cNvSpPr/>
          <p:nvPr/>
        </p:nvSpPr>
        <p:spPr>
          <a:xfrm rot="2700000">
            <a:off x="2023712" y="1791736"/>
            <a:ext cx="297180" cy="98714"/>
          </a:xfrm>
          <a:prstGeom prst="roundRect">
            <a:avLst>
              <a:gd name="adj" fmla="val 50000"/>
            </a:avLst>
          </a:prstGeom>
          <a:solidFill>
            <a:srgbClr val="118C3B"/>
          </a:solidFill>
          <a:ln>
            <a:noFill/>
          </a:ln>
          <a:effectLst>
            <a:outerShdw blurRad="127000" dist="635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68" name="圆角矩形 167"/>
          <p:cNvSpPr/>
          <p:nvPr/>
        </p:nvSpPr>
        <p:spPr>
          <a:xfrm rot="5400000">
            <a:off x="2650085" y="1532284"/>
            <a:ext cx="297180" cy="98714"/>
          </a:xfrm>
          <a:prstGeom prst="roundRect">
            <a:avLst>
              <a:gd name="adj" fmla="val 50000"/>
            </a:avLst>
          </a:prstGeom>
          <a:solidFill>
            <a:srgbClr val="118C3B"/>
          </a:solidFill>
          <a:ln>
            <a:noFill/>
          </a:ln>
          <a:effectLst>
            <a:outerShdw blurRad="127000" dist="635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69" name="圆角矩形 168"/>
          <p:cNvSpPr/>
          <p:nvPr/>
        </p:nvSpPr>
        <p:spPr>
          <a:xfrm rot="8100000">
            <a:off x="3276458" y="1791739"/>
            <a:ext cx="297180" cy="98714"/>
          </a:xfrm>
          <a:prstGeom prst="roundRect">
            <a:avLst>
              <a:gd name="adj" fmla="val 50000"/>
            </a:avLst>
          </a:prstGeom>
          <a:solidFill>
            <a:srgbClr val="118C3B"/>
          </a:solidFill>
          <a:ln>
            <a:noFill/>
          </a:ln>
          <a:effectLst>
            <a:outerShdw blurRad="127000" dist="635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70" name="圆角矩形 169"/>
          <p:cNvSpPr/>
          <p:nvPr/>
        </p:nvSpPr>
        <p:spPr>
          <a:xfrm rot="10800000">
            <a:off x="3535910" y="2418112"/>
            <a:ext cx="297180" cy="98714"/>
          </a:xfrm>
          <a:prstGeom prst="roundRect">
            <a:avLst>
              <a:gd name="adj" fmla="val 50000"/>
            </a:avLst>
          </a:prstGeom>
          <a:solidFill>
            <a:srgbClr val="118C3B"/>
          </a:solidFill>
          <a:ln>
            <a:noFill/>
          </a:ln>
          <a:effectLst>
            <a:outerShdw blurRad="127000" dist="635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grpSp>
        <p:nvGrpSpPr>
          <p:cNvPr id="171" name="组合 170"/>
          <p:cNvGrpSpPr/>
          <p:nvPr/>
        </p:nvGrpSpPr>
        <p:grpSpPr>
          <a:xfrm>
            <a:off x="2497333" y="1990563"/>
            <a:ext cx="593768" cy="825043"/>
            <a:chOff x="3932746" y="2019238"/>
            <a:chExt cx="412048" cy="572542"/>
          </a:xfrm>
          <a:solidFill>
            <a:srgbClr val="90CE4F"/>
          </a:solidFill>
        </p:grpSpPr>
        <p:sp>
          <p:nvSpPr>
            <p:cNvPr id="172" name="任意多边形 171"/>
            <p:cNvSpPr/>
            <p:nvPr/>
          </p:nvSpPr>
          <p:spPr>
            <a:xfrm>
              <a:off x="3977574" y="2367381"/>
              <a:ext cx="224399" cy="224399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3" name="任意多边形 172"/>
            <p:cNvSpPr/>
            <p:nvPr/>
          </p:nvSpPr>
          <p:spPr>
            <a:xfrm>
              <a:off x="4176993" y="2308657"/>
              <a:ext cx="167801" cy="167801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74" name="组合 173"/>
            <p:cNvGrpSpPr/>
            <p:nvPr/>
          </p:nvGrpSpPr>
          <p:grpSpPr>
            <a:xfrm>
              <a:off x="3932746" y="2019238"/>
              <a:ext cx="359524" cy="359526"/>
              <a:chOff x="1325410" y="1372730"/>
              <a:chExt cx="1251559" cy="1251561"/>
            </a:xfrm>
            <a:grpFill/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6" name="任意多边形 175"/>
              <p:cNvSpPr/>
              <p:nvPr/>
            </p:nvSpPr>
            <p:spPr>
              <a:xfrm>
                <a:off x="1325410" y="1372730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7" name="任意多边形 176"/>
              <p:cNvSpPr/>
              <p:nvPr/>
            </p:nvSpPr>
            <p:spPr>
              <a:xfrm rot="5400000">
                <a:off x="1951189" y="1372731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任意多边形 177"/>
              <p:cNvSpPr/>
              <p:nvPr/>
            </p:nvSpPr>
            <p:spPr>
              <a:xfrm rot="10800000">
                <a:off x="1951187" y="1998511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任意多边形 178"/>
              <p:cNvSpPr/>
              <p:nvPr/>
            </p:nvSpPr>
            <p:spPr>
              <a:xfrm rot="16200000">
                <a:off x="1325411" y="1998511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5" name="椭圆 174"/>
            <p:cNvSpPr/>
            <p:nvPr/>
          </p:nvSpPr>
          <p:spPr>
            <a:xfrm rot="1860000">
              <a:off x="4135467" y="2301762"/>
              <a:ext cx="9909" cy="99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4505701" y="1420495"/>
            <a:ext cx="582320" cy="582320"/>
            <a:chOff x="4679531" y="1829244"/>
            <a:chExt cx="582320" cy="582320"/>
          </a:xfrm>
        </p:grpSpPr>
        <p:grpSp>
          <p:nvGrpSpPr>
            <p:cNvPr id="181" name="组合 180"/>
            <p:cNvGrpSpPr/>
            <p:nvPr/>
          </p:nvGrpSpPr>
          <p:grpSpPr>
            <a:xfrm>
              <a:off x="4679531" y="1829244"/>
              <a:ext cx="582320" cy="582320"/>
              <a:chOff x="6462420" y="1971403"/>
              <a:chExt cx="776427" cy="776427"/>
            </a:xfrm>
          </p:grpSpPr>
          <p:grpSp>
            <p:nvGrpSpPr>
              <p:cNvPr id="187" name="组合 186"/>
              <p:cNvGrpSpPr/>
              <p:nvPr/>
            </p:nvGrpSpPr>
            <p:grpSpPr>
              <a:xfrm>
                <a:off x="6462420" y="1971403"/>
                <a:ext cx="776427" cy="776427"/>
                <a:chOff x="5443219" y="1567820"/>
                <a:chExt cx="1664342" cy="1664342"/>
              </a:xfrm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189" name="任意多边形 188"/>
                <p:cNvSpPr/>
                <p:nvPr/>
              </p:nvSpPr>
              <p:spPr>
                <a:xfrm>
                  <a:off x="5443219" y="1567820"/>
                  <a:ext cx="1664342" cy="1664342"/>
                </a:xfrm>
                <a:custGeom>
                  <a:avLst/>
                  <a:gdLst>
                    <a:gd name="connsiteX0" fmla="*/ 1589098 w 3178196"/>
                    <a:gd name="connsiteY0" fmla="*/ 425696 h 3178196"/>
                    <a:gd name="connsiteX1" fmla="*/ 425696 w 3178196"/>
                    <a:gd name="connsiteY1" fmla="*/ 1589098 h 3178196"/>
                    <a:gd name="connsiteX2" fmla="*/ 1589098 w 3178196"/>
                    <a:gd name="connsiteY2" fmla="*/ 2752500 h 3178196"/>
                    <a:gd name="connsiteX3" fmla="*/ 2752500 w 3178196"/>
                    <a:gd name="connsiteY3" fmla="*/ 1589098 h 3178196"/>
                    <a:gd name="connsiteX4" fmla="*/ 1589098 w 3178196"/>
                    <a:gd name="connsiteY4" fmla="*/ 425696 h 3178196"/>
                    <a:gd name="connsiteX5" fmla="*/ 1408737 w 3178196"/>
                    <a:gd name="connsiteY5" fmla="*/ 0 h 3178196"/>
                    <a:gd name="connsiteX6" fmla="*/ 1769461 w 3178196"/>
                    <a:gd name="connsiteY6" fmla="*/ 0 h 3178196"/>
                    <a:gd name="connsiteX7" fmla="*/ 1839795 w 3178196"/>
                    <a:gd name="connsiteY7" fmla="*/ 328139 h 3178196"/>
                    <a:gd name="connsiteX8" fmla="*/ 1856789 w 3178196"/>
                    <a:gd name="connsiteY8" fmla="*/ 330732 h 3178196"/>
                    <a:gd name="connsiteX9" fmla="*/ 2000849 w 3178196"/>
                    <a:gd name="connsiteY9" fmla="*/ 373520 h 3178196"/>
                    <a:gd name="connsiteX10" fmla="*/ 2227451 w 3178196"/>
                    <a:gd name="connsiteY10" fmla="*/ 122720 h 3178196"/>
                    <a:gd name="connsiteX11" fmla="*/ 2539846 w 3178196"/>
                    <a:gd name="connsiteY11" fmla="*/ 303080 h 3178196"/>
                    <a:gd name="connsiteX12" fmla="*/ 2439451 w 3178196"/>
                    <a:gd name="connsiteY12" fmla="*/ 613872 h 3178196"/>
                    <a:gd name="connsiteX13" fmla="*/ 2458340 w 3178196"/>
                    <a:gd name="connsiteY13" fmla="*/ 627645 h 3178196"/>
                    <a:gd name="connsiteX14" fmla="*/ 2558787 w 3178196"/>
                    <a:gd name="connsiteY14" fmla="*/ 724273 h 3178196"/>
                    <a:gd name="connsiteX15" fmla="*/ 2569563 w 3178196"/>
                    <a:gd name="connsiteY15" fmla="*/ 737054 h 3178196"/>
                    <a:gd name="connsiteX16" fmla="*/ 2875118 w 3178196"/>
                    <a:gd name="connsiteY16" fmla="*/ 638354 h 3178196"/>
                    <a:gd name="connsiteX17" fmla="*/ 3055480 w 3178196"/>
                    <a:gd name="connsiteY17" fmla="*/ 950748 h 3178196"/>
                    <a:gd name="connsiteX18" fmla="*/ 2827830 w 3178196"/>
                    <a:gd name="connsiteY18" fmla="*/ 1156432 h 3178196"/>
                    <a:gd name="connsiteX19" fmla="*/ 2846251 w 3178196"/>
                    <a:gd name="connsiteY19" fmla="*/ 1202137 h 3178196"/>
                    <a:gd name="connsiteX20" fmla="*/ 2882440 w 3178196"/>
                    <a:gd name="connsiteY20" fmla="*/ 1345342 h 3178196"/>
                    <a:gd name="connsiteX21" fmla="*/ 3178196 w 3178196"/>
                    <a:gd name="connsiteY21" fmla="*/ 1408739 h 3178196"/>
                    <a:gd name="connsiteX22" fmla="*/ 3178196 w 3178196"/>
                    <a:gd name="connsiteY22" fmla="*/ 1769460 h 3178196"/>
                    <a:gd name="connsiteX23" fmla="*/ 2901180 w 3178196"/>
                    <a:gd name="connsiteY23" fmla="*/ 1828838 h 3178196"/>
                    <a:gd name="connsiteX24" fmla="*/ 2890366 w 3178196"/>
                    <a:gd name="connsiteY24" fmla="*/ 1899689 h 3178196"/>
                    <a:gd name="connsiteX25" fmla="*/ 2862393 w 3178196"/>
                    <a:gd name="connsiteY25" fmla="*/ 2011345 h 3178196"/>
                    <a:gd name="connsiteX26" fmla="*/ 2851433 w 3178196"/>
                    <a:gd name="connsiteY26" fmla="*/ 2043093 h 3178196"/>
                    <a:gd name="connsiteX27" fmla="*/ 3055480 w 3178196"/>
                    <a:gd name="connsiteY27" fmla="*/ 2227452 h 3178196"/>
                    <a:gd name="connsiteX28" fmla="*/ 2875118 w 3178196"/>
                    <a:gd name="connsiteY28" fmla="*/ 2539844 h 3178196"/>
                    <a:gd name="connsiteX29" fmla="*/ 2624366 w 3178196"/>
                    <a:gd name="connsiteY29" fmla="*/ 2458846 h 3178196"/>
                    <a:gd name="connsiteX30" fmla="*/ 2593452 w 3178196"/>
                    <a:gd name="connsiteY30" fmla="*/ 2501242 h 3178196"/>
                    <a:gd name="connsiteX31" fmla="*/ 2496828 w 3178196"/>
                    <a:gd name="connsiteY31" fmla="*/ 2601689 h 3178196"/>
                    <a:gd name="connsiteX32" fmla="*/ 2461217 w 3178196"/>
                    <a:gd name="connsiteY32" fmla="*/ 2631705 h 3178196"/>
                    <a:gd name="connsiteX33" fmla="*/ 2539846 w 3178196"/>
                    <a:gd name="connsiteY33" fmla="*/ 2875117 h 3178196"/>
                    <a:gd name="connsiteX34" fmla="*/ 2227451 w 3178196"/>
                    <a:gd name="connsiteY34" fmla="*/ 3055478 h 3178196"/>
                    <a:gd name="connsiteX35" fmla="*/ 2061632 w 3178196"/>
                    <a:gd name="connsiteY35" fmla="*/ 2871954 h 3178196"/>
                    <a:gd name="connsiteX36" fmla="*/ 2018961 w 3178196"/>
                    <a:gd name="connsiteY36" fmla="*/ 2889155 h 3178196"/>
                    <a:gd name="connsiteX37" fmla="*/ 1820676 w 3178196"/>
                    <a:gd name="connsiteY37" fmla="*/ 2939260 h 3178196"/>
                    <a:gd name="connsiteX38" fmla="*/ 1769461 w 3178196"/>
                    <a:gd name="connsiteY38" fmla="*/ 3178196 h 3178196"/>
                    <a:gd name="connsiteX39" fmla="*/ 1408737 w 3178196"/>
                    <a:gd name="connsiteY39" fmla="*/ 3178196 h 3178196"/>
                    <a:gd name="connsiteX40" fmla="*/ 1357415 w 3178196"/>
                    <a:gd name="connsiteY40" fmla="*/ 2938761 h 3178196"/>
                    <a:gd name="connsiteX41" fmla="*/ 1321409 w 3178196"/>
                    <a:gd name="connsiteY41" fmla="*/ 2933267 h 3178196"/>
                    <a:gd name="connsiteX42" fmla="*/ 1116228 w 3178196"/>
                    <a:gd name="connsiteY42" fmla="*/ 2872328 h 3178196"/>
                    <a:gd name="connsiteX43" fmla="*/ 950747 w 3178196"/>
                    <a:gd name="connsiteY43" fmla="*/ 3055478 h 3178196"/>
                    <a:gd name="connsiteX44" fmla="*/ 638354 w 3178196"/>
                    <a:gd name="connsiteY44" fmla="*/ 2875117 h 3178196"/>
                    <a:gd name="connsiteX45" fmla="*/ 716567 w 3178196"/>
                    <a:gd name="connsiteY45" fmla="*/ 2632987 h 3178196"/>
                    <a:gd name="connsiteX46" fmla="*/ 564155 w 3178196"/>
                    <a:gd name="connsiteY46" fmla="*/ 2476891 h 3178196"/>
                    <a:gd name="connsiteX47" fmla="*/ 552049 w 3178196"/>
                    <a:gd name="connsiteY47" fmla="*/ 2459421 h 3178196"/>
                    <a:gd name="connsiteX48" fmla="*/ 303082 w 3178196"/>
                    <a:gd name="connsiteY48" fmla="*/ 2539844 h 3178196"/>
                    <a:gd name="connsiteX49" fmla="*/ 122720 w 3178196"/>
                    <a:gd name="connsiteY49" fmla="*/ 2227452 h 3178196"/>
                    <a:gd name="connsiteX50" fmla="*/ 326913 w 3178196"/>
                    <a:gd name="connsiteY50" fmla="*/ 2042960 h 3178196"/>
                    <a:gd name="connsiteX51" fmla="*/ 306855 w 3178196"/>
                    <a:gd name="connsiteY51" fmla="*/ 1979828 h 3178196"/>
                    <a:gd name="connsiteX52" fmla="*/ 276470 w 3178196"/>
                    <a:gd name="connsiteY52" fmla="*/ 1828721 h 3178196"/>
                    <a:gd name="connsiteX53" fmla="*/ 0 w 3178196"/>
                    <a:gd name="connsiteY53" fmla="*/ 1769460 h 3178196"/>
                    <a:gd name="connsiteX54" fmla="*/ 0 w 3178196"/>
                    <a:gd name="connsiteY54" fmla="*/ 1408739 h 3178196"/>
                    <a:gd name="connsiteX55" fmla="*/ 293010 w 3178196"/>
                    <a:gd name="connsiteY55" fmla="*/ 1345931 h 3178196"/>
                    <a:gd name="connsiteX56" fmla="*/ 306855 w 3178196"/>
                    <a:gd name="connsiteY56" fmla="*/ 1284173 h 3178196"/>
                    <a:gd name="connsiteX57" fmla="*/ 351046 w 3178196"/>
                    <a:gd name="connsiteY57" fmla="*/ 1157043 h 3178196"/>
                    <a:gd name="connsiteX58" fmla="*/ 122720 w 3178196"/>
                    <a:gd name="connsiteY58" fmla="*/ 950748 h 3178196"/>
                    <a:gd name="connsiteX59" fmla="*/ 303082 w 3178196"/>
                    <a:gd name="connsiteY59" fmla="*/ 638354 h 3178196"/>
                    <a:gd name="connsiteX60" fmla="*/ 611017 w 3178196"/>
                    <a:gd name="connsiteY60" fmla="*/ 737822 h 3178196"/>
                    <a:gd name="connsiteX61" fmla="*/ 678469 w 3178196"/>
                    <a:gd name="connsiteY61" fmla="*/ 665039 h 3178196"/>
                    <a:gd name="connsiteX62" fmla="*/ 739168 w 3178196"/>
                    <a:gd name="connsiteY62" fmla="*/ 615179 h 3178196"/>
                    <a:gd name="connsiteX63" fmla="*/ 638354 w 3178196"/>
                    <a:gd name="connsiteY63" fmla="*/ 303080 h 3178196"/>
                    <a:gd name="connsiteX64" fmla="*/ 950747 w 3178196"/>
                    <a:gd name="connsiteY64" fmla="*/ 122720 h 3178196"/>
                    <a:gd name="connsiteX65" fmla="*/ 1175530 w 3178196"/>
                    <a:gd name="connsiteY65" fmla="*/ 371507 h 3178196"/>
                    <a:gd name="connsiteX66" fmla="*/ 1321409 w 3178196"/>
                    <a:gd name="connsiteY66" fmla="*/ 330732 h 3178196"/>
                    <a:gd name="connsiteX67" fmla="*/ 1338401 w 3178196"/>
                    <a:gd name="connsiteY67" fmla="*/ 328139 h 317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178196" h="3178196">
                      <a:moveTo>
                        <a:pt x="1589098" y="425696"/>
                      </a:moveTo>
                      <a:cubicBezTo>
                        <a:pt x="946569" y="425696"/>
                        <a:pt x="425696" y="946569"/>
                        <a:pt x="425696" y="1589098"/>
                      </a:cubicBezTo>
                      <a:cubicBezTo>
                        <a:pt x="425696" y="2231627"/>
                        <a:pt x="946569" y="2752500"/>
                        <a:pt x="1589098" y="2752500"/>
                      </a:cubicBezTo>
                      <a:cubicBezTo>
                        <a:pt x="2231627" y="2752500"/>
                        <a:pt x="2752500" y="2231627"/>
                        <a:pt x="2752500" y="1589098"/>
                      </a:cubicBezTo>
                      <a:cubicBezTo>
                        <a:pt x="2752500" y="946569"/>
                        <a:pt x="2231627" y="425696"/>
                        <a:pt x="1589098" y="425696"/>
                      </a:cubicBezTo>
                      <a:close/>
                      <a:moveTo>
                        <a:pt x="1408737" y="0"/>
                      </a:moveTo>
                      <a:lnTo>
                        <a:pt x="1769461" y="0"/>
                      </a:lnTo>
                      <a:lnTo>
                        <a:pt x="1839795" y="328139"/>
                      </a:lnTo>
                      <a:lnTo>
                        <a:pt x="1856789" y="330732"/>
                      </a:lnTo>
                      <a:lnTo>
                        <a:pt x="2000849" y="373520"/>
                      </a:lnTo>
                      <a:lnTo>
                        <a:pt x="2227451" y="122720"/>
                      </a:lnTo>
                      <a:lnTo>
                        <a:pt x="2539846" y="303080"/>
                      </a:lnTo>
                      <a:lnTo>
                        <a:pt x="2439451" y="613872"/>
                      </a:lnTo>
                      <a:lnTo>
                        <a:pt x="2458340" y="627645"/>
                      </a:lnTo>
                      <a:cubicBezTo>
                        <a:pt x="2493487" y="658090"/>
                        <a:pt x="2527017" y="690346"/>
                        <a:pt x="2558787" y="724273"/>
                      </a:cubicBezTo>
                      <a:lnTo>
                        <a:pt x="2569563" y="737054"/>
                      </a:lnTo>
                      <a:lnTo>
                        <a:pt x="2875118" y="638354"/>
                      </a:lnTo>
                      <a:lnTo>
                        <a:pt x="3055480" y="950748"/>
                      </a:lnTo>
                      <a:lnTo>
                        <a:pt x="2827830" y="1156432"/>
                      </a:lnTo>
                      <a:lnTo>
                        <a:pt x="2846251" y="1202137"/>
                      </a:lnTo>
                      <a:lnTo>
                        <a:pt x="2882440" y="1345342"/>
                      </a:lnTo>
                      <a:lnTo>
                        <a:pt x="3178196" y="1408739"/>
                      </a:lnTo>
                      <a:lnTo>
                        <a:pt x="3178196" y="1769460"/>
                      </a:lnTo>
                      <a:lnTo>
                        <a:pt x="2901180" y="1828838"/>
                      </a:lnTo>
                      <a:lnTo>
                        <a:pt x="2890366" y="1899689"/>
                      </a:lnTo>
                      <a:cubicBezTo>
                        <a:pt x="2882626" y="1937518"/>
                        <a:pt x="2873276" y="1974762"/>
                        <a:pt x="2862393" y="2011345"/>
                      </a:cubicBezTo>
                      <a:lnTo>
                        <a:pt x="2851433" y="2043093"/>
                      </a:lnTo>
                      <a:lnTo>
                        <a:pt x="3055480" y="2227452"/>
                      </a:lnTo>
                      <a:lnTo>
                        <a:pt x="2875118" y="2539844"/>
                      </a:lnTo>
                      <a:lnTo>
                        <a:pt x="2624366" y="2458846"/>
                      </a:lnTo>
                      <a:lnTo>
                        <a:pt x="2593452" y="2501242"/>
                      </a:lnTo>
                      <a:cubicBezTo>
                        <a:pt x="2563009" y="2536388"/>
                        <a:pt x="2530753" y="2569918"/>
                        <a:pt x="2496828" y="2601689"/>
                      </a:cubicBezTo>
                      <a:lnTo>
                        <a:pt x="2461217" y="2631705"/>
                      </a:lnTo>
                      <a:lnTo>
                        <a:pt x="2539846" y="2875117"/>
                      </a:lnTo>
                      <a:lnTo>
                        <a:pt x="2227451" y="3055478"/>
                      </a:lnTo>
                      <a:lnTo>
                        <a:pt x="2061632" y="2871954"/>
                      </a:lnTo>
                      <a:lnTo>
                        <a:pt x="2018961" y="2889155"/>
                      </a:lnTo>
                      <a:lnTo>
                        <a:pt x="1820676" y="2939260"/>
                      </a:lnTo>
                      <a:lnTo>
                        <a:pt x="1769461" y="3178196"/>
                      </a:lnTo>
                      <a:lnTo>
                        <a:pt x="1408737" y="3178196"/>
                      </a:lnTo>
                      <a:lnTo>
                        <a:pt x="1357415" y="2938761"/>
                      </a:lnTo>
                      <a:lnTo>
                        <a:pt x="1321409" y="2933267"/>
                      </a:lnTo>
                      <a:lnTo>
                        <a:pt x="1116228" y="2872328"/>
                      </a:lnTo>
                      <a:lnTo>
                        <a:pt x="950747" y="3055478"/>
                      </a:lnTo>
                      <a:lnTo>
                        <a:pt x="638354" y="2875117"/>
                      </a:lnTo>
                      <a:lnTo>
                        <a:pt x="716567" y="2632987"/>
                      </a:lnTo>
                      <a:lnTo>
                        <a:pt x="564155" y="2476891"/>
                      </a:lnTo>
                      <a:lnTo>
                        <a:pt x="552049" y="2459421"/>
                      </a:lnTo>
                      <a:lnTo>
                        <a:pt x="303082" y="2539844"/>
                      </a:lnTo>
                      <a:lnTo>
                        <a:pt x="122720" y="2227452"/>
                      </a:lnTo>
                      <a:lnTo>
                        <a:pt x="326913" y="2042960"/>
                      </a:lnTo>
                      <a:lnTo>
                        <a:pt x="306855" y="1979828"/>
                      </a:lnTo>
                      <a:lnTo>
                        <a:pt x="276470" y="1828721"/>
                      </a:lnTo>
                      <a:lnTo>
                        <a:pt x="0" y="1769460"/>
                      </a:lnTo>
                      <a:lnTo>
                        <a:pt x="0" y="1408739"/>
                      </a:lnTo>
                      <a:lnTo>
                        <a:pt x="293010" y="1345931"/>
                      </a:lnTo>
                      <a:lnTo>
                        <a:pt x="306855" y="1284173"/>
                      </a:lnTo>
                      <a:lnTo>
                        <a:pt x="351046" y="1157043"/>
                      </a:lnTo>
                      <a:lnTo>
                        <a:pt x="122720" y="950748"/>
                      </a:lnTo>
                      <a:lnTo>
                        <a:pt x="303082" y="638354"/>
                      </a:lnTo>
                      <a:lnTo>
                        <a:pt x="611017" y="737822"/>
                      </a:lnTo>
                      <a:lnTo>
                        <a:pt x="678469" y="665039"/>
                      </a:lnTo>
                      <a:lnTo>
                        <a:pt x="739168" y="615179"/>
                      </a:lnTo>
                      <a:lnTo>
                        <a:pt x="638354" y="303080"/>
                      </a:lnTo>
                      <a:lnTo>
                        <a:pt x="950747" y="122720"/>
                      </a:lnTo>
                      <a:lnTo>
                        <a:pt x="1175530" y="371507"/>
                      </a:lnTo>
                      <a:lnTo>
                        <a:pt x="1321409" y="330732"/>
                      </a:lnTo>
                      <a:lnTo>
                        <a:pt x="1338401" y="3281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190" name="椭圆 189"/>
                <p:cNvSpPr/>
                <p:nvPr/>
              </p:nvSpPr>
              <p:spPr>
                <a:xfrm>
                  <a:off x="5666553" y="1791154"/>
                  <a:ext cx="1217673" cy="1217673"/>
                </a:xfrm>
                <a:prstGeom prst="ellipse">
                  <a:avLst/>
                </a:prstGeom>
                <a:noFill/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191" name="椭圆 190"/>
                <p:cNvSpPr/>
                <p:nvPr/>
              </p:nvSpPr>
              <p:spPr>
                <a:xfrm>
                  <a:off x="5731080" y="1855683"/>
                  <a:ext cx="1088616" cy="1088616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2E2E2"/>
                    </a:gs>
                  </a:gsLst>
                  <a:lin ang="2700000" scaled="1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sp>
            <p:nvSpPr>
              <p:cNvPr id="188" name="椭圆 187"/>
              <p:cNvSpPr/>
              <p:nvPr/>
            </p:nvSpPr>
            <p:spPr>
              <a:xfrm>
                <a:off x="6625503" y="2134485"/>
                <a:ext cx="450263" cy="450263"/>
              </a:xfrm>
              <a:prstGeom prst="ellipse">
                <a:avLst/>
              </a:prstGeom>
              <a:solidFill>
                <a:srgbClr val="90CE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182" name="Group 4"/>
            <p:cNvGrpSpPr>
              <a:grpSpLocks noChangeAspect="1"/>
            </p:cNvGrpSpPr>
            <p:nvPr/>
          </p:nvGrpSpPr>
          <p:grpSpPr>
            <a:xfrm>
              <a:off x="4893045" y="2030543"/>
              <a:ext cx="158010" cy="185170"/>
              <a:chOff x="1776" y="1776"/>
              <a:chExt cx="64" cy="75"/>
            </a:xfrm>
            <a:solidFill>
              <a:schemeClr val="bg1"/>
            </a:solidFill>
            <a:effectLst/>
          </p:grpSpPr>
          <p:sp>
            <p:nvSpPr>
              <p:cNvPr id="183" name="Freeform 5"/>
              <p:cNvSpPr/>
              <p:nvPr/>
            </p:nvSpPr>
            <p:spPr bwMode="auto">
              <a:xfrm>
                <a:off x="1795" y="1779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Freeform 6"/>
              <p:cNvSpPr/>
              <p:nvPr/>
            </p:nvSpPr>
            <p:spPr bwMode="auto">
              <a:xfrm>
                <a:off x="1776" y="1810"/>
                <a:ext cx="64" cy="41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Freeform 7"/>
              <p:cNvSpPr/>
              <p:nvPr/>
            </p:nvSpPr>
            <p:spPr bwMode="auto">
              <a:xfrm>
                <a:off x="1795" y="1776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6" name="Freeform 8"/>
              <p:cNvSpPr/>
              <p:nvPr/>
            </p:nvSpPr>
            <p:spPr bwMode="auto">
              <a:xfrm>
                <a:off x="1776" y="1807"/>
                <a:ext cx="64" cy="42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92" name="组合 191"/>
          <p:cNvGrpSpPr/>
          <p:nvPr/>
        </p:nvGrpSpPr>
        <p:grpSpPr>
          <a:xfrm>
            <a:off x="4479983" y="2361318"/>
            <a:ext cx="582320" cy="582320"/>
            <a:chOff x="4679531" y="2600769"/>
            <a:chExt cx="582320" cy="582320"/>
          </a:xfrm>
        </p:grpSpPr>
        <p:grpSp>
          <p:nvGrpSpPr>
            <p:cNvPr id="193" name="组合 192"/>
            <p:cNvGrpSpPr/>
            <p:nvPr/>
          </p:nvGrpSpPr>
          <p:grpSpPr>
            <a:xfrm>
              <a:off x="4679531" y="2600769"/>
              <a:ext cx="582320" cy="582320"/>
              <a:chOff x="6462420" y="1971403"/>
              <a:chExt cx="776427" cy="776427"/>
            </a:xfrm>
          </p:grpSpPr>
          <p:grpSp>
            <p:nvGrpSpPr>
              <p:cNvPr id="200" name="组合 199"/>
              <p:cNvGrpSpPr/>
              <p:nvPr/>
            </p:nvGrpSpPr>
            <p:grpSpPr>
              <a:xfrm>
                <a:off x="6462420" y="1971403"/>
                <a:ext cx="776427" cy="776427"/>
                <a:chOff x="5443219" y="1567820"/>
                <a:chExt cx="1664342" cy="1664342"/>
              </a:xfrm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202" name="任意多边形 201"/>
                <p:cNvSpPr/>
                <p:nvPr/>
              </p:nvSpPr>
              <p:spPr>
                <a:xfrm>
                  <a:off x="5443219" y="1567820"/>
                  <a:ext cx="1664342" cy="1664342"/>
                </a:xfrm>
                <a:custGeom>
                  <a:avLst/>
                  <a:gdLst>
                    <a:gd name="connsiteX0" fmla="*/ 1589098 w 3178196"/>
                    <a:gd name="connsiteY0" fmla="*/ 425696 h 3178196"/>
                    <a:gd name="connsiteX1" fmla="*/ 425696 w 3178196"/>
                    <a:gd name="connsiteY1" fmla="*/ 1589098 h 3178196"/>
                    <a:gd name="connsiteX2" fmla="*/ 1589098 w 3178196"/>
                    <a:gd name="connsiteY2" fmla="*/ 2752500 h 3178196"/>
                    <a:gd name="connsiteX3" fmla="*/ 2752500 w 3178196"/>
                    <a:gd name="connsiteY3" fmla="*/ 1589098 h 3178196"/>
                    <a:gd name="connsiteX4" fmla="*/ 1589098 w 3178196"/>
                    <a:gd name="connsiteY4" fmla="*/ 425696 h 3178196"/>
                    <a:gd name="connsiteX5" fmla="*/ 1408737 w 3178196"/>
                    <a:gd name="connsiteY5" fmla="*/ 0 h 3178196"/>
                    <a:gd name="connsiteX6" fmla="*/ 1769461 w 3178196"/>
                    <a:gd name="connsiteY6" fmla="*/ 0 h 3178196"/>
                    <a:gd name="connsiteX7" fmla="*/ 1839795 w 3178196"/>
                    <a:gd name="connsiteY7" fmla="*/ 328139 h 3178196"/>
                    <a:gd name="connsiteX8" fmla="*/ 1856789 w 3178196"/>
                    <a:gd name="connsiteY8" fmla="*/ 330732 h 3178196"/>
                    <a:gd name="connsiteX9" fmla="*/ 2000849 w 3178196"/>
                    <a:gd name="connsiteY9" fmla="*/ 373520 h 3178196"/>
                    <a:gd name="connsiteX10" fmla="*/ 2227451 w 3178196"/>
                    <a:gd name="connsiteY10" fmla="*/ 122720 h 3178196"/>
                    <a:gd name="connsiteX11" fmla="*/ 2539846 w 3178196"/>
                    <a:gd name="connsiteY11" fmla="*/ 303080 h 3178196"/>
                    <a:gd name="connsiteX12" fmla="*/ 2439451 w 3178196"/>
                    <a:gd name="connsiteY12" fmla="*/ 613872 h 3178196"/>
                    <a:gd name="connsiteX13" fmla="*/ 2458340 w 3178196"/>
                    <a:gd name="connsiteY13" fmla="*/ 627645 h 3178196"/>
                    <a:gd name="connsiteX14" fmla="*/ 2558787 w 3178196"/>
                    <a:gd name="connsiteY14" fmla="*/ 724273 h 3178196"/>
                    <a:gd name="connsiteX15" fmla="*/ 2569563 w 3178196"/>
                    <a:gd name="connsiteY15" fmla="*/ 737054 h 3178196"/>
                    <a:gd name="connsiteX16" fmla="*/ 2875118 w 3178196"/>
                    <a:gd name="connsiteY16" fmla="*/ 638354 h 3178196"/>
                    <a:gd name="connsiteX17" fmla="*/ 3055480 w 3178196"/>
                    <a:gd name="connsiteY17" fmla="*/ 950748 h 3178196"/>
                    <a:gd name="connsiteX18" fmla="*/ 2827830 w 3178196"/>
                    <a:gd name="connsiteY18" fmla="*/ 1156432 h 3178196"/>
                    <a:gd name="connsiteX19" fmla="*/ 2846251 w 3178196"/>
                    <a:gd name="connsiteY19" fmla="*/ 1202137 h 3178196"/>
                    <a:gd name="connsiteX20" fmla="*/ 2882440 w 3178196"/>
                    <a:gd name="connsiteY20" fmla="*/ 1345342 h 3178196"/>
                    <a:gd name="connsiteX21" fmla="*/ 3178196 w 3178196"/>
                    <a:gd name="connsiteY21" fmla="*/ 1408739 h 3178196"/>
                    <a:gd name="connsiteX22" fmla="*/ 3178196 w 3178196"/>
                    <a:gd name="connsiteY22" fmla="*/ 1769460 h 3178196"/>
                    <a:gd name="connsiteX23" fmla="*/ 2901180 w 3178196"/>
                    <a:gd name="connsiteY23" fmla="*/ 1828838 h 3178196"/>
                    <a:gd name="connsiteX24" fmla="*/ 2890366 w 3178196"/>
                    <a:gd name="connsiteY24" fmla="*/ 1899689 h 3178196"/>
                    <a:gd name="connsiteX25" fmla="*/ 2862393 w 3178196"/>
                    <a:gd name="connsiteY25" fmla="*/ 2011345 h 3178196"/>
                    <a:gd name="connsiteX26" fmla="*/ 2851433 w 3178196"/>
                    <a:gd name="connsiteY26" fmla="*/ 2043093 h 3178196"/>
                    <a:gd name="connsiteX27" fmla="*/ 3055480 w 3178196"/>
                    <a:gd name="connsiteY27" fmla="*/ 2227452 h 3178196"/>
                    <a:gd name="connsiteX28" fmla="*/ 2875118 w 3178196"/>
                    <a:gd name="connsiteY28" fmla="*/ 2539844 h 3178196"/>
                    <a:gd name="connsiteX29" fmla="*/ 2624366 w 3178196"/>
                    <a:gd name="connsiteY29" fmla="*/ 2458846 h 3178196"/>
                    <a:gd name="connsiteX30" fmla="*/ 2593452 w 3178196"/>
                    <a:gd name="connsiteY30" fmla="*/ 2501242 h 3178196"/>
                    <a:gd name="connsiteX31" fmla="*/ 2496828 w 3178196"/>
                    <a:gd name="connsiteY31" fmla="*/ 2601689 h 3178196"/>
                    <a:gd name="connsiteX32" fmla="*/ 2461217 w 3178196"/>
                    <a:gd name="connsiteY32" fmla="*/ 2631705 h 3178196"/>
                    <a:gd name="connsiteX33" fmla="*/ 2539846 w 3178196"/>
                    <a:gd name="connsiteY33" fmla="*/ 2875117 h 3178196"/>
                    <a:gd name="connsiteX34" fmla="*/ 2227451 w 3178196"/>
                    <a:gd name="connsiteY34" fmla="*/ 3055478 h 3178196"/>
                    <a:gd name="connsiteX35" fmla="*/ 2061632 w 3178196"/>
                    <a:gd name="connsiteY35" fmla="*/ 2871954 h 3178196"/>
                    <a:gd name="connsiteX36" fmla="*/ 2018961 w 3178196"/>
                    <a:gd name="connsiteY36" fmla="*/ 2889155 h 3178196"/>
                    <a:gd name="connsiteX37" fmla="*/ 1820676 w 3178196"/>
                    <a:gd name="connsiteY37" fmla="*/ 2939260 h 3178196"/>
                    <a:gd name="connsiteX38" fmla="*/ 1769461 w 3178196"/>
                    <a:gd name="connsiteY38" fmla="*/ 3178196 h 3178196"/>
                    <a:gd name="connsiteX39" fmla="*/ 1408737 w 3178196"/>
                    <a:gd name="connsiteY39" fmla="*/ 3178196 h 3178196"/>
                    <a:gd name="connsiteX40" fmla="*/ 1357415 w 3178196"/>
                    <a:gd name="connsiteY40" fmla="*/ 2938761 h 3178196"/>
                    <a:gd name="connsiteX41" fmla="*/ 1321409 w 3178196"/>
                    <a:gd name="connsiteY41" fmla="*/ 2933267 h 3178196"/>
                    <a:gd name="connsiteX42" fmla="*/ 1116228 w 3178196"/>
                    <a:gd name="connsiteY42" fmla="*/ 2872328 h 3178196"/>
                    <a:gd name="connsiteX43" fmla="*/ 950747 w 3178196"/>
                    <a:gd name="connsiteY43" fmla="*/ 3055478 h 3178196"/>
                    <a:gd name="connsiteX44" fmla="*/ 638354 w 3178196"/>
                    <a:gd name="connsiteY44" fmla="*/ 2875117 h 3178196"/>
                    <a:gd name="connsiteX45" fmla="*/ 716567 w 3178196"/>
                    <a:gd name="connsiteY45" fmla="*/ 2632987 h 3178196"/>
                    <a:gd name="connsiteX46" fmla="*/ 564155 w 3178196"/>
                    <a:gd name="connsiteY46" fmla="*/ 2476891 h 3178196"/>
                    <a:gd name="connsiteX47" fmla="*/ 552049 w 3178196"/>
                    <a:gd name="connsiteY47" fmla="*/ 2459421 h 3178196"/>
                    <a:gd name="connsiteX48" fmla="*/ 303082 w 3178196"/>
                    <a:gd name="connsiteY48" fmla="*/ 2539844 h 3178196"/>
                    <a:gd name="connsiteX49" fmla="*/ 122720 w 3178196"/>
                    <a:gd name="connsiteY49" fmla="*/ 2227452 h 3178196"/>
                    <a:gd name="connsiteX50" fmla="*/ 326913 w 3178196"/>
                    <a:gd name="connsiteY50" fmla="*/ 2042960 h 3178196"/>
                    <a:gd name="connsiteX51" fmla="*/ 306855 w 3178196"/>
                    <a:gd name="connsiteY51" fmla="*/ 1979828 h 3178196"/>
                    <a:gd name="connsiteX52" fmla="*/ 276470 w 3178196"/>
                    <a:gd name="connsiteY52" fmla="*/ 1828721 h 3178196"/>
                    <a:gd name="connsiteX53" fmla="*/ 0 w 3178196"/>
                    <a:gd name="connsiteY53" fmla="*/ 1769460 h 3178196"/>
                    <a:gd name="connsiteX54" fmla="*/ 0 w 3178196"/>
                    <a:gd name="connsiteY54" fmla="*/ 1408739 h 3178196"/>
                    <a:gd name="connsiteX55" fmla="*/ 293010 w 3178196"/>
                    <a:gd name="connsiteY55" fmla="*/ 1345931 h 3178196"/>
                    <a:gd name="connsiteX56" fmla="*/ 306855 w 3178196"/>
                    <a:gd name="connsiteY56" fmla="*/ 1284173 h 3178196"/>
                    <a:gd name="connsiteX57" fmla="*/ 351046 w 3178196"/>
                    <a:gd name="connsiteY57" fmla="*/ 1157043 h 3178196"/>
                    <a:gd name="connsiteX58" fmla="*/ 122720 w 3178196"/>
                    <a:gd name="connsiteY58" fmla="*/ 950748 h 3178196"/>
                    <a:gd name="connsiteX59" fmla="*/ 303082 w 3178196"/>
                    <a:gd name="connsiteY59" fmla="*/ 638354 h 3178196"/>
                    <a:gd name="connsiteX60" fmla="*/ 611017 w 3178196"/>
                    <a:gd name="connsiteY60" fmla="*/ 737822 h 3178196"/>
                    <a:gd name="connsiteX61" fmla="*/ 678469 w 3178196"/>
                    <a:gd name="connsiteY61" fmla="*/ 665039 h 3178196"/>
                    <a:gd name="connsiteX62" fmla="*/ 739168 w 3178196"/>
                    <a:gd name="connsiteY62" fmla="*/ 615179 h 3178196"/>
                    <a:gd name="connsiteX63" fmla="*/ 638354 w 3178196"/>
                    <a:gd name="connsiteY63" fmla="*/ 303080 h 3178196"/>
                    <a:gd name="connsiteX64" fmla="*/ 950747 w 3178196"/>
                    <a:gd name="connsiteY64" fmla="*/ 122720 h 3178196"/>
                    <a:gd name="connsiteX65" fmla="*/ 1175530 w 3178196"/>
                    <a:gd name="connsiteY65" fmla="*/ 371507 h 3178196"/>
                    <a:gd name="connsiteX66" fmla="*/ 1321409 w 3178196"/>
                    <a:gd name="connsiteY66" fmla="*/ 330732 h 3178196"/>
                    <a:gd name="connsiteX67" fmla="*/ 1338401 w 3178196"/>
                    <a:gd name="connsiteY67" fmla="*/ 328139 h 317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178196" h="3178196">
                      <a:moveTo>
                        <a:pt x="1589098" y="425696"/>
                      </a:moveTo>
                      <a:cubicBezTo>
                        <a:pt x="946569" y="425696"/>
                        <a:pt x="425696" y="946569"/>
                        <a:pt x="425696" y="1589098"/>
                      </a:cubicBezTo>
                      <a:cubicBezTo>
                        <a:pt x="425696" y="2231627"/>
                        <a:pt x="946569" y="2752500"/>
                        <a:pt x="1589098" y="2752500"/>
                      </a:cubicBezTo>
                      <a:cubicBezTo>
                        <a:pt x="2231627" y="2752500"/>
                        <a:pt x="2752500" y="2231627"/>
                        <a:pt x="2752500" y="1589098"/>
                      </a:cubicBezTo>
                      <a:cubicBezTo>
                        <a:pt x="2752500" y="946569"/>
                        <a:pt x="2231627" y="425696"/>
                        <a:pt x="1589098" y="425696"/>
                      </a:cubicBezTo>
                      <a:close/>
                      <a:moveTo>
                        <a:pt x="1408737" y="0"/>
                      </a:moveTo>
                      <a:lnTo>
                        <a:pt x="1769461" y="0"/>
                      </a:lnTo>
                      <a:lnTo>
                        <a:pt x="1839795" y="328139"/>
                      </a:lnTo>
                      <a:lnTo>
                        <a:pt x="1856789" y="330732"/>
                      </a:lnTo>
                      <a:lnTo>
                        <a:pt x="2000849" y="373520"/>
                      </a:lnTo>
                      <a:lnTo>
                        <a:pt x="2227451" y="122720"/>
                      </a:lnTo>
                      <a:lnTo>
                        <a:pt x="2539846" y="303080"/>
                      </a:lnTo>
                      <a:lnTo>
                        <a:pt x="2439451" y="613872"/>
                      </a:lnTo>
                      <a:lnTo>
                        <a:pt x="2458340" y="627645"/>
                      </a:lnTo>
                      <a:cubicBezTo>
                        <a:pt x="2493487" y="658090"/>
                        <a:pt x="2527017" y="690346"/>
                        <a:pt x="2558787" y="724273"/>
                      </a:cubicBezTo>
                      <a:lnTo>
                        <a:pt x="2569563" y="737054"/>
                      </a:lnTo>
                      <a:lnTo>
                        <a:pt x="2875118" y="638354"/>
                      </a:lnTo>
                      <a:lnTo>
                        <a:pt x="3055480" y="950748"/>
                      </a:lnTo>
                      <a:lnTo>
                        <a:pt x="2827830" y="1156432"/>
                      </a:lnTo>
                      <a:lnTo>
                        <a:pt x="2846251" y="1202137"/>
                      </a:lnTo>
                      <a:lnTo>
                        <a:pt x="2882440" y="1345342"/>
                      </a:lnTo>
                      <a:lnTo>
                        <a:pt x="3178196" y="1408739"/>
                      </a:lnTo>
                      <a:lnTo>
                        <a:pt x="3178196" y="1769460"/>
                      </a:lnTo>
                      <a:lnTo>
                        <a:pt x="2901180" y="1828838"/>
                      </a:lnTo>
                      <a:lnTo>
                        <a:pt x="2890366" y="1899689"/>
                      </a:lnTo>
                      <a:cubicBezTo>
                        <a:pt x="2882626" y="1937518"/>
                        <a:pt x="2873276" y="1974762"/>
                        <a:pt x="2862393" y="2011345"/>
                      </a:cubicBezTo>
                      <a:lnTo>
                        <a:pt x="2851433" y="2043093"/>
                      </a:lnTo>
                      <a:lnTo>
                        <a:pt x="3055480" y="2227452"/>
                      </a:lnTo>
                      <a:lnTo>
                        <a:pt x="2875118" y="2539844"/>
                      </a:lnTo>
                      <a:lnTo>
                        <a:pt x="2624366" y="2458846"/>
                      </a:lnTo>
                      <a:lnTo>
                        <a:pt x="2593452" y="2501242"/>
                      </a:lnTo>
                      <a:cubicBezTo>
                        <a:pt x="2563009" y="2536388"/>
                        <a:pt x="2530753" y="2569918"/>
                        <a:pt x="2496828" y="2601689"/>
                      </a:cubicBezTo>
                      <a:lnTo>
                        <a:pt x="2461217" y="2631705"/>
                      </a:lnTo>
                      <a:lnTo>
                        <a:pt x="2539846" y="2875117"/>
                      </a:lnTo>
                      <a:lnTo>
                        <a:pt x="2227451" y="3055478"/>
                      </a:lnTo>
                      <a:lnTo>
                        <a:pt x="2061632" y="2871954"/>
                      </a:lnTo>
                      <a:lnTo>
                        <a:pt x="2018961" y="2889155"/>
                      </a:lnTo>
                      <a:lnTo>
                        <a:pt x="1820676" y="2939260"/>
                      </a:lnTo>
                      <a:lnTo>
                        <a:pt x="1769461" y="3178196"/>
                      </a:lnTo>
                      <a:lnTo>
                        <a:pt x="1408737" y="3178196"/>
                      </a:lnTo>
                      <a:lnTo>
                        <a:pt x="1357415" y="2938761"/>
                      </a:lnTo>
                      <a:lnTo>
                        <a:pt x="1321409" y="2933267"/>
                      </a:lnTo>
                      <a:lnTo>
                        <a:pt x="1116228" y="2872328"/>
                      </a:lnTo>
                      <a:lnTo>
                        <a:pt x="950747" y="3055478"/>
                      </a:lnTo>
                      <a:lnTo>
                        <a:pt x="638354" y="2875117"/>
                      </a:lnTo>
                      <a:lnTo>
                        <a:pt x="716567" y="2632987"/>
                      </a:lnTo>
                      <a:lnTo>
                        <a:pt x="564155" y="2476891"/>
                      </a:lnTo>
                      <a:lnTo>
                        <a:pt x="552049" y="2459421"/>
                      </a:lnTo>
                      <a:lnTo>
                        <a:pt x="303082" y="2539844"/>
                      </a:lnTo>
                      <a:lnTo>
                        <a:pt x="122720" y="2227452"/>
                      </a:lnTo>
                      <a:lnTo>
                        <a:pt x="326913" y="2042960"/>
                      </a:lnTo>
                      <a:lnTo>
                        <a:pt x="306855" y="1979828"/>
                      </a:lnTo>
                      <a:lnTo>
                        <a:pt x="276470" y="1828721"/>
                      </a:lnTo>
                      <a:lnTo>
                        <a:pt x="0" y="1769460"/>
                      </a:lnTo>
                      <a:lnTo>
                        <a:pt x="0" y="1408739"/>
                      </a:lnTo>
                      <a:lnTo>
                        <a:pt x="293010" y="1345931"/>
                      </a:lnTo>
                      <a:lnTo>
                        <a:pt x="306855" y="1284173"/>
                      </a:lnTo>
                      <a:lnTo>
                        <a:pt x="351046" y="1157043"/>
                      </a:lnTo>
                      <a:lnTo>
                        <a:pt x="122720" y="950748"/>
                      </a:lnTo>
                      <a:lnTo>
                        <a:pt x="303082" y="638354"/>
                      </a:lnTo>
                      <a:lnTo>
                        <a:pt x="611017" y="737822"/>
                      </a:lnTo>
                      <a:lnTo>
                        <a:pt x="678469" y="665039"/>
                      </a:lnTo>
                      <a:lnTo>
                        <a:pt x="739168" y="615179"/>
                      </a:lnTo>
                      <a:lnTo>
                        <a:pt x="638354" y="303080"/>
                      </a:lnTo>
                      <a:lnTo>
                        <a:pt x="950747" y="122720"/>
                      </a:lnTo>
                      <a:lnTo>
                        <a:pt x="1175530" y="371507"/>
                      </a:lnTo>
                      <a:lnTo>
                        <a:pt x="1321409" y="330732"/>
                      </a:lnTo>
                      <a:lnTo>
                        <a:pt x="1338401" y="3281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203" name="椭圆 202"/>
                <p:cNvSpPr/>
                <p:nvPr/>
              </p:nvSpPr>
              <p:spPr>
                <a:xfrm>
                  <a:off x="5666553" y="1791154"/>
                  <a:ext cx="1217673" cy="1217673"/>
                </a:xfrm>
                <a:prstGeom prst="ellipse">
                  <a:avLst/>
                </a:prstGeom>
                <a:noFill/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204" name="椭圆 203"/>
                <p:cNvSpPr/>
                <p:nvPr/>
              </p:nvSpPr>
              <p:spPr>
                <a:xfrm>
                  <a:off x="5731080" y="1855683"/>
                  <a:ext cx="1088616" cy="1088616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2E2E2"/>
                    </a:gs>
                  </a:gsLst>
                  <a:lin ang="2700000" scaled="1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sp>
            <p:nvSpPr>
              <p:cNvPr id="201" name="椭圆 200"/>
              <p:cNvSpPr/>
              <p:nvPr/>
            </p:nvSpPr>
            <p:spPr>
              <a:xfrm>
                <a:off x="6625503" y="2134485"/>
                <a:ext cx="450263" cy="450263"/>
              </a:xfrm>
              <a:prstGeom prst="ellipse">
                <a:avLst/>
              </a:prstGeom>
              <a:solidFill>
                <a:srgbClr val="118C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194" name="Group 18"/>
            <p:cNvGrpSpPr>
              <a:grpSpLocks noChangeAspect="1"/>
            </p:cNvGrpSpPr>
            <p:nvPr/>
          </p:nvGrpSpPr>
          <p:grpSpPr>
            <a:xfrm>
              <a:off x="4891814" y="2819888"/>
              <a:ext cx="160473" cy="149531"/>
              <a:chOff x="3802" y="2858"/>
              <a:chExt cx="616" cy="574"/>
            </a:xfrm>
            <a:solidFill>
              <a:schemeClr val="bg1"/>
            </a:solidFill>
            <a:effectLst/>
          </p:grpSpPr>
          <p:sp>
            <p:nvSpPr>
              <p:cNvPr id="195" name="Rectangle 19"/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6" name="Rectangle 20"/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Rectangle 21"/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Rectangle 22"/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23"/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5" name="组合 204"/>
          <p:cNvGrpSpPr/>
          <p:nvPr/>
        </p:nvGrpSpPr>
        <p:grpSpPr>
          <a:xfrm>
            <a:off x="4480459" y="3355252"/>
            <a:ext cx="582320" cy="582320"/>
            <a:chOff x="4679531" y="3372294"/>
            <a:chExt cx="582320" cy="582320"/>
          </a:xfrm>
        </p:grpSpPr>
        <p:grpSp>
          <p:nvGrpSpPr>
            <p:cNvPr id="206" name="组合 205"/>
            <p:cNvGrpSpPr/>
            <p:nvPr/>
          </p:nvGrpSpPr>
          <p:grpSpPr>
            <a:xfrm>
              <a:off x="4679531" y="3372294"/>
              <a:ext cx="582320" cy="582320"/>
              <a:chOff x="6462420" y="1971403"/>
              <a:chExt cx="776427" cy="776427"/>
            </a:xfrm>
          </p:grpSpPr>
          <p:grpSp>
            <p:nvGrpSpPr>
              <p:cNvPr id="210" name="组合 209"/>
              <p:cNvGrpSpPr/>
              <p:nvPr/>
            </p:nvGrpSpPr>
            <p:grpSpPr>
              <a:xfrm>
                <a:off x="6462420" y="1971403"/>
                <a:ext cx="776427" cy="776427"/>
                <a:chOff x="5443219" y="1567820"/>
                <a:chExt cx="1664342" cy="1664342"/>
              </a:xfrm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212" name="任意多边形 211"/>
                <p:cNvSpPr/>
                <p:nvPr/>
              </p:nvSpPr>
              <p:spPr>
                <a:xfrm>
                  <a:off x="5443219" y="1567820"/>
                  <a:ext cx="1664342" cy="1664342"/>
                </a:xfrm>
                <a:custGeom>
                  <a:avLst/>
                  <a:gdLst>
                    <a:gd name="connsiteX0" fmla="*/ 1589098 w 3178196"/>
                    <a:gd name="connsiteY0" fmla="*/ 425696 h 3178196"/>
                    <a:gd name="connsiteX1" fmla="*/ 425696 w 3178196"/>
                    <a:gd name="connsiteY1" fmla="*/ 1589098 h 3178196"/>
                    <a:gd name="connsiteX2" fmla="*/ 1589098 w 3178196"/>
                    <a:gd name="connsiteY2" fmla="*/ 2752500 h 3178196"/>
                    <a:gd name="connsiteX3" fmla="*/ 2752500 w 3178196"/>
                    <a:gd name="connsiteY3" fmla="*/ 1589098 h 3178196"/>
                    <a:gd name="connsiteX4" fmla="*/ 1589098 w 3178196"/>
                    <a:gd name="connsiteY4" fmla="*/ 425696 h 3178196"/>
                    <a:gd name="connsiteX5" fmla="*/ 1408737 w 3178196"/>
                    <a:gd name="connsiteY5" fmla="*/ 0 h 3178196"/>
                    <a:gd name="connsiteX6" fmla="*/ 1769461 w 3178196"/>
                    <a:gd name="connsiteY6" fmla="*/ 0 h 3178196"/>
                    <a:gd name="connsiteX7" fmla="*/ 1839795 w 3178196"/>
                    <a:gd name="connsiteY7" fmla="*/ 328139 h 3178196"/>
                    <a:gd name="connsiteX8" fmla="*/ 1856789 w 3178196"/>
                    <a:gd name="connsiteY8" fmla="*/ 330732 h 3178196"/>
                    <a:gd name="connsiteX9" fmla="*/ 2000849 w 3178196"/>
                    <a:gd name="connsiteY9" fmla="*/ 373520 h 3178196"/>
                    <a:gd name="connsiteX10" fmla="*/ 2227451 w 3178196"/>
                    <a:gd name="connsiteY10" fmla="*/ 122720 h 3178196"/>
                    <a:gd name="connsiteX11" fmla="*/ 2539846 w 3178196"/>
                    <a:gd name="connsiteY11" fmla="*/ 303080 h 3178196"/>
                    <a:gd name="connsiteX12" fmla="*/ 2439451 w 3178196"/>
                    <a:gd name="connsiteY12" fmla="*/ 613872 h 3178196"/>
                    <a:gd name="connsiteX13" fmla="*/ 2458340 w 3178196"/>
                    <a:gd name="connsiteY13" fmla="*/ 627645 h 3178196"/>
                    <a:gd name="connsiteX14" fmla="*/ 2558787 w 3178196"/>
                    <a:gd name="connsiteY14" fmla="*/ 724273 h 3178196"/>
                    <a:gd name="connsiteX15" fmla="*/ 2569563 w 3178196"/>
                    <a:gd name="connsiteY15" fmla="*/ 737054 h 3178196"/>
                    <a:gd name="connsiteX16" fmla="*/ 2875118 w 3178196"/>
                    <a:gd name="connsiteY16" fmla="*/ 638354 h 3178196"/>
                    <a:gd name="connsiteX17" fmla="*/ 3055480 w 3178196"/>
                    <a:gd name="connsiteY17" fmla="*/ 950748 h 3178196"/>
                    <a:gd name="connsiteX18" fmla="*/ 2827830 w 3178196"/>
                    <a:gd name="connsiteY18" fmla="*/ 1156432 h 3178196"/>
                    <a:gd name="connsiteX19" fmla="*/ 2846251 w 3178196"/>
                    <a:gd name="connsiteY19" fmla="*/ 1202137 h 3178196"/>
                    <a:gd name="connsiteX20" fmla="*/ 2882440 w 3178196"/>
                    <a:gd name="connsiteY20" fmla="*/ 1345342 h 3178196"/>
                    <a:gd name="connsiteX21" fmla="*/ 3178196 w 3178196"/>
                    <a:gd name="connsiteY21" fmla="*/ 1408739 h 3178196"/>
                    <a:gd name="connsiteX22" fmla="*/ 3178196 w 3178196"/>
                    <a:gd name="connsiteY22" fmla="*/ 1769460 h 3178196"/>
                    <a:gd name="connsiteX23" fmla="*/ 2901180 w 3178196"/>
                    <a:gd name="connsiteY23" fmla="*/ 1828838 h 3178196"/>
                    <a:gd name="connsiteX24" fmla="*/ 2890366 w 3178196"/>
                    <a:gd name="connsiteY24" fmla="*/ 1899689 h 3178196"/>
                    <a:gd name="connsiteX25" fmla="*/ 2862393 w 3178196"/>
                    <a:gd name="connsiteY25" fmla="*/ 2011345 h 3178196"/>
                    <a:gd name="connsiteX26" fmla="*/ 2851433 w 3178196"/>
                    <a:gd name="connsiteY26" fmla="*/ 2043093 h 3178196"/>
                    <a:gd name="connsiteX27" fmla="*/ 3055480 w 3178196"/>
                    <a:gd name="connsiteY27" fmla="*/ 2227452 h 3178196"/>
                    <a:gd name="connsiteX28" fmla="*/ 2875118 w 3178196"/>
                    <a:gd name="connsiteY28" fmla="*/ 2539844 h 3178196"/>
                    <a:gd name="connsiteX29" fmla="*/ 2624366 w 3178196"/>
                    <a:gd name="connsiteY29" fmla="*/ 2458846 h 3178196"/>
                    <a:gd name="connsiteX30" fmla="*/ 2593452 w 3178196"/>
                    <a:gd name="connsiteY30" fmla="*/ 2501242 h 3178196"/>
                    <a:gd name="connsiteX31" fmla="*/ 2496828 w 3178196"/>
                    <a:gd name="connsiteY31" fmla="*/ 2601689 h 3178196"/>
                    <a:gd name="connsiteX32" fmla="*/ 2461217 w 3178196"/>
                    <a:gd name="connsiteY32" fmla="*/ 2631705 h 3178196"/>
                    <a:gd name="connsiteX33" fmla="*/ 2539846 w 3178196"/>
                    <a:gd name="connsiteY33" fmla="*/ 2875117 h 3178196"/>
                    <a:gd name="connsiteX34" fmla="*/ 2227451 w 3178196"/>
                    <a:gd name="connsiteY34" fmla="*/ 3055478 h 3178196"/>
                    <a:gd name="connsiteX35" fmla="*/ 2061632 w 3178196"/>
                    <a:gd name="connsiteY35" fmla="*/ 2871954 h 3178196"/>
                    <a:gd name="connsiteX36" fmla="*/ 2018961 w 3178196"/>
                    <a:gd name="connsiteY36" fmla="*/ 2889155 h 3178196"/>
                    <a:gd name="connsiteX37" fmla="*/ 1820676 w 3178196"/>
                    <a:gd name="connsiteY37" fmla="*/ 2939260 h 3178196"/>
                    <a:gd name="connsiteX38" fmla="*/ 1769461 w 3178196"/>
                    <a:gd name="connsiteY38" fmla="*/ 3178196 h 3178196"/>
                    <a:gd name="connsiteX39" fmla="*/ 1408737 w 3178196"/>
                    <a:gd name="connsiteY39" fmla="*/ 3178196 h 3178196"/>
                    <a:gd name="connsiteX40" fmla="*/ 1357415 w 3178196"/>
                    <a:gd name="connsiteY40" fmla="*/ 2938761 h 3178196"/>
                    <a:gd name="connsiteX41" fmla="*/ 1321409 w 3178196"/>
                    <a:gd name="connsiteY41" fmla="*/ 2933267 h 3178196"/>
                    <a:gd name="connsiteX42" fmla="*/ 1116228 w 3178196"/>
                    <a:gd name="connsiteY42" fmla="*/ 2872328 h 3178196"/>
                    <a:gd name="connsiteX43" fmla="*/ 950747 w 3178196"/>
                    <a:gd name="connsiteY43" fmla="*/ 3055478 h 3178196"/>
                    <a:gd name="connsiteX44" fmla="*/ 638354 w 3178196"/>
                    <a:gd name="connsiteY44" fmla="*/ 2875117 h 3178196"/>
                    <a:gd name="connsiteX45" fmla="*/ 716567 w 3178196"/>
                    <a:gd name="connsiteY45" fmla="*/ 2632987 h 3178196"/>
                    <a:gd name="connsiteX46" fmla="*/ 564155 w 3178196"/>
                    <a:gd name="connsiteY46" fmla="*/ 2476891 h 3178196"/>
                    <a:gd name="connsiteX47" fmla="*/ 552049 w 3178196"/>
                    <a:gd name="connsiteY47" fmla="*/ 2459421 h 3178196"/>
                    <a:gd name="connsiteX48" fmla="*/ 303082 w 3178196"/>
                    <a:gd name="connsiteY48" fmla="*/ 2539844 h 3178196"/>
                    <a:gd name="connsiteX49" fmla="*/ 122720 w 3178196"/>
                    <a:gd name="connsiteY49" fmla="*/ 2227452 h 3178196"/>
                    <a:gd name="connsiteX50" fmla="*/ 326913 w 3178196"/>
                    <a:gd name="connsiteY50" fmla="*/ 2042960 h 3178196"/>
                    <a:gd name="connsiteX51" fmla="*/ 306855 w 3178196"/>
                    <a:gd name="connsiteY51" fmla="*/ 1979828 h 3178196"/>
                    <a:gd name="connsiteX52" fmla="*/ 276470 w 3178196"/>
                    <a:gd name="connsiteY52" fmla="*/ 1828721 h 3178196"/>
                    <a:gd name="connsiteX53" fmla="*/ 0 w 3178196"/>
                    <a:gd name="connsiteY53" fmla="*/ 1769460 h 3178196"/>
                    <a:gd name="connsiteX54" fmla="*/ 0 w 3178196"/>
                    <a:gd name="connsiteY54" fmla="*/ 1408739 h 3178196"/>
                    <a:gd name="connsiteX55" fmla="*/ 293010 w 3178196"/>
                    <a:gd name="connsiteY55" fmla="*/ 1345931 h 3178196"/>
                    <a:gd name="connsiteX56" fmla="*/ 306855 w 3178196"/>
                    <a:gd name="connsiteY56" fmla="*/ 1284173 h 3178196"/>
                    <a:gd name="connsiteX57" fmla="*/ 351046 w 3178196"/>
                    <a:gd name="connsiteY57" fmla="*/ 1157043 h 3178196"/>
                    <a:gd name="connsiteX58" fmla="*/ 122720 w 3178196"/>
                    <a:gd name="connsiteY58" fmla="*/ 950748 h 3178196"/>
                    <a:gd name="connsiteX59" fmla="*/ 303082 w 3178196"/>
                    <a:gd name="connsiteY59" fmla="*/ 638354 h 3178196"/>
                    <a:gd name="connsiteX60" fmla="*/ 611017 w 3178196"/>
                    <a:gd name="connsiteY60" fmla="*/ 737822 h 3178196"/>
                    <a:gd name="connsiteX61" fmla="*/ 678469 w 3178196"/>
                    <a:gd name="connsiteY61" fmla="*/ 665039 h 3178196"/>
                    <a:gd name="connsiteX62" fmla="*/ 739168 w 3178196"/>
                    <a:gd name="connsiteY62" fmla="*/ 615179 h 3178196"/>
                    <a:gd name="connsiteX63" fmla="*/ 638354 w 3178196"/>
                    <a:gd name="connsiteY63" fmla="*/ 303080 h 3178196"/>
                    <a:gd name="connsiteX64" fmla="*/ 950747 w 3178196"/>
                    <a:gd name="connsiteY64" fmla="*/ 122720 h 3178196"/>
                    <a:gd name="connsiteX65" fmla="*/ 1175530 w 3178196"/>
                    <a:gd name="connsiteY65" fmla="*/ 371507 h 3178196"/>
                    <a:gd name="connsiteX66" fmla="*/ 1321409 w 3178196"/>
                    <a:gd name="connsiteY66" fmla="*/ 330732 h 3178196"/>
                    <a:gd name="connsiteX67" fmla="*/ 1338401 w 3178196"/>
                    <a:gd name="connsiteY67" fmla="*/ 328139 h 317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178196" h="3178196">
                      <a:moveTo>
                        <a:pt x="1589098" y="425696"/>
                      </a:moveTo>
                      <a:cubicBezTo>
                        <a:pt x="946569" y="425696"/>
                        <a:pt x="425696" y="946569"/>
                        <a:pt x="425696" y="1589098"/>
                      </a:cubicBezTo>
                      <a:cubicBezTo>
                        <a:pt x="425696" y="2231627"/>
                        <a:pt x="946569" y="2752500"/>
                        <a:pt x="1589098" y="2752500"/>
                      </a:cubicBezTo>
                      <a:cubicBezTo>
                        <a:pt x="2231627" y="2752500"/>
                        <a:pt x="2752500" y="2231627"/>
                        <a:pt x="2752500" y="1589098"/>
                      </a:cubicBezTo>
                      <a:cubicBezTo>
                        <a:pt x="2752500" y="946569"/>
                        <a:pt x="2231627" y="425696"/>
                        <a:pt x="1589098" y="425696"/>
                      </a:cubicBezTo>
                      <a:close/>
                      <a:moveTo>
                        <a:pt x="1408737" y="0"/>
                      </a:moveTo>
                      <a:lnTo>
                        <a:pt x="1769461" y="0"/>
                      </a:lnTo>
                      <a:lnTo>
                        <a:pt x="1839795" y="328139"/>
                      </a:lnTo>
                      <a:lnTo>
                        <a:pt x="1856789" y="330732"/>
                      </a:lnTo>
                      <a:lnTo>
                        <a:pt x="2000849" y="373520"/>
                      </a:lnTo>
                      <a:lnTo>
                        <a:pt x="2227451" y="122720"/>
                      </a:lnTo>
                      <a:lnTo>
                        <a:pt x="2539846" y="303080"/>
                      </a:lnTo>
                      <a:lnTo>
                        <a:pt x="2439451" y="613872"/>
                      </a:lnTo>
                      <a:lnTo>
                        <a:pt x="2458340" y="627645"/>
                      </a:lnTo>
                      <a:cubicBezTo>
                        <a:pt x="2493487" y="658090"/>
                        <a:pt x="2527017" y="690346"/>
                        <a:pt x="2558787" y="724273"/>
                      </a:cubicBezTo>
                      <a:lnTo>
                        <a:pt x="2569563" y="737054"/>
                      </a:lnTo>
                      <a:lnTo>
                        <a:pt x="2875118" y="638354"/>
                      </a:lnTo>
                      <a:lnTo>
                        <a:pt x="3055480" y="950748"/>
                      </a:lnTo>
                      <a:lnTo>
                        <a:pt x="2827830" y="1156432"/>
                      </a:lnTo>
                      <a:lnTo>
                        <a:pt x="2846251" y="1202137"/>
                      </a:lnTo>
                      <a:lnTo>
                        <a:pt x="2882440" y="1345342"/>
                      </a:lnTo>
                      <a:lnTo>
                        <a:pt x="3178196" y="1408739"/>
                      </a:lnTo>
                      <a:lnTo>
                        <a:pt x="3178196" y="1769460"/>
                      </a:lnTo>
                      <a:lnTo>
                        <a:pt x="2901180" y="1828838"/>
                      </a:lnTo>
                      <a:lnTo>
                        <a:pt x="2890366" y="1899689"/>
                      </a:lnTo>
                      <a:cubicBezTo>
                        <a:pt x="2882626" y="1937518"/>
                        <a:pt x="2873276" y="1974762"/>
                        <a:pt x="2862393" y="2011345"/>
                      </a:cubicBezTo>
                      <a:lnTo>
                        <a:pt x="2851433" y="2043093"/>
                      </a:lnTo>
                      <a:lnTo>
                        <a:pt x="3055480" y="2227452"/>
                      </a:lnTo>
                      <a:lnTo>
                        <a:pt x="2875118" y="2539844"/>
                      </a:lnTo>
                      <a:lnTo>
                        <a:pt x="2624366" y="2458846"/>
                      </a:lnTo>
                      <a:lnTo>
                        <a:pt x="2593452" y="2501242"/>
                      </a:lnTo>
                      <a:cubicBezTo>
                        <a:pt x="2563009" y="2536388"/>
                        <a:pt x="2530753" y="2569918"/>
                        <a:pt x="2496828" y="2601689"/>
                      </a:cubicBezTo>
                      <a:lnTo>
                        <a:pt x="2461217" y="2631705"/>
                      </a:lnTo>
                      <a:lnTo>
                        <a:pt x="2539846" y="2875117"/>
                      </a:lnTo>
                      <a:lnTo>
                        <a:pt x="2227451" y="3055478"/>
                      </a:lnTo>
                      <a:lnTo>
                        <a:pt x="2061632" y="2871954"/>
                      </a:lnTo>
                      <a:lnTo>
                        <a:pt x="2018961" y="2889155"/>
                      </a:lnTo>
                      <a:lnTo>
                        <a:pt x="1820676" y="2939260"/>
                      </a:lnTo>
                      <a:lnTo>
                        <a:pt x="1769461" y="3178196"/>
                      </a:lnTo>
                      <a:lnTo>
                        <a:pt x="1408737" y="3178196"/>
                      </a:lnTo>
                      <a:lnTo>
                        <a:pt x="1357415" y="2938761"/>
                      </a:lnTo>
                      <a:lnTo>
                        <a:pt x="1321409" y="2933267"/>
                      </a:lnTo>
                      <a:lnTo>
                        <a:pt x="1116228" y="2872328"/>
                      </a:lnTo>
                      <a:lnTo>
                        <a:pt x="950747" y="3055478"/>
                      </a:lnTo>
                      <a:lnTo>
                        <a:pt x="638354" y="2875117"/>
                      </a:lnTo>
                      <a:lnTo>
                        <a:pt x="716567" y="2632987"/>
                      </a:lnTo>
                      <a:lnTo>
                        <a:pt x="564155" y="2476891"/>
                      </a:lnTo>
                      <a:lnTo>
                        <a:pt x="552049" y="2459421"/>
                      </a:lnTo>
                      <a:lnTo>
                        <a:pt x="303082" y="2539844"/>
                      </a:lnTo>
                      <a:lnTo>
                        <a:pt x="122720" y="2227452"/>
                      </a:lnTo>
                      <a:lnTo>
                        <a:pt x="326913" y="2042960"/>
                      </a:lnTo>
                      <a:lnTo>
                        <a:pt x="306855" y="1979828"/>
                      </a:lnTo>
                      <a:lnTo>
                        <a:pt x="276470" y="1828721"/>
                      </a:lnTo>
                      <a:lnTo>
                        <a:pt x="0" y="1769460"/>
                      </a:lnTo>
                      <a:lnTo>
                        <a:pt x="0" y="1408739"/>
                      </a:lnTo>
                      <a:lnTo>
                        <a:pt x="293010" y="1345931"/>
                      </a:lnTo>
                      <a:lnTo>
                        <a:pt x="306855" y="1284173"/>
                      </a:lnTo>
                      <a:lnTo>
                        <a:pt x="351046" y="1157043"/>
                      </a:lnTo>
                      <a:lnTo>
                        <a:pt x="122720" y="950748"/>
                      </a:lnTo>
                      <a:lnTo>
                        <a:pt x="303082" y="638354"/>
                      </a:lnTo>
                      <a:lnTo>
                        <a:pt x="611017" y="737822"/>
                      </a:lnTo>
                      <a:lnTo>
                        <a:pt x="678469" y="665039"/>
                      </a:lnTo>
                      <a:lnTo>
                        <a:pt x="739168" y="615179"/>
                      </a:lnTo>
                      <a:lnTo>
                        <a:pt x="638354" y="303080"/>
                      </a:lnTo>
                      <a:lnTo>
                        <a:pt x="950747" y="122720"/>
                      </a:lnTo>
                      <a:lnTo>
                        <a:pt x="1175530" y="371507"/>
                      </a:lnTo>
                      <a:lnTo>
                        <a:pt x="1321409" y="330732"/>
                      </a:lnTo>
                      <a:lnTo>
                        <a:pt x="1338401" y="3281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213" name="椭圆 212"/>
                <p:cNvSpPr/>
                <p:nvPr/>
              </p:nvSpPr>
              <p:spPr>
                <a:xfrm>
                  <a:off x="5666553" y="1791154"/>
                  <a:ext cx="1217673" cy="1217673"/>
                </a:xfrm>
                <a:prstGeom prst="ellipse">
                  <a:avLst/>
                </a:prstGeom>
                <a:noFill/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214" name="椭圆 213"/>
                <p:cNvSpPr/>
                <p:nvPr/>
              </p:nvSpPr>
              <p:spPr>
                <a:xfrm>
                  <a:off x="5731080" y="1855683"/>
                  <a:ext cx="1088616" cy="1088616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2E2E2"/>
                    </a:gs>
                  </a:gsLst>
                  <a:lin ang="2700000" scaled="1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sp>
            <p:nvSpPr>
              <p:cNvPr id="211" name="椭圆 210"/>
              <p:cNvSpPr/>
              <p:nvPr/>
            </p:nvSpPr>
            <p:spPr>
              <a:xfrm>
                <a:off x="6625503" y="2134485"/>
                <a:ext cx="450263" cy="450263"/>
              </a:xfrm>
              <a:prstGeom prst="ellipse">
                <a:avLst/>
              </a:prstGeom>
              <a:solidFill>
                <a:srgbClr val="90CE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207" name="Group 13"/>
            <p:cNvGrpSpPr>
              <a:grpSpLocks noChangeAspect="1"/>
            </p:cNvGrpSpPr>
            <p:nvPr/>
          </p:nvGrpSpPr>
          <p:grpSpPr>
            <a:xfrm>
              <a:off x="4875707" y="3568697"/>
              <a:ext cx="192688" cy="194963"/>
              <a:chOff x="2426" y="2781"/>
              <a:chExt cx="593" cy="600"/>
            </a:xfrm>
            <a:solidFill>
              <a:schemeClr val="bg1"/>
            </a:solidFill>
            <a:effectLst/>
          </p:grpSpPr>
          <p:sp>
            <p:nvSpPr>
              <p:cNvPr id="208" name="Freeform 14"/>
              <p:cNvSpPr/>
              <p:nvPr/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Freeform 15"/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3" name="组合 222"/>
          <p:cNvGrpSpPr/>
          <p:nvPr/>
        </p:nvGrpSpPr>
        <p:grpSpPr>
          <a:xfrm>
            <a:off x="5292080" y="1279705"/>
            <a:ext cx="3240360" cy="883716"/>
            <a:chOff x="5428907" y="1125435"/>
            <a:chExt cx="3239800" cy="858801"/>
          </a:xfrm>
        </p:grpSpPr>
        <p:sp>
          <p:nvSpPr>
            <p:cNvPr id="224" name="TextBox 383"/>
            <p:cNvSpPr txBox="1"/>
            <p:nvPr/>
          </p:nvSpPr>
          <p:spPr>
            <a:xfrm>
              <a:off x="5428907" y="1514664"/>
              <a:ext cx="3239800" cy="469572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Finish the report</a:t>
              </a:r>
              <a:endPara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" name="TextBox 384"/>
            <p:cNvSpPr txBox="1"/>
            <p:nvPr/>
          </p:nvSpPr>
          <p:spPr>
            <a:xfrm>
              <a:off x="5428907" y="1125435"/>
              <a:ext cx="1008112" cy="538379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solidFill>
                    <a:srgbClr val="90CE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1.</a:t>
              </a:r>
            </a:p>
          </p:txBody>
        </p:sp>
      </p:grpSp>
      <p:grpSp>
        <p:nvGrpSpPr>
          <p:cNvPr id="226" name="组合 225"/>
          <p:cNvGrpSpPr/>
          <p:nvPr/>
        </p:nvGrpSpPr>
        <p:grpSpPr>
          <a:xfrm>
            <a:off x="5292080" y="2123766"/>
            <a:ext cx="3813810" cy="892770"/>
            <a:chOff x="5428907" y="1116641"/>
            <a:chExt cx="3813151" cy="867600"/>
          </a:xfrm>
        </p:grpSpPr>
        <p:sp>
          <p:nvSpPr>
            <p:cNvPr id="227" name="TextBox 386"/>
            <p:cNvSpPr txBox="1"/>
            <p:nvPr/>
          </p:nvSpPr>
          <p:spPr>
            <a:xfrm>
              <a:off x="5428907" y="1514669"/>
              <a:ext cx="3813151" cy="469572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Check the report with partners</a:t>
              </a:r>
            </a:p>
          </p:txBody>
        </p:sp>
        <p:sp>
          <p:nvSpPr>
            <p:cNvPr id="228" name="TextBox 387"/>
            <p:cNvSpPr txBox="1"/>
            <p:nvPr/>
          </p:nvSpPr>
          <p:spPr>
            <a:xfrm>
              <a:off x="5428907" y="1116641"/>
              <a:ext cx="1008112" cy="471081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100" b="1">
                  <a:solidFill>
                    <a:srgbClr val="118C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2.</a:t>
              </a: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5292081" y="3000213"/>
            <a:ext cx="3814286" cy="1230962"/>
            <a:chOff x="5428907" y="1137932"/>
            <a:chExt cx="3813627" cy="1196257"/>
          </a:xfrm>
        </p:grpSpPr>
        <p:sp>
          <p:nvSpPr>
            <p:cNvPr id="230" name="TextBox 389"/>
            <p:cNvSpPr txBox="1"/>
            <p:nvPr/>
          </p:nvSpPr>
          <p:spPr>
            <a:xfrm>
              <a:off x="5428907" y="1514670"/>
              <a:ext cx="3813627" cy="819519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Make a survey of population increase in your hometown.</a:t>
              </a:r>
            </a:p>
          </p:txBody>
        </p:sp>
        <p:sp>
          <p:nvSpPr>
            <p:cNvPr id="231" name="TextBox 390"/>
            <p:cNvSpPr txBox="1"/>
            <p:nvPr/>
          </p:nvSpPr>
          <p:spPr>
            <a:xfrm>
              <a:off x="5428907" y="1137932"/>
              <a:ext cx="1008112" cy="471081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100" b="1">
                  <a:solidFill>
                    <a:srgbClr val="90CE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3.</a:t>
              </a:r>
            </a:p>
          </p:txBody>
        </p:sp>
      </p:grpSp>
      <p:sp>
        <p:nvSpPr>
          <p:cNvPr id="235" name="矩形 234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36" name="矩形 235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1457804" y="316230"/>
            <a:ext cx="1259681" cy="57150"/>
            <a:chOff x="3060700" y="4724400"/>
            <a:chExt cx="5955507" cy="31432"/>
          </a:xfrm>
        </p:grpSpPr>
        <p:cxnSp>
          <p:nvCxnSpPr>
            <p:cNvPr id="237" name="直接连接符 236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9" name="Text Box 18"/>
          <p:cNvSpPr txBox="1">
            <a:spLocks noChangeArrowheads="1"/>
          </p:cNvSpPr>
          <p:nvPr/>
        </p:nvSpPr>
        <p:spPr bwMode="gray">
          <a:xfrm>
            <a:off x="3039906" y="61914"/>
            <a:ext cx="272605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Homework</a:t>
            </a:r>
          </a:p>
        </p:txBody>
      </p:sp>
      <p:grpSp>
        <p:nvGrpSpPr>
          <p:cNvPr id="240" name="组合 239"/>
          <p:cNvGrpSpPr/>
          <p:nvPr/>
        </p:nvGrpSpPr>
        <p:grpSpPr>
          <a:xfrm>
            <a:off x="5900740" y="316230"/>
            <a:ext cx="1259681" cy="57150"/>
            <a:chOff x="3060700" y="4724400"/>
            <a:chExt cx="5955507" cy="31432"/>
          </a:xfrm>
        </p:grpSpPr>
        <p:cxnSp>
          <p:nvCxnSpPr>
            <p:cNvPr id="241" name="直接连接符 240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7" grpId="0" animBg="1"/>
      <p:bldP spid="168" grpId="0" animBg="1"/>
      <p:bldP spid="169" grpId="0" animBg="1"/>
      <p:bldP spid="170" grpId="0" animBg="1"/>
      <p:bldP spid="2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椭圆 114"/>
          <p:cNvSpPr/>
          <p:nvPr/>
        </p:nvSpPr>
        <p:spPr>
          <a:xfrm>
            <a:off x="4640319" y="1761926"/>
            <a:ext cx="198627" cy="198627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4430602" y="1923483"/>
            <a:ext cx="209717" cy="209717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4198733" y="2122557"/>
            <a:ext cx="171781" cy="171781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>
            <a:off x="3580150" y="1761927"/>
            <a:ext cx="169154" cy="169154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3973590" y="1700753"/>
            <a:ext cx="153705" cy="153705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>
            <a:off x="4127295" y="1818625"/>
            <a:ext cx="181223" cy="181223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4616910" y="1924802"/>
            <a:ext cx="146561" cy="146561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4743860" y="1966392"/>
            <a:ext cx="177894" cy="177894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 rot="11104600">
            <a:off x="5195245" y="1873110"/>
            <a:ext cx="125232" cy="125232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 rot="11104600">
            <a:off x="4596554" y="2180198"/>
            <a:ext cx="125232" cy="125232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 rot="11104600">
            <a:off x="5040218" y="1949617"/>
            <a:ext cx="125232" cy="125232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pic>
        <p:nvPicPr>
          <p:cNvPr id="126" name="Picture 8" descr="C:\Documents and Settings\Administrator\桌面\图片1.pn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100280" y="2412357"/>
            <a:ext cx="57150" cy="55960"/>
          </a:xfrm>
          <a:prstGeom prst="rect">
            <a:avLst/>
          </a:prstGeom>
          <a:solidFill>
            <a:srgbClr val="90CE4F"/>
          </a:solidFill>
          <a:ln>
            <a:noFill/>
          </a:ln>
        </p:spPr>
      </p:pic>
      <p:grpSp>
        <p:nvGrpSpPr>
          <p:cNvPr id="127" name="组合 24"/>
          <p:cNvGrpSpPr/>
          <p:nvPr/>
        </p:nvGrpSpPr>
        <p:grpSpPr>
          <a:xfrm>
            <a:off x="3460784" y="1985637"/>
            <a:ext cx="171941" cy="172862"/>
            <a:chOff x="8310959" y="101601"/>
            <a:chExt cx="369491" cy="371475"/>
          </a:xfrm>
          <a:solidFill>
            <a:srgbClr val="90CE4F"/>
          </a:solidFill>
        </p:grpSpPr>
        <p:sp>
          <p:nvSpPr>
            <p:cNvPr id="128" name="圆角矩形 127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9" name="椭圆 128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0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131" name="组合 28"/>
          <p:cNvGrpSpPr/>
          <p:nvPr/>
        </p:nvGrpSpPr>
        <p:grpSpPr>
          <a:xfrm>
            <a:off x="3502084" y="1885732"/>
            <a:ext cx="227955" cy="227099"/>
            <a:chOff x="8737072" y="194959"/>
            <a:chExt cx="483128" cy="481316"/>
          </a:xfrm>
          <a:solidFill>
            <a:srgbClr val="90CE4F"/>
          </a:solidFill>
        </p:grpSpPr>
        <p:sp>
          <p:nvSpPr>
            <p:cNvPr id="132" name="椭圆 131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cxnSp>
          <p:nvCxnSpPr>
            <p:cNvPr id="133" name="直接连接符 30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Freeform 13"/>
          <p:cNvSpPr>
            <a:spLocks noEditPoints="1"/>
          </p:cNvSpPr>
          <p:nvPr/>
        </p:nvSpPr>
        <p:spPr bwMode="auto">
          <a:xfrm>
            <a:off x="4757394" y="2085383"/>
            <a:ext cx="222840" cy="228705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1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solidFill>
            <a:srgbClr val="90CE4F"/>
          </a:solidFill>
          <a:ln w="317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grpSp>
        <p:nvGrpSpPr>
          <p:cNvPr id="135" name="组合 32"/>
          <p:cNvGrpSpPr/>
          <p:nvPr/>
        </p:nvGrpSpPr>
        <p:grpSpPr>
          <a:xfrm>
            <a:off x="5610372" y="2180858"/>
            <a:ext cx="195845" cy="196071"/>
            <a:chOff x="7502449" y="842952"/>
            <a:chExt cx="437654" cy="438161"/>
          </a:xfrm>
          <a:solidFill>
            <a:srgbClr val="90CE4F"/>
          </a:solidFill>
        </p:grpSpPr>
        <p:sp>
          <p:nvSpPr>
            <p:cNvPr id="136" name="椭圆 135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7" name="任意多边形 34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8" name="任意多边形 35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9" name="任意多边形 36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0" name="任意多边形 37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cxnSp>
          <p:nvCxnSpPr>
            <p:cNvPr id="141" name="直接连接符 38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圆角矩形 79"/>
          <p:cNvSpPr/>
          <p:nvPr/>
        </p:nvSpPr>
        <p:spPr>
          <a:xfrm>
            <a:off x="4547683" y="2062796"/>
            <a:ext cx="296780" cy="200883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solidFill>
            <a:srgbClr val="90CE4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grpSp>
        <p:nvGrpSpPr>
          <p:cNvPr id="143" name="组合 40"/>
          <p:cNvGrpSpPr/>
          <p:nvPr/>
        </p:nvGrpSpPr>
        <p:grpSpPr>
          <a:xfrm>
            <a:off x="5086493" y="2090221"/>
            <a:ext cx="171941" cy="172862"/>
            <a:chOff x="8310959" y="101601"/>
            <a:chExt cx="369491" cy="371475"/>
          </a:xfrm>
          <a:solidFill>
            <a:srgbClr val="90CE4F"/>
          </a:solidFill>
        </p:grpSpPr>
        <p:sp>
          <p:nvSpPr>
            <p:cNvPr id="144" name="圆角矩形 143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5" name="椭圆 144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6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147" name="组合 44"/>
          <p:cNvGrpSpPr/>
          <p:nvPr/>
        </p:nvGrpSpPr>
        <p:grpSpPr>
          <a:xfrm>
            <a:off x="5343844" y="1742475"/>
            <a:ext cx="227955" cy="227099"/>
            <a:chOff x="8737072" y="194959"/>
            <a:chExt cx="483128" cy="481316"/>
          </a:xfrm>
          <a:solidFill>
            <a:srgbClr val="90CE4F"/>
          </a:solidFill>
        </p:grpSpPr>
        <p:sp>
          <p:nvSpPr>
            <p:cNvPr id="148" name="椭圆 147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cxnSp>
          <p:nvCxnSpPr>
            <p:cNvPr id="149" name="直接连接符 46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组合 47"/>
          <p:cNvGrpSpPr/>
          <p:nvPr/>
        </p:nvGrpSpPr>
        <p:grpSpPr>
          <a:xfrm>
            <a:off x="4000017" y="2067608"/>
            <a:ext cx="195845" cy="196071"/>
            <a:chOff x="7502449" y="842952"/>
            <a:chExt cx="437654" cy="438161"/>
          </a:xfrm>
          <a:solidFill>
            <a:srgbClr val="90CE4F"/>
          </a:solidFill>
        </p:grpSpPr>
        <p:sp>
          <p:nvSpPr>
            <p:cNvPr id="151" name="椭圆 150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2" name="任意多边形 49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3" name="任意多边形 50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4" name="任意多边形 51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5" name="任意多边形 52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cxnSp>
          <p:nvCxnSpPr>
            <p:cNvPr id="156" name="直接连接符 53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组合 54"/>
          <p:cNvGrpSpPr/>
          <p:nvPr/>
        </p:nvGrpSpPr>
        <p:grpSpPr>
          <a:xfrm>
            <a:off x="5398012" y="2124981"/>
            <a:ext cx="171941" cy="172862"/>
            <a:chOff x="8310959" y="101601"/>
            <a:chExt cx="369491" cy="371475"/>
          </a:xfrm>
          <a:solidFill>
            <a:srgbClr val="90CE4F"/>
          </a:solidFill>
        </p:grpSpPr>
        <p:sp>
          <p:nvSpPr>
            <p:cNvPr id="158" name="圆角矩形 157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9" name="椭圆 158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0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61" name="Freeform 13"/>
          <p:cNvSpPr>
            <a:spLocks noEditPoints="1"/>
          </p:cNvSpPr>
          <p:nvPr/>
        </p:nvSpPr>
        <p:spPr bwMode="auto">
          <a:xfrm>
            <a:off x="4674053" y="2044286"/>
            <a:ext cx="222840" cy="228705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1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solidFill>
            <a:srgbClr val="90CE4F"/>
          </a:solidFill>
          <a:ln w="317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grpSp>
        <p:nvGrpSpPr>
          <p:cNvPr id="162" name="组合 62"/>
          <p:cNvGrpSpPr/>
          <p:nvPr/>
        </p:nvGrpSpPr>
        <p:grpSpPr>
          <a:xfrm>
            <a:off x="4409831" y="2024429"/>
            <a:ext cx="195845" cy="196071"/>
            <a:chOff x="7502449" y="842952"/>
            <a:chExt cx="437654" cy="438161"/>
          </a:xfrm>
          <a:solidFill>
            <a:srgbClr val="90CE4F"/>
          </a:solidFill>
        </p:grpSpPr>
        <p:sp>
          <p:nvSpPr>
            <p:cNvPr id="163" name="椭圆 162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4" name="任意多边形 64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5" name="任意多边形 65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6" name="任意多边形 66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7" name="任意多边形 67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cxnSp>
          <p:nvCxnSpPr>
            <p:cNvPr id="168" name="直接连接符 68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组合 69"/>
          <p:cNvGrpSpPr/>
          <p:nvPr/>
        </p:nvGrpSpPr>
        <p:grpSpPr>
          <a:xfrm>
            <a:off x="3662817" y="1998487"/>
            <a:ext cx="171941" cy="172862"/>
            <a:chOff x="8310959" y="101601"/>
            <a:chExt cx="369491" cy="371475"/>
          </a:xfrm>
          <a:solidFill>
            <a:srgbClr val="90CE4F"/>
          </a:solidFill>
        </p:grpSpPr>
        <p:sp>
          <p:nvSpPr>
            <p:cNvPr id="170" name="圆角矩形 169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71" name="椭圆 170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72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173" name="组合 73"/>
          <p:cNvGrpSpPr/>
          <p:nvPr/>
        </p:nvGrpSpPr>
        <p:grpSpPr>
          <a:xfrm>
            <a:off x="4013248" y="1899616"/>
            <a:ext cx="227955" cy="227099"/>
            <a:chOff x="8737072" y="194959"/>
            <a:chExt cx="483128" cy="481316"/>
          </a:xfrm>
          <a:solidFill>
            <a:srgbClr val="90CE4F"/>
          </a:solidFill>
        </p:grpSpPr>
        <p:sp>
          <p:nvSpPr>
            <p:cNvPr id="174" name="椭圆 173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cxnSp>
          <p:nvCxnSpPr>
            <p:cNvPr id="175" name="直接连接符 75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Freeform 13"/>
          <p:cNvSpPr>
            <a:spLocks noEditPoints="1"/>
          </p:cNvSpPr>
          <p:nvPr/>
        </p:nvSpPr>
        <p:spPr bwMode="auto">
          <a:xfrm>
            <a:off x="3246680" y="1953272"/>
            <a:ext cx="222840" cy="228705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1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solidFill>
            <a:srgbClr val="90CE4F"/>
          </a:solidFill>
          <a:ln w="317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177" name="圆角矩形 79"/>
          <p:cNvSpPr/>
          <p:nvPr/>
        </p:nvSpPr>
        <p:spPr>
          <a:xfrm>
            <a:off x="5686299" y="1806755"/>
            <a:ext cx="296780" cy="200883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solidFill>
            <a:srgbClr val="90CE4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78" name="Freeform 13"/>
          <p:cNvSpPr>
            <a:spLocks noEditPoints="1"/>
          </p:cNvSpPr>
          <p:nvPr/>
        </p:nvSpPr>
        <p:spPr bwMode="auto">
          <a:xfrm>
            <a:off x="5747540" y="1823903"/>
            <a:ext cx="222840" cy="228705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1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solidFill>
            <a:srgbClr val="90CE4F"/>
          </a:solidFill>
          <a:ln w="317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179" name="圆角矩形 178"/>
          <p:cNvSpPr/>
          <p:nvPr/>
        </p:nvSpPr>
        <p:spPr>
          <a:xfrm rot="10800000" flipH="1" flipV="1">
            <a:off x="3024677" y="1632289"/>
            <a:ext cx="3133163" cy="895712"/>
          </a:xfrm>
          <a:prstGeom prst="roundRect">
            <a:avLst>
              <a:gd name="adj" fmla="val 6518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200">
              <a:solidFill>
                <a:srgbClr val="0B3B57"/>
              </a:solidFill>
            </a:endParaRPr>
          </a:p>
        </p:txBody>
      </p:sp>
      <p:sp>
        <p:nvSpPr>
          <p:cNvPr id="180" name="TextBox 66"/>
          <p:cNvSpPr txBox="1"/>
          <p:nvPr/>
        </p:nvSpPr>
        <p:spPr>
          <a:xfrm>
            <a:off x="3024269" y="1658587"/>
            <a:ext cx="2150269" cy="83869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5000">
                <a:solidFill>
                  <a:srgbClr val="118C3B"/>
                </a:solidFill>
                <a:latin typeface="Impact" panose="020B0806030902050204" pitchFamily="34" charset="0"/>
              </a:rPr>
              <a:t>Thanks </a:t>
            </a:r>
            <a:endParaRPr lang="zh-CN" altLang="en-US" sz="5000">
              <a:solidFill>
                <a:srgbClr val="118C3B"/>
              </a:solidFill>
              <a:latin typeface="Impact" panose="020B0806030902050204" pitchFamily="34" charset="0"/>
            </a:endParaRPr>
          </a:p>
        </p:txBody>
      </p:sp>
      <p:grpSp>
        <p:nvGrpSpPr>
          <p:cNvPr id="181" name="组合 6"/>
          <p:cNvGrpSpPr/>
          <p:nvPr/>
        </p:nvGrpSpPr>
        <p:grpSpPr>
          <a:xfrm>
            <a:off x="4939380" y="1619045"/>
            <a:ext cx="1181036" cy="874414"/>
            <a:chOff x="6487939" y="2768636"/>
            <a:chExt cx="1574714" cy="116588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82" name="圆角矩形 181"/>
            <p:cNvSpPr/>
            <p:nvPr/>
          </p:nvSpPr>
          <p:spPr>
            <a:xfrm>
              <a:off x="6647280" y="2826525"/>
              <a:ext cx="1415373" cy="1107996"/>
            </a:xfrm>
            <a:prstGeom prst="roundRect">
              <a:avLst>
                <a:gd name="adj" fmla="val 5011"/>
              </a:avLst>
            </a:prstGeom>
            <a:solidFill>
              <a:srgbClr val="90C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矩形 182"/>
            <p:cNvSpPr/>
            <p:nvPr/>
          </p:nvSpPr>
          <p:spPr>
            <a:xfrm>
              <a:off x="6487939" y="2768636"/>
              <a:ext cx="246308" cy="11490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/>
              <a:endParaRPr lang="zh-CN" altLang="en-US" sz="500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1" name="TextBox 114"/>
          <p:cNvSpPr txBox="1"/>
          <p:nvPr/>
        </p:nvSpPr>
        <p:spPr>
          <a:xfrm>
            <a:off x="1530669" y="720090"/>
            <a:ext cx="595598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Protect our environment </a:t>
            </a:r>
            <a:r>
              <a:rPr lang="en-US" sz="2700" b="1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 earth</a:t>
            </a:r>
            <a:endParaRPr lang="en-US" sz="2700" b="1">
              <a:solidFill>
                <a:srgbClr val="118C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49407" y="3169046"/>
            <a:ext cx="1708583" cy="1654300"/>
          </a:xfrm>
          <a:prstGeom prst="rect">
            <a:avLst/>
          </a:prstGeom>
        </p:spPr>
      </p:pic>
      <p:pic>
        <p:nvPicPr>
          <p:cNvPr id="2" name="Picture 2" descr="C:\Users\Administrator\Desktop\1.pn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183132" y="2527935"/>
            <a:ext cx="4466273" cy="26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New picture" hidden="1"/>
          <p:cNvPicPr/>
          <p:nvPr/>
        </p:nvPicPr>
        <p:blipFill>
          <a:blip r:embed="rId6"/>
          <a:stretch>
            <a:fillRect/>
          </a:stretch>
        </p:blipFill>
        <p:spPr>
          <a:xfrm>
            <a:off x="9248777" y="9048750"/>
            <a:ext cx="200025" cy="3429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07 -0.00023 L -8.33333E-07 0.00023 C 0.00039 -0.00416 0.00274 -0.02454 0.00391 -0.03217 C 0.00417 -0.03472 0.00469 -0.0368 0.00521 -0.03935 C 0.00469 -0.05092 0.00482 -0.0625 0.00391 -0.07361 C 0.00352 -0.07801 0.00195 -0.08171 0.0013 -0.08588 C -0.00391 -0.11551 0.00599 -0.06921 -0.00391 -0.11041 C -0.00482 -0.11458 -0.00534 -0.11875 -0.00651 -0.12268 C -0.0125 -0.14352 -0.01029 -0.13102 -0.0168 -0.14954 C -0.02891 -0.18403 -0.01953 -0.16458 -0.02982 -0.18403 C -0.0306 -0.18796 -0.03138 -0.19213 -0.03229 -0.19606 C -0.03724 -0.21458 -0.03503 -0.20162 -0.0388 -0.21805 C -0.03932 -0.2206 -0.03958 -0.22291 -0.0401 -0.22546 C -0.04088 -0.22986 -0.04193 -0.23356 -0.04271 -0.23796 C -0.04323 -0.24097 -0.04336 -0.24444 -0.04401 -0.24745 C -0.04466 -0.25116 -0.0457 -0.25393 -0.04661 -0.25741 C -0.047 -0.26782 -0.04739 -0.2787 -0.04792 -0.28935 C -0.04818 -0.29653 -0.04922 -0.30393 -0.04922 -0.31134 C -0.04922 -0.32037 -0.04713 -0.36551 -0.04661 -0.37731 C -0.047 -0.38819 -0.04687 -0.39884 -0.04792 -0.40903 C -0.04818 -0.41204 -0.04974 -0.41366 -0.05039 -0.41643 C -0.05234 -0.42454 -0.05351 -0.43333 -0.0556 -0.44097 L -0.06211 -0.46528 C -0.06341 -0.47014 -0.06484 -0.475 -0.06601 -0.48009 C -0.0668 -0.48403 -0.06758 -0.48842 -0.06862 -0.49236 C -0.06966 -0.49653 -0.07135 -0.50046 -0.07239 -0.50486 C -0.07305 -0.50694 -0.07305 -0.50995 -0.0737 -0.51204 C -0.07513 -0.51643 -0.07734 -0.51967 -0.07891 -0.5243 C -0.07995 -0.52708 -0.0806 -0.53032 -0.08151 -0.53403 C -0.08216 -0.53611 -0.08646 -0.55 -0.08789 -0.55347 C -0.08867 -0.55509 -0.08971 -0.55671 -0.09049 -0.55879 C -0.09479 -0.58264 -0.08763 -0.5456 -0.0957 -0.57268 C -0.097 -0.57778 -0.09674 -0.58333 -0.09831 -0.58773 L -0.10091 -0.59514 C -0.10039 -0.60903 -0.10065 -0.62315 -0.09961 -0.63657 C -0.09779 -0.65903 -0.097 -0.65324 -0.0931 -0.6662 C -0.08893 -0.68009 -0.09258 -0.67222 -0.08789 -0.68079 C -0.0875 -0.68356 -0.08724 -0.68588 -0.08672 -0.68819 C -0.08503 -0.69421 -0.08385 -0.69606 -0.08151 -0.70092 C -0.08047 -0.70625 -0.07891 -0.71412 -0.07891 -0.72014 C -0.07891 -0.72477 -0.07969 -0.73009 -0.08021 -0.73472 C -0.0806 -0.73819 -0.08073 -0.74166 -0.08151 -0.74421 C -0.08281 -0.74977 -0.08672 -0.75949 -0.08672 -0.75879 C -0.08711 -0.76157 -0.08724 -0.76458 -0.08789 -0.76666 C -0.08958 -0.77153 -0.09766 -0.78032 -0.09831 -0.78125 C -0.10729 -0.79213 -0.10234 -0.78565 -0.1125 -0.79583 C -0.11562 -0.79907 -0.11849 -0.80254 -0.12161 -0.80602 C -0.12578 -0.80949 -0.13034 -0.8118 -0.1345 -0.81528 C -0.13854 -0.81921 -0.14206 -0.8243 -0.14609 -0.82801 C -0.15677 -0.83611 -0.15443 -0.8287 -0.16289 -0.8375 C -0.16484 -0.83958 -0.16628 -0.84305 -0.1681 -0.84537 C -0.16979 -0.84699 -0.17161 -0.84815 -0.17331 -0.84977 L -0.17721 -0.87176 L -0.17851 -0.87916 L -0.17969 -0.88634 C -0.17851 -0.9044 -0.1793 -0.92315 -0.17591 -0.94051 C -0.17357 -0.95185 -0.16588 -0.9669 -0.15911 -0.97454 C -0.15742 -0.97639 -0.15547 -0.97731 -0.15391 -0.97963 C -0.15208 -0.98148 -0.15065 -0.98495 -0.1487 -0.98657 C -0.14583 -0.98912 -0.14271 -0.98981 -0.13971 -0.99166 C -0.1362 -0.99375 -0.13294 -0.99699 -0.1293 -0.99884 C -0.12643 -1.00023 -0.12331 -1.00023 -0.12031 -1.00116 C -0.1168 -1.00254 -0.11341 -1.00509 -0.10989 -1.00625 C -0.10612 -1.00764 -0.10208 -1.00764 -0.09831 -1.00879 C -0.0944 -1.00995 -0.09062 -1.01227 -0.08672 -1.01389 C -0.04883 -1.02477 -0.09531 -1.00856 -0.06341 -1.01852 C -0.0595 -1.01967 -0.05391 -1.02361 -0.05039 -1.02569 L -0.04271 -1.03055 C -0.04141 -1.03148 -0.0401 -1.03264 -0.0388 -1.0331 L -0.03229 -1.03541 C -0.03112 -1.03727 -0.02995 -1.03912 -0.02851 -1.04051 C -0.02604 -1.04259 -0.0207 -1.04537 -0.0207 -1.04514 C -0.01745 -1.06412 -0.02187 -1.04097 -0.0168 -1.05995 C -0.01575 -1.06412 -0.01523 -1.06829 -0.01419 -1.07222 C -0.01354 -1.07523 -0.01224 -1.07685 -0.01172 -1.07963 C -0.01055 -1.08426 -0.00989 -1.08935 -0.00911 -1.09421 C -0.00859 -1.09629 -0.00807 -1.09884 -0.00781 -1.10139 C -0.00612 -1.11366 -0.00703 -1.10833 -0.00521 -1.11852 C -0.00482 -1.12454 -0.00456 -1.12986 -0.00391 -1.13565 C -0.00364 -1.13819 -0.0026 -1.14051 -0.0026 -1.14329 C -0.0026 -1.14676 -0.00338 -1.14954 -0.00391 -1.15278 C -0.00495 -1.15972 -0.00495 -1.15926 -0.00651 -1.16528 L -0.00651 -1.16481 L -0.00651 -1.16528" pathEditMode="relative" rAng="0" ptsTypes="AAAAAAAAAAAAAAAAAAAAAAAAAAAAAAAAAAAAAAAAAAAAAAAAAAAAAAAAAAAAAAAAAAAAAAAAAAAAAAAAAAAA">
                                      <p:cBhvr>
                                        <p:cTn id="118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58218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5E-06 -1.85185E-06 L 5E-06 0.00023 C -0.0039 -0.00694 -0.00742 -0.01481 -0.01171 -0.02083 C -0.01562 -0.02639 -0.0246 -0.03449 -0.0246 -0.03426 C -0.02591 -0.03773 -0.02708 -0.04097 -0.02852 -0.04375 C -0.02968 -0.04629 -0.03138 -0.04815 -0.03242 -0.05069 C -0.03842 -0.06551 -0.03125 -0.05532 -0.03893 -0.06458 C -0.0414 -0.07222 -0.04479 -0.07916 -0.04662 -0.0875 C -0.04999 -0.10208 -0.04818 -0.09537 -0.05182 -0.1081 C -0.05273 -0.11574 -0.05352 -0.12361 -0.05442 -0.13125 C -0.05481 -0.13426 -0.05585 -0.13727 -0.05572 -0.14028 C -0.05364 -0.19166 -0.05612 -0.18032 -0.04922 -0.20463 C -0.04648 -0.24884 -0.04908 -0.23287 -0.04532 -0.25301 C -0.04296 -0.2875 -0.04166 -0.28495 -0.04401 -0.31504 C -0.04427 -0.31759 -0.04492 -0.31967 -0.04532 -0.32199 C -0.04583 -0.325 -0.0461 -0.32824 -0.04662 -0.33125 C -0.0474 -0.33518 -0.0483 -0.33889 -0.04922 -0.34259 C -0.05235 -0.3544 -0.05338 -0.35903 -0.05703 -0.36805 C -0.0582 -0.37106 -0.0595 -0.3743 -0.06093 -0.37731 C -0.06289 -0.38125 -0.06537 -0.38449 -0.06732 -0.38866 C -0.0763 -0.40717 -0.05963 -0.38032 -0.07643 -0.40717 C -0.07852 -0.41041 -0.08085 -0.41296 -0.08282 -0.41643 C -0.08607 -0.42129 -0.08855 -0.42754 -0.09192 -0.43264 C -0.09415 -0.43565 -0.09635 -0.43819 -0.09843 -0.44143 C -0.10027 -0.44444 -0.1017 -0.44815 -0.10352 -0.45069 C -0.11316 -0.46412 -0.10925 -0.45046 -0.11915 -0.47407 C -0.12045 -0.47685 -0.12162 -0.48032 -0.12305 -0.48287 C -0.12422 -0.48565 -0.12566 -0.48727 -0.12683 -0.48981 C -0.12956 -0.49583 -0.13204 -0.50208 -0.13464 -0.50833 C -0.13633 -0.51204 -0.13855 -0.51528 -0.13985 -0.51967 C -0.14636 -0.54305 -0.1379 -0.51435 -0.14623 -0.53819 C -0.15196 -0.55416 -0.14532 -0.54097 -0.15274 -0.55416 C -0.15886 -0.58102 -0.15209 -0.5537 -0.15795 -0.57268 C -0.15977 -0.5787 -0.16316 -0.59097 -0.16316 -0.59074 C -0.16394 -0.59861 -0.16433 -0.60648 -0.16563 -0.61389 L -0.16823 -0.62778 C -0.16784 -0.66528 -0.16771 -0.70301 -0.16693 -0.74051 C -0.16667 -0.75856 -0.16589 -0.74954 -0.16316 -0.76342 C -0.1487 -0.83379 -0.1711 -0.73472 -0.15665 -0.7912 C -0.15404 -0.80162 -0.15404 -0.80579 -0.15274 -0.8162 C -0.15235 -0.81967 -0.15183 -0.82245 -0.15144 -0.82546 C -0.15183 -0.83241 -0.15183 -0.83935 -0.15274 -0.84629 C -0.15313 -0.84861 -0.15469 -0.85023 -0.15534 -0.85278 C -0.16264 -0.88403 -0.15586 -0.86458 -0.16185 -0.88055 C -0.16224 -0.88356 -0.16264 -0.88657 -0.16316 -0.88958 C -0.16342 -0.8919 -0.1642 -0.89421 -0.16446 -0.89653 C -0.16797 -0.93727 -0.16381 -0.90602 -0.16693 -0.9287 C -0.16745 -0.93634 -0.16849 -0.94398 -0.16823 -0.95185 C -0.16719 -0.9956 -0.16719 -0.97106 -0.16316 -0.99537 C -0.1625 -0.99907 -0.16264 -1.00324 -0.16185 -1.00694 C -0.16042 -1.01319 -0.15834 -1.01921 -0.15665 -1.02523 C -0.15573 -1.02847 -0.15547 -1.03217 -0.15404 -1.03449 L -0.14753 -1.04629 C -0.14714 -1.04907 -0.14714 -1.05254 -0.14623 -1.05532 C -0.14532 -1.05879 -0.14362 -1.06157 -0.14245 -1.06435 C -0.14154 -1.06666 -0.14063 -1.06898 -0.13985 -1.07129 C -0.13412 -1.08889 -0.14076 -1.07199 -0.13334 -1.08958 C -0.13295 -1.0919 -0.13269 -1.09444 -0.13204 -1.09653 C -0.13139 -1.09907 -0.13008 -1.10092 -0.12943 -1.10347 C -0.12878 -1.10648 -0.12865 -1.10972 -0.12813 -1.11273 C -0.12813 -1.1125 -0.12487 -1.12986 -0.12422 -1.13333 C -0.12383 -1.13565 -0.12305 -1.13773 -0.12305 -1.14028 L -0.12305 -1.15416 L -0.12305 -1.15393" pathEditMode="relative" rAng="0" ptsTypes="AAAAAAAAAAAAAAAAAAAAAAAAAAAAAAAAAAAAAAAAAAAAAAAAAAAAAAAAAAAAAAAA">
                                      <p:cBhvr>
                                        <p:cTn id="120" dur="3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4" y="-57685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06 1.85185E-06 L 5E-06 0.00023 C 0.00183 -0.00671 0.00313 -0.01412 0.00521 -0.0206 C 0.00612 -0.02338 0.00795 -0.025 0.00912 -0.02755 C 0.01094 -0.03195 0.01185 -0.03773 0.01433 -0.04121 C 0.02227 -0.05255 0.01823 -0.04838 0.02592 -0.05509 C 0.03099 -0.07292 0.02527 -0.05625 0.03373 -0.07107 C 0.03633 -0.07593 0.0379 -0.08195 0.04011 -0.08727 C 0.0418 -0.09121 0.04362 -0.09491 0.04532 -0.09884 C 0.0487 -0.12315 0.04415 -0.09445 0.04922 -0.11482 C 0.05105 -0.12199 0.05196 -0.13009 0.05313 -0.13773 C 0.05222 -0.15324 0.05144 -0.16852 0.05053 -0.1838 C 0.05014 -0.18912 0.05027 -0.19491 0.04922 -0.2 C 0.04844 -0.20347 0.04675 -0.20625 0.04532 -0.20903 C 0.04076 -0.21852 0.04141 -0.21528 0.0349 -0.22292 C 0.03321 -0.225 0.03165 -0.22755 0.02982 -0.22986 C 0.02774 -0.23218 0.0254 -0.23426 0.02331 -0.23634 C 0.02149 -0.23866 0.02006 -0.2419 0.0181 -0.24329 C 0.01446 -0.24653 0.01029 -0.24746 0.00652 -0.25046 C 0.00248 -0.25324 -0.00416 -0.26296 -0.00768 -0.26667 C -0.01446 -0.27292 -0.02162 -0.27801 -0.02839 -0.28496 C -0.04883 -0.30486 -0.03112 -0.28843 -0.0517 -0.30533 C -0.08165 -0.33056 -0.04518 -0.30023 -0.0698 -0.32408 C -0.07188 -0.32593 -0.07408 -0.32685 -0.07631 -0.32871 C -0.07709 -0.33102 -0.07813 -0.3331 -0.07878 -0.33565 C -0.07982 -0.3382 -0.08034 -0.3419 -0.08139 -0.34468 C -0.08464 -0.35278 -0.0918 -0.36783 -0.0918 -0.36759 C -0.09856 -0.40371 -0.08933 -0.36158 -0.09948 -0.39074 C -0.10053 -0.39306 -0.1004 -0.39676 -0.10079 -0.4 C -0.10209 -0.40996 -0.10378 -0.42546 -0.10469 -0.43681 C -0.10521 -0.44283 -0.1056 -0.44884 -0.10599 -0.45509 C -0.10508 -0.46574 -0.10469 -0.47662 -0.10339 -0.48727 C -0.10235 -0.49537 -0.09805 -0.50139 -0.09571 -0.50787 C -0.09141 -0.51921 -0.09493 -0.51459 -0.0905 -0.52408 C -0.08933 -0.52639 -0.08816 -0.52917 -0.08659 -0.53102 C -0.0793 -0.54028 -0.0836 -0.53056 -0.07761 -0.54005 C -0.0711 -0.54977 -0.07408 -0.54838 -0.06718 -0.55625 C -0.06563 -0.5581 -0.06355 -0.5588 -0.06198 -0.56065 C -0.06055 -0.5625 -0.05964 -0.56574 -0.0582 -0.56759 C -0.05665 -0.56968 -0.05456 -0.57037 -0.053 -0.57246 C -0.04088 -0.58843 -0.05443 -0.57523 -0.04258 -0.58843 C -0.04102 -0.59028 -0.03907 -0.59121 -0.0375 -0.59306 C -0.03098 -0.60023 -0.03373 -0.59861 -0.02839 -0.60671 C -0.02631 -0.60996 -0.02395 -0.61273 -0.022 -0.61597 C -0.01797 -0.62269 -0.0142 -0.62986 -0.01029 -0.63681 C -0.0086 -0.63982 -0.00624 -0.64213 -0.00507 -0.64584 C -0.00182 -0.65764 -0.00365 -0.65232 5E-06 -0.66204 C 0.00313 -0.67847 -0.00065 -0.65787 0.0026 -0.67801 C 0.003 -0.68033 0.00352 -0.68264 0.00391 -0.68496 C 0.00612 -0.70741 0.00599 -0.7007 0.00391 -0.73565 C 0.00352 -0.74144 0.00183 -0.74144 5E-06 -0.74931 C -0.00091 -0.75232 -0.00143 -0.75579 -0.0026 -0.75857 C -0.00403 -0.75972 -0.00585 -0.76644 -0.00768 -0.77014 C -0.01693 -0.7882 -0.02566 -0.79445 -0.03881 -0.80996 C -0.04088 -0.81065 -0.0431 -0.81597 -0.04518 -0.81829 C -0.04649 -0.81991 -0.04766 -0.82176 -0.04908 -0.82292 C -0.05079 -0.82408 -0.05261 -0.82454 -0.0543 -0.82523 C -0.0655 -0.8382 -0.04766 -0.81783 -0.06589 -0.83658 C -0.0793 -0.85046 -0.06784 -0.84213 -0.08139 -0.85023 C -0.08373 -0.85301 -0.08985 -0.86042 -0.0918 -0.86111 C -0.09375 -0.86111 -0.0961 -0.86111 -0.09818 -0.86134 C -0.10691 -0.87546 -0.09987 -0.8669 -0.1099 -0.87778 C -0.1112 -0.87824 -0.11237 -0.87824 -0.11381 -0.87986 C -0.11537 -0.88426 -0.11732 -0.88542 -0.11889 -0.88681 C -0.12032 -0.88843 -0.12149 -0.89028 -0.12279 -0.89167 C -0.12683 -0.89584 -0.12839 -0.89584 -0.13191 -0.90093 C -0.13321 -0.90301 -0.13451 -0.90556 -0.13568 -0.90787 C -0.1362 -0.91088 -0.1362 -0.91412 -0.13698 -0.9169 C -0.14076 -0.93009 -0.1405 -0.92222 -0.1448 -0.9331 C -0.14714 -0.93889 -0.14883 -0.94977 -0.15 -0.95602 C -0.1504 -0.95834 -0.15105 -0.96065 -0.15131 -0.96296 C -0.15287 -0.97755 -0.15196 -0.9706 -0.15378 -0.98357 C -0.15287 -1.00023 -0.15287 -1.00695 -0.15 -1.02269 C -0.14948 -1.025 -0.14922 -1.02755 -0.1487 -1.0294 C -0.14792 -1.03218 -0.14701 -1.03426 -0.1461 -1.03658 C -0.14571 -1.03959 -0.14519 -1.04259 -0.1448 -1.0456 C -0.14428 -1.04954 -0.14441 -1.05371 -0.14349 -1.05718 C -0.14258 -1.06065 -0.14063 -1.06296 -0.13959 -1.06597 C -0.13855 -1.06968 -0.13777 -1.07384 -0.13698 -1.07801 C -0.13607 -1.08241 -0.13529 -1.08681 -0.13451 -1.09121 C -0.13399 -1.09421 -0.13282 -1.1044 -0.13191 -1.10787 C -0.13034 -1.1125 -0.12813 -1.11667 -0.1267 -1.12153 C -0.12579 -1.12454 -0.125 -1.12778 -0.12409 -1.13079 C -0.12214 -1.13704 -0.11954 -1.14236 -0.11628 -1.14676 C -0.11433 -1.14954 -0.11198 -1.15139 -0.1099 -1.15371 C -0.1086 -1.15671 -0.1073 -1.15996 -0.10599 -1.16296 C -0.10508 -1.16528 -0.10456 -1.16806 -0.10339 -1.16991 C -0.09752 -1.17871 -0.09818 -1.16945 -0.09818 -1.17917 L -0.09818 -1.17894 L -0.0918 -1.17685" pathEditMode="relative" rAng="0" ptsTypes="AAAAAAAAAAAAAAAAAAAAAAAAAAAAAAAAAAAAAAAAAAAAAAAAAAAAAAAAAAAAAAAAAAAAAAAAAAAAAAAAAAAAAAAAAA">
                                      <p:cBhvr>
                                        <p:cTn id="122" dur="3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58935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5E-06 1.85185E-06 L 5E-06 0.00023 C -0.00013 -0.00209 -0.00143 -0.02662 -0.0026 -0.03241 C -0.00365 -0.03634 -0.00547 -0.03982 -0.00652 -0.04375 C -0.00808 -0.04977 -0.00872 -0.05648 -0.01042 -0.06227 C -0.01211 -0.06806 -0.01498 -0.07269 -0.01693 -0.07824 C -0.01745 -0.07986 -0.02278 -0.10185 -0.02592 -0.1081 C -0.02787 -0.11227 -0.02995 -0.11644 -0.03243 -0.11968 C -0.03477 -0.12269 -0.03764 -0.12408 -0.04011 -0.12662 C -0.04753 -0.13403 -0.05521 -0.14097 -0.06211 -0.14954 C -0.06641 -0.15486 -0.07084 -0.15996 -0.075 -0.16574 C -0.08152 -0.17408 -0.08269 -0.17709 -0.08803 -0.18634 C -0.08842 -0.18866 -0.08868 -0.19097 -0.0892 -0.19329 C -0.08998 -0.1956 -0.09102 -0.19769 -0.0918 -0.2 C -0.09323 -0.20394 -0.09454 -0.20764 -0.09571 -0.21158 C -0.09674 -0.21528 -0.0974 -0.21921 -0.0983 -0.22315 C -0.09896 -0.23403 -0.1004 -0.25602 -0.10092 -0.2669 C -0.10144 -0.27824 -0.1017 -0.28982 -0.10222 -0.30116 C -0.1017 -0.31736 -0.10183 -0.33357 -0.10092 -0.34954 C -0.09909 -0.38148 -0.10027 -0.36366 -0.09441 -0.38171 C -0.09245 -0.38773 -0.09193 -0.39514 -0.0892 -0.40023 C -0.08412 -0.40926 -0.08204 -0.41459 -0.0763 -0.42084 C -0.07214 -0.4257 -0.0677 -0.43009 -0.06342 -0.43449 L -0.05691 -0.44144 C -0.05482 -0.44375 -0.05222 -0.44491 -0.05053 -0.44838 C -0.04545 -0.45718 -0.04766 -0.45255 -0.04402 -0.46227 C -0.0431 -0.4669 -0.04271 -0.47153 -0.04141 -0.47593 C -0.03829 -0.4875 -0.03946 -0.48195 -0.0375 -0.49236 C -0.03842 -0.50671 -0.03907 -0.5213 -0.04011 -0.53565 C -0.04037 -0.53982 -0.04063 -0.54352 -0.04141 -0.54746 C -0.04232 -0.55139 -0.04415 -0.55463 -0.04532 -0.55903 C -0.04636 -0.5625 -0.04688 -0.56667 -0.04792 -0.57014 C -0.04922 -0.57477 -0.0556 -0.59259 -0.05691 -0.5956 C -0.05847 -0.59884 -0.06055 -0.60139 -0.06211 -0.60463 C -0.06407 -0.60903 -0.06511 -0.61459 -0.06731 -0.61852 L -0.075 -0.63218 C -0.0763 -0.63449 -0.07787 -0.63658 -0.07891 -0.63912 C -0.08021 -0.64213 -0.08124 -0.6456 -0.08282 -0.64838 C -0.09245 -0.66551 -0.08568 -0.65023 -0.09571 -0.66435 C -0.09805 -0.66783 -0.09987 -0.67222 -0.10222 -0.67593 C -0.1112 -0.69051 -0.10573 -0.68033 -0.11511 -0.69213 C -0.12592 -0.70556 -0.11771 -0.6963 -0.1254 -0.7081 C -0.12709 -0.71065 -0.12891 -0.71273 -0.1306 -0.71505 C -0.13191 -0.71968 -0.13308 -0.72431 -0.13451 -0.72894 C -0.13607 -0.73357 -0.13816 -0.73773 -0.13972 -0.74306 C -0.14792 -0.77014 -0.13881 -0.74815 -0.1487 -0.77246 C -0.1504 -0.77685 -0.15209 -0.78033 -0.15391 -0.78403 C -0.15508 -0.78634 -0.15665 -0.78843 -0.15782 -0.79097 C -0.15964 -0.79514 -0.1629 -0.80463 -0.1629 -0.8044 C -0.1642 -0.81134 -0.16459 -0.81435 -0.1668 -0.82084 C -0.17527 -0.84468 -0.16667 -0.81644 -0.17331 -0.83912 C -0.17644 -0.86736 -0.17527 -0.8544 -0.17709 -0.87824 C -0.1767 -0.89884 -0.17657 -0.91945 -0.17592 -0.94005 C -0.17566 -0.94468 -0.17487 -0.94931 -0.17461 -0.95394 C -0.17331 -0.97755 -0.17448 -0.98195 -0.17201 -0.99977 C -0.17123 -1.00533 -0.17006 -1.01042 -0.16941 -1.01597 C -0.16875 -1.02037 -0.16862 -1.02523 -0.1681 -1.02963 C -0.16771 -1.03357 -0.16719 -1.03727 -0.1668 -1.04167 C -0.16589 -1.05046 -0.1642 -1.06875 -0.1642 -1.06852 C -0.16472 -1.09329 -0.16446 -1.11783 -0.1655 -1.14236 C -0.16576 -1.14653 -0.16745 -1.15 -0.1681 -1.15394 C -0.16875 -1.15764 -0.16902 -1.16158 -0.16941 -1.16528 C -0.17097 -1.18241 -0.17071 -1.17801 -0.17071 -1.19306 L -0.17071 -1.19283 L -0.17071 -1.19306" pathEditMode="relative" rAng="0" ptsTypes="AAAAAAAAAAAAAAAAAAAAAAAAAAAAAAAAAAAAAAAAAAAAAAAAAAAAAAAAAAAAAAAAA">
                                      <p:cBhvr>
                                        <p:cTn id="124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5963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66667E-06 -1.85185E-06 L -1.66667E-06 0.00023 C -0.00221 -0.00532 -0.0043 -0.01065 -0.00651 -0.01597 C -0.00859 -0.0206 -0.01094 -0.025 -0.01302 -0.02986 C -0.01484 -0.03426 -0.01614 -0.03935 -0.01823 -0.04352 C -0.02005 -0.04722 -0.02265 -0.0493 -0.02461 -0.05278 C -0.02956 -0.06088 -0.03411 -0.06967 -0.0388 -0.07801 L -0.04401 -0.08727 C -0.04765 -0.10625 -0.04193 -0.07731 -0.04922 -0.10555 C -0.05338 -0.12153 -0.05703 -0.13773 -0.06081 -0.15393 C -0.06315 -0.16342 -0.06614 -0.17222 -0.06862 -0.18148 C -0.07044 -0.18819 -0.072 -0.19537 -0.07383 -0.20208 C -0.07591 -0.20995 -0.08021 -0.22523 -0.08021 -0.225 C -0.08125 -0.26736 -0.08281 -0.29954 -0.08021 -0.34236 C -0.07982 -0.34954 -0.07747 -0.35602 -0.07643 -0.36296 C -0.07526 -0.3706 -0.07461 -0.37847 -0.07383 -0.38611 C -0.07331 -0.38958 -0.07305 -0.39375 -0.07252 -0.39745 C -0.072 -0.40046 -0.07148 -0.4037 -0.07122 -0.40671 C -0.0707 -0.41204 -0.07031 -0.41736 -0.06992 -0.42291 C -0.07031 -0.44954 -0.07005 -0.47662 -0.07122 -0.50324 C -0.07135 -0.50717 -0.07318 -0.51088 -0.07383 -0.51481 C -0.07448 -0.51852 -0.07396 -0.52291 -0.07513 -0.52592 C -0.07591 -0.5287 -0.0776 -0.5294 -0.0789 -0.53079 C -0.08099 -0.53819 -0.08203 -0.54329 -0.08541 -0.54907 C -0.08737 -0.55278 -0.08984 -0.55486 -0.09193 -0.55833 C -0.09466 -0.56273 -0.09687 -0.56782 -0.09961 -0.57222 C -0.10677 -0.58333 -0.10898 -0.58565 -0.11523 -0.59282 C -0.11875 -0.60254 -0.122 -0.61204 -0.12812 -0.61829 C -0.13346 -0.62361 -0.14557 -0.63495 -0.14883 -0.64352 C -0.14961 -0.64583 -0.15065 -0.64791 -0.15143 -0.65046 C -0.15195 -0.65254 -0.15195 -0.65532 -0.15273 -0.65717 C -0.15403 -0.66088 -0.15638 -0.66296 -0.15781 -0.66643 C -0.15937 -0.67014 -0.16315 -0.68241 -0.16432 -0.68727 C -0.16484 -0.68935 -0.16497 -0.6919 -0.16562 -0.69398 C -0.17174 -0.71574 -0.16784 -0.69699 -0.17083 -0.7125 C -0.17331 -0.73912 -0.17474 -0.74051 -0.17213 -0.76759 C -0.17083 -0.77963 -0.1681 -0.78055 -0.16432 -0.79028 C -0.16328 -0.79352 -0.1625 -0.79653 -0.16172 -0.79977 C -0.16015 -0.80625 -0.16094 -0.8081 -0.15781 -0.81366 C -0.15677 -0.81551 -0.15508 -0.81643 -0.15403 -0.81805 C -0.15078 -0.82315 -0.14752 -0.82824 -0.14492 -0.83426 C -0.14362 -0.83727 -0.14245 -0.84051 -0.14101 -0.84329 C -0.13854 -0.84838 -0.13528 -0.85162 -0.13333 -0.85717 C -0.13242 -0.85949 -0.13177 -0.86204 -0.13073 -0.86389 C -0.12786 -0.86967 -0.12461 -0.87477 -0.12161 -0.88009 C -0.12031 -0.88264 -0.11875 -0.88449 -0.11771 -0.8868 C -0.11146 -0.9037 -0.11914 -0.88264 -0.11263 -0.90301 C -0.11185 -0.90532 -0.11055 -0.90741 -0.11002 -0.90995 C -0.10846 -0.91666 -0.10612 -0.93055 -0.10612 -0.93032 C -0.10664 -0.94629 -0.10612 -0.9669 -0.10872 -0.98333 C -0.10937 -0.98819 -0.10976 -0.99329 -0.11133 -0.99722 C -0.11523 -1.00764 -0.11276 -1.00208 -0.11901 -1.01342 C -0.12174 -1.02754 -0.1181 -1.01342 -0.12552 -1.02477 C -0.12721 -1.02754 -0.12799 -1.03102 -0.12943 -1.03403 C -0.1306 -1.03657 -0.13216 -1.03842 -0.13333 -1.04097 C -0.13763 -1.05092 -0.13828 -1.05393 -0.14101 -1.06389 C -0.14153 -1.06852 -0.14166 -1.07315 -0.14232 -1.07754 C -0.14297 -1.08241 -0.14492 -1.09143 -0.14492 -1.09097 C -0.14622 -1.17268 -0.14622 -1.14352 -0.14622 -1.17893 L -0.14622 -1.1787" pathEditMode="relative" rAng="0" ptsTypes="AAAAAAAAAAAAAAAAAAAAAAAAAAAAAAAAAAAAAAAAAAAAAAAAAAAAAAAAAAAA">
                                      <p:cBhvr>
                                        <p:cTn id="126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58935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612 -0.02245 L -0.00612 -0.02222 C -0.00703 -0.02939 -0.00782 -0.03634 -0.00873 -0.04328 C -0.00912 -0.0456 -0.00977 -0.04791 -0.01003 -0.05023 C -0.01055 -0.05393 -0.01094 -0.05787 -0.01133 -0.06157 C -0.01185 -0.0662 -0.01185 -0.07106 -0.01263 -0.07546 C -0.01992 -0.11435 -0.01354 -0.0625 -0.01914 -0.10532 C -0.01966 -0.10995 -0.02005 -0.11458 -0.02045 -0.11921 C -0.02188 -0.14097 -0.02305 -0.1618 -0.02422 -0.18356 C -0.02383 -0.19351 -0.02422 -0.2037 -0.02305 -0.21342 C -0.0224 -0.21782 -0.02032 -0.22106 -0.01914 -0.22476 C -0.01823 -0.22777 -0.01745 -0.23101 -0.01654 -0.23402 C -0.01615 -0.23703 -0.01563 -0.24027 -0.01524 -0.24328 C -0.01472 -0.24722 -0.01459 -0.25115 -0.01394 -0.25462 C -0.01328 -0.25879 -0.01224 -0.2625 -0.01133 -0.26643 C -0.01185 -0.28495 -0.01185 -0.30324 -0.01263 -0.32129 C -0.01315 -0.33263 -0.01407 -0.32893 -0.01654 -0.33773 C -0.01719 -0.33958 -0.01719 -0.34212 -0.01784 -0.34444 C -0.01849 -0.34699 -0.0237 -0.35949 -0.02422 -0.36041 C -0.02617 -0.36388 -0.02865 -0.36666 -0.03073 -0.3699 C -0.03255 -0.37245 -0.03399 -0.37615 -0.03607 -0.37893 C -0.04258 -0.38773 -0.04193 -0.38425 -0.04883 -0.39027 C -0.05026 -0.39166 -0.05157 -0.39351 -0.05287 -0.3949 C -0.05443 -0.39675 -0.05612 -0.39791 -0.05808 -0.39953 C -0.06511 -0.41226 -0.06836 -0.41921 -0.07604 -0.42939 C -0.07852 -0.4331 -0.08151 -0.43518 -0.08373 -0.43865 C -0.08568 -0.44143 -0.08711 -0.44513 -0.08894 -0.44791 C -0.09219 -0.45277 -0.09662 -0.45555 -0.09922 -0.46157 C -0.10052 -0.46458 -0.10196 -0.46759 -0.10326 -0.47083 C -0.10404 -0.47314 -0.10456 -0.47592 -0.10586 -0.478 C -0.1112 -0.48634 -0.11198 -0.48611 -0.11732 -0.48912 C -0.11927 -0.49236 -0.12084 -0.4956 -0.12253 -0.49837 C -0.1237 -0.50046 -0.12526 -0.50115 -0.12644 -0.503 C -0.13503 -0.51828 -0.12253 -0.50231 -0.13295 -0.51458 C -0.13373 -0.51759 -0.13451 -0.52083 -0.13542 -0.52361 C -0.1362 -0.52615 -0.1375 -0.528 -0.13802 -0.53055 C -0.13867 -0.53287 -0.13894 -0.53518 -0.13933 -0.5375 C -0.13894 -0.55277 -0.1388 -0.56828 -0.13802 -0.58379 C -0.13802 -0.58587 -0.1375 -0.58819 -0.13672 -0.59027 C -0.1362 -0.59282 -0.13503 -0.5949 -0.13412 -0.59745 C -0.12995 -0.62731 -0.13464 -0.60532 -0.12513 -0.62939 C -0.12396 -0.63217 -0.12344 -0.63564 -0.12253 -0.63865 C -0.12032 -0.64537 -0.12032 -0.64513 -0.11732 -0.65023 C -0.1142 -0.66689 -0.11667 -0.66041 -0.11094 -0.67083 C -0.11042 -0.67453 -0.11016 -0.67847 -0.10964 -0.6824 C -0.10925 -0.68541 -0.1086 -0.68842 -0.10834 -0.69143 C -0.10795 -0.69675 -0.10742 -0.70231 -0.10703 -0.70787 C -0.10716 -0.70949 -0.10716 -0.73217 -0.10964 -0.73981 C -0.11068 -0.74305 -0.11237 -0.74583 -0.11354 -0.74907 C -0.11615 -0.75671 -0.11901 -0.76388 -0.12136 -0.77199 C -0.12292 -0.77754 -0.12409 -0.7831 -0.12644 -0.78796 C -0.13477 -0.80601 -0.12644 -0.78472 -0.13295 -0.80185 C -0.13334 -0.80439 -0.13347 -0.80671 -0.13412 -0.80879 C -0.13516 -0.81157 -0.13698 -0.81319 -0.13802 -0.81574 C -0.13946 -0.81851 -0.14063 -0.82199 -0.14206 -0.82476 C -0.14232 -0.82708 -0.14258 -0.82962 -0.14336 -0.83171 C -0.14505 -0.83842 -0.14688 -0.8405 -0.14974 -0.8456 C -0.15235 -0.85972 -0.14909 -0.84513 -0.15612 -0.86412 C -0.15716 -0.86689 -0.15782 -0.87013 -0.15873 -0.87314 C -0.15951 -0.87569 -0.16068 -0.87754 -0.16133 -0.88009 C -0.16198 -0.88217 -0.16198 -0.88495 -0.16263 -0.8868 C -0.16328 -0.88935 -0.16446 -0.89143 -0.16524 -0.89375 C -0.1668 -0.8993 -0.16797 -0.90625 -0.16901 -0.91203 C -0.16823 -0.92962 -0.16758 -0.94722 -0.16654 -0.96481 C -0.16615 -0.96944 -0.16433 -0.97523 -0.16263 -0.9787 C -0.16016 -0.98402 -0.1569 -0.98703 -0.15482 -0.99236 C -0.14844 -1.00949 -0.15157 -1.00185 -0.14584 -1.0155 C -0.14258 -1.03263 -0.14688 -1.01134 -0.14206 -1.02916 C -0.14128 -1.03148 -0.14128 -1.03402 -0.14063 -1.03611 C -0.13828 -1.04328 -0.1362 -1.04513 -0.13412 -1.05208 C -0.1336 -1.05439 -0.13086 -1.06689 -0.13034 -1.0706 L -0.12774 -1.08888 C -0.12852 -1.11157 -0.12748 -1.11828 -0.13034 -1.13495 C -0.13112 -1.13958 -0.13138 -1.14467 -0.13295 -1.14861 L -0.13542 -1.15555 C -0.13646 -1.16134 -0.1375 -1.16666 -0.13933 -1.17175 C -0.14037 -1.1743 -0.14206 -1.17638 -0.14336 -1.1787 L -0.14453 -1.18101 L -0.14453 -1.18078" pathEditMode="relative" rAng="0" ptsTypes="AAAAAAAAAAAAAAAAAAAAAAAAAAAAAAAAAAAAAAAAAAAAAAAAAAAAAAAAAAAAAAAAAAAAAAAAAAAAAAA">
                                      <p:cBhvr>
                                        <p:cTn id="128" dur="3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-57917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3 2.59259E-06 L -0.00013 0.00023 C 0.00222 -0.00625 0.00417 -0.0125 0.00651 -0.01852 C 0.00769 -0.02176 0.00951 -0.02431 0.01042 -0.02778 C 0.0112 -0.03125 0.0112 -0.03542 0.01172 -0.03912 C 0.0112 -0.05602 0.01224 -0.07315 0.01042 -0.08982 C 0.00925 -0.09977 0.00391 -0.1081 -0.00013 -0.11505 C -0.00143 -0.12037 -0.00299 -0.12662 -0.00521 -0.13125 C -0.00677 -0.13449 -0.00885 -0.13704 -0.01028 -0.14028 C -0.01588 -0.15162 -0.01224 -0.14722 -0.0181 -0.15648 C -0.02643 -0.16945 -0.02278 -0.1625 -0.03229 -0.17477 C -0.0362 -0.1801 -0.03984 -0.18611 -0.04388 -0.19097 C -0.04518 -0.19236 -0.04635 -0.19422 -0.04778 -0.1956 C -0.04987 -0.19746 -0.05208 -0.19861 -0.05429 -0.20023 C -0.05729 -0.20556 -0.05963 -0.2125 -0.06328 -0.21621 C -0.06367 -0.21644 -0.07396 -0.22662 -0.0763 -0.2301 C -0.07955 -0.23496 -0.08294 -0.24236 -0.08528 -0.24885 C -0.09101 -0.26482 -0.0845 -0.25139 -0.09192 -0.26482 C -0.09974 -0.3 -0.08763 -0.24977 -0.09948 -0.2875 C -0.10039 -0.29028 -0.10026 -0.29375 -0.10078 -0.29676 C -0.10156 -0.30093 -0.1026 -0.30417 -0.10338 -0.30834 C -0.1039 -0.31158 -0.10416 -0.31482 -0.10468 -0.31736 C -0.10508 -0.32014 -0.1056 -0.32222 -0.10599 -0.32431 C -0.10508 -0.34584 -0.10547 -0.36736 -0.10338 -0.38866 C -0.10273 -0.39468 -0.0957 -0.41158 -0.0931 -0.41621 C -0.08698 -0.42778 -0.07773 -0.44468 -0.06979 -0.45301 L -0.06328 -0.45996 C -0.06028 -0.4669 -0.0582 -0.47547 -0.05429 -0.48079 C -0.0526 -0.48287 -0.05065 -0.48496 -0.04909 -0.4875 C -0.04674 -0.49167 -0.04492 -0.49676 -0.04258 -0.50139 C -0.04062 -0.50533 -0.03815 -0.5088 -0.0362 -0.51273 C -0.03515 -0.51482 -0.03476 -0.51806 -0.03359 -0.52014 C -0.03203 -0.52338 -0.02995 -0.5257 -0.02838 -0.52894 C -0.01784 -0.55093 -0.0362 -0.51713 -0.022 -0.54491 C -0.01914 -0.55093 -0.01289 -0.56111 -0.01289 -0.56088 C -0.00703 -0.59283 -0.00963 -0.57246 -0.01289 -0.63241 C -0.0138 -0.64676 -0.01315 -0.64352 -0.01679 -0.65301 C -0.01718 -0.65695 -0.01745 -0.66088 -0.0181 -0.66459 C -0.01953 -0.67153 -0.02343 -0.67477 -0.02578 -0.68056 C -0.02825 -0.68635 -0.02981 -0.69329 -0.03229 -0.69908 L -0.0362 -0.7081 C -0.03737 -0.71459 -0.03737 -0.71667 -0.0401 -0.72199 C -0.04284 -0.72755 -0.04609 -0.73264 -0.04909 -0.7382 C -0.05039 -0.74028 -0.05208 -0.74236 -0.05299 -0.74491 C -0.05937 -0.76204 -0.05117 -0.74121 -0.05937 -0.7588 C -0.06041 -0.76088 -0.06106 -0.76343 -0.06198 -0.76574 C -0.06328 -0.76875 -0.06471 -0.77153 -0.06601 -0.77477 C -0.06692 -0.77778 -0.06758 -0.78102 -0.06849 -0.78426 C -0.06927 -0.78658 -0.07031 -0.78866 -0.07109 -0.79121 C -0.07213 -0.79398 -0.07278 -0.79722 -0.0737 -0.80023 C -0.07474 -0.80347 -0.07643 -0.80602 -0.07747 -0.80926 C -0.07864 -0.81297 -0.0789 -0.81736 -0.08021 -0.82107 C -0.08112 -0.82361 -0.08307 -0.82523 -0.08398 -0.82801 C -0.08606 -0.8338 -0.08698 -0.84074 -0.08919 -0.84607 C -0.09088 -0.8507 -0.09218 -0.85602 -0.09427 -0.85996 C -0.09557 -0.8625 -0.09713 -0.86412 -0.09817 -0.86667 C -0.10065 -0.87269 -0.10078 -0.87639 -0.10208 -0.88264 C -0.10286 -0.88658 -0.10338 -0.89074 -0.10468 -0.89422 C -0.1056 -0.89699 -0.10729 -0.89885 -0.10859 -0.90116 C -0.10937 -0.90579 -0.10989 -0.91088 -0.1112 -0.91482 C -0.11211 -0.91829 -0.1138 -0.92107 -0.11497 -0.92408 C -0.11588 -0.92639 -0.11679 -0.92871 -0.11758 -0.93102 C -0.11797 -0.93403 -0.11927 -0.94375 -0.12018 -0.94699 C -0.12083 -0.94954 -0.12187 -0.95162 -0.12278 -0.95417 C -0.12356 -0.96019 -0.12422 -0.96667 -0.12539 -0.97246 C -0.12578 -0.97477 -0.1263 -0.97732 -0.12669 -0.97917 C -0.12995 -0.99954 -0.12617 -0.97917 -0.12916 -0.99537 C -0.12877 -1.00301 -0.1289 -1.01111 -0.12799 -1.01829 C -0.12747 -1.02176 -0.12643 -1.02454 -0.12539 -1.02755 C -0.12226 -1.03611 -0.11992 -1.04005 -0.11497 -1.04584 C -0.11341 -1.04792 -0.11133 -1.04838 -0.10989 -1.05047 C -0.10794 -1.05301 -0.10651 -1.05695 -0.10468 -1.05972 C -0.10351 -1.06158 -0.10195 -1.0625 -0.10078 -1.06435 C -0.09856 -1.06783 -0.097 -1.07292 -0.09427 -1.07593 C -0.08476 -1.08727 -0.09648 -1.07269 -0.08659 -1.08727 C -0.08541 -1.08912 -0.08398 -1.09051 -0.08268 -1.0919 C -0.07825 -1.10787 -0.08268 -1.09491 -0.0763 -1.1081 C -0.07487 -1.11088 -0.07356 -1.11412 -0.07239 -1.11713 C -0.07057 -1.12176 -0.0694 -1.12709 -0.06718 -1.13102 C -0.06224 -1.13982 -0.06432 -1.13519 -0.06067 -1.14468 C -0.05976 -1.15 -0.0582 -1.15903 -0.05703 -1.1632 C -0.05586 -1.16644 -0.05416 -1.16922 -0.05299 -1.17246 C -0.05247 -1.17385 -0.05208 -1.17547 -0.05169 -1.17709 L -0.05169 -1.17685" pathEditMode="relative" rAng="0" ptsTypes="AAAAAAAAAAAAAAAAAAAAAAAAAAAAAAAAAAAAAAAAAAAAAAAAAAAAAAAAAAAAAAAAAAAAAAAAAAAAAAAAAAAA">
                                      <p:cBhvr>
                                        <p:cTn id="130" dur="3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-5884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repeatCount="indefinite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0404 -0.01806 L -0.00404 -0.01783 C -0.00273 -0.02593 -0.00169 -0.0338 -0.00026 -0.04121 C 0.00039 -0.04445 0.00208 -0.04699 0.00234 -0.05047 C 0.00339 -0.05949 0.00326 -0.06875 0.00365 -0.07801 C 0.00287 -0.09167 0.00326 -0.10232 -0.00026 -0.11482 C -0.00417 -0.12871 -0.00521 -0.12616 -0.00937 -0.13773 C -0.01042 -0.14097 -0.0125 -0.15093 -0.01445 -0.15371 C -0.01992 -0.16227 -0.02083 -0.16227 -0.02604 -0.16528 C -0.02773 -0.16759 -0.02943 -0.17014 -0.03125 -0.17222 C -0.04544 -0.18797 -0.02695 -0.16412 -0.04154 -0.18357 C -0.04245 -0.18588 -0.04323 -0.18843 -0.04414 -0.19051 C -0.05247 -0.20857 -0.04427 -0.18727 -0.05065 -0.2044 C -0.05104 -0.20672 -0.05143 -0.20903 -0.05195 -0.21134 C -0.05273 -0.21435 -0.05404 -0.21713 -0.05456 -0.22037 C -0.05534 -0.2257 -0.05521 -0.23148 -0.05586 -0.23658 C -0.05612 -0.23889 -0.05664 -0.24144 -0.05703 -0.24352 C -0.05664 -0.26713 -0.05651 -0.29121 -0.05586 -0.31482 C -0.05547 -0.32408 -0.0543 -0.32361 -0.05195 -0.33102 C -0.05091 -0.33403 -0.05052 -0.3375 -0.04935 -0.34005 C -0.04831 -0.34283 -0.04661 -0.34445 -0.04544 -0.34722 C -0.03724 -0.36459 -0.04779 -0.34491 -0.04023 -0.35857 C -0.03815 -0.37037 -0.0401 -0.36158 -0.03516 -0.37477 C -0.03242 -0.38125 -0.0306 -0.38959 -0.02747 -0.39514 L -0.01966 -0.40926 C -0.01836 -0.41621 -0.01849 -0.41713 -0.01575 -0.42269 C -0.01458 -0.42523 -0.01302 -0.42709 -0.01185 -0.42963 C -0.01003 -0.43403 -0.00664 -0.44375 -0.00664 -0.44329 C -0.00338 -0.46065 -0.00781 -0.43935 -0.00273 -0.45718 C 0.00091 -0.47084 -0.00495 -0.4581 0.00234 -0.4713 C 0.00964 -0.50972 -6.25E-07 -0.46204 0.00885 -0.49653 C 0.01003 -0.50093 0.01146 -0.51019 0.01146 -0.50996 C 0.01302 -0.53009 0.0138 -0.53195 0.01146 -0.55602 C 0.01107 -0.55949 0.00964 -0.56204 0.00885 -0.56528 C 0.00794 -0.56898 0.00742 -0.57315 0.00625 -0.57685 C 0.0043 -0.5831 0.0013 -0.58843 -0.00026 -0.5956 C -0.00325 -0.6088 -0.00338 -0.61227 -0.01055 -0.625 C -0.01328 -0.62963 -0.01628 -0.63334 -0.01836 -0.63889 C -0.01914 -0.64121 -0.01992 -0.64375 -0.02083 -0.64607 C -0.02474 -0.65232 -0.02448 -0.64884 -0.02865 -0.65255 C -0.03021 -0.65394 -0.03125 -0.65556 -0.03255 -0.65764 C -0.03867 -0.67338 -0.0306 -0.65394 -0.04023 -0.67107 C -0.04141 -0.67315 -0.0418 -0.67593 -0.04284 -0.67778 C -0.0444 -0.68102 -0.04661 -0.68195 -0.04805 -0.68472 C -0.04805 -0.68449 -0.05456 -0.70209 -0.05586 -0.70579 C -0.05664 -0.70834 -0.05729 -0.71042 -0.05833 -0.71273 C -0.05963 -0.71459 -0.0612 -0.71713 -0.06224 -0.71922 C -0.06341 -0.72199 -0.0638 -0.72547 -0.06484 -0.72894 C -0.06641 -0.7331 -0.06836 -0.73773 -0.07005 -0.74236 L -0.07266 -0.74908 C -0.07305 -0.75232 -0.07344 -0.75579 -0.07396 -0.7588 C -0.07422 -0.76065 -0.07513 -0.7632 -0.07513 -0.76528 C -0.07513 -0.7882 -0.07474 -0.81134 -0.07396 -0.83426 C -0.07383 -0.83704 -0.07318 -0.83889 -0.07266 -0.84121 C -0.07096 -0.84722 -0.06862 -0.85301 -0.06745 -0.85996 C -0.06706 -0.86181 -0.0668 -0.86459 -0.06615 -0.86644 C -0.06458 -0.87176 -0.06276 -0.87593 -0.06094 -0.88009 C -0.06094 -0.87986 -0.05586 -0.89375 -0.05586 -0.89352 C -0.04323 -0.90857 -0.06276 -0.88519 -0.04674 -0.90533 C -0.04414 -0.90834 -0.04167 -0.91158 -0.03893 -0.91435 C -0.03125 -0.92269 -0.03463 -0.91875 -0.02865 -0.92593 C -0.02266 -0.94167 -0.02656 -0.93843 -0.01966 -0.94236 C -0.01914 -0.94468 -0.01914 -0.94699 -0.01836 -0.94884 C -0.01732 -0.95116 -0.01549 -0.95209 -0.01445 -0.95394 C -0.01328 -0.95602 -0.01276 -0.95834 -0.01185 -0.96042 C -0.00859 -0.97778 -0.01094 -0.97037 -0.00534 -0.98357 C -0.00495 -0.98797 -0.00469 -0.99306 -0.00404 -0.99722 C -0.00378 -0.99954 -0.00299 -1.00162 -0.00273 -1.00463 C -0.00208 -1.0125 -0.00208 -1.02107 -0.00143 -1.0294 C -0.00117 -1.03403 -0.00065 -1.03866 -0.00026 -1.04306 C 0.00026 -1.05232 0.00065 -1.06158 0.00104 -1.07107 C 0.00143 -1.07778 0.00234 -1.08449 0.00234 -1.09144 C 0.00234 -1.10301 0.00195 -1.11459 0.00104 -1.12593 C -0.00026 -1.14259 -0.00104 -1.13565 -0.00404 -1.14653 C -0.00937 -1.16551 -0.00052 -1.14051 -0.00794 -1.16042 C -0.0095 -1.16875 -0.00937 -1.16482 -0.00937 -1.17199 L -0.00937 -1.17176" pathEditMode="relative" rAng="0" ptsTypes="AAAAAAAAAAAAAAAAAAAAAAAAAAAAAAAAAAAAAAAAAAAAAAAAAAAAAAAAAAAAAAAAAAAAAAAAAAAAA">
                                      <p:cBhvr>
                                        <p:cTn id="132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57685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06 2.22222E-06 L -1.875E-06 0.00023 C 0.00261 -0.02315 0.00378 -0.0294 0.00378 -0.05509 C 0.00378 -0.11829 0.01198 -0.10579 -0.0013 -0.12176 C -0.00599 -0.1382 -0.00104 -0.12523 -0.00911 -0.13565 C -0.01054 -0.1375 -0.01159 -0.14028 -0.01302 -0.14236 C -0.01627 -0.14746 -0.01679 -0.14699 -0.0207 -0.14931 C -0.02357 -0.15278 -0.02721 -0.15695 -0.02982 -0.16088 C -0.03164 -0.16366 -0.03294 -0.16759 -0.03489 -0.17014 C -0.03685 -0.17222 -0.03919 -0.17315 -0.0414 -0.17454 C -0.0431 -0.17917 -0.04583 -0.1831 -0.04648 -0.18843 C -0.04987 -0.21204 -0.04857 -0.20047 -0.05039 -0.22292 C -0.05 -0.23889 -0.04987 -0.25509 -0.04909 -0.2713 C -0.0487 -0.28148 -0.04726 -0.28033 -0.04531 -0.28959 C -0.04466 -0.29259 -0.0444 -0.29607 -0.04401 -0.29908 C -0.04362 -0.30116 -0.0431 -0.30324 -0.04271 -0.30579 C -0.04219 -0.3088 -0.04193 -0.31181 -0.0414 -0.31482 C -0.03932 -0.32616 -0.03932 -0.32477 -0.0362 -0.33334 C -0.03385 -0.35023 -0.03633 -0.33472 -0.03229 -0.35162 C -0.03047 -0.35926 -0.0289 -0.3669 -0.02721 -0.37454 C -0.0263 -0.37847 -0.02591 -0.38264 -0.02461 -0.38611 L -0.022 -0.39306 C -0.01901 -0.41412 -0.02135 -0.40625 -0.01679 -0.41829 C -0.01601 -0.42616 -0.01484 -0.43357 -0.01432 -0.44121 C -0.01276 -0.46065 -0.01367 -0.45209 -0.01172 -0.46667 C -0.01211 -0.47685 -0.01172 -0.48681 -0.01302 -0.49653 C -0.01432 -0.50787 -0.01758 -0.50695 -0.0207 -0.51505 C -0.02187 -0.51759 -0.02239 -0.52107 -0.02331 -0.52408 C -0.02474 -0.52871 -0.02969 -0.54028 -0.03099 -0.54259 C -0.03255 -0.54468 -0.03476 -0.54514 -0.0362 -0.54699 C -0.03906 -0.55116 -0.04193 -0.55556 -0.04401 -0.56088 C -0.04479 -0.5632 -0.04544 -0.56574 -0.04648 -0.56783 C -0.04765 -0.56968 -0.04909 -0.57084 -0.05039 -0.57246 C -0.05169 -0.57616 -0.05312 -0.57986 -0.05429 -0.5838 C -0.0569 -0.59213 -0.05677 -0.59537 -0.06081 -0.60232 C -0.06276 -0.60579 -0.0651 -0.60834 -0.06719 -0.61158 C -0.07318 -0.63241 -0.06562 -0.60672 -0.075 -0.63449 C -0.07591 -0.6375 -0.07656 -0.64074 -0.0776 -0.64375 C -0.08008 -0.65139 -0.08528 -0.66667 -0.08528 -0.66644 C -0.09088 -0.71088 -0.0888 -0.68704 -0.08659 -0.76551 C -0.08646 -0.76945 -0.08607 -0.77338 -0.08528 -0.77709 C -0.07995 -0.80209 -0.08203 -0.7882 -0.0763 -0.80463 C -0.07304 -0.81366 -0.07461 -0.81297 -0.07109 -0.8206 C -0.06992 -0.82315 -0.06823 -0.82477 -0.06719 -0.82755 C -0.0651 -0.83334 -0.06471 -0.84121 -0.06211 -0.8456 C -0.05807 -0.85278 -0.05599 -0.85579 -0.05299 -0.86412 C -0.05195 -0.86713 -0.05156 -0.8706 -0.05039 -0.87338 C -0.04935 -0.87593 -0.04765 -0.87755 -0.04648 -0.88033 C -0.04544 -0.8831 -0.04518 -0.88681 -0.04401 -0.88935 C -0.04245 -0.89283 -0.04023 -0.89514 -0.0388 -0.89861 C -0.0375 -0.90162 -0.03541 -0.91042 -0.03489 -0.91482 C -0.03437 -0.91922 -0.03411 -0.92384 -0.03359 -0.92847 C -0.03333 -0.93172 -0.03281 -0.93472 -0.03229 -0.93773 C -0.03281 -0.96227 -0.03255 -0.98681 -0.03359 -1.01134 C -0.03385 -1.01713 -0.03867 -1.02523 -0.0401 -1.02963 C -0.04088 -1.03218 -0.04323 -1.04375 -0.04401 -1.04815 C -0.0444 -1.05116 -0.04466 -1.0544 -0.04531 -1.05741 C -0.04661 -1.06412 -0.04831 -1.06759 -0.05039 -1.07338 C -0.05573 -1.10162 -0.05377 -1.08519 -0.05039 -1.13542 C -0.05026 -1.13866 -0.04987 -1.1419 -0.04909 -1.14468 C -0.04505 -1.15903 -0.04687 -1.15834 -0.04271 -1.15834 L -0.04271 -1.1581" pathEditMode="relative" rAng="0" ptsTypes="AAAAAAAAAAAAAAAAAAAAAAAAAAAAAAAAAAAAAAAAAAAAAAAAAAAAAAAAAAAAAA">
                                      <p:cBhvr>
                                        <p:cTn id="134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-57894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repeatCount="indefinite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1.25E-06 4.44444E-06 L 1.25E-06 0.00023 C 0.0013 -0.00625 0.00273 -0.01227 0.00377 -0.01852 C 0.00547 -0.02732 0.00456 -0.02686 0.00638 -0.0345 C 0.00716 -0.03774 0.0082 -0.04075 0.00898 -0.04375 C 0.01081 -0.05139 0.01185 -0.05973 0.01419 -0.06667 C 0.01823 -0.07917 0.01966 -0.08195 0.02187 -0.09445 C 0.02252 -0.09746 0.02266 -0.10047 0.02318 -0.10348 C 0.02799 -0.13172 0.02396 -0.10116 0.02838 -0.14028 C 0.02799 -0.15556 0.02786 -0.17107 0.02708 -0.18635 C 0.02695 -0.18866 0.0263 -0.19098 0.02578 -0.19329 C 0.02435 -0.19908 0.02279 -0.20417 0.0207 -0.20926 C 0.01771 -0.21621 0.0138 -0.22223 0.01159 -0.22987 C 0.00221 -0.2632 0.01276 -0.22963 0.00377 -0.2507 C 0.00234 -0.25417 0.00156 -0.2588 1.25E-06 -0.26204 C -0.00156 -0.26551 -0.00365 -0.26829 -0.00521 -0.2713 C -0.01094 -0.28334 -0.00417 -0.27408 -0.01172 -0.28287 C -0.01341 -0.2875 -0.01484 -0.29237 -0.0168 -0.29653 C -0.02109 -0.30579 -0.03216 -0.32153 -0.0362 -0.32639 C -0.0375 -0.32778 -0.03893 -0.3294 -0.04011 -0.33102 C -0.04688 -0.34098 -0.04154 -0.33426 -0.04662 -0.34491 C -0.04818 -0.34815 -0.05 -0.35093 -0.05169 -0.35417 C -0.05495 -0.37107 -0.05313 -0.36343 -0.0569 -0.37709 C -0.05781 -0.38287 -0.05833 -0.38936 -0.05951 -0.39561 C -0.06042 -0.4 -0.06159 -0.4044 -0.06211 -0.40926 C -0.0638 -0.42385 -0.06289 -0.4169 -0.06471 -0.42987 C -0.06693 -0.4625 -0.0668 -0.45186 -0.06471 -0.50116 C -0.06458 -0.50394 -0.06393 -0.50579 -0.06341 -0.50811 C -0.06185 -0.51436 -0.0599 -0.52037 -0.0582 -0.52639 C -0.0543 -0.54051 -0.05664 -0.53287 -0.05052 -0.54954 L -0.04792 -0.55625 C -0.04701 -0.55857 -0.04596 -0.56088 -0.04531 -0.5632 C -0.0375 -0.59098 -0.0474 -0.55649 -0.04011 -0.5794 C -0.03919 -0.58241 -0.03867 -0.58565 -0.0375 -0.58843 C -0.03646 -0.59098 -0.0349 -0.59283 -0.03359 -0.59537 C -0.03281 -0.59838 -0.03229 -0.60209 -0.03112 -0.60463 C -0.00755 -0.65394 -0.02865 -0.60649 -0.01302 -0.6345 C -0.01146 -0.63727 -0.01068 -0.64098 -0.00912 -0.64375 C -0.00755 -0.6463 -0.00547 -0.64792 -0.00391 -0.6507 C -0.00287 -0.65255 -0.00234 -0.65533 -0.0013 -0.65741 C 0.00156 -0.6632 0.00547 -0.66713 0.00768 -0.67362 C 0.01029 -0.68102 0.01302 -0.69051 0.0168 -0.69653 C 0.01953 -0.70093 0.02279 -0.70417 0.02578 -0.70811 C 0.02838 -0.71505 0.02904 -0.71598 0.03099 -0.72408 C 0.03151 -0.72639 0.03164 -0.72894 0.03229 -0.73125 C 0.03333 -0.73426 0.03489 -0.73704 0.0362 -0.74028 C 0.03659 -0.74329 0.03698 -0.74607 0.0375 -0.74931 C 0.03789 -0.75186 0.03841 -0.75394 0.0388 -0.75602 C 0.03932 -0.76088 0.03958 -0.76551 0.0401 -0.77014 C 0.03919 -0.78635 0.03854 -0.80209 0.0375 -0.81829 C 0.03724 -0.82061 0.03672 -0.82315 0.0362 -0.82524 C 0.03542 -0.82778 0.03437 -0.82963 0.03359 -0.83218 C 0.0306 -0.85371 0.03463 -0.82825 0.02448 -0.86436 C 0.0237 -0.8676 0.02305 -0.87084 0.02187 -0.87362 C 0.02083 -0.87616 0.01914 -0.87801 0.0181 -0.88033 C 0.01614 -0.88473 0.01458 -0.88936 0.01289 -0.89375 C 0.01081 -0.89954 0.00885 -0.9051 0.00638 -0.91019 C 0.00312 -0.9169 0.00143 -0.91852 -0.00261 -0.92385 C -0.00873 -0.94005 -0.00521 -0.9345 -0.01172 -0.94237 C -0.01367 -0.94746 -0.0181 -0.95973 -0.0207 -0.96528 C -0.0224 -0.96852 -0.02448 -0.97107 -0.02591 -0.97454 C -0.03984 -1.00741 -0.02748 -0.98079 -0.0349 -1.00209 C -0.03607 -1.00533 -0.03776 -1.00787 -0.0388 -1.01112 C -0.04102 -1.01829 -0.04492 -1.03241 -0.04662 -1.04121 C -0.04714 -1.04399 -0.0474 -1.04723 -0.04792 -1.05024 C -0.04701 -1.06598 -0.04662 -1.09144 -0.04401 -1.10996 C -0.04362 -1.1125 -0.04336 -1.11482 -0.04271 -1.1169 C -0.04206 -1.11945 -0.04102 -1.12153 -0.04011 -1.12385 C -0.03971 -1.12616 -0.03958 -1.12848 -0.0388 -1.13079 C -0.03815 -1.13264 -0.03685 -1.13334 -0.0362 -1.13542 C -0.03503 -1.13959 -0.03451 -1.14445 -0.03359 -1.14908 C -0.0332 -1.15139 -0.03307 -1.15394 -0.03242 -1.15602 C -0.03151 -1.15834 -0.0306 -1.16042 -0.02982 -1.16297 C -0.02878 -1.16598 -0.02826 -1.16922 -0.02721 -1.172 C -0.02604 -1.17547 -0.02461 -1.17825 -0.02331 -1.18125 C -0.02149 -1.18588 -0.0181 -1.19514 -0.0181 -1.19491 L -0.0168 -1.2044 L -0.0168 -1.20417" pathEditMode="relative" rAng="0" ptsTypes="AAAAAAAAAAAAAAAAAAAAAAAAAAAAAAAAAAAAAAAAAAAAAAAAAAAAAAAAAAAAAAAAAAAAAAAAAAAAAA">
                                      <p:cBhvr>
                                        <p:cTn id="136" dur="3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" y="-60208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4.16667E-07 -1.11111E-06 L 4.16667E-07 0.00023 C 0.00339 -0.00324 0.00677 -0.00648 0.01029 -0.00926 C 0.01159 -0.01065 0.01315 -0.01018 0.01419 -0.01157 C 0.02005 -0.01991 0.0224 -0.025 0.02578 -0.03472 C 0.02721 -0.03842 0.02852 -0.04213 0.02969 -0.04606 C 0.0306 -0.04907 0.03138 -0.05231 0.03229 -0.05532 C 0.03724 -0.0713 0.03789 -0.0706 0.04141 -0.0875 C 0.04193 -0.09051 0.04219 -0.09352 0.04271 -0.09676 C 0.04531 -0.11319 0.04258 -0.09167 0.04531 -0.11505 C 0.04479 -0.12268 0.04479 -0.13055 0.04401 -0.13796 C 0.04323 -0.14444 0.03958 -0.15602 0.0375 -0.16111 C 0.03464 -0.16805 0.03112 -0.17454 0.02839 -0.18171 C 0.0276 -0.18403 0.02708 -0.1868 0.02578 -0.18866 C 0.02135 -0.19537 0.01575 -0.19954 0.01159 -0.20717 C 0.00859 -0.21227 0.00612 -0.21921 0.00247 -0.22338 C 4.16667E-07 -0.22639 -0.00286 -0.2287 -0.00521 -0.23217 C -0.00794 -0.23704 -0.0138 -0.25278 -0.01563 -0.25764 C -0.01693 -0.26157 -0.01797 -0.26574 -0.01953 -0.26921 C -0.02096 -0.27245 -0.02318 -0.275 -0.02461 -0.27824 C -0.02578 -0.28125 -0.0263 -0.28449 -0.02721 -0.2875 C -0.03086 -0.29907 -0.02904 -0.29028 -0.03372 -0.30347 C -0.03477 -0.30671 -0.03542 -0.30972 -0.03633 -0.31296 C -0.04089 -0.35347 -0.03385 -0.29421 -0.04023 -0.33565 C -0.04089 -0.34028 -0.04102 -0.34491 -0.04141 -0.34954 C -0.04102 -0.37315 -0.04167 -0.39722 -0.04023 -0.42083 C -0.03997 -0.425 -0.03359 -0.4419 -0.03242 -0.4463 C -0.03099 -0.45069 -0.02969 -0.45509 -0.02852 -0.45972 C -0.028 -0.46204 -0.02786 -0.46458 -0.02721 -0.46667 C -0.02617 -0.47037 -0.02461 -0.47292 -0.02331 -0.47616 C -0.02122 -0.48727 -0.0224 -0.48287 -0.01693 -0.49676 C -0.01289 -0.50694 -0.00716 -0.52106 -0.0013 -0.5287 C 0.00039 -0.53102 0.00221 -0.53333 0.00378 -0.53565 C 0.00573 -0.53866 0.00716 -0.54213 0.00898 -0.54491 C 0.01276 -0.55069 0.01719 -0.55509 0.0207 -0.56088 L 0.02839 -0.57477 C 0.02969 -0.58009 0.03125 -0.58542 0.03229 -0.59097 C 0.03294 -0.59444 0.03307 -0.59861 0.03359 -0.60231 C 0.03398 -0.60532 0.0345 -0.60856 0.0349 -0.61157 C 0.0345 -0.62917 0.03464 -0.64676 0.03359 -0.66435 C 0.03333 -0.66944 0.02995 -0.68657 0.02839 -0.69213 C 0.02734 -0.69606 0.02565 -0.69977 0.02448 -0.70347 C 0.02018 -0.71898 0.02474 -0.71204 0.0181 -0.71967 C 0.01719 -0.72292 0.01628 -0.72569 0.01549 -0.72893 C 0.01497 -0.73102 0.01484 -0.73356 0.01419 -0.73588 C 0.00898 -0.75208 0.0095 -0.7463 0.00378 -0.76111 C -0.0056 -0.78518 0.00586 -0.75926 -0.00391 -0.78634 C -0.00547 -0.79051 -0.00742 -0.79375 -0.00911 -0.79768 C -0.01003 -0.8 -0.01081 -0.80255 -0.01172 -0.80463 C -0.01393 -0.81667 -0.01224 -0.80972 -0.01823 -0.82523 L -0.0207 -0.83217 C -0.02214 -0.84167 -0.02279 -0.84884 -0.02461 -0.85764 C -0.02682 -0.86736 -0.02747 -0.86805 -0.02852 -0.87824 C -0.02904 -0.88333 -0.0293 -0.88866 -0.02982 -0.89398 C -0.03021 -0.89861 -0.03073 -0.90324 -0.03112 -0.90787 C -0.03294 -0.93217 -0.03359 -0.94329 -0.03503 -0.96551 C -0.03411 -0.98449 -0.03359 -1.0037 -0.03242 -1.02268 C -0.03203 -1.03009 -0.03034 -1.03009 -0.02852 -1.0368 C -0.02747 -1.04028 -0.02682 -1.04444 -0.02591 -1.04815 C -0.02448 -1.06134 -0.02656 -1.0581 -0.02201 -1.0618 L 0.00768 -1.14699" pathEditMode="relative" rAng="0" ptsTypes="AAAAAAAAAAAAAAAAAAAAAAAAAAAAAAAAAAAAAAAAAAAAAAAAAAAAAAAAAAAAA">
                                      <p:cBhvr>
                                        <p:cTn id="138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57338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0833E-06 4.07407E-06 L 2.70833E-06 0.00023 C 0.00169 -0.00695 0.00377 -0.01366 0.00508 -0.02084 C 0.00612 -0.02547 0.00703 -0.0419 0.00768 -0.04607 C 0.00833 -0.05 0.00963 -0.05371 0.01028 -0.05764 C 0.0112 -0.06204 0.01159 -0.06922 0.01289 -0.07362 C 0.01354 -0.07616 0.01471 -0.07824 0.01549 -0.08056 C 0.0164 -0.08357 0.01718 -0.08681 0.0181 -0.08982 C 0.02083 -0.11505 0.01732 -0.08866 0.022 -0.11042 C 0.02252 -0.11343 0.02278 -0.11667 0.02317 -0.11968 C 0.02357 -0.12199 0.02409 -0.12431 0.02448 -0.12662 C 0.02409 -0.1426 0.02435 -0.1588 0.02317 -0.175 C 0.02304 -0.17824 0.02135 -0.18079 0.0207 -0.18403 C 0.01823 -0.19422 0.02044 -0.19375 0.01419 -0.20463 C 0.01289 -0.20695 0.01146 -0.20903 0.01028 -0.21158 C 0.00664 -0.22037 0.00677 -0.22477 0.0026 -0.23241 C 0.00104 -0.23496 -0.00104 -0.23658 -0.00261 -0.23912 C -0.00365 -0.24121 -0.00417 -0.24399 -0.00521 -0.24607 C -0.00638 -0.24862 -0.00795 -0.25047 -0.00912 -0.25301 C -0.01094 -0.25764 -0.01315 -0.26181 -0.0142 -0.2669 C -0.01745 -0.28079 -0.0155 -0.27477 -0.0194 -0.28519 C -0.02188 -0.31135 -0.02201 -0.30672 -0.0194 -0.34746 C -0.01914 -0.35209 -0.01758 -0.35649 -0.0168 -0.36112 C -0.0138 -0.37894 -0.01797 -0.36158 -0.01172 -0.38403 C -0.0112 -0.3882 -0.01107 -0.3919 -0.01042 -0.39561 C -0.00977 -0.39885 -0.0086 -0.40186 -0.00782 -0.40463 C -0.0056 -0.41366 -0.00534 -0.4176 -0.00261 -0.42547 C 0.00052 -0.43496 0.00286 -0.44005 0.00638 -0.44838 C 0.00729 -0.45301 0.00781 -0.45787 0.00898 -0.4625 C 0.01289 -0.47616 0.01406 -0.47362 0.0181 -0.48542 C 0.02695 -0.51042 0.01354 -0.47755 0.02448 -0.50348 C 0.02955 -0.53033 0.02409 -0.50625 0.03099 -0.52662 C 0.03841 -0.54862 0.03073 -0.53311 0.03997 -0.54954 C 0.04049 -0.55255 0.04088 -0.55556 0.04127 -0.5588 C 0.04179 -0.5625 0.04179 -0.56667 0.04258 -0.57014 C 0.04323 -0.57292 0.0444 -0.57477 0.04518 -0.57709 C 0.04557 -0.5801 0.04622 -0.58334 0.04648 -0.58635 C 0.04752 -0.59561 0.04909 -0.61389 0.04909 -0.61366 C 0.04817 -0.64005 0.04791 -0.66621 0.04648 -0.69213 C 0.04622 -0.69746 0.04232 -0.71204 0.04127 -0.71737 C 0.04075 -0.72037 0.04075 -0.72362 0.03997 -0.72662 C 0.03906 -0.73079 0.03737 -0.73449 0.0362 -0.73797 C 0.03528 -0.74098 0.0345 -0.74445 0.03359 -0.74723 C 0.03281 -0.74977 0.03177 -0.75186 0.03099 -0.75417 C 0.03008 -0.75718 0.02942 -0.76065 0.02838 -0.76343 C 0.02096 -0.78449 0.02838 -0.76065 0.0194 -0.78172 C 0.01823 -0.78449 0.01784 -0.7882 0.01679 -0.79098 C 0.01575 -0.79352 0.01406 -0.79561 0.01289 -0.79792 C 0.01093 -0.80209 0.00963 -0.80718 0.00768 -0.81181 L 0.0039 -0.82084 C 0.00338 -0.82315 0.00312 -0.82547 0.0026 -0.82778 C 0.00182 -0.8301 0.00065 -0.83218 2.70833E-06 -0.83473 C -0.00117 -0.83912 -0.0017 -0.84375 -0.00261 -0.84815 L -0.00391 -0.8551 L -0.00521 -0.86204 C -0.00651 -0.88218 -0.00768 -0.88866 -0.00521 -0.91019 C -0.00495 -0.91297 -0.00326 -0.91459 -0.00261 -0.91713 C -0.0013 -0.92223 -0.00013 -0.93149 0.0026 -0.93565 C 0.00495 -0.93912 0.00781 -0.94144 0.01028 -0.94468 C 0.02018 -0.95787 0.01067 -0.94607 0.0207 -0.95649 C 0.022 -0.95764 0.02304 -0.95973 0.02448 -0.96088 C 0.02617 -0.96204 0.02799 -0.96227 0.02968 -0.9632 C 0.03229 -0.96621 0.03437 -0.97107 0.0375 -0.97223 C 0.03919 -0.97315 0.04088 -0.97385 0.04258 -0.97454 C 0.04388 -0.97524 0.04518 -0.97639 0.04648 -0.97686 C 0.04857 -0.97778 0.05078 -0.97848 0.05299 -0.97917 C 0.05742 -0.98334 0.05963 -0.98565 0.06458 -0.98866 C 0.06627 -0.98959 0.0681 -0.98982 0.06979 -0.99074 C 0.07239 -0.99213 0.07747 -0.99561 0.07747 -0.99514 C 0.08008 -0.99838 0.08242 -1.00232 0.08528 -1.0044 C 0.08919 -1.00741 0.09544 -1.01181 0.09948 -1.01598 C 0.10078 -1.01737 0.10195 -1.01945 0.10338 -1.02061 C 0.10586 -1.02246 0.11107 -1.02524 0.11107 -1.025 C 0.11159 -1.02755 0.11159 -1.0301 0.11237 -1.03218 C 0.11341 -1.03426 0.11523 -1.03473 0.11627 -1.03658 C 0.11784 -1.03936 0.11888 -1.04283 0.12018 -1.04584 C 0.122 -1.0507 0.12357 -1.05533 0.12539 -1.05973 C 0.12617 -1.06204 0.12656 -1.06505 0.12786 -1.0669 L 0.13177 -1.07107 C 0.13411 -1.08334 0.13229 -1.07616 0.13828 -1.0919 C 0.14153 -1.10047 0.13971 -1.09676 0.14349 -1.10348 L 0.14349 -1.10324" pathEditMode="relative" rAng="0" ptsTypes="AAAAAAAAAAAAAAAAAAAAAAAAAAAAAAAAAAAAAAAAAAAAAAAAAAAAAAAAAAAAAAAAAAAAAAAAAAAAAAAAAA">
                                      <p:cBhvr>
                                        <p:cTn id="140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5516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repeatCount="indefinite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0951 -0.03495 L -0.00951 -0.03472 C -0.00742 -0.04005 -0.00573 -0.0463 -0.00313 -0.05069 C 0.00156 -0.05903 0.00638 -0.06134 0.01237 -0.06458 C 0.01406 -0.06551 0.01588 -0.06597 0.01758 -0.06713 C 0.02018 -0.06829 0.02279 -0.06991 0.02539 -0.0713 C 0.02669 -0.07222 0.02786 -0.07315 0.02917 -0.07361 C 0.03099 -0.07454 0.03268 -0.07477 0.03437 -0.07593 C 0.04792 -0.08495 0.03151 -0.07731 0.04479 -0.08287 C 0.04648 -0.08449 0.04818 -0.08611 0.04987 -0.08773 C 0.05117 -0.08866 0.0526 -0.08889 0.05377 -0.08981 C 0.05573 -0.09167 0.05716 -0.09468 0.05898 -0.09676 C 0.07174 -0.10995 0.05325 -0.08634 0.06667 -0.10347 C 0.06849 -0.10579 0.07044 -0.10787 0.07187 -0.11065 C 0.08151 -0.12755 0.07057 -0.11343 0.07969 -0.12431 C 0.08008 -0.12662 0.08008 -0.1294 0.08099 -0.13148 C 0.08672 -0.14352 0.08542 -0.13218 0.08867 -0.14491 C 0.08945 -0.14769 0.09388 -0.16667 0.09518 -0.17477 C 0.0957 -0.17778 0.09609 -0.18102 0.09648 -0.18426 C 0.09609 -0.19861 0.09622 -0.21319 0.09518 -0.22778 C 0.09492 -0.23056 0.09336 -0.23218 0.09258 -0.23472 C 0.08919 -0.24537 0.09114 -0.2419 0.08737 -0.25093 C 0.0845 -0.25764 0.08138 -0.26458 0.07838 -0.27153 C 0.07669 -0.27523 0.07474 -0.2787 0.07318 -0.2831 C 0.06966 -0.29259 0.07031 -0.29167 0.06419 -0.30162 C 0.0625 -0.30417 0.06081 -0.30625 0.05898 -0.30787 C 0.05208 -0.31574 0.05508 -0.30926 0.04857 -0.31968 C 0.04544 -0.325 0.04154 -0.3287 0.03958 -0.33611 C 0.03867 -0.33889 0.03802 -0.34213 0.03698 -0.34514 C 0.02851 -0.36944 0.03789 -0.33773 0.02917 -0.36597 C 0.02786 -0.37014 0.02682 -0.37477 0.02539 -0.37963 C 0.02422 -0.38264 0.02266 -0.38519 0.02148 -0.38866 C 0.01914 -0.39514 0.01888 -0.39838 0.01758 -0.40486 C 0.01719 -0.41181 0.0168 -0.41875 0.01627 -0.42523 C 0.01549 -0.43519 0.01484 -0.43704 0.01367 -0.44606 C 0.01328 -0.45023 0.01289 -0.45394 0.01237 -0.45741 C 0.01289 -0.47176 0.01263 -0.48565 0.01367 -0.49907 C 0.01393 -0.50231 0.0151 -0.50579 0.01627 -0.5081 C 0.02617 -0.52894 0.02344 -0.52639 0.03177 -0.53125 C 0.03594 -0.54213 0.03255 -0.53565 0.03958 -0.54259 C 0.04505 -0.54861 0.04596 -0.55301 0.05377 -0.55648 L 0.05898 -0.55903 C 0.06758 -0.56921 0.05755 -0.55856 0.06797 -0.56574 C 0.0707 -0.56782 0.07305 -0.5713 0.07578 -0.57269 C 0.08763 -0.57824 0.11055 -0.58426 0.12357 -0.58634 C 0.13138 -0.5875 0.13919 -0.58773 0.14687 -0.58889 C 0.15143 -0.59167 0.15651 -0.59444 0.1612 -0.5956 C 0.16797 -0.59699 0.17487 -0.59699 0.18177 -0.59792 C 0.18398 -0.59954 0.18607 -0.60139 0.18828 -0.60278 C 0.18997 -0.60347 0.1918 -0.60347 0.19349 -0.60486 C 0.19492 -0.60579 0.19596 -0.60833 0.19739 -0.60926 C 0.19987 -0.61134 0.2026 -0.6125 0.20508 -0.61389 C 0.20729 -0.61528 0.20937 -0.61713 0.21159 -0.61852 C 0.21888 -0.63148 0.20755 -0.61065 0.2181 -0.63472 C 0.21953 -0.63796 0.22148 -0.64074 0.22318 -0.64375 C 0.22591 -0.66296 0.22266 -0.64398 0.22708 -0.65995 C 0.22995 -0.66991 0.22982 -0.67454 0.23229 -0.68519 C 0.23294 -0.68843 0.23398 -0.69144 0.23489 -0.69444 C 0.23633 -0.72477 0.2375 -0.74074 0.2375 -0.77477 C 0.2375 -0.78102 0.23698 -0.78727 0.2362 -0.79352 C 0.23568 -0.79653 0.23437 -0.79954 0.23359 -0.80255 C 0.23307 -0.80486 0.23294 -0.80694 0.23229 -0.80949 C 0.22708 -0.82593 0.22747 -0.81944 0.22318 -0.83472 C 0.22266 -0.83704 0.22252 -0.83912 0.22187 -0.8419 C 0.22083 -0.8456 0.21914 -0.84907 0.2181 -0.85301 C 0.21706 -0.85648 0.21667 -0.86088 0.21549 -0.86458 C 0.21445 -0.8669 0.21276 -0.86898 0.21159 -0.8713 C 0.20885 -0.87708 0.20625 -0.88333 0.20377 -0.88981 C 0.20299 -0.89167 0.20234 -0.89444 0.20117 -0.89653 C 0.20013 -0.89838 0.19857 -0.89931 0.19739 -0.90139 C 0.19544 -0.90417 0.19401 -0.90741 0.19219 -0.91019 C 0.19101 -0.91227 0.18945 -0.91319 0.18828 -0.91505 C 0.18737 -0.9162 0.18672 -0.91829 0.18568 -0.91944 C 0.18372 -0.92199 0.18138 -0.92407 0.1793 -0.92639 C 0.17656 -0.9294 0.17409 -0.93264 0.17148 -0.93565 C 0.16523 -0.94259 0.16354 -0.94329 0.15729 -0.95162 C 0.15547 -0.95394 0.15377 -0.95625 0.15208 -0.95856 C 0.15078 -0.96042 0.14935 -0.96134 0.14818 -0.96343 C 0.14206 -0.97222 0.14635 -0.96713 0.1418 -0.97708 C 0.13867 -0.98356 0.13776 -0.98426 0.13398 -0.98843 C 0.13307 -0.99074 0.13242 -0.99329 0.13138 -0.9956 C 0.122 -1.01481 0.12956 -0.9956 0.12357 -1.01134 C 0.12318 -1.01389 0.12305 -1.01644 0.12239 -1.01852 C 0.12083 -1.02315 0.1181 -1.02708 0.11719 -1.03241 C 0.1168 -1.03472 0.11627 -1.03681 0.11588 -1.03935 C 0.11263 -1.05926 0.11641 -1.03866 0.11328 -1.05509 C 0.11367 -1.07037 0.11341 -1.08588 0.11458 -1.10116 C 0.11484 -1.10394 0.11654 -1.10556 0.11719 -1.1081 C 0.11823 -1.1125 0.11888 -1.11713 0.11979 -1.12176 C 0.12018 -1.12407 0.12044 -1.12662 0.12109 -1.1287 C 0.12187 -1.13171 0.12252 -1.13519 0.12357 -1.13796 C 0.12474 -1.14051 0.12617 -1.14259 0.12747 -1.14491 C 0.12799 -1.14699 0.12838 -1.14931 0.12877 -1.15162 C 0.1293 -1.15463 0.1293 -1.1581 0.13008 -1.16088 C 0.13581 -1.18102 0.13529 -1.16782 0.13529 -1.1794 L 0.13529 -1.17917" pathEditMode="relative" rAng="0" ptsTypes="AAAAAAAAAAAAAAAAAAAAAAAAAAAAAAAAAAAAAAAAAAAAAAAAAAAAAAAAAAAAAAAAAAAAAAAAAAAAAAAAAAAAAAAAAAAAAAAA">
                                      <p:cBhvr>
                                        <p:cTn id="142" dur="3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57199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repeatCount="indefinite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2.08333E-06 -3.7037E-06 L -2.08333E-06 0.00024 C 0.00352 -0.00324 0.0069 -0.00671 0.01042 -0.00926 C 0.01289 -0.01111 0.0181 -0.01389 0.0181 -0.01365 C 0.02136 -0.01967 0.02201 -0.02152 0.02722 -0.02546 C 0.03008 -0.02754 0.03321 -0.02847 0.0362 -0.03009 C 0.03841 -0.0331 0.0405 -0.03634 0.04271 -0.03912 C 0.04479 -0.04166 0.04714 -0.04351 0.04922 -0.04606 C 0.05091 -0.04814 0.05261 -0.05069 0.0543 -0.05301 C 0.05521 -0.05532 0.05599 -0.05764 0.0569 -0.05995 C 0.05899 -0.06458 0.06159 -0.06851 0.06341 -0.07361 C 0.06472 -0.07708 0.06511 -0.08148 0.06602 -0.08518 C 0.0668 -0.08819 0.06771 -0.0912 0.06862 -0.09444 C 0.0694 -0.10208 0.07188 -0.10972 0.07123 -0.11736 C 0.06914 -0.13958 0.07005 -0.1456 0.06341 -0.16342 C 0.0625 -0.16574 0.06198 -0.16828 0.06081 -0.17014 C 0.05977 -0.17222 0.05808 -0.17291 0.0569 -0.17476 C 0.05638 -0.17592 0.05117 -0.18842 0.05052 -0.19097 C 0.04948 -0.19467 0.04909 -0.19884 0.04792 -0.20231 C 0.04518 -0.20972 0.04141 -0.21551 0.0388 -0.22314 C 0.03412 -0.23703 0.03711 -0.23217 0.03112 -0.23912 C 0.025 -0.2662 0.02917 -0.25625 0.02071 -0.27106 C 0.01797 -0.29074 0.02175 -0.27106 0.0155 -0.28726 C 0.01485 -0.28958 0.01498 -0.29236 0.01433 -0.29421 C 0.01315 -0.29768 0.01185 -0.30023 0.01042 -0.30347 C 0.0069 -0.31041 0.00625 -0.30926 0.00391 -0.31736 C 0.00326 -0.31944 0.00313 -0.32199 0.00261 -0.3243 C 0.00183 -0.32731 0.00065 -0.33032 -2.08333E-06 -0.33356 C -0.00052 -0.33634 -0.00078 -0.33958 -0.0013 -0.34259 C -0.00495 -0.36574 0.00026 -0.33009 -0.00377 -0.35879 C -0.00299 -0.38657 -0.00247 -0.41527 -0.0013 -0.44375 C -0.00117 -0.44606 -0.00052 -0.44838 -2.08333E-06 -0.45069 C 0.00078 -0.45301 0.00183 -0.45509 0.00261 -0.45764 C 0.00664 -0.4699 0.003 -0.46365 0.00912 -0.47129 C 0.00977 -0.47523 0.01146 -0.48495 0.01302 -0.4875 C 0.02409 -0.50532 0.02201 -0.49606 0.03112 -0.5081 C 0.03281 -0.51041 0.03477 -0.51226 0.0362 -0.51504 C 0.03776 -0.51759 0.03841 -0.52199 0.04011 -0.5243 C 0.04193 -0.52685 0.0444 -0.52685 0.04662 -0.52893 C 0.04792 -0.53125 0.04896 -0.53379 0.05052 -0.53541 C 0.05156 -0.53703 0.05313 -0.53703 0.0543 -0.53773 C 0.05612 -0.53935 0.05794 -0.54074 0.05951 -0.54236 C 0.06354 -0.54699 0.0681 -0.55555 0.0724 -0.55856 C 0.07461 -0.56018 0.07683 -0.56157 0.07891 -0.56319 C 0.08867 -0.57176 0.08203 -0.56759 0.08933 -0.57476 C 0.09089 -0.57639 0.09271 -0.57801 0.0944 -0.57939 C 0.09792 -0.58217 0.10104 -0.58264 0.10482 -0.58402 C 0.10625 -0.58564 0.11406 -0.59444 0.11641 -0.5956 C 0.12071 -0.59768 0.1293 -0.60023 0.1293 -0.6 C 0.12982 -0.60069 0.13711 -0.61064 0.13841 -0.61157 C 0.14128 -0.61365 0.1444 -0.61458 0.1474 -0.6162 C 0.14883 -0.61689 0.15013 -0.61736 0.1513 -0.61851 C 0.16042 -0.62662 0.14857 -0.62106 0.16302 -0.62546 L 0.17071 -0.63009 C 0.17201 -0.63078 0.17331 -0.63148 0.17461 -0.6324 C 0.178 -0.63472 0.18138 -0.63726 0.1849 -0.63912 C 0.18828 -0.64074 0.19089 -0.64143 0.19401 -0.64375 C 0.2099 -0.65578 0.19011 -0.64143 0.20313 -0.65301 C 0.2043 -0.65416 0.20573 -0.65439 0.2069 -0.65532 C 0.20873 -0.65671 0.21029 -0.65879 0.21211 -0.65995 C 0.2155 -0.66203 0.2181 -0.6618 0.22123 -0.66435 C 0.2349 -0.67662 0.21589 -0.66273 0.22891 -0.67129 C 0.23451 -0.67523 0.24063 -0.67708 0.24571 -0.68287 C 0.24792 -0.68518 0.25013 -0.6875 0.25222 -0.68981 C 0.25352 -0.69097 0.25469 -0.69282 0.25612 -0.69444 C 0.25729 -0.69514 0.25873 -0.6956 0.26003 -0.69676 C 0.2612 -0.69791 0.26276 -0.69907 0.2638 -0.70139 C 0.26485 -0.70324 0.26524 -0.70601 0.26641 -0.70787 C 0.26745 -0.70949 0.26901 -0.70949 0.27018 -0.71018 C 0.27422 -0.71713 0.27943 -0.72245 0.2819 -0.73101 C 0.28672 -0.74791 0.2819 -0.73333 0.28828 -0.74722 C 0.29193 -0.75486 0.29037 -0.75416 0.29362 -0.76342 C 0.29466 -0.76643 0.29623 -0.76921 0.29753 -0.77222 C 0.3 -0.7787 0.30521 -0.79467 0.30638 -0.79768 C 0.30716 -0.8 0.30847 -0.80231 0.30899 -0.80463 C 0.31133 -0.81273 0.31263 -0.8162 0.31433 -0.825 C 0.31472 -0.82824 0.31472 -0.83125 0.31563 -0.83426 C 0.31615 -0.83703 0.31732 -0.83889 0.3181 -0.8412 C 0.31914 -0.84421 0.31992 -0.84745 0.32071 -0.85046 C 0.3211 -0.8574 0.3211 -0.86435 0.32188 -0.87106 C 0.32253 -0.87592 0.3237 -0.88032 0.32448 -0.88495 L 0.32591 -0.89189 C 0.32865 -0.93101 0.3263 -0.91689 0.32982 -0.93564 C 0.33021 -0.94791 0.33112 -0.95995 0.33112 -0.97222 C 0.33112 -1.05995 0.33386 -1.03703 0.32852 -1.07546 C 0.32813 -1.08564 0.32787 -1.0956 0.32709 -1.10555 C 0.32709 -1.1081 0.32669 -1.11064 0.32591 -1.1125 C 0.32487 -1.11481 0.32331 -1.11551 0.32188 -1.11713 L 0.3194 -1.13101 L 0.3181 -1.13796 L 0.3181 -1.13773" pathEditMode="relative" rAng="0" ptsTypes="AAAAAAAAAAAAAAAAAAAAAAAAAAAAAAAAAAAAAAAAAAAAAAAAAAAAAAAAAAAAAAAAAAAAAAAAAAAAAAAAAAAAAAAAAAA">
                                      <p:cBhvr>
                                        <p:cTn id="144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56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0017 -0.03634 L -0.0017 -0.03611 C 0.00143 -0.04027 0.00455 -0.04375 0.00742 -0.04791 C 0.02382 -0.07268 0.00885 -0.05439 0.01901 -0.06643 C 0.02148 -0.07476 0.02174 -0.07754 0.02552 -0.08472 C 0.02838 -0.09027 0.03203 -0.09467 0.03463 -0.10092 C 0.03854 -0.11041 0.04036 -0.11551 0.04622 -0.12384 C 0.04843 -0.12685 0.05078 -0.12963 0.05273 -0.1331 C 0.05429 -0.13588 0.05768 -0.14513 0.05911 -0.14907 C 0.06211 -0.1699 0.05794 -0.14745 0.06432 -0.16527 C 0.0664 -0.17106 0.06783 -0.17754 0.06953 -0.18356 C 0.07031 -0.18657 0.07148 -0.18958 0.07213 -0.19282 C 0.07252 -0.19513 0.07265 -0.19768 0.07343 -0.19976 C 0.07434 -0.20231 0.07604 -0.20416 0.07721 -0.20648 C 0.07773 -0.21203 0.07864 -0.22361 0.07981 -0.22963 C 0.08138 -0.23726 0.08502 -0.25254 0.08502 -0.25231 C 0.08737 -0.27708 0.08711 -0.26782 0.08502 -0.30463 C 0.08463 -0.31273 0.0819 -0.32176 0.08112 -0.32847 C 0.08099 -0.33032 0.07916 -0.34652 0.07851 -0.34907 C 0.0776 -0.35324 0.07578 -0.35648 0.07474 -0.36064 C 0.07356 -0.36504 0.07291 -0.36967 0.07213 -0.37361 C 0.07161 -0.37662 0.07161 -0.38078 0.07083 -0.38356 C 0.0694 -0.38842 0.06562 -0.39745 0.06562 -0.39722 C 0.06341 -0.41203 0.06562 -0.40023 0.06171 -0.41574 C 0.0608 -0.41944 0.06041 -0.42384 0.05911 -0.42731 C 0.05651 -0.43472 0.05013 -0.44699 0.05013 -0.44676 C 0.04544 -0.47314 0.05286 -0.43495 0.04622 -0.4618 C 0.03919 -0.49004 0.0483 -0.46319 0.03971 -0.48472 C 0.03802 -0.48935 0.03632 -0.49398 0.03463 -0.49861 L 0.03203 -0.50532 C 0.03033 -0.51134 0.03046 -0.5118 0.02682 -0.52384 C 0.02578 -0.52638 0.02395 -0.52801 0.02291 -0.53078 C 0.0164 -0.54676 0.0233 -0.53333 0.01901 -0.54676 C 0.01393 -0.56319 0.01432 -0.55671 0.01002 -0.57199 C 0.00937 -0.5743 0.00924 -0.57685 0.00872 -0.57893 C 0.00794 -0.58217 0.00703 -0.58217 0.00612 -0.58495 C 0.00325 -0.6081 0.00677 -0.58333 0.00221 -0.60648 C 0.00117 -0.61111 -0.00039 -0.62037 -0.00039 -0.62013 C -0.00079 -0.63865 -0.00092 -0.65717 -0.0017 -0.67546 C -0.00222 -0.69166 -0.00339 -0.70763 -0.0043 -0.72384 C -0.00469 -0.73217 -0.00495 -0.74074 -0.00547 -0.74907 C -0.00586 -0.75185 -0.00651 -0.75972 -0.00677 -0.76527 C -0.00782 -0.78194 -0.00756 -0.78888 -0.00938 -0.80486 C -0.01224 -0.8287 -0.00912 -0.79513 -0.01198 -0.82268 C -0.0125 -0.82801 -0.01263 -0.83356 -0.01329 -0.83865 C -0.01394 -0.84074 -0.01589 -0.85231 -0.01589 -0.85208 C -0.01628 -0.85694 -0.01667 -0.85902 -0.01719 -0.8662 C -0.01745 -0.86851 -0.01823 -0.8706 -0.01849 -0.87291 C -0.01914 -0.87986 -0.01901 -0.8868 -0.0198 -0.89375 C -0.02032 -0.89838 -0.0224 -0.9074 -0.0224 -0.90717 C -0.02279 -0.9206 -0.02305 -0.93356 -0.0237 -0.94652 C -0.02396 -0.95185 -0.02487 -0.95717 -0.02487 -0.96273 C -0.02487 -0.97037 -0.02409 -0.97801 -0.0237 -0.98564 C -0.0224 -1.00439 -0.02435 -0.99814 -0.01849 -1.00856 C -0.01745 -1.01435 -0.01706 -1.01805 -0.01459 -1.02245 C -0.01355 -1.0243 -0.01198 -1.02546 -0.01068 -1.02708 C -0.00964 -1.03263 -0.00938 -1.03634 -0.00677 -1.04074 C -0.00534 -1.04351 -0.00313 -1.0449 -0.0017 -1.04768 C 0.00416 -1.0581 -0.00274 -1.05231 0.00481 -1.05694 C 0.00612 -1.05926 0.00716 -1.06203 0.00872 -1.06388 C 0.00989 -1.06504 0.01132 -1.06504 0.01263 -1.06597 C 0.01393 -1.06736 0.01523 -1.06921 0.0164 -1.07037 C 0.02083 -1.08217 0.0177 -1.07615 0.02682 -1.0868 L 0.03073 -1.09143 C 0.03112 -1.09375 0.03099 -1.09629 0.03203 -1.09838 C 0.03294 -1.1 0.03463 -1.0993 0.0358 -1.10069 C 0.03776 -1.10254 0.03945 -1.10486 0.04101 -1.1074 C 0.05234 -1.12546 0.04309 -1.11365 0.05143 -1.12361 C 0.05182 -1.12592 0.05208 -1.12824 0.05273 -1.13055 C 0.05559 -1.14051 0.05559 -1.13518 0.05911 -1.14652 C 0.06067 -1.15162 0.06158 -1.1574 0.06302 -1.16273 C 0.0651 -1.17013 0.06432 -1.16944 0.06692 -1.16944 L 0.06692 -1.16921" pathEditMode="relative" rAng="0" ptsTypes="AAAAAAAAAAAAAAAAAAAAAAAAAAAAAAAAAAAAAAAAAAAAAAAAAAAAAAAAAAAAAAAAAAAAAAAAA">
                                      <p:cBhvr>
                                        <p:cTn id="146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56644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5E-06 -3.33333E-06 L 2.5E-06 0.00023 C 0.00247 -0.00463 0.00495 -0.00949 0.00768 -0.01389 C 0.00885 -0.01574 0.01041 -0.01666 0.01159 -0.01852 C 0.01263 -0.02037 0.01289 -0.02361 0.01419 -0.02546 C 0.01523 -0.02685 0.01679 -0.02685 0.0181 -0.02777 C 0.01979 -0.02916 0.02148 -0.03078 0.02317 -0.0324 C 0.02448 -0.03449 0.02565 -0.03703 0.02708 -0.03912 C 0.03242 -0.04699 0.03711 -0.05092 0.04127 -0.05995 C 0.04609 -0.07014 0.04232 -0.06551 0.04648 -0.08055 C 0.05104 -0.09676 0.0487 -0.09004 0.05299 -0.10115 C 0.05338 -0.10509 0.0539 -0.10902 0.05429 -0.11273 C 0.05547 -0.12453 0.05586 -0.13055 0.05677 -0.14259 C 0.05664 -0.14699 0.05729 -0.17314 0.05429 -0.18402 C 0.05351 -0.18657 0.05247 -0.18865 0.05169 -0.19097 C 0.04961 -0.20555 0.0513 -0.19745 0.04518 -0.21389 L 0.04518 -0.21365 C 0.04427 -0.21782 0.04375 -0.22176 0.04258 -0.22569 C 0.04205 -0.22754 0.04075 -0.22847 0.03997 -0.23009 C 0.03763 -0.23588 0.03489 -0.24166 0.03359 -0.24861 C 0.03177 -0.25787 0.03307 -0.25324 0.02969 -0.26227 C 0.02539 -0.28588 0.0319 -0.24953 0.02708 -0.27824 C 0.0263 -0.2831 0.02526 -0.2875 0.02448 -0.29213 C 0.02187 -0.30879 0.02513 -0.29838 0.02057 -0.31041 C 0.01797 -0.34305 0.01797 -0.33727 0.02057 -0.38865 C 0.02083 -0.39282 0.02252 -0.39629 0.02317 -0.40046 C 0.02734 -0.42176 0.022 -0.39884 0.02578 -0.41643 C 0.03177 -0.44467 0.02513 -0.4125 0.03099 -0.4368 C 0.03229 -0.44236 0.03268 -0.44722 0.03359 -0.45301 C 0.03398 -0.45532 0.03424 -0.45787 0.03489 -0.45995 C 0.03594 -0.46412 0.03737 -0.46759 0.03867 -0.47129 C 0.03958 -0.47685 0.03997 -0.48264 0.04127 -0.4875 C 0.04362 -0.49629 0.04713 -0.49814 0.05039 -0.50578 C 0.05156 -0.50856 0.05195 -0.51227 0.05299 -0.51527 C 0.05403 -0.51828 0.05573 -0.52106 0.05677 -0.5243 C 0.05833 -0.5287 0.05924 -0.53379 0.06067 -0.53819 C 0.06185 -0.54166 0.06341 -0.54398 0.06458 -0.54722 C 0.07578 -0.57708 0.06198 -0.54097 0.07109 -0.57014 C 0.07213 -0.57361 0.07383 -0.57615 0.07487 -0.57939 C 0.07591 -0.5824 0.07656 -0.58588 0.07747 -0.58865 C 0.07877 -0.59259 0.08034 -0.59606 0.08138 -0.60023 C 0.08997 -0.63287 0.08255 -0.61365 0.09049 -0.6324 C 0.09088 -0.63611 0.09101 -0.64004 0.09179 -0.64375 C 0.09635 -0.66852 0.09271 -0.63796 0.09557 -0.66227 C 0.09648 -0.6699 0.09817 -0.68518 0.09817 -0.68495 C 0.09857 -0.69398 0.09987 -0.72731 0.10078 -0.73796 C 0.10182 -0.75115 0.1026 -0.76458 0.10469 -0.77731 C 0.1056 -0.78264 0.10625 -0.78796 0.10729 -0.79328 C 0.10833 -0.79884 0.11002 -0.80393 0.1112 -0.80949 C 0.11211 -0.81389 0.11289 -0.81852 0.11367 -0.82314 C 0.11419 -0.82754 0.11419 -0.83217 0.11497 -0.8368 C 0.11679 -0.84606 0.1194 -0.85509 0.12148 -0.86435 C 0.12239 -0.86828 0.12357 -0.87176 0.12409 -0.87569 C 0.12487 -0.88333 0.12591 -0.89097 0.12669 -0.89884 C 0.12708 -0.90324 0.12747 -0.90787 0.12799 -0.9125 C 0.12903 -0.92314 0.12916 -0.92338 0.1306 -0.93333 C 0.13099 -0.94583 0.13177 -0.95764 0.13177 -0.97037 C 0.13177 -1.06597 0.13203 -1.03009 0.12929 -1.08032 C 0.12877 -1.08981 0.12812 -1.10856 0.12669 -1.11944 C 0.12604 -1.12407 0.12487 -1.1287 0.12409 -1.13333 L 0.12278 -1.14004 L 0.12148 -1.14699 C 0.12109 -1.1493 0.12096 -1.15185 0.12018 -1.15393 C 0.11927 -1.15625 0.11862 -1.15879 0.11758 -1.16088 C 0.11185 -1.17291 0.1151 -1.16273 0.11237 -1.17245 L 0.11237 -1.17222" pathEditMode="relative" rAng="0" ptsTypes="AAAAAAAAAAAAAAAAAAAAAAAAAAAAAAAAAAAAAAAAAAAAAAAAAAAAAAAAAAAAAAAAAA">
                                      <p:cBhvr>
                                        <p:cTn id="148" dur="3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58611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07 4.44444E-06 L 8.33333E-07 0.00023 C -0.00117 -0.01019 -0.00221 -0.02014 -0.00378 -0.0301 C -0.00482 -0.03681 -0.00742 -0.05 -0.00742 -0.04977 C -0.00703 -0.05556 -0.00599 -0.07315 -0.00378 -0.0801 C -0.00156 -0.08704 0.0013 -0.09352 0.00378 -0.1 L 0.00755 -0.11019 C 0.00872 -0.11343 0.00911 -0.11875 0.01133 -0.12014 L 0.01693 -0.12338 C 0.0194 -0.1301 0.02122 -0.13774 0.02435 -0.14352 C 0.0263 -0.14676 0.02838 -0.14977 0.03008 -0.15348 C 0.03281 -0.15973 0.03503 -0.16667 0.0375 -0.17338 C 0.0388 -0.17686 0.04049 -0.17963 0.04128 -0.18334 L 0.04687 -0.21343 L 0.04883 -0.22338 C 0.04818 -0.23681 0.04831 -0.25024 0.04687 -0.26343 C 0.04648 -0.26737 0.04401 -0.26968 0.0431 -0.27338 C 0.04154 -0.27987 0.04115 -0.28704 0.03945 -0.29352 C 0.03815 -0.29815 0.03672 -0.30232 0.03568 -0.30672 C 0.03372 -0.31482 0.0332 -0.32153 0.0319 -0.3301 C 0.03138 -0.33357 0.0306 -0.33681 0.03008 -0.34005 C 0.02917 -0.35047 0.0263 -0.38496 0.0263 -0.39329 C 0.0263 -0.41459 0.02721 -0.43588 0.02812 -0.45672 C 0.02851 -0.46459 0.02838 -0.47269 0.03008 -0.4801 C 0.03164 -0.4875 0.03607 -0.49237 0.0375 -0.5 C 0.0388 -0.50672 0.03906 -0.51389 0.04128 -0.52014 C 0.04466 -0.52894 0.04557 -0.52963 0.04687 -0.54005 C 0.04805 -0.54931 0.04805 -0.56112 0.05065 -0.57014 C 0.05794 -0.59584 0.05156 -0.56482 0.05625 -0.59005 C 0.0595 -0.63519 0.05924 -0.6169 0.05443 -0.68334 C 0.05378 -0.69075 0.05026 -0.70047 0.04883 -0.70672 C 0.04805 -0.70973 0.04792 -0.71366 0.04687 -0.71667 C 0.04531 -0.72153 0.0431 -0.7257 0.04128 -0.7301 C 0.03841 -0.75 0.04023 -0.73912 0.03568 -0.76343 L 0.03372 -0.77315 C 0.0332 -0.77662 0.03216 -0.77963 0.0319 -0.78334 C 0.02956 -0.80787 0.03099 -0.79653 0.02812 -0.81667 C 0.02891 -0.83866 0.02851 -0.86412 0.0319 -0.88681 C 0.03294 -0.89352 0.03346 -0.90093 0.03568 -0.90672 L 0.03945 -0.91667 C 0.03997 -0.92454 0.04036 -0.93241 0.04128 -0.94005 C 0.04167 -0.94352 0.04258 -0.94676 0.0431 -0.95 C 0.04779 -0.9794 0.04245 -0.94931 0.04687 -0.97338 C 0.04622 -0.98889 0.04596 -1.00463 0.04505 -1.02014 C 0.04479 -1.02454 0.04388 -1.02894 0.0431 -1.03334 C 0.03919 -1.05672 0.0401 -1.04885 0.03568 -1.07014 C 0.03255 -1.08496 0.0349 -1.07593 0.0319 -1.09329 C 0.03073 -1.1 0.02943 -1.10672 0.02812 -1.11343 C 0.02747 -1.11667 0.02734 -1.12014 0.0263 -1.12315 C 0.025 -1.12639 0.02357 -1.12963 0.02253 -1.13311 C 0.02161 -1.13635 0.02148 -1.14005 0.0207 -1.14306 C 0.01966 -1.14676 0.01693 -1.15325 0.01693 -1.15301 L 0.01693 -1.15325" pathEditMode="relative" rAng="0" ptsTypes="AAAAAAAAAAAAAAAAAAAAAAAAAAAAAAAAAAAAAAAAAAAAAAAAAAAAA">
                                      <p:cBhvr>
                                        <p:cTn id="15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576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375E-06 2.96296E-06 L 4.375E-06 0.00023 C 0.00429 -0.00556 0.00924 -0.00996 0.01315 -0.01667 C 0.01445 -0.01922 0.01367 -0.02408 0.01497 -0.02685 C 0.01692 -0.03102 0.01992 -0.03334 0.02252 -0.03681 C 0.02591 -0.0551 0.02226 -0.03866 0.02812 -0.05672 C 0.03763 -0.08635 0.02643 -0.05579 0.03554 -0.0801 C 0.03541 -0.08565 0.03711 -0.12755 0.02994 -0.14005 C 0.02851 -0.1426 0.02617 -0.14236 0.02434 -0.14352 C 0.02304 -0.15047 0.02213 -0.1581 0.01875 -0.16343 C 0.01536 -0.16875 0.00742 -0.17685 0.00742 -0.17662 C -0.00326 -0.20533 0.01106 -0.17176 -0.00196 -0.19005 C -0.00365 -0.1926 -0.00404 -0.19723 -0.0056 -0.2 C -0.0073 -0.20301 -0.00951 -0.20417 -0.01133 -0.20672 C -0.01849 -0.2176 -0.01394 -0.21667 -0.01875 -0.21667 L -0.01498 -0.27014 C -0.01185 -0.28449 -0.00834 -0.29861 -0.0056 -0.31343 C -0.00508 -0.31667 -0.00482 -0.32037 -0.00378 -0.32338 C -0.00235 -0.32732 4.375E-06 -0.3301 0.00182 -0.33334 C 0.00377 -0.34375 0.00572 -0.35695 0.01119 -0.36343 L 0.01679 -0.37014 C 0.01744 -0.37338 0.01744 -0.37732 0.01875 -0.3801 C 0.02682 -0.39815 0.02252 -0.37431 0.02812 -0.39676 C 0.02968 -0.40301 0.0319 -0.41644 0.0319 -0.41621 C 0.03125 -0.43449 0.03203 -0.45209 0.02994 -0.47014 C 0.02942 -0.47477 0.02578 -0.47616 0.02434 -0.4801 C 0.0233 -0.48148 0.02369 -0.48658 0.02252 -0.49005 C 0.01927 -0.49653 0.01497 -0.50162 0.01119 -0.50996 C 0.00833 -0.51528 0.00416 -0.52385 4.375E-06 -0.52662 C -0.003 -0.52871 -0.00625 -0.52871 -0.00938 -0.5301 C -0.01875 -0.53426 -0.01146 -0.53172 -0.02058 -0.54005 C -0.0362 -0.55394 -0.01576 -0.53102 -0.03191 -0.55 C -0.04193 -0.57662 -0.02878 -0.54445 -0.04128 -0.56667 C -0.04441 -0.57176 -0.04935 -0.5919 -0.05066 -0.59676 C -0.0517 -0.60023 -0.05313 -0.60185 -0.05443 -0.60672 C -0.06029 -0.64815 -0.05274 -0.59653 -0.05808 -0.6301 C -0.05886 -0.63449 -0.05938 -0.63889 -0.06003 -0.64329 C -0.06081 -0.6632 -0.06394 -0.68912 -0.06003 -0.70996 C -0.05925 -0.71389 -0.05782 -0.71713 -0.05625 -0.71991 C -0.05469 -0.72292 -0.05248 -0.72454 -0.05066 -0.72662 C -0.03763 -0.76111 -0.05834 -0.70949 -0.03933 -0.74329 C -0.02175 -0.77361 -0.04037 -0.7507 -0.02813 -0.78334 L -0.02435 -0.79329 C -0.025 -0.80255 -0.02526 -0.81875 -0.02813 -0.8301 C -0.02917 -0.83357 -0.03099 -0.83635 -0.03191 -0.84005 C -0.03347 -0.8463 -0.03568 -0.85903 -0.03568 -0.8588 C -0.0362 -0.89329 -0.03646 -0.92662 -0.0375 -0.95996 C -0.03829 -0.98449 -0.03868 -0.97685 -0.04128 -0.99329 C -0.04193 -0.99769 -0.04245 -1.00232 -0.0431 -1.00672 C -0.04362 -1.00996 -0.04454 -1.0132 -0.04506 -1.01667 C -0.04584 -1.02223 -0.04623 -1.02778 -0.04688 -1.03334 C -0.04844 -1.04584 -0.04857 -1.04537 -0.05066 -1.05672 C -0.05 -1.06551 -0.05079 -1.075 -0.0487 -1.08334 C -0.04792 -1.08658 -0.0448 -1.08496 -0.0431 -1.08658 C -0.04037 -1.08935 -0.03855 -1.09445 -0.03568 -1.09653 C -0.03269 -1.09885 -0.0293 -1.09838 -0.02631 -1.1 C -0.02305 -1.10162 -0.02006 -1.10463 -0.01693 -1.10672 C -0.01316 -1.10903 -0.00925 -1.11065 -0.0056 -1.1132 C -0.003 -1.11505 -0.00079 -1.11829 0.00182 -1.11991 C 0.00429 -1.12153 0.0069 -1.12199 0.00937 -1.12338 C 0.01119 -1.12431 0.01302 -1.1257 0.01497 -1.12662 C 0.03476 -1.13658 0.00703 -1.12084 0.03372 -1.13658 L 0.03932 -1.14005 C 0.04921 -1.15718 0.0401 -1.14398 0.05429 -1.15648 C 0.05729 -1.15903 0.06549 -1.1706 0.06744 -1.17315 C 0.06927 -1.17547 0.07109 -1.17801 0.07304 -1.17963 C 0.07487 -1.18125 0.07695 -1.18125 0.07864 -1.1831 C 0.08268 -1.18704 0.08997 -1.1963 0.08997 -1.19607 L 0.09375 -1.20648 L 0.09375 -1.20625 L 0.09375 -1.20648" pathEditMode="relative" rAng="0" ptsTypes="AAAAAAAAAAAAAAAAAAAAAAAAAAAAAAAAAAAAAAAAAAAAAAAAAAAAAAAAAAAAAAAAAAAAAAA">
                                      <p:cBhvr>
                                        <p:cTn id="15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60301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06 -4.81481E-06 L 2.08333E-06 0.00024 C 0.0013 -0.00648 0.00273 -0.01296 0.00403 -0.01944 C 0.00456 -0.02199 0.00469 -0.02453 0.00534 -0.02685 C 0.00612 -0.02939 0.00716 -0.03171 0.00807 -0.03402 C 0.0082 -0.03472 0.01015 -0.04953 0.01081 -0.05092 C 0.01185 -0.05324 0.01354 -0.05416 0.01497 -0.05578 C 0.01536 -0.05902 0.01536 -0.06273 0.01627 -0.0655 C 0.01732 -0.06851 0.01914 -0.07013 0.02044 -0.07291 C 0.02148 -0.075 0.022 -0.07777 0.02318 -0.08009 C 0.02435 -0.08263 0.02591 -0.08472 0.02721 -0.08726 C 0.03294 -0.09953 0.02656 -0.0905 0.03398 -0.09953 C 0.03867 -0.1162 0.03385 -0.10486 0.04088 -0.11157 C 0.04375 -0.11435 0.04909 -0.12129 0.04909 -0.12106 C 0.04948 -0.12384 0.04974 -0.12638 0.05039 -0.1287 C 0.05117 -0.13125 0.05299 -0.13287 0.05312 -0.13587 C 0.05443 -0.18495 0.0539 -0.16527 0.05039 -0.1868 C 0.04987 -0.19004 0.04974 -0.19328 0.04909 -0.19652 C 0.04844 -0.19907 0.047 -0.20115 0.04635 -0.2037 C 0.04153 -0.22291 0.04687 -0.21435 0.03945 -0.22314 C 0.03854 -0.22546 0.03763 -0.22777 0.03672 -0.23032 C 0.02982 -0.25185 0.03789 -0.22962 0.03125 -0.24745 C 0.03086 -0.25069 0.03047 -0.25393 0.02995 -0.2574 C 0.02956 -0.25972 0.02851 -0.26203 0.02851 -0.26435 C 0.02851 -0.27754 0.0289 -0.29027 0.02995 -0.30347 C 0.03021 -0.30671 0.03281 -0.32129 0.03541 -0.325 C 0.03646 -0.32708 0.03815 -0.32708 0.03945 -0.32731 C 0.03958 -0.328 0.04153 -0.34282 0.04219 -0.34421 C 0.04323 -0.34652 0.04492 -0.34745 0.04635 -0.34953 C 0.04726 -0.35162 0.04818 -0.35393 0.04909 -0.35648 C 0.05 -0.35949 0.05013 -0.36412 0.05169 -0.3662 C 0.05403 -0.36967 0.05742 -0.36875 0.05989 -0.37106 C 0.06172 -0.37291 0.06367 -0.37407 0.06536 -0.37638 C 0.06679 -0.37754 0.06797 -0.37962 0.06953 -0.38078 C 0.07252 -0.38333 0.07604 -0.38541 0.07903 -0.38796 C 0.0931 -0.40138 0.08099 -0.39583 0.09544 -0.4 C 0.10482 -0.41134 0.09297 -0.39791 0.10625 -0.40995 C 0.10872 -0.4118 0.11068 -0.41504 0.11315 -0.41712 C 0.11562 -0.41898 0.12513 -0.42152 0.12669 -0.42245 C 0.12903 -0.42361 0.13125 -0.42569 0.13359 -0.42685 C 0.14466 -0.43356 0.13307 -0.42384 0.14583 -0.43402 C 0.14765 -0.43587 0.14948 -0.4375 0.1513 -0.43912 C 0.1539 -0.44074 0.1595 -0.44375 0.1595 -0.44351 C 0.1638 -0.45509 0.16015 -0.44814 0.16771 -0.45601 C 0.17226 -0.46041 0.17708 -0.46504 0.18125 -0.47037 C 0.18307 -0.47268 0.18476 -0.47592 0.18672 -0.47754 C 0.18841 -0.47916 0.19036 -0.47916 0.19219 -0.48009 C 0.19362 -0.48171 0.19518 -0.48287 0.19635 -0.48495 C 0.19791 -0.48773 0.20104 -0.49861 0.20169 -0.50185 C 0.20286 -0.50671 0.20443 -0.51643 0.20443 -0.5162 C 0.20403 -0.53333 0.20364 -0.55046 0.20312 -0.56736 C 0.20208 -0.59884 0.20299 -0.58958 0.20039 -0.60856 C 0.20091 -0.64421 0.20052 -0.67962 0.20169 -0.71527 C 0.20195 -0.72037 0.20325 -0.72523 0.20443 -0.72986 C 0.20534 -0.73287 0.20612 -0.73634 0.20716 -0.73935 C 0.20846 -0.74282 0.20989 -0.74583 0.21133 -0.74907 C 0.21172 -0.75162 0.21198 -0.75416 0.21263 -0.75648 C 0.2138 -0.76041 0.21836 -0.7706 0.21953 -0.77337 C 0.22135 -0.77824 0.22226 -0.78449 0.225 -0.78796 C 0.23177 -0.79699 0.22851 -0.79305 0.2345 -0.8 C 0.23489 -0.80254 0.23489 -0.80555 0.23581 -0.8074 C 0.23815 -0.81134 0.24401 -0.81689 0.24401 -0.81666 C 0.24492 -0.82013 0.24544 -0.82407 0.24674 -0.82662 C 0.24818 -0.82986 0.25052 -0.83125 0.25221 -0.83402 C 0.25364 -0.83611 0.25482 -0.83912 0.25625 -0.8412 C 0.25794 -0.84351 0.26497 -0.85 0.26719 -0.85347 C 0.26914 -0.85625 0.2707 -0.85995 0.27265 -0.86296 C 0.27539 -0.86736 0.27916 -0.87152 0.28216 -0.87523 L 0.29036 -0.89699 C 0.2931 -0.90439 0.29375 -0.90532 0.29583 -0.91388 C 0.29726 -0.91967 0.29752 -0.92476 0.29857 -0.93101 C 0.30247 -0.95532 0.297 -0.91759 0.3013 -0.94791 C 0.30182 -0.95833 0.30273 -0.96898 0.30273 -0.97939 C 0.30273 -1.00115 0.30208 -1.02314 0.3013 -1.0449 C 0.30117 -1.04745 0.30052 -1.04976 0.3 -1.05208 C 0.29922 -1.05486 0.29818 -1.05694 0.29726 -1.05949 L 0.2931 -1.08125 C 0.29271 -1.08356 0.29258 -1.08634 0.29179 -1.08842 C 0.28815 -1.09814 0.28893 -1.0949 0.28633 -1.10787 C 0.28528 -1.11273 0.28515 -1.11828 0.28359 -1.12245 C 0.28073 -1.13009 0.28073 -1.12847 0.27943 -1.1368 C 0.27851 -1.14328 0.27682 -1.15625 0.27682 -1.15601 C 0.2763 -1.1625 0.27539 -1.16898 0.27539 -1.17546 C 0.27539 -1.18449 0.27682 -1.20231 0.27682 -1.20208 L 0.27682 -1.20231" pathEditMode="relative" rAng="0" ptsTypes="AAAAAAAAAAAAAAAAAAAAAAAAAAAAAAAAAAAAAAAAAAAAAAAAAAAAAAAAAAAAAAAAAAAAAAAAAAAAAAAAAAAAA">
                                      <p:cBhvr>
                                        <p:cTn id="15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-6009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45833E-06 -1.85185E-06 L 1.45833E-06 0.00023 C 0.00221 -0.0081 0.00338 -0.01759 0.00677 -0.0243 C 0.01133 -0.03356 0.02096 -0.04467 0.02851 -0.04861 C 0.03893 -0.05393 0.04935 -0.05555 0.05989 -0.05833 C 0.07265 -0.06574 0.04909 -0.05254 0.0776 -0.06551 C 0.10143 -0.07662 0.07812 -0.07083 0.10351 -0.07523 C 0.10768 -0.07778 0.11159 -0.08079 0.11588 -0.08264 C 0.1207 -0.08472 0.12604 -0.08472 0.13086 -0.08727 C 0.13476 -0.08958 0.13828 -0.09329 0.1418 -0.09699 C 0.14557 -0.10139 0.14935 -0.10602 0.1526 -0.11157 C 0.16172 -0.12708 0.16771 -0.14236 0.17305 -0.1625 C 0.175 -0.16967 0.17578 -0.17708 0.17721 -0.18426 C 0.17669 -0.20787 0.17656 -0.23379 0.17578 -0.25509 C 0.17461 -0.29768 0.17174 -0.24375 0.17578 -0.31041 C 0.17591 -0.31296 0.1763 -0.31829 0.17721 -0.31898 C 0.17917 -0.32222 0.18203 -0.32824 0.18398 -0.32986 C 0.19336 -0.35092 0.18581 -0.34583 0.20312 -0.36366 C 0.20677 -0.36759 0.2112 -0.37129 0.21536 -0.37222 C 0.22031 -0.37361 0.22539 -0.37592 0.23034 -0.37824 C 0.2362 -0.38287 0.24232 -0.38287 0.24805 -0.38541 C 0.25417 -0.38889 0.25989 -0.39375 0.26575 -0.39768 C 0.27122 -0.40347 0.27695 -0.40416 0.28216 -0.40741 C 0.29023 -0.41481 0.29739 -0.42546 0.30534 -0.43148 C 0.32239 -0.44676 0.32083 -0.44236 0.33398 -0.46551 C 0.33607 -0.46921 0.33815 -0.47824 0.33945 -0.48241 C 0.34114 -0.48819 0.3431 -0.49375 0.34492 -0.49954 C 0.34674 -0.51157 0.35 -0.52338 0.35039 -0.53588 C 0.35091 -0.55532 0.34922 -0.57477 0.34765 -0.59398 C 0.34739 -0.59676 0.34557 -0.59861 0.34492 -0.60116 C 0.34232 -0.61157 0.34023 -0.62222 0.33802 -0.63287 C 0.33568 -0.64398 0.33424 -0.65602 0.33125 -0.66666 C 0.33034 -0.66991 0.3293 -0.67315 0.32851 -0.67639 C 0.32604 -0.6875 0.32474 -0.69954 0.32174 -0.71041 C 0.31966 -0.71759 0.31601 -0.72291 0.31354 -0.72963 C 0.31055 -0.73819 0.30872 -0.74815 0.30534 -0.75648 C 0.30338 -0.76134 0.29831 -0.76435 0.29583 -0.76852 C 0.29154 -0.77546 0.28776 -0.78333 0.28359 -0.79028 C 0.28138 -0.79375 0.27877 -0.79629 0.27669 -0.8 C 0.27552 -0.80208 0.27526 -0.80532 0.27396 -0.80741 C 0.27109 -0.8118 0.26719 -0.81458 0.26445 -0.81944 C 0.26172 -0.8243 0.26015 -0.83102 0.25768 -0.83634 C 0.25599 -0.83981 0.2539 -0.84259 0.25221 -0.84606 C 0.24674 -0.85694 0.24674 -0.8581 0.24258 -0.87037 C 0.24167 -0.87592 0.2401 -0.88148 0.23984 -0.88727 C 0.23971 -0.89583 0.24388 -0.95532 0.24401 -0.95764 C 0.2444 -0.97616 0.24466 -0.99467 0.24531 -1.01342 C 0.24635 -1.04074 0.24948 -1.02639 0.24531 -1.06435 C 0.24388 -1.07847 0.24036 -1.08264 0.23581 -1.09329 C 0.23489 -1.0956 0.23411 -1.09838 0.23307 -1.10069 C 0.2319 -1.10324 0.23008 -1.10509 0.22904 -1.10787 C 0.22604 -1.11528 0.22357 -1.12384 0.22083 -1.13194 C 0.21862 -1.13842 0.21627 -1.14444 0.21263 -1.14884 C 0.20833 -1.15416 0.20495 -1.15579 0.20039 -1.15856 C 0.19414 -1.1669 0.19713 -1.16574 0.19219 -1.16574 L 0.19219 -1.16551" pathEditMode="relative" rAng="0" ptsTypes="AAAAAAAAAAAAAAAAAAAAAAAAAAAAAAAAAAAAAAAAAAAAAAAAAAAAAAAA">
                                      <p:cBhvr>
                                        <p:cTn id="15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5826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16667E-07 1.85185E-06 L 4.16667E-07 1.85185E-06 C -0.00052 -0.00741 -0.00013 -0.01505 -0.00143 -0.02222 C -0.00208 -0.02523 -0.0043 -0.02685 -0.00547 -0.0294 C -0.00651 -0.03148 -0.00703 -0.03449 -0.0082 -0.03658 C -0.00938 -0.03866 -0.01094 -0.03959 -0.01237 -0.04144 C -0.01419 -0.04375 -0.01576 -0.04699 -0.01784 -0.04861 C -0.02083 -0.05162 -0.02422 -0.05324 -0.02734 -0.05579 C -0.02917 -0.05741 -0.03086 -0.05926 -0.03281 -0.06088 C -0.03411 -0.06181 -0.03555 -0.06181 -0.03685 -0.06343 C -0.04076 -0.0669 -0.04844 -0.07732 -0.05182 -0.08264 C -0.0556 -0.08866 -0.05911 -0.09537 -0.06276 -0.10209 C -0.06797 -0.11134 -0.06576 -0.10625 -0.06953 -0.11644 C -0.07005 -0.1213 -0.07031 -0.12616 -0.07096 -0.13102 C -0.07122 -0.13357 -0.07227 -0.13565 -0.07227 -0.1382 C -0.07227 -0.15463 -0.07175 -0.1706 -0.07096 -0.18704 C -0.07057 -0.19329 -0.06862 -0.19584 -0.0668 -0.20139 C -0.06393 -0.21019 -0.06315 -0.21759 -0.05859 -0.2257 C -0.05729 -0.22824 -0.05586 -0.23033 -0.05456 -0.23287 C -0.04883 -0.24491 -0.05521 -0.23611 -0.04779 -0.24491 C -0.04596 -0.25139 -0.04518 -0.25926 -0.04232 -0.26435 C -0.04089 -0.2669 -0.03945 -0.26898 -0.03815 -0.27153 C -0.0362 -0.27639 -0.03281 -0.28611 -0.03281 -0.28611 C -0.03229 -0.28982 -0.0319 -0.29283 -0.03138 -0.29584 C -0.03099 -0.29838 -0.03034 -0.30116 -0.03008 -0.30371 C -0.02943 -0.3088 -0.02917 -0.31435 -0.02865 -0.32014 C -0.02917 -0.33102 -0.02904 -0.34121 -0.03008 -0.35162 C -0.03034 -0.35509 -0.03203 -0.35834 -0.03281 -0.36134 C -0.03385 -0.36597 -0.03438 -0.37153 -0.03555 -0.37639 C -0.03841 -0.3875 -0.0418 -0.39838 -0.04505 -0.40972 C -0.04635 -0.41482 -0.04805 -0.41945 -0.04909 -0.42431 C -0.05 -0.42894 -0.05052 -0.43287 -0.05182 -0.43658 C -0.05469 -0.44421 -0.05911 -0.45 -0.06133 -0.45834 C -0.06276 -0.46343 -0.06393 -0.46806 -0.0655 -0.47315 C -0.06927 -0.48449 -0.07175 -0.48796 -0.075 -0.49954 C -0.08425 -0.53241 -0.07044 -0.49005 -0.08177 -0.52361 C -0.08438 -0.55625 -0.08125 -0.52477 -0.08724 -0.5625 C -0.09154 -0.58935 -0.0918 -0.59329 -0.09401 -0.61343 C -0.09245 -0.67014 -0.09518 -0.64283 -0.08997 -0.67639 C -0.08945 -0.67963 -0.08945 -0.6831 -0.08867 -0.68611 C -0.08711 -0.69144 -0.08425 -0.69514 -0.0832 -0.7007 C -0.08203 -0.70671 -0.08177 -0.71065 -0.07904 -0.71528 C -0.078 -0.71736 -0.0763 -0.71852 -0.075 -0.72014 C -0.06641 -0.74306 -0.07357 -0.72755 -0.06406 -0.7419 C -0.06263 -0.74421 -0.06146 -0.74699 -0.06003 -0.74908 C -0.05651 -0.7544 -0.05599 -0.75394 -0.05182 -0.75648 C -0.05 -0.7588 -0.04831 -0.76134 -0.04635 -0.76366 C -0.04375 -0.76713 -0.04089 -0.77014 -0.03815 -0.77338 C -0.03685 -0.775 -0.03542 -0.77662 -0.03411 -0.77824 L -0.02865 -0.78542 C -0.0224 -0.80209 -0.0306 -0.78264 -0.01914 -0.8 C -0.01784 -0.80209 -0.01758 -0.80533 -0.01641 -0.80741 C -0.01523 -0.80949 -0.01367 -0.81065 -0.01237 -0.81227 C -0.00885 -0.83056 -0.01354 -0.80787 -0.0082 -0.82685 C -0.0026 -0.84676 -0.01198 -0.82037 -0.00417 -0.84121 C -0.00169 -0.86713 -0.00208 -0.85741 -0.00417 -0.89699 C -0.0043 -0.90046 -0.00482 -0.90371 -0.00547 -0.90671 C -0.00625 -0.91019 -0.00703 -0.91343 -0.0082 -0.91644 C -0.0112 -0.92408 -0.01784 -0.9382 -0.01784 -0.93796 C -0.02044 -0.95209 -0.01732 -0.93912 -0.02318 -0.95278 C -0.02526 -0.95741 -0.02682 -0.9625 -0.02865 -0.96736 C -0.03242 -0.99074 -0.02917 -0.97778 -0.03555 -0.99398 C -0.03737 -0.99884 -0.04089 -1.00857 -0.04089 -1.00834 C -0.04141 -1.01181 -0.04167 -1.01505 -0.04232 -1.01829 C -0.04297 -1.02153 -0.04401 -1.02477 -0.04505 -1.02801 C -0.04831 -1.03843 -0.05234 -1.04792 -0.05456 -1.05949 C -0.05781 -1.07685 -0.05573 -1.06968 -0.06003 -1.08125 C -0.06094 -1.08704 -0.06185 -1.09259 -0.06276 -1.09815 C -0.06315 -1.1007 -0.06406 -1.10301 -0.06406 -1.10556 C -0.06406 -1.11921 -0.0638 -1.1331 -0.06276 -1.14676 C -0.06237 -1.15185 -0.06211 -1.15764 -0.06003 -1.16134 L -0.05599 -1.16852 C -0.05273 -1.18588 -0.05729 -1.16482 -0.05052 -1.1831 C -0.04974 -1.18519 -0.04987 -1.1882 -0.04909 -1.19028 C -0.04805 -1.19329 -0.04622 -1.19491 -0.04505 -1.19746 C -0.04297 -1.20209 -0.04232 -1.2088 -0.03958 -1.21204 C -0.03438 -1.21806 -0.03659 -1.21482 -0.03281 -1.22176 L -0.03281 -1.22153" pathEditMode="relative" rAng="0" ptsTypes="AAAAAAAAAAAAAAAAAAAAAAAAAAAAAAAAAAAAAAAAAAAAAAAAAAAAAAAAAAAAAAAAAAAAAAAAAAAAAA">
                                      <p:cBhvr>
                                        <p:cTn id="15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-61065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11022E-16 2.59259E-06 L 1.11022E-16 0.00023 C 0.00221 -0.00787 0.00404 -0.01644 0.00677 -0.02408 C 0.00781 -0.02709 0.00977 -0.02847 0.01081 -0.03148 C 0.01159 -0.03357 0.0112 -0.03681 0.01224 -0.03866 C 0.01458 -0.04283 0.01771 -0.04514 0.02044 -0.04838 L 0.02448 -0.05324 C 0.03229 -0.07408 0.02292 -0.04769 0.02852 -0.06783 C 0.0293 -0.07037 0.0306 -0.07246 0.03125 -0.075 C 0.03229 -0.07847 0.03359 -0.08889 0.03398 -0.0919 C 0.03294 -0.11597 0.03398 -0.11667 0.03125 -0.13334 C 0.03086 -0.13565 0.0306 -0.1382 0.02995 -0.14051 C 0.02917 -0.14306 0.02813 -0.14537 0.02721 -0.14769 C 0.02669 -0.15023 0.02643 -0.15278 0.02578 -0.1551 C 0.02396 -0.16181 0.02201 -0.16412 0.01901 -0.16968 C 0.01563 -0.18797 0.02018 -0.16528 0.01497 -0.18403 C 0.01432 -0.18635 0.01419 -0.18912 0.01354 -0.19144 C 0.00833 -0.21019 0.01289 -0.18773 0.00951 -0.20602 C 0.0099 -0.20996 0.01003 -0.21435 0.01081 -0.21829 C 0.01276 -0.22709 0.01745 -0.23033 0.02174 -0.23519 L 0.02578 -0.24005 C 0.02721 -0.24167 0.02839 -0.24398 0.02995 -0.24468 C 0.03177 -0.2456 0.03359 -0.24584 0.03542 -0.24722 C 0.03919 -0.25 0.04232 -0.25533 0.04635 -0.25695 C 0.04857 -0.25764 0.05091 -0.25834 0.05313 -0.25926 C 0.05456 -0.25996 0.05586 -0.26111 0.05716 -0.26181 C 0.05951 -0.26273 0.06172 -0.2632 0.06406 -0.26412 C 0.06589 -0.26482 0.06758 -0.26574 0.06953 -0.26667 C 0.08854 -0.27385 0.07682 -0.26922 0.09128 -0.27385 C 0.09362 -0.27454 0.09583 -0.2757 0.09805 -0.27616 C 0.10169 -0.27732 0.10534 -0.27778 0.10898 -0.27871 C 0.12695 -0.28935 0.10612 -0.27847 0.13633 -0.28588 C 0.13906 -0.28658 0.14622 -0.29121 0.14987 -0.29329 C 0.15638 -0.30093 0.15247 -0.29722 0.16224 -0.30324 L 0.16628 -0.30533 L 0.17031 -0.3081 L 0.17852 -0.31736 C 0.18125 -0.3206 0.18398 -0.32408 0.18672 -0.32732 C 0.18906 -0.32963 0.19128 -0.33218 0.19349 -0.33449 C 0.19635 -0.33773 0.20169 -0.34422 0.20169 -0.34422 C 0.20221 -0.34746 0.20221 -0.35093 0.20313 -0.35394 C 0.20456 -0.35903 0.2069 -0.36343 0.20859 -0.36829 C 0.21003 -0.37315 0.21133 -0.37801 0.21263 -0.38287 C 0.21315 -0.38611 0.21315 -0.38982 0.21406 -0.3926 C 0.21549 -0.39792 0.2194 -0.40718 0.2194 -0.40695 C 0.22161 -0.43472 0.22135 -0.42222 0.2194 -0.46042 C 0.21914 -0.46783 0.21797 -0.4838 0.21667 -0.4919 C 0.21602 -0.49699 0.21484 -0.50162 0.21406 -0.50648 L 0.21133 -0.52107 L 0.20859 -0.53334 C 0.20807 -0.53797 0.20716 -0.54283 0.20716 -0.54769 C 0.20716 -0.61829 0.20573 -0.5801 0.2099 -0.60602 C 0.21055 -0.60996 0.21289 -0.62894 0.21406 -0.6301 C 0.23307 -0.65278 0.20117 -0.61435 0.22214 -0.64236 C 0.22435 -0.64514 0.22682 -0.64699 0.22904 -0.64954 C 0.23568 -0.65718 0.2362 -0.65926 0.24258 -0.66412 C 0.24401 -0.66505 0.24531 -0.66574 0.24674 -0.66667 C 0.24805 -0.66829 0.24922 -0.67037 0.25078 -0.6713 C 0.2543 -0.67361 0.26172 -0.67616 0.26172 -0.67593 C 0.26354 -0.6794 0.2651 -0.68334 0.26719 -0.68588 C 0.26836 -0.6875 0.26992 -0.68727 0.27122 -0.68843 C 0.27279 -0.68959 0.27396 -0.69167 0.27539 -0.69329 C 0.2763 -0.6956 0.27695 -0.69838 0.27813 -0.70047 C 0.28711 -0.71644 0.27669 -0.6882 0.28763 -0.71736 C 0.2888 -0.72037 0.28919 -0.72431 0.29036 -0.72709 C 0.29336 -0.73472 0.29701 -0.74121 0.29987 -0.74908 L 0.3026 -0.75625 C 0.30586 -0.77917 0.30365 -0.76968 0.30807 -0.78542 C 0.31107 -0.81181 0.30729 -0.78426 0.31211 -0.80718 C 0.31458 -0.81875 0.31276 -0.81968 0.31484 -0.8338 C 0.31549 -0.83727 0.31667 -0.84028 0.31758 -0.84352 C 0.3181 -0.85232 0.31875 -0.86135 0.31901 -0.87014 C 0.31966 -0.88866 0.3194 -0.90741 0.32031 -0.92593 C 0.3207 -0.93264 0.32214 -0.93889 0.32305 -0.94537 C 0.32474 -0.95741 0.32383 -0.95185 0.32578 -0.96227 C 0.3263 -0.96806 0.32656 -0.97361 0.32721 -0.9794 C 0.32773 -0.98449 0.32995 -0.9919 0.33125 -0.9963 C 0.33203 -0.99885 0.33294 -1.00139 0.33398 -1.00347 C 0.33516 -1.00625 0.33672 -1.00834 0.33802 -1.01088 C 0.33854 -1.0132 0.3388 -1.01574 0.33945 -1.01806 C 0.34089 -1.02315 0.34466 -1.03056 0.34622 -1.03496 C 0.3474 -1.0382 0.34792 -1.04167 0.34896 -1.04468 C 0.35013 -1.04815 0.35182 -1.05116 0.35313 -1.0544 C 0.35313 -1.05417 0.3599 -1.07269 0.3612 -1.07616 C 0.36211 -1.07871 0.36328 -1.08102 0.36393 -1.08357 C 0.36484 -1.08681 0.36563 -1.09005 0.36667 -1.09329 C 0.36836 -1.09815 0.37031 -1.10301 0.37214 -1.10787 C 0.37305 -1.11019 0.37422 -1.11227 0.37487 -1.11505 C 0.37643 -1.12199 0.38177 -1.14445 0.38177 -1.14885 L 0.38177 -1.15857 L 0.38177 -1.15834" pathEditMode="relative" rAng="0" ptsTypes="AAAAAAAAAAAAAAAAAAAAAAAAAAAAAAAAAAAAAAAAAAAAAAAAAAAAAAAAAAAAAAAAAAAAAAAAAAAAAAAAAAAAAAAAAAA">
                                      <p:cBhvr>
                                        <p:cTn id="16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-57917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0807 -0.00301 L 0.00807 -0.00278 C 0.01211 -0.00625 0.01601 -0.01019 0.02031 -0.01274 C 0.02239 -0.01412 0.02487 -0.01436 0.02708 -0.01528 C 0.03216 -0.01713 0.03398 -0.01875 0.03932 -0.02014 C 0.04713 -0.022 0.05482 -0.02292 0.0625 -0.025 C 0.06719 -0.02616 0.07161 -0.02848 0.07617 -0.02987 C 0.08346 -0.03172 0.09075 -0.03218 0.09804 -0.03473 C 0.10833 -0.03843 0.10247 -0.03658 0.11575 -0.03959 C 0.12122 -0.04283 0.12669 -0.04537 0.13203 -0.04908 L 0.1457 -0.0588 C 0.14739 -0.06482 0.1487 -0.07084 0.15117 -0.07593 C 0.15534 -0.08473 0.15599 -0.08195 0.15937 -0.09283 C 0.17044 -0.12848 0.15547 -0.0875 0.16484 -0.11227 C 0.16523 -0.11713 0.16549 -0.122 0.16614 -0.12686 C 0.1664 -0.12917 0.16758 -0.13149 0.16758 -0.13403 C 0.16758 -0.15417 0.16692 -0.17454 0.16614 -0.19468 C 0.16601 -0.19792 0.16536 -0.20116 0.16484 -0.2044 C 0.16393 -0.20926 0.16302 -0.21412 0.16211 -0.21899 L 0.16067 -0.22616 C 0.16028 -0.22871 0.15963 -0.23102 0.15937 -0.23334 C 0.15885 -0.23658 0.15755 -0.247 0.15664 -0.25047 C 0.15586 -0.25301 0.15482 -0.25533 0.1539 -0.25764 C 0.15299 -0.26412 0.15234 -0.27084 0.15117 -0.27709 C 0.14896 -0.28843 0.15026 -0.28195 0.147 -0.29653 C 0.14661 -0.30047 0.14648 -0.30463 0.1457 -0.30857 C 0.14505 -0.31204 0.1431 -0.31459 0.14297 -0.31829 C 0.14258 -0.34167 0.14349 -0.36528 0.1444 -0.38866 C 0.1444 -0.39121 0.14531 -0.39352 0.1457 -0.39584 C 0.14765 -0.4088 0.14883 -0.422 0.15117 -0.43473 C 0.15156 -0.43704 0.15182 -0.43959 0.15247 -0.4419 C 0.15325 -0.44445 0.15442 -0.44676 0.15521 -0.44931 C 0.15625 -0.45232 0.15703 -0.45579 0.15794 -0.45903 C 0.15846 -0.46459 0.15872 -0.47037 0.15937 -0.4757 C 0.15963 -0.47848 0.16067 -0.48033 0.16067 -0.48311 C 0.16067 -0.49746 0.16002 -0.51204 0.15937 -0.52686 C 0.15911 -0.53102 0.15885 -0.53519 0.15794 -0.53889 C 0.15703 -0.5426 0.15508 -0.54537 0.1539 -0.54862 C 0.15156 -0.55463 0.14935 -0.56158 0.147 -0.56806 C 0.14622 -0.57037 0.14544 -0.57315 0.1444 -0.575 L 0.14023 -0.58264 C 0.13789 -0.59514 0.13971 -0.58774 0.13346 -0.6044 C 0.13346 -0.60394 0.12799 -0.61875 0.12799 -0.61829 C 0.12708 -0.62107 0.12213 -0.63218 0.12122 -0.63588 C 0.12005 -0.63959 0.1194 -0.64375 0.11849 -0.64792 C 0.11758 -0.65139 0.11666 -0.6544 0.11575 -0.65764 C 0.11523 -0.66088 0.11432 -0.66412 0.11432 -0.66737 C 0.11432 -0.67686 0.11497 -0.68889 0.11575 -0.70371 C 0.11601 -0.7088 0.1181 -0.71459 0.11979 -0.71829 C 0.12109 -0.72107 0.12265 -0.72292 0.12383 -0.7257 C 0.12591 -0.73033 0.12786 -0.73496 0.12929 -0.74005 C 0.13841 -0.76945 0.12747 -0.73218 0.13346 -0.7544 C 0.13554 -0.76297 0.1362 -0.76412 0.13893 -0.7713 C 0.13841 -0.7838 0.13828 -0.79352 0.1375 -0.80325 C 0.13698 -0.81112 0.13281 -0.81875 0.13073 -0.82223 C 0.12982 -0.82477 0.12916 -0.82755 0.12799 -0.8294 C 0.12656 -0.83195 0.12513 -0.83403 0.12383 -0.83681 C 0.11536 -0.85926 0.12226 -0.84676 0.11432 -0.85903 C 0.11211 -0.8713 0.11445 -0.86297 0.10755 -0.87362 C 0.0983 -0.8875 0.10833 -0.875 0.09935 -0.88565 C 0.09336 -0.89885 0.09948 -0.88403 0.09258 -0.91204 L 0.08711 -0.93889 C 0.08659 -0.94306 0.08646 -0.94723 0.08567 -0.95116 C 0.08151 -0.97338 0.08385 -0.947 0.08164 -0.97292 C 0.08099 -0.98033 0.07982 -1.00116 0.0789 -1.00926 C 0.07864 -1.01181 0.07799 -1.01412 0.07747 -1.01644 C 0.07799 -1.03311 0.07812 -1.05209 0.0789 -1.06991 C 0.07903 -1.07315 0.07995 -1.07639 0.08021 -1.07963 C 0.08099 -1.08565 0.08164 -1.09746 0.08294 -1.10394 C 0.08372 -1.10718 0.08489 -1.11019 0.08567 -1.11343 C 0.08633 -1.11598 0.08646 -1.11852 0.08711 -1.12084 C 0.08789 -1.12408 0.08906 -1.12709 0.08984 -1.13056 C 0.09036 -1.13287 0.09023 -1.13588 0.09114 -1.13774 C 0.09219 -1.14005 0.09388 -1.14098 0.09531 -1.1426 C 0.10117 -1.16366 0.0944 -1.1419 0.10208 -1.1595 C 0.10208 -1.15926 0.10885 -1.17778 0.11028 -1.18149 L 0.11302 -1.18866 C 0.11393 -1.19121 0.11484 -1.19352 0.11575 -1.19607 C 0.11705 -1.2 0.11862 -1.20394 0.11979 -1.20811 C 0.12539 -1.22825 0.11601 -1.20186 0.12383 -1.22269 C 0.12435 -1.225 0.12461 -1.22755 0.12526 -1.22987 C 0.1276 -1.23959 0.13021 -1.24746 0.13346 -1.25625 C 0.13515 -1.26135 0.13893 -1.27084 0.13893 -1.27061 L 0.14166 -1.28542 L 0.14297 -1.29283 L 0.14297 -1.2926" pathEditMode="relative" rAng="0" ptsTypes="AAAAAAAAAAAAAAAAAAAAAAAAAAAAAAAAAAAAAAAAAAAAAAAAAAAAAAAAAAAAAAAAAAAAAAAAAAAAAAAAAAAAAA">
                                      <p:cBhvr>
                                        <p:cTn id="16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6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5" grpId="1" animBg="1"/>
      <p:bldP spid="116" grpId="0" animBg="1"/>
      <p:bldP spid="117" grpId="0" animBg="1"/>
      <p:bldP spid="117" grpId="1" animBg="1"/>
      <p:bldP spid="118" grpId="0" animBg="1"/>
      <p:bldP spid="119" grpId="0" animBg="1"/>
      <p:bldP spid="119" grpId="1" animBg="1"/>
      <p:bldP spid="120" grpId="0" animBg="1"/>
      <p:bldP spid="120" grpId="1" animBg="1"/>
      <p:bldP spid="121" grpId="0" animBg="1"/>
      <p:bldP spid="122" grpId="0" animBg="1"/>
      <p:bldP spid="122" grpId="1" animBg="1"/>
      <p:bldP spid="123" grpId="0" animBg="1"/>
      <p:bldP spid="123" grpId="1" animBg="1"/>
      <p:bldP spid="124" grpId="0" animBg="1"/>
      <p:bldP spid="125" grpId="0" animBg="1"/>
      <p:bldP spid="134" grpId="0" animBg="1"/>
      <p:bldP spid="134" grpId="1" animBg="1"/>
      <p:bldP spid="142" grpId="0" animBg="1"/>
      <p:bldP spid="142" grpId="1" animBg="1"/>
      <p:bldP spid="161" grpId="0" animBg="1"/>
      <p:bldP spid="161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8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165532" y="621646"/>
            <a:ext cx="2785442" cy="2785443"/>
          </a:xfrm>
          <a:prstGeom prst="ellipse">
            <a:avLst/>
          </a:prstGeom>
          <a:noFill/>
          <a:ln w="88900">
            <a:solidFill>
              <a:srgbClr val="118B3B"/>
            </a:solidFill>
          </a:ln>
          <a:effectLst>
            <a:innerShdw blurRad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468236" y="921896"/>
            <a:ext cx="2182488" cy="2182489"/>
            <a:chOff x="4624315" y="1229193"/>
            <a:chExt cx="2909984" cy="2909985"/>
          </a:xfrm>
        </p:grpSpPr>
        <p:grpSp>
          <p:nvGrpSpPr>
            <p:cNvPr id="3" name="组合 2"/>
            <p:cNvGrpSpPr/>
            <p:nvPr/>
          </p:nvGrpSpPr>
          <p:grpSpPr>
            <a:xfrm>
              <a:off x="4624315" y="1229193"/>
              <a:ext cx="2909984" cy="2909985"/>
              <a:chOff x="4403090" y="1494664"/>
              <a:chExt cx="2909984" cy="2909985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4744085" y="1903276"/>
                <a:ext cx="2450746" cy="2450747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4403090" y="1494664"/>
                <a:ext cx="2909984" cy="2909985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889000" dist="381000" dir="2700000">
                  <a:srgbClr val="5F6D6C">
                    <a:alpha val="4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420278" y="1894570"/>
              <a:ext cx="1524349" cy="160043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7200">
                  <a:solidFill>
                    <a:srgbClr val="118B3B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02</a:t>
              </a:r>
              <a:endParaRPr lang="en-US" altLang="zh-CN" sz="6000">
                <a:solidFill>
                  <a:srgbClr val="118B3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8" name="TextBox 17"/>
          <p:cNvSpPr txBox="1"/>
          <p:nvPr/>
        </p:nvSpPr>
        <p:spPr>
          <a:xfrm>
            <a:off x="2027873" y="3743802"/>
            <a:ext cx="467868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118B3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Lead-in</a:t>
            </a:r>
          </a:p>
        </p:txBody>
      </p:sp>
      <p:sp>
        <p:nvSpPr>
          <p:cNvPr id="10" name="矩形 9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燕尾形 17"/>
          <p:cNvSpPr/>
          <p:nvPr/>
        </p:nvSpPr>
        <p:spPr>
          <a:xfrm>
            <a:off x="899593" y="2480501"/>
            <a:ext cx="816998" cy="887723"/>
          </a:xfrm>
          <a:prstGeom prst="chevron">
            <a:avLst>
              <a:gd name="adj" fmla="val 54429"/>
            </a:avLst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>
              <a:defRPr/>
            </a:pPr>
            <a:endParaRPr lang="zh-CN" altLang="en-US" sz="2500"/>
          </a:p>
        </p:txBody>
      </p:sp>
      <p:sp>
        <p:nvSpPr>
          <p:cNvPr id="19" name="燕尾形 18"/>
          <p:cNvSpPr/>
          <p:nvPr/>
        </p:nvSpPr>
        <p:spPr>
          <a:xfrm>
            <a:off x="1619674" y="2480501"/>
            <a:ext cx="818217" cy="887723"/>
          </a:xfrm>
          <a:prstGeom prst="chevron">
            <a:avLst>
              <a:gd name="adj" fmla="val 54429"/>
            </a:avLst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>
              <a:defRPr/>
            </a:pPr>
            <a:endParaRPr lang="zh-CN" altLang="en-US" sz="2500"/>
          </a:p>
        </p:txBody>
      </p:sp>
      <p:sp>
        <p:nvSpPr>
          <p:cNvPr id="20" name="燕尾形 19"/>
          <p:cNvSpPr/>
          <p:nvPr/>
        </p:nvSpPr>
        <p:spPr>
          <a:xfrm>
            <a:off x="2339755" y="2480501"/>
            <a:ext cx="818217" cy="887723"/>
          </a:xfrm>
          <a:prstGeom prst="chevron">
            <a:avLst>
              <a:gd name="adj" fmla="val 54429"/>
            </a:avLst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>
              <a:defRPr/>
            </a:pPr>
            <a:endParaRPr lang="zh-CN" altLang="en-US" sz="2500"/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2555776" y="2057728"/>
            <a:ext cx="0" cy="41324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1115616" y="1563640"/>
            <a:ext cx="0" cy="9105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 flipV="1">
            <a:off x="1763554" y="3353754"/>
            <a:ext cx="6668" cy="52054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五边形 25"/>
          <p:cNvSpPr/>
          <p:nvPr/>
        </p:nvSpPr>
        <p:spPr>
          <a:xfrm>
            <a:off x="-36511" y="2473083"/>
            <a:ext cx="5904655" cy="892732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algn="ctr" defTabSz="913765">
              <a:defRPr/>
            </a:pPr>
            <a:endParaRPr lang="zh-CN" altLang="en-US" sz="2500"/>
          </a:p>
        </p:txBody>
      </p:sp>
      <p:grpSp>
        <p:nvGrpSpPr>
          <p:cNvPr id="28" name="组合 27"/>
          <p:cNvGrpSpPr/>
          <p:nvPr/>
        </p:nvGrpSpPr>
        <p:grpSpPr>
          <a:xfrm>
            <a:off x="899636" y="1119665"/>
            <a:ext cx="3308508" cy="444341"/>
            <a:chOff x="814328" y="3219334"/>
            <a:chExt cx="2387549" cy="432536"/>
          </a:xfrm>
        </p:grpSpPr>
        <p:grpSp>
          <p:nvGrpSpPr>
            <p:cNvPr id="29" name="组合 28"/>
            <p:cNvGrpSpPr/>
            <p:nvPr/>
          </p:nvGrpSpPr>
          <p:grpSpPr>
            <a:xfrm>
              <a:off x="814328" y="3219334"/>
              <a:ext cx="2266827" cy="432536"/>
              <a:chOff x="2173927" y="3285519"/>
              <a:chExt cx="2876394" cy="548848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2173927" y="3285519"/>
                <a:ext cx="2876394" cy="548848"/>
                <a:chOff x="4304043" y="1286668"/>
                <a:chExt cx="64140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" name="圆角矩形 32"/>
                <p:cNvSpPr/>
                <p:nvPr/>
              </p:nvSpPr>
              <p:spPr>
                <a:xfrm>
                  <a:off x="4304043" y="1286668"/>
                  <a:ext cx="64140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34" name="圆角矩形 33"/>
                <p:cNvSpPr/>
                <p:nvPr/>
              </p:nvSpPr>
              <p:spPr>
                <a:xfrm>
                  <a:off x="4351923" y="1373339"/>
                  <a:ext cx="6323887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sp>
            <p:nvSpPr>
              <p:cNvPr id="32" name="椭圆 31"/>
              <p:cNvSpPr/>
              <p:nvPr/>
            </p:nvSpPr>
            <p:spPr>
              <a:xfrm>
                <a:off x="2322637" y="3351404"/>
                <a:ext cx="342338" cy="394723"/>
              </a:xfrm>
              <a:prstGeom prst="ellipse">
                <a:avLst/>
              </a:prstGeom>
              <a:solidFill>
                <a:srgbClr val="90CE4F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>
                    <a:solidFill>
                      <a:schemeClr val="bg1"/>
                    </a:solidFill>
                  </a:rPr>
                  <a:t>1</a:t>
                </a:r>
                <a:endParaRPr lang="zh-CN" altLang="en-US" sz="1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Box 133"/>
            <p:cNvSpPr txBox="1"/>
            <p:nvPr/>
          </p:nvSpPr>
          <p:spPr>
            <a:xfrm>
              <a:off x="1042160" y="3292153"/>
              <a:ext cx="2159717" cy="269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srgbClr val="90CE4F"/>
                  </a:solidFill>
                </a:rPr>
                <a:t>4 students in a group</a:t>
              </a:r>
              <a:endParaRPr lang="en-US" altLang="zh-CN" sz="1800" dirty="0">
                <a:solidFill>
                  <a:srgbClr val="90CE4F"/>
                </a:solidFill>
                <a:latin typeface="+mn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12083" y="3860483"/>
            <a:ext cx="4223385" cy="501015"/>
            <a:chOff x="814325" y="3219334"/>
            <a:chExt cx="2357768" cy="432536"/>
          </a:xfrm>
        </p:grpSpPr>
        <p:grpSp>
          <p:nvGrpSpPr>
            <p:cNvPr id="36" name="组合 35"/>
            <p:cNvGrpSpPr/>
            <p:nvPr/>
          </p:nvGrpSpPr>
          <p:grpSpPr>
            <a:xfrm>
              <a:off x="814325" y="3219334"/>
              <a:ext cx="2266826" cy="432536"/>
              <a:chOff x="2173923" y="3285519"/>
              <a:chExt cx="2876392" cy="548848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2173923" y="3285519"/>
                <a:ext cx="2876392" cy="548848"/>
                <a:chOff x="4304035" y="1286668"/>
                <a:chExt cx="641403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圆角矩形 39"/>
                <p:cNvSpPr/>
                <p:nvPr/>
              </p:nvSpPr>
              <p:spPr>
                <a:xfrm>
                  <a:off x="4304035" y="1286668"/>
                  <a:ext cx="641403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41" name="圆角矩形 40"/>
                <p:cNvSpPr/>
                <p:nvPr/>
              </p:nvSpPr>
              <p:spPr>
                <a:xfrm>
                  <a:off x="4351922" y="1373339"/>
                  <a:ext cx="632387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sp>
            <p:nvSpPr>
              <p:cNvPr id="39" name="椭圆 38"/>
              <p:cNvSpPr/>
              <p:nvPr/>
            </p:nvSpPr>
            <p:spPr>
              <a:xfrm>
                <a:off x="2355863" y="3371993"/>
                <a:ext cx="324894" cy="392959"/>
              </a:xfrm>
              <a:prstGeom prst="ellipse">
                <a:avLst/>
              </a:prstGeom>
              <a:solidFill>
                <a:srgbClr val="118C3B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>
                    <a:solidFill>
                      <a:schemeClr val="bg1"/>
                    </a:solidFill>
                  </a:rPr>
                  <a:t>2</a:t>
                </a:r>
                <a:endParaRPr lang="zh-CN" altLang="en-US" sz="1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TextBox 140"/>
            <p:cNvSpPr txBox="1"/>
            <p:nvPr/>
          </p:nvSpPr>
          <p:spPr>
            <a:xfrm>
              <a:off x="1093088" y="3322946"/>
              <a:ext cx="2079005" cy="2391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>
                  <a:solidFill>
                    <a:srgbClr val="118C3B"/>
                  </a:solidFill>
                </a:rPr>
                <a:t>points for the right answers</a:t>
              </a:r>
              <a:r>
                <a:rPr lang="en-US" altLang="zh-CN" sz="1500">
                  <a:solidFill>
                    <a:srgbClr val="118C3B"/>
                  </a:solidFill>
                  <a:latin typeface="+mn-ea"/>
                </a:rPr>
                <a:t> 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295049" y="1623538"/>
            <a:ext cx="4351020" cy="444341"/>
            <a:chOff x="814328" y="3219334"/>
            <a:chExt cx="2266829" cy="432536"/>
          </a:xfrm>
        </p:grpSpPr>
        <p:grpSp>
          <p:nvGrpSpPr>
            <p:cNvPr id="43" name="组合 42"/>
            <p:cNvGrpSpPr/>
            <p:nvPr/>
          </p:nvGrpSpPr>
          <p:grpSpPr>
            <a:xfrm>
              <a:off x="814328" y="3219334"/>
              <a:ext cx="2266829" cy="432536"/>
              <a:chOff x="2173927" y="3285519"/>
              <a:chExt cx="2876396" cy="548848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2173927" y="3285519"/>
                <a:ext cx="2876396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7" name="圆角矩形 46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48" name="圆角矩形 47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sp>
            <p:nvSpPr>
              <p:cNvPr id="46" name="椭圆 45"/>
              <p:cNvSpPr/>
              <p:nvPr/>
            </p:nvSpPr>
            <p:spPr>
              <a:xfrm>
                <a:off x="2360346" y="3376700"/>
                <a:ext cx="308976" cy="392959"/>
              </a:xfrm>
              <a:prstGeom prst="ellipse">
                <a:avLst/>
              </a:prstGeom>
              <a:solidFill>
                <a:srgbClr val="90CE4F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>
                    <a:solidFill>
                      <a:schemeClr val="bg1"/>
                    </a:solidFill>
                  </a:rPr>
                  <a:t>3</a:t>
                </a:r>
                <a:endParaRPr lang="zh-CN" altLang="en-US" sz="1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TextBox 165"/>
            <p:cNvSpPr txBox="1"/>
            <p:nvPr/>
          </p:nvSpPr>
          <p:spPr>
            <a:xfrm>
              <a:off x="1121321" y="3311589"/>
              <a:ext cx="1945074" cy="269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srgbClr val="90CE4F"/>
                  </a:solidFill>
                </a:rPr>
                <a:t>the most points, the winner</a:t>
              </a:r>
              <a:endParaRPr lang="en-US" altLang="zh-CN" sz="1800" dirty="0">
                <a:solidFill>
                  <a:srgbClr val="90CE4F"/>
                </a:solidFill>
                <a:latin typeface="+mn-ea"/>
              </a:endParaRPr>
            </a:p>
          </p:txBody>
        </p:sp>
      </p:grp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3374150" y="2173457"/>
            <a:ext cx="1698901" cy="1620807"/>
            <a:chOff x="3197225" y="3458369"/>
            <a:chExt cx="533400" cy="487363"/>
          </a:xfrm>
          <a:solidFill>
            <a:srgbClr val="118C3B"/>
          </a:solidFill>
        </p:grpSpPr>
        <p:sp>
          <p:nvSpPr>
            <p:cNvPr id="57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zh-CN" altLang="en-US" sz="2500"/>
            </a:p>
          </p:txBody>
        </p:sp>
        <p:sp>
          <p:nvSpPr>
            <p:cNvPr id="58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zh-CN" altLang="en-US" sz="2500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332476" y="2469197"/>
            <a:ext cx="2119313" cy="851535"/>
            <a:chOff x="445525" y="3568323"/>
            <a:chExt cx="2119106" cy="243874"/>
          </a:xfrm>
        </p:grpSpPr>
        <p:grpSp>
          <p:nvGrpSpPr>
            <p:cNvPr id="60" name="组合 59"/>
            <p:cNvGrpSpPr/>
            <p:nvPr/>
          </p:nvGrpSpPr>
          <p:grpSpPr>
            <a:xfrm>
              <a:off x="445525" y="3568323"/>
              <a:ext cx="2119106" cy="243874"/>
              <a:chOff x="3260506" y="3511776"/>
              <a:chExt cx="5996060" cy="1554909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圆角矩形 61"/>
              <p:cNvSpPr/>
              <p:nvPr/>
            </p:nvSpPr>
            <p:spPr>
              <a:xfrm>
                <a:off x="3379080" y="3819627"/>
                <a:ext cx="5877486" cy="956599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63" name="圆角矩形 62"/>
              <p:cNvSpPr/>
              <p:nvPr/>
            </p:nvSpPr>
            <p:spPr>
              <a:xfrm>
                <a:off x="3260506" y="3511776"/>
                <a:ext cx="5775082" cy="1554909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sp>
          <p:nvSpPr>
            <p:cNvPr id="61" name="TextBox 182"/>
            <p:cNvSpPr txBox="1"/>
            <p:nvPr/>
          </p:nvSpPr>
          <p:spPr>
            <a:xfrm>
              <a:off x="487432" y="3630770"/>
              <a:ext cx="1999302" cy="118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700">
                  <a:solidFill>
                    <a:srgbClr val="118C3B"/>
                  </a:solidFill>
                </a:rPr>
                <a:t>Winner</a:t>
              </a:r>
            </a:p>
          </p:txBody>
        </p:sp>
      </p:grpSp>
      <p:sp>
        <p:nvSpPr>
          <p:cNvPr id="64" name="矩形 63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197" name="组合 196"/>
          <p:cNvGrpSpPr/>
          <p:nvPr/>
        </p:nvGrpSpPr>
        <p:grpSpPr>
          <a:xfrm>
            <a:off x="2403158" y="361950"/>
            <a:ext cx="1259681" cy="57150"/>
            <a:chOff x="3060700" y="4724400"/>
            <a:chExt cx="5955507" cy="31432"/>
          </a:xfrm>
        </p:grpSpPr>
        <p:cxnSp>
          <p:nvCxnSpPr>
            <p:cNvPr id="198" name="直接连接符 197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5073017" y="361950"/>
            <a:ext cx="1259681" cy="57150"/>
            <a:chOff x="3060700" y="4724400"/>
            <a:chExt cx="5955507" cy="3143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Text Box 18"/>
          <p:cNvSpPr txBox="1">
            <a:spLocks noChangeArrowheads="1"/>
          </p:cNvSpPr>
          <p:nvPr/>
        </p:nvSpPr>
        <p:spPr bwMode="gray">
          <a:xfrm>
            <a:off x="3627122" y="40006"/>
            <a:ext cx="1445895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000" b="1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Rules</a:t>
            </a:r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4452380" y="2295377"/>
            <a:ext cx="1698901" cy="1620807"/>
            <a:chOff x="3197225" y="3458369"/>
            <a:chExt cx="533400" cy="487363"/>
          </a:xfrm>
          <a:solidFill>
            <a:srgbClr val="118C3B"/>
          </a:solidFill>
        </p:grpSpPr>
        <p:sp>
          <p:nvSpPr>
            <p:cNvPr id="4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zh-CN" altLang="en-US" sz="2500"/>
            </a:p>
          </p:txBody>
        </p:sp>
        <p:sp>
          <p:nvSpPr>
            <p:cNvPr id="5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zh-CN" altLang="en-US" sz="25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6" grpId="0" animBg="1"/>
      <p:bldP spid="2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229334" y="1349490"/>
            <a:ext cx="3160464" cy="3937808"/>
            <a:chOff x="7380501" y="2927403"/>
            <a:chExt cx="2311885" cy="2880513"/>
          </a:xfrm>
        </p:grpSpPr>
        <p:sp>
          <p:nvSpPr>
            <p:cNvPr id="72" name="椭圆 50"/>
            <p:cNvSpPr/>
            <p:nvPr/>
          </p:nvSpPr>
          <p:spPr>
            <a:xfrm rot="18900000">
              <a:off x="7501946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736600" dist="241300" dir="2700000">
                <a:srgbClr val="5F6D6C">
                  <a:alpha val="4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698563" y="1175388"/>
            <a:ext cx="5230653" cy="646331"/>
            <a:chOff x="3138664" y="1988744"/>
            <a:chExt cx="3381280" cy="861772"/>
          </a:xfrm>
        </p:grpSpPr>
        <p:sp>
          <p:nvSpPr>
            <p:cNvPr id="85" name="TextBox 11"/>
            <p:cNvSpPr txBox="1"/>
            <p:nvPr/>
          </p:nvSpPr>
          <p:spPr>
            <a:xfrm>
              <a:off x="3138664" y="1988744"/>
              <a:ext cx="3381280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Understand  the passage with reading skills </a:t>
              </a:r>
            </a:p>
          </p:txBody>
        </p:sp>
        <p:cxnSp>
          <p:nvCxnSpPr>
            <p:cNvPr id="86" name="直接连接符 85"/>
            <p:cNvCxnSpPr/>
            <p:nvPr/>
          </p:nvCxnSpPr>
          <p:spPr>
            <a:xfrm>
              <a:off x="3210703" y="2463724"/>
              <a:ext cx="3170701" cy="1397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>
          <a:xfrm>
            <a:off x="3809999" y="3366137"/>
            <a:ext cx="4751070" cy="646331"/>
            <a:chOff x="3046608" y="3285202"/>
            <a:chExt cx="3393189" cy="861774"/>
          </a:xfrm>
        </p:grpSpPr>
        <p:sp>
          <p:nvSpPr>
            <p:cNvPr id="91" name="TextBox 51"/>
            <p:cNvSpPr txBox="1"/>
            <p:nvPr/>
          </p:nvSpPr>
          <p:spPr>
            <a:xfrm>
              <a:off x="3046608" y="3285202"/>
              <a:ext cx="314053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Have the awareness of protecting environment</a:t>
              </a:r>
            </a:p>
          </p:txBody>
        </p:sp>
        <p:cxnSp>
          <p:nvCxnSpPr>
            <p:cNvPr id="92" name="直接连接符 91"/>
            <p:cNvCxnSpPr/>
            <p:nvPr/>
          </p:nvCxnSpPr>
          <p:spPr>
            <a:xfrm flipV="1">
              <a:off x="3230368" y="3692872"/>
              <a:ext cx="3209429" cy="1524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组合 95"/>
          <p:cNvGrpSpPr/>
          <p:nvPr/>
        </p:nvGrpSpPr>
        <p:grpSpPr>
          <a:xfrm>
            <a:off x="3946209" y="2260762"/>
            <a:ext cx="4390073" cy="923330"/>
            <a:chOff x="3379312" y="4884555"/>
            <a:chExt cx="3140530" cy="1231104"/>
          </a:xfrm>
        </p:grpSpPr>
        <p:sp>
          <p:nvSpPr>
            <p:cNvPr id="97" name="TextBox 59"/>
            <p:cNvSpPr txBox="1"/>
            <p:nvPr/>
          </p:nvSpPr>
          <p:spPr>
            <a:xfrm>
              <a:off x="3379312" y="4884555"/>
              <a:ext cx="3140530" cy="123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Retell the passage and write a report </a:t>
              </a:r>
            </a:p>
            <a:p>
              <a:pPr algn="ctr"/>
              <a:r>
                <a:rPr lang="en-US" altLang="zh-CN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with the mind-map</a:t>
              </a:r>
            </a:p>
          </p:txBody>
        </p:sp>
        <p:cxnSp>
          <p:nvCxnSpPr>
            <p:cNvPr id="98" name="直接连接符 97"/>
            <p:cNvCxnSpPr/>
            <p:nvPr/>
          </p:nvCxnSpPr>
          <p:spPr>
            <a:xfrm flipV="1">
              <a:off x="3419855" y="5299210"/>
              <a:ext cx="3099987" cy="952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组合 98"/>
          <p:cNvGrpSpPr/>
          <p:nvPr/>
        </p:nvGrpSpPr>
        <p:grpSpPr>
          <a:xfrm>
            <a:off x="3173658" y="1108506"/>
            <a:ext cx="524891" cy="524891"/>
            <a:chOff x="2627784" y="1701415"/>
            <a:chExt cx="605681" cy="605681"/>
          </a:xfrm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0" name="椭圆 99"/>
            <p:cNvSpPr/>
            <p:nvPr/>
          </p:nvSpPr>
          <p:spPr>
            <a:xfrm>
              <a:off x="2627784" y="1701415"/>
              <a:ext cx="605681" cy="605681"/>
            </a:xfrm>
            <a:prstGeom prst="ellipse">
              <a:avLst/>
            </a:prstGeom>
            <a:solidFill>
              <a:srgbClr val="90C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01" name="Group 27"/>
            <p:cNvGrpSpPr>
              <a:grpSpLocks noChangeAspect="1"/>
            </p:cNvGrpSpPr>
            <p:nvPr/>
          </p:nvGrpSpPr>
          <p:grpSpPr>
            <a:xfrm>
              <a:off x="2754994" y="1831401"/>
              <a:ext cx="351260" cy="345708"/>
              <a:chOff x="-2952" y="-1157"/>
              <a:chExt cx="3605" cy="3548"/>
            </a:xfrm>
          </p:grpSpPr>
          <p:sp>
            <p:nvSpPr>
              <p:cNvPr id="102" name="Freeform 28"/>
              <p:cNvSpPr/>
              <p:nvPr/>
            </p:nvSpPr>
            <p:spPr bwMode="auto">
              <a:xfrm>
                <a:off x="-1015" y="806"/>
                <a:ext cx="574" cy="550"/>
              </a:xfrm>
              <a:custGeom>
                <a:avLst/>
                <a:gdLst>
                  <a:gd name="T0" fmla="*/ 181 w 243"/>
                  <a:gd name="T1" fmla="*/ 76 h 233"/>
                  <a:gd name="T2" fmla="*/ 172 w 243"/>
                  <a:gd name="T3" fmla="*/ 75 h 233"/>
                  <a:gd name="T4" fmla="*/ 154 w 243"/>
                  <a:gd name="T5" fmla="*/ 58 h 233"/>
                  <a:gd name="T6" fmla="*/ 133 w 243"/>
                  <a:gd name="T7" fmla="*/ 64 h 233"/>
                  <a:gd name="T8" fmla="*/ 75 w 243"/>
                  <a:gd name="T9" fmla="*/ 9 h 233"/>
                  <a:gd name="T10" fmla="*/ 13 w 243"/>
                  <a:gd name="T11" fmla="*/ 75 h 233"/>
                  <a:gd name="T12" fmla="*/ 71 w 243"/>
                  <a:gd name="T13" fmla="*/ 129 h 233"/>
                  <a:gd name="T14" fmla="*/ 69 w 243"/>
                  <a:gd name="T15" fmla="*/ 150 h 233"/>
                  <a:gd name="T16" fmla="*/ 86 w 243"/>
                  <a:gd name="T17" fmla="*/ 166 h 233"/>
                  <a:gd name="T18" fmla="*/ 88 w 243"/>
                  <a:gd name="T19" fmla="*/ 176 h 233"/>
                  <a:gd name="T20" fmla="*/ 150 w 243"/>
                  <a:gd name="T21" fmla="*/ 233 h 233"/>
                  <a:gd name="T22" fmla="*/ 243 w 243"/>
                  <a:gd name="T23" fmla="*/ 133 h 233"/>
                  <a:gd name="T24" fmla="*/ 181 w 243"/>
                  <a:gd name="T25" fmla="*/ 76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3" h="233">
                    <a:moveTo>
                      <a:pt x="181" y="76"/>
                    </a:moveTo>
                    <a:cubicBezTo>
                      <a:pt x="179" y="74"/>
                      <a:pt x="176" y="74"/>
                      <a:pt x="172" y="75"/>
                    </a:cubicBezTo>
                    <a:cubicBezTo>
                      <a:pt x="168" y="71"/>
                      <a:pt x="161" y="65"/>
                      <a:pt x="154" y="58"/>
                    </a:cubicBezTo>
                    <a:cubicBezTo>
                      <a:pt x="150" y="55"/>
                      <a:pt x="143" y="58"/>
                      <a:pt x="133" y="64"/>
                    </a:cubicBezTo>
                    <a:cubicBezTo>
                      <a:pt x="119" y="51"/>
                      <a:pt x="83" y="17"/>
                      <a:pt x="75" y="9"/>
                    </a:cubicBezTo>
                    <a:cubicBezTo>
                      <a:pt x="64" y="0"/>
                      <a:pt x="0" y="64"/>
                      <a:pt x="13" y="75"/>
                    </a:cubicBezTo>
                    <a:cubicBezTo>
                      <a:pt x="22" y="84"/>
                      <a:pt x="57" y="116"/>
                      <a:pt x="71" y="129"/>
                    </a:cubicBezTo>
                    <a:cubicBezTo>
                      <a:pt x="66" y="139"/>
                      <a:pt x="64" y="146"/>
                      <a:pt x="69" y="150"/>
                    </a:cubicBezTo>
                    <a:cubicBezTo>
                      <a:pt x="75" y="157"/>
                      <a:pt x="81" y="162"/>
                      <a:pt x="86" y="166"/>
                    </a:cubicBezTo>
                    <a:cubicBezTo>
                      <a:pt x="85" y="170"/>
                      <a:pt x="85" y="174"/>
                      <a:pt x="88" y="176"/>
                    </a:cubicBezTo>
                    <a:cubicBezTo>
                      <a:pt x="97" y="183"/>
                      <a:pt x="121" y="206"/>
                      <a:pt x="150" y="233"/>
                    </a:cubicBezTo>
                    <a:cubicBezTo>
                      <a:pt x="243" y="133"/>
                      <a:pt x="243" y="133"/>
                      <a:pt x="243" y="133"/>
                    </a:cubicBezTo>
                    <a:cubicBezTo>
                      <a:pt x="215" y="108"/>
                      <a:pt x="193" y="86"/>
                      <a:pt x="181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9"/>
              <p:cNvSpPr>
                <a:spLocks noEditPoints="1"/>
              </p:cNvSpPr>
              <p:nvPr/>
            </p:nvSpPr>
            <p:spPr bwMode="auto">
              <a:xfrm>
                <a:off x="-741" y="1052"/>
                <a:ext cx="1394" cy="1339"/>
              </a:xfrm>
              <a:custGeom>
                <a:avLst/>
                <a:gdLst>
                  <a:gd name="T0" fmla="*/ 383 w 590"/>
                  <a:gd name="T1" fmla="*/ 553 h 567"/>
                  <a:gd name="T2" fmla="*/ 20 w 590"/>
                  <a:gd name="T3" fmla="*/ 219 h 567"/>
                  <a:gd name="T4" fmla="*/ 20 w 590"/>
                  <a:gd name="T5" fmla="*/ 219 h 567"/>
                  <a:gd name="T6" fmla="*/ 2 w 590"/>
                  <a:gd name="T7" fmla="*/ 168 h 567"/>
                  <a:gd name="T8" fmla="*/ 2 w 590"/>
                  <a:gd name="T9" fmla="*/ 168 h 567"/>
                  <a:gd name="T10" fmla="*/ 22 w 590"/>
                  <a:gd name="T11" fmla="*/ 116 h 567"/>
                  <a:gd name="T12" fmla="*/ 22 w 590"/>
                  <a:gd name="T13" fmla="*/ 116 h 567"/>
                  <a:gd name="T14" fmla="*/ 56 w 590"/>
                  <a:gd name="T15" fmla="*/ 74 h 567"/>
                  <a:gd name="T16" fmla="*/ 56 w 590"/>
                  <a:gd name="T17" fmla="*/ 74 h 567"/>
                  <a:gd name="T18" fmla="*/ 137 w 590"/>
                  <a:gd name="T19" fmla="*/ 8 h 567"/>
                  <a:gd name="T20" fmla="*/ 137 w 590"/>
                  <a:gd name="T21" fmla="*/ 8 h 567"/>
                  <a:gd name="T22" fmla="*/ 175 w 590"/>
                  <a:gd name="T23" fmla="*/ 1 h 567"/>
                  <a:gd name="T24" fmla="*/ 175 w 590"/>
                  <a:gd name="T25" fmla="*/ 1 h 567"/>
                  <a:gd name="T26" fmla="*/ 209 w 590"/>
                  <a:gd name="T27" fmla="*/ 16 h 567"/>
                  <a:gd name="T28" fmla="*/ 209 w 590"/>
                  <a:gd name="T29" fmla="*/ 16 h 567"/>
                  <a:gd name="T30" fmla="*/ 573 w 590"/>
                  <a:gd name="T31" fmla="*/ 351 h 567"/>
                  <a:gd name="T32" fmla="*/ 573 w 590"/>
                  <a:gd name="T33" fmla="*/ 351 h 567"/>
                  <a:gd name="T34" fmla="*/ 573 w 590"/>
                  <a:gd name="T35" fmla="*/ 351 h 567"/>
                  <a:gd name="T36" fmla="*/ 589 w 590"/>
                  <a:gd name="T37" fmla="*/ 394 h 567"/>
                  <a:gd name="T38" fmla="*/ 589 w 590"/>
                  <a:gd name="T39" fmla="*/ 394 h 567"/>
                  <a:gd name="T40" fmla="*/ 581 w 590"/>
                  <a:gd name="T41" fmla="*/ 420 h 567"/>
                  <a:gd name="T42" fmla="*/ 581 w 590"/>
                  <a:gd name="T43" fmla="*/ 420 h 567"/>
                  <a:gd name="T44" fmla="*/ 571 w 590"/>
                  <a:gd name="T45" fmla="*/ 435 h 567"/>
                  <a:gd name="T46" fmla="*/ 571 w 590"/>
                  <a:gd name="T47" fmla="*/ 435 h 567"/>
                  <a:gd name="T48" fmla="*/ 547 w 590"/>
                  <a:gd name="T49" fmla="*/ 466 h 567"/>
                  <a:gd name="T50" fmla="*/ 547 w 590"/>
                  <a:gd name="T51" fmla="*/ 466 h 567"/>
                  <a:gd name="T52" fmla="*/ 485 w 590"/>
                  <a:gd name="T53" fmla="*/ 531 h 567"/>
                  <a:gd name="T54" fmla="*/ 485 w 590"/>
                  <a:gd name="T55" fmla="*/ 531 h 567"/>
                  <a:gd name="T56" fmla="*/ 442 w 590"/>
                  <a:gd name="T57" fmla="*/ 562 h 567"/>
                  <a:gd name="T58" fmla="*/ 442 w 590"/>
                  <a:gd name="T59" fmla="*/ 562 h 567"/>
                  <a:gd name="T60" fmla="*/ 414 w 590"/>
                  <a:gd name="T61" fmla="*/ 566 h 567"/>
                  <a:gd name="T62" fmla="*/ 414 w 590"/>
                  <a:gd name="T63" fmla="*/ 566 h 567"/>
                  <a:gd name="T64" fmla="*/ 414 w 590"/>
                  <a:gd name="T65" fmla="*/ 566 h 567"/>
                  <a:gd name="T66" fmla="*/ 414 w 590"/>
                  <a:gd name="T67" fmla="*/ 566 h 567"/>
                  <a:gd name="T68" fmla="*/ 383 w 590"/>
                  <a:gd name="T69" fmla="*/ 553 h 567"/>
                  <a:gd name="T70" fmla="*/ 422 w 590"/>
                  <a:gd name="T71" fmla="*/ 454 h 567"/>
                  <a:gd name="T72" fmla="*/ 425 w 590"/>
                  <a:gd name="T73" fmla="*/ 452 h 567"/>
                  <a:gd name="T74" fmla="*/ 425 w 590"/>
                  <a:gd name="T75" fmla="*/ 452 h 567"/>
                  <a:gd name="T76" fmla="*/ 476 w 590"/>
                  <a:gd name="T77" fmla="*/ 397 h 567"/>
                  <a:gd name="T78" fmla="*/ 476 w 590"/>
                  <a:gd name="T79" fmla="*/ 397 h 567"/>
                  <a:gd name="T80" fmla="*/ 476 w 590"/>
                  <a:gd name="T81" fmla="*/ 396 h 567"/>
                  <a:gd name="T82" fmla="*/ 476 w 590"/>
                  <a:gd name="T83" fmla="*/ 396 h 567"/>
                  <a:gd name="T84" fmla="*/ 163 w 590"/>
                  <a:gd name="T85" fmla="*/ 108 h 567"/>
                  <a:gd name="T86" fmla="*/ 163 w 590"/>
                  <a:gd name="T87" fmla="*/ 108 h 567"/>
                  <a:gd name="T88" fmla="*/ 157 w 590"/>
                  <a:gd name="T89" fmla="*/ 113 h 567"/>
                  <a:gd name="T90" fmla="*/ 157 w 590"/>
                  <a:gd name="T91" fmla="*/ 113 h 567"/>
                  <a:gd name="T92" fmla="*/ 112 w 590"/>
                  <a:gd name="T93" fmla="*/ 160 h 567"/>
                  <a:gd name="T94" fmla="*/ 112 w 590"/>
                  <a:gd name="T95" fmla="*/ 160 h 567"/>
                  <a:gd name="T96" fmla="*/ 108 w 590"/>
                  <a:gd name="T97" fmla="*/ 165 h 567"/>
                  <a:gd name="T98" fmla="*/ 108 w 590"/>
                  <a:gd name="T99" fmla="*/ 165 h 567"/>
                  <a:gd name="T100" fmla="*/ 422 w 590"/>
                  <a:gd name="T101" fmla="*/ 454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90" h="567">
                    <a:moveTo>
                      <a:pt x="383" y="553"/>
                    </a:moveTo>
                    <a:cubicBezTo>
                      <a:pt x="374" y="544"/>
                      <a:pt x="31" y="229"/>
                      <a:pt x="20" y="219"/>
                    </a:cubicBezTo>
                    <a:cubicBezTo>
                      <a:pt x="20" y="219"/>
                      <a:pt x="20" y="219"/>
                      <a:pt x="20" y="219"/>
                    </a:cubicBezTo>
                    <a:cubicBezTo>
                      <a:pt x="4" y="204"/>
                      <a:pt x="0" y="181"/>
                      <a:pt x="2" y="168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4" y="144"/>
                      <a:pt x="13" y="131"/>
                      <a:pt x="22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32" y="101"/>
                      <a:pt x="43" y="87"/>
                      <a:pt x="56" y="74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82" y="46"/>
                      <a:pt x="108" y="23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7" y="4"/>
                      <a:pt x="157" y="0"/>
                      <a:pt x="175" y="1"/>
                    </a:cubicBezTo>
                    <a:cubicBezTo>
                      <a:pt x="175" y="1"/>
                      <a:pt x="175" y="1"/>
                      <a:pt x="175" y="1"/>
                    </a:cubicBezTo>
                    <a:cubicBezTo>
                      <a:pt x="185" y="2"/>
                      <a:pt x="199" y="6"/>
                      <a:pt x="209" y="16"/>
                    </a:cubicBezTo>
                    <a:cubicBezTo>
                      <a:pt x="209" y="16"/>
                      <a:pt x="209" y="16"/>
                      <a:pt x="209" y="16"/>
                    </a:cubicBezTo>
                    <a:cubicBezTo>
                      <a:pt x="218" y="25"/>
                      <a:pt x="556" y="335"/>
                      <a:pt x="573" y="351"/>
                    </a:cubicBezTo>
                    <a:cubicBezTo>
                      <a:pt x="573" y="351"/>
                      <a:pt x="573" y="351"/>
                      <a:pt x="573" y="351"/>
                    </a:cubicBezTo>
                    <a:cubicBezTo>
                      <a:pt x="573" y="351"/>
                      <a:pt x="573" y="351"/>
                      <a:pt x="573" y="351"/>
                    </a:cubicBezTo>
                    <a:cubicBezTo>
                      <a:pt x="589" y="367"/>
                      <a:pt x="590" y="386"/>
                      <a:pt x="589" y="394"/>
                    </a:cubicBezTo>
                    <a:cubicBezTo>
                      <a:pt x="589" y="394"/>
                      <a:pt x="589" y="394"/>
                      <a:pt x="589" y="394"/>
                    </a:cubicBezTo>
                    <a:cubicBezTo>
                      <a:pt x="587" y="409"/>
                      <a:pt x="583" y="414"/>
                      <a:pt x="581" y="420"/>
                    </a:cubicBezTo>
                    <a:cubicBezTo>
                      <a:pt x="581" y="420"/>
                      <a:pt x="581" y="420"/>
                      <a:pt x="581" y="420"/>
                    </a:cubicBezTo>
                    <a:cubicBezTo>
                      <a:pt x="578" y="425"/>
                      <a:pt x="575" y="430"/>
                      <a:pt x="571" y="435"/>
                    </a:cubicBezTo>
                    <a:cubicBezTo>
                      <a:pt x="571" y="435"/>
                      <a:pt x="571" y="435"/>
                      <a:pt x="571" y="435"/>
                    </a:cubicBezTo>
                    <a:cubicBezTo>
                      <a:pt x="564" y="445"/>
                      <a:pt x="556" y="455"/>
                      <a:pt x="547" y="466"/>
                    </a:cubicBezTo>
                    <a:cubicBezTo>
                      <a:pt x="547" y="466"/>
                      <a:pt x="547" y="466"/>
                      <a:pt x="547" y="466"/>
                    </a:cubicBezTo>
                    <a:cubicBezTo>
                      <a:pt x="528" y="488"/>
                      <a:pt x="506" y="512"/>
                      <a:pt x="485" y="531"/>
                    </a:cubicBezTo>
                    <a:cubicBezTo>
                      <a:pt x="485" y="531"/>
                      <a:pt x="485" y="531"/>
                      <a:pt x="485" y="531"/>
                    </a:cubicBezTo>
                    <a:cubicBezTo>
                      <a:pt x="471" y="543"/>
                      <a:pt x="461" y="553"/>
                      <a:pt x="442" y="562"/>
                    </a:cubicBezTo>
                    <a:cubicBezTo>
                      <a:pt x="442" y="562"/>
                      <a:pt x="442" y="562"/>
                      <a:pt x="442" y="562"/>
                    </a:cubicBezTo>
                    <a:cubicBezTo>
                      <a:pt x="436" y="564"/>
                      <a:pt x="429" y="567"/>
                      <a:pt x="414" y="566"/>
                    </a:cubicBezTo>
                    <a:cubicBezTo>
                      <a:pt x="414" y="566"/>
                      <a:pt x="414" y="566"/>
                      <a:pt x="414" y="566"/>
                    </a:cubicBezTo>
                    <a:cubicBezTo>
                      <a:pt x="414" y="566"/>
                      <a:pt x="414" y="566"/>
                      <a:pt x="414" y="566"/>
                    </a:cubicBezTo>
                    <a:cubicBezTo>
                      <a:pt x="414" y="566"/>
                      <a:pt x="414" y="566"/>
                      <a:pt x="414" y="566"/>
                    </a:cubicBezTo>
                    <a:cubicBezTo>
                      <a:pt x="406" y="566"/>
                      <a:pt x="394" y="562"/>
                      <a:pt x="383" y="553"/>
                    </a:cubicBezTo>
                    <a:close/>
                    <a:moveTo>
                      <a:pt x="422" y="454"/>
                    </a:moveTo>
                    <a:cubicBezTo>
                      <a:pt x="423" y="453"/>
                      <a:pt x="424" y="453"/>
                      <a:pt x="425" y="452"/>
                    </a:cubicBezTo>
                    <a:cubicBezTo>
                      <a:pt x="425" y="452"/>
                      <a:pt x="425" y="452"/>
                      <a:pt x="425" y="452"/>
                    </a:cubicBezTo>
                    <a:cubicBezTo>
                      <a:pt x="441" y="436"/>
                      <a:pt x="461" y="415"/>
                      <a:pt x="476" y="397"/>
                    </a:cubicBezTo>
                    <a:cubicBezTo>
                      <a:pt x="476" y="397"/>
                      <a:pt x="476" y="397"/>
                      <a:pt x="476" y="397"/>
                    </a:cubicBezTo>
                    <a:cubicBezTo>
                      <a:pt x="476" y="397"/>
                      <a:pt x="476" y="397"/>
                      <a:pt x="476" y="396"/>
                    </a:cubicBezTo>
                    <a:cubicBezTo>
                      <a:pt x="476" y="396"/>
                      <a:pt x="476" y="396"/>
                      <a:pt x="476" y="396"/>
                    </a:cubicBezTo>
                    <a:cubicBezTo>
                      <a:pt x="388" y="313"/>
                      <a:pt x="241" y="181"/>
                      <a:pt x="163" y="108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1" y="110"/>
                      <a:pt x="159" y="112"/>
                      <a:pt x="157" y="113"/>
                    </a:cubicBezTo>
                    <a:cubicBezTo>
                      <a:pt x="157" y="113"/>
                      <a:pt x="157" y="113"/>
                      <a:pt x="157" y="113"/>
                    </a:cubicBezTo>
                    <a:cubicBezTo>
                      <a:pt x="142" y="126"/>
                      <a:pt x="124" y="145"/>
                      <a:pt x="112" y="160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10" y="162"/>
                      <a:pt x="109" y="164"/>
                      <a:pt x="108" y="165"/>
                    </a:cubicBezTo>
                    <a:cubicBezTo>
                      <a:pt x="108" y="165"/>
                      <a:pt x="108" y="165"/>
                      <a:pt x="108" y="165"/>
                    </a:cubicBezTo>
                    <a:cubicBezTo>
                      <a:pt x="185" y="237"/>
                      <a:pt x="335" y="373"/>
                      <a:pt x="422" y="4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30"/>
              <p:cNvSpPr>
                <a:spLocks noEditPoints="1"/>
              </p:cNvSpPr>
              <p:nvPr/>
            </p:nvSpPr>
            <p:spPr bwMode="auto">
              <a:xfrm>
                <a:off x="-2952" y="-1157"/>
                <a:ext cx="2488" cy="2492"/>
              </a:xfrm>
              <a:custGeom>
                <a:avLst/>
                <a:gdLst>
                  <a:gd name="T0" fmla="*/ 482 w 1053"/>
                  <a:gd name="T1" fmla="*/ 1042 h 1055"/>
                  <a:gd name="T2" fmla="*/ 177 w 1053"/>
                  <a:gd name="T3" fmla="*/ 906 h 1055"/>
                  <a:gd name="T4" fmla="*/ 177 w 1053"/>
                  <a:gd name="T5" fmla="*/ 906 h 1055"/>
                  <a:gd name="T6" fmla="*/ 13 w 1053"/>
                  <a:gd name="T7" fmla="*/ 483 h 1055"/>
                  <a:gd name="T8" fmla="*/ 13 w 1053"/>
                  <a:gd name="T9" fmla="*/ 483 h 1055"/>
                  <a:gd name="T10" fmla="*/ 148 w 1053"/>
                  <a:gd name="T11" fmla="*/ 177 h 1055"/>
                  <a:gd name="T12" fmla="*/ 148 w 1053"/>
                  <a:gd name="T13" fmla="*/ 177 h 1055"/>
                  <a:gd name="T14" fmla="*/ 148 w 1053"/>
                  <a:gd name="T15" fmla="*/ 177 h 1055"/>
                  <a:gd name="T16" fmla="*/ 571 w 1053"/>
                  <a:gd name="T17" fmla="*/ 13 h 1055"/>
                  <a:gd name="T18" fmla="*/ 571 w 1053"/>
                  <a:gd name="T19" fmla="*/ 13 h 1055"/>
                  <a:gd name="T20" fmla="*/ 877 w 1053"/>
                  <a:gd name="T21" fmla="*/ 148 h 1055"/>
                  <a:gd name="T22" fmla="*/ 877 w 1053"/>
                  <a:gd name="T23" fmla="*/ 148 h 1055"/>
                  <a:gd name="T24" fmla="*/ 1040 w 1053"/>
                  <a:gd name="T25" fmla="*/ 572 h 1055"/>
                  <a:gd name="T26" fmla="*/ 1040 w 1053"/>
                  <a:gd name="T27" fmla="*/ 572 h 1055"/>
                  <a:gd name="T28" fmla="*/ 905 w 1053"/>
                  <a:gd name="T29" fmla="*/ 878 h 1055"/>
                  <a:gd name="T30" fmla="*/ 905 w 1053"/>
                  <a:gd name="T31" fmla="*/ 878 h 1055"/>
                  <a:gd name="T32" fmla="*/ 483 w 1053"/>
                  <a:gd name="T33" fmla="*/ 1042 h 1055"/>
                  <a:gd name="T34" fmla="*/ 483 w 1053"/>
                  <a:gd name="T35" fmla="*/ 1042 h 1055"/>
                  <a:gd name="T36" fmla="*/ 482 w 1053"/>
                  <a:gd name="T37" fmla="*/ 1042 h 1055"/>
                  <a:gd name="T38" fmla="*/ 221 w 1053"/>
                  <a:gd name="T39" fmla="*/ 244 h 1055"/>
                  <a:gd name="T40" fmla="*/ 221 w 1053"/>
                  <a:gd name="T41" fmla="*/ 244 h 1055"/>
                  <a:gd name="T42" fmla="*/ 112 w 1053"/>
                  <a:gd name="T43" fmla="*/ 491 h 1055"/>
                  <a:gd name="T44" fmla="*/ 112 w 1053"/>
                  <a:gd name="T45" fmla="*/ 491 h 1055"/>
                  <a:gd name="T46" fmla="*/ 244 w 1053"/>
                  <a:gd name="T47" fmla="*/ 834 h 1055"/>
                  <a:gd name="T48" fmla="*/ 244 w 1053"/>
                  <a:gd name="T49" fmla="*/ 834 h 1055"/>
                  <a:gd name="T50" fmla="*/ 491 w 1053"/>
                  <a:gd name="T51" fmla="*/ 943 h 1055"/>
                  <a:gd name="T52" fmla="*/ 491 w 1053"/>
                  <a:gd name="T53" fmla="*/ 943 h 1055"/>
                  <a:gd name="T54" fmla="*/ 833 w 1053"/>
                  <a:gd name="T55" fmla="*/ 810 h 1055"/>
                  <a:gd name="T56" fmla="*/ 833 w 1053"/>
                  <a:gd name="T57" fmla="*/ 810 h 1055"/>
                  <a:gd name="T58" fmla="*/ 942 w 1053"/>
                  <a:gd name="T59" fmla="*/ 563 h 1055"/>
                  <a:gd name="T60" fmla="*/ 942 w 1053"/>
                  <a:gd name="T61" fmla="*/ 563 h 1055"/>
                  <a:gd name="T62" fmla="*/ 810 w 1053"/>
                  <a:gd name="T63" fmla="*/ 221 h 1055"/>
                  <a:gd name="T64" fmla="*/ 810 w 1053"/>
                  <a:gd name="T65" fmla="*/ 221 h 1055"/>
                  <a:gd name="T66" fmla="*/ 563 w 1053"/>
                  <a:gd name="T67" fmla="*/ 111 h 1055"/>
                  <a:gd name="T68" fmla="*/ 563 w 1053"/>
                  <a:gd name="T69" fmla="*/ 111 h 1055"/>
                  <a:gd name="T70" fmla="*/ 221 w 1053"/>
                  <a:gd name="T71" fmla="*/ 244 h 1055"/>
                  <a:gd name="T72" fmla="*/ 221 w 1053"/>
                  <a:gd name="T73" fmla="*/ 244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53" h="1055">
                    <a:moveTo>
                      <a:pt x="482" y="1042"/>
                    </a:moveTo>
                    <a:cubicBezTo>
                      <a:pt x="372" y="1032"/>
                      <a:pt x="264" y="987"/>
                      <a:pt x="177" y="906"/>
                    </a:cubicBezTo>
                    <a:cubicBezTo>
                      <a:pt x="177" y="906"/>
                      <a:pt x="177" y="906"/>
                      <a:pt x="177" y="906"/>
                    </a:cubicBezTo>
                    <a:cubicBezTo>
                      <a:pt x="55" y="794"/>
                      <a:pt x="0" y="636"/>
                      <a:pt x="13" y="483"/>
                    </a:cubicBezTo>
                    <a:cubicBezTo>
                      <a:pt x="13" y="483"/>
                      <a:pt x="13" y="483"/>
                      <a:pt x="13" y="483"/>
                    </a:cubicBezTo>
                    <a:cubicBezTo>
                      <a:pt x="23" y="373"/>
                      <a:pt x="68" y="264"/>
                      <a:pt x="148" y="177"/>
                    </a:cubicBezTo>
                    <a:cubicBezTo>
                      <a:pt x="148" y="177"/>
                      <a:pt x="148" y="177"/>
                      <a:pt x="148" y="177"/>
                    </a:cubicBezTo>
                    <a:cubicBezTo>
                      <a:pt x="148" y="177"/>
                      <a:pt x="148" y="177"/>
                      <a:pt x="148" y="177"/>
                    </a:cubicBezTo>
                    <a:cubicBezTo>
                      <a:pt x="261" y="55"/>
                      <a:pt x="418" y="0"/>
                      <a:pt x="571" y="13"/>
                    </a:cubicBezTo>
                    <a:cubicBezTo>
                      <a:pt x="571" y="13"/>
                      <a:pt x="571" y="13"/>
                      <a:pt x="571" y="13"/>
                    </a:cubicBezTo>
                    <a:cubicBezTo>
                      <a:pt x="681" y="22"/>
                      <a:pt x="789" y="67"/>
                      <a:pt x="877" y="148"/>
                    </a:cubicBezTo>
                    <a:cubicBezTo>
                      <a:pt x="877" y="148"/>
                      <a:pt x="877" y="148"/>
                      <a:pt x="877" y="148"/>
                    </a:cubicBezTo>
                    <a:cubicBezTo>
                      <a:pt x="998" y="261"/>
                      <a:pt x="1053" y="418"/>
                      <a:pt x="1040" y="572"/>
                    </a:cubicBezTo>
                    <a:cubicBezTo>
                      <a:pt x="1040" y="572"/>
                      <a:pt x="1040" y="572"/>
                      <a:pt x="1040" y="572"/>
                    </a:cubicBezTo>
                    <a:cubicBezTo>
                      <a:pt x="1031" y="682"/>
                      <a:pt x="986" y="790"/>
                      <a:pt x="905" y="878"/>
                    </a:cubicBezTo>
                    <a:cubicBezTo>
                      <a:pt x="905" y="878"/>
                      <a:pt x="905" y="878"/>
                      <a:pt x="905" y="878"/>
                    </a:cubicBezTo>
                    <a:cubicBezTo>
                      <a:pt x="793" y="999"/>
                      <a:pt x="635" y="1055"/>
                      <a:pt x="483" y="1042"/>
                    </a:cubicBezTo>
                    <a:cubicBezTo>
                      <a:pt x="483" y="1042"/>
                      <a:pt x="483" y="1042"/>
                      <a:pt x="483" y="1042"/>
                    </a:cubicBezTo>
                    <a:cubicBezTo>
                      <a:pt x="482" y="1042"/>
                      <a:pt x="482" y="1042"/>
                      <a:pt x="482" y="1042"/>
                    </a:cubicBezTo>
                    <a:close/>
                    <a:moveTo>
                      <a:pt x="221" y="244"/>
                    </a:moveTo>
                    <a:cubicBezTo>
                      <a:pt x="221" y="244"/>
                      <a:pt x="221" y="244"/>
                      <a:pt x="221" y="244"/>
                    </a:cubicBezTo>
                    <a:cubicBezTo>
                      <a:pt x="155" y="315"/>
                      <a:pt x="119" y="402"/>
                      <a:pt x="112" y="491"/>
                    </a:cubicBezTo>
                    <a:cubicBezTo>
                      <a:pt x="112" y="491"/>
                      <a:pt x="112" y="491"/>
                      <a:pt x="112" y="491"/>
                    </a:cubicBezTo>
                    <a:cubicBezTo>
                      <a:pt x="101" y="615"/>
                      <a:pt x="145" y="743"/>
                      <a:pt x="244" y="834"/>
                    </a:cubicBezTo>
                    <a:cubicBezTo>
                      <a:pt x="244" y="834"/>
                      <a:pt x="244" y="834"/>
                      <a:pt x="244" y="834"/>
                    </a:cubicBezTo>
                    <a:cubicBezTo>
                      <a:pt x="315" y="899"/>
                      <a:pt x="402" y="935"/>
                      <a:pt x="491" y="943"/>
                    </a:cubicBezTo>
                    <a:cubicBezTo>
                      <a:pt x="491" y="943"/>
                      <a:pt x="491" y="943"/>
                      <a:pt x="491" y="943"/>
                    </a:cubicBezTo>
                    <a:cubicBezTo>
                      <a:pt x="615" y="954"/>
                      <a:pt x="742" y="909"/>
                      <a:pt x="833" y="810"/>
                    </a:cubicBezTo>
                    <a:cubicBezTo>
                      <a:pt x="833" y="810"/>
                      <a:pt x="833" y="810"/>
                      <a:pt x="833" y="810"/>
                    </a:cubicBezTo>
                    <a:cubicBezTo>
                      <a:pt x="898" y="740"/>
                      <a:pt x="934" y="652"/>
                      <a:pt x="942" y="563"/>
                    </a:cubicBezTo>
                    <a:cubicBezTo>
                      <a:pt x="942" y="563"/>
                      <a:pt x="942" y="563"/>
                      <a:pt x="942" y="563"/>
                    </a:cubicBezTo>
                    <a:cubicBezTo>
                      <a:pt x="952" y="439"/>
                      <a:pt x="908" y="312"/>
                      <a:pt x="810" y="221"/>
                    </a:cubicBezTo>
                    <a:cubicBezTo>
                      <a:pt x="810" y="221"/>
                      <a:pt x="810" y="221"/>
                      <a:pt x="810" y="221"/>
                    </a:cubicBezTo>
                    <a:cubicBezTo>
                      <a:pt x="739" y="155"/>
                      <a:pt x="652" y="119"/>
                      <a:pt x="563" y="111"/>
                    </a:cubicBezTo>
                    <a:cubicBezTo>
                      <a:pt x="563" y="111"/>
                      <a:pt x="563" y="111"/>
                      <a:pt x="563" y="111"/>
                    </a:cubicBezTo>
                    <a:cubicBezTo>
                      <a:pt x="439" y="101"/>
                      <a:pt x="312" y="145"/>
                      <a:pt x="221" y="244"/>
                    </a:cubicBezTo>
                    <a:cubicBezTo>
                      <a:pt x="221" y="244"/>
                      <a:pt x="221" y="244"/>
                      <a:pt x="221" y="2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205092" y="3309647"/>
            <a:ext cx="524891" cy="524891"/>
            <a:chOff x="2636173" y="3306483"/>
            <a:chExt cx="605681" cy="605681"/>
          </a:xfrm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6" name="椭圆 105"/>
            <p:cNvSpPr/>
            <p:nvPr/>
          </p:nvSpPr>
          <p:spPr>
            <a:xfrm>
              <a:off x="2636173" y="3306483"/>
              <a:ext cx="605681" cy="605681"/>
            </a:xfrm>
            <a:prstGeom prst="ellipse">
              <a:avLst/>
            </a:prstGeom>
            <a:solidFill>
              <a:srgbClr val="90C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07" name="Group 35"/>
            <p:cNvGrpSpPr>
              <a:grpSpLocks noChangeAspect="1"/>
            </p:cNvGrpSpPr>
            <p:nvPr/>
          </p:nvGrpSpPr>
          <p:grpSpPr>
            <a:xfrm>
              <a:off x="2768702" y="3443936"/>
              <a:ext cx="340622" cy="330774"/>
              <a:chOff x="-82" y="533"/>
              <a:chExt cx="1349" cy="1310"/>
            </a:xfrm>
          </p:grpSpPr>
          <p:sp>
            <p:nvSpPr>
              <p:cNvPr id="108" name="Freeform 36"/>
              <p:cNvSpPr>
                <a:spLocks noEditPoints="1"/>
              </p:cNvSpPr>
              <p:nvPr/>
            </p:nvSpPr>
            <p:spPr bwMode="auto">
              <a:xfrm>
                <a:off x="-82" y="849"/>
                <a:ext cx="1072" cy="994"/>
              </a:xfrm>
              <a:custGeom>
                <a:avLst/>
                <a:gdLst>
                  <a:gd name="T0" fmla="*/ 225 w 454"/>
                  <a:gd name="T1" fmla="*/ 0 h 421"/>
                  <a:gd name="T2" fmla="*/ 304 w 454"/>
                  <a:gd name="T3" fmla="*/ 16 h 421"/>
                  <a:gd name="T4" fmla="*/ 411 w 454"/>
                  <a:gd name="T5" fmla="*/ 280 h 421"/>
                  <a:gd name="T6" fmla="*/ 225 w 454"/>
                  <a:gd name="T7" fmla="*/ 403 h 421"/>
                  <a:gd name="T8" fmla="*/ 224 w 454"/>
                  <a:gd name="T9" fmla="*/ 403 h 421"/>
                  <a:gd name="T10" fmla="*/ 224 w 454"/>
                  <a:gd name="T11" fmla="*/ 403 h 421"/>
                  <a:gd name="T12" fmla="*/ 219 w 454"/>
                  <a:gd name="T13" fmla="*/ 405 h 421"/>
                  <a:gd name="T14" fmla="*/ 145 w 454"/>
                  <a:gd name="T15" fmla="*/ 421 h 421"/>
                  <a:gd name="T16" fmla="*/ 84 w 454"/>
                  <a:gd name="T17" fmla="*/ 412 h 421"/>
                  <a:gd name="T18" fmla="*/ 81 w 454"/>
                  <a:gd name="T19" fmla="*/ 409 h 421"/>
                  <a:gd name="T20" fmla="*/ 127 w 454"/>
                  <a:gd name="T21" fmla="*/ 382 h 421"/>
                  <a:gd name="T22" fmla="*/ 125 w 454"/>
                  <a:gd name="T23" fmla="*/ 376 h 421"/>
                  <a:gd name="T24" fmla="*/ 40 w 454"/>
                  <a:gd name="T25" fmla="*/ 123 h 421"/>
                  <a:gd name="T26" fmla="*/ 225 w 454"/>
                  <a:gd name="T27" fmla="*/ 0 h 421"/>
                  <a:gd name="T28" fmla="*/ 225 w 454"/>
                  <a:gd name="T29" fmla="*/ 21 h 421"/>
                  <a:gd name="T30" fmla="*/ 59 w 454"/>
                  <a:gd name="T31" fmla="*/ 132 h 421"/>
                  <a:gd name="T32" fmla="*/ 136 w 454"/>
                  <a:gd name="T33" fmla="*/ 358 h 421"/>
                  <a:gd name="T34" fmla="*/ 146 w 454"/>
                  <a:gd name="T35" fmla="*/ 391 h 421"/>
                  <a:gd name="T36" fmla="*/ 146 w 454"/>
                  <a:gd name="T37" fmla="*/ 391 h 421"/>
                  <a:gd name="T38" fmla="*/ 146 w 454"/>
                  <a:gd name="T39" fmla="*/ 392 h 421"/>
                  <a:gd name="T40" fmla="*/ 141 w 454"/>
                  <a:gd name="T41" fmla="*/ 399 h 421"/>
                  <a:gd name="T42" fmla="*/ 145 w 454"/>
                  <a:gd name="T43" fmla="*/ 399 h 421"/>
                  <a:gd name="T44" fmla="*/ 210 w 454"/>
                  <a:gd name="T45" fmla="*/ 385 h 421"/>
                  <a:gd name="T46" fmla="*/ 224 w 454"/>
                  <a:gd name="T47" fmla="*/ 382 h 421"/>
                  <a:gd name="T48" fmla="*/ 225 w 454"/>
                  <a:gd name="T49" fmla="*/ 382 h 421"/>
                  <a:gd name="T50" fmla="*/ 391 w 454"/>
                  <a:gd name="T51" fmla="*/ 272 h 421"/>
                  <a:gd name="T52" fmla="*/ 295 w 454"/>
                  <a:gd name="T53" fmla="*/ 36 h 421"/>
                  <a:gd name="T54" fmla="*/ 225 w 454"/>
                  <a:gd name="T55" fmla="*/ 21 h 421"/>
                  <a:gd name="T56" fmla="*/ 225 w 454"/>
                  <a:gd name="T57" fmla="*/ 21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53" h="421">
                    <a:moveTo>
                      <a:pt x="225" y="0"/>
                    </a:moveTo>
                    <a:cubicBezTo>
                      <a:pt x="252" y="0"/>
                      <a:pt x="278" y="5"/>
                      <a:pt x="304" y="16"/>
                    </a:cubicBezTo>
                    <a:cubicBezTo>
                      <a:pt x="406" y="59"/>
                      <a:pt x="454" y="177"/>
                      <a:pt x="411" y="280"/>
                    </a:cubicBezTo>
                    <a:cubicBezTo>
                      <a:pt x="379" y="357"/>
                      <a:pt x="304" y="403"/>
                      <a:pt x="225" y="403"/>
                    </a:cubicBezTo>
                    <a:cubicBezTo>
                      <a:pt x="225" y="403"/>
                      <a:pt x="225" y="403"/>
                      <a:pt x="224" y="403"/>
                    </a:cubicBezTo>
                    <a:cubicBezTo>
                      <a:pt x="224" y="403"/>
                      <a:pt x="224" y="403"/>
                      <a:pt x="224" y="403"/>
                    </a:cubicBezTo>
                    <a:cubicBezTo>
                      <a:pt x="223" y="403"/>
                      <a:pt x="221" y="404"/>
                      <a:pt x="219" y="405"/>
                    </a:cubicBezTo>
                    <a:cubicBezTo>
                      <a:pt x="194" y="417"/>
                      <a:pt x="168" y="421"/>
                      <a:pt x="145" y="421"/>
                    </a:cubicBezTo>
                    <a:cubicBezTo>
                      <a:pt x="118" y="421"/>
                      <a:pt x="95" y="416"/>
                      <a:pt x="84" y="412"/>
                    </a:cubicBezTo>
                    <a:cubicBezTo>
                      <a:pt x="81" y="411"/>
                      <a:pt x="79" y="409"/>
                      <a:pt x="81" y="409"/>
                    </a:cubicBezTo>
                    <a:cubicBezTo>
                      <a:pt x="111" y="406"/>
                      <a:pt x="123" y="389"/>
                      <a:pt x="127" y="382"/>
                    </a:cubicBezTo>
                    <a:cubicBezTo>
                      <a:pt x="128" y="379"/>
                      <a:pt x="126" y="377"/>
                      <a:pt x="125" y="376"/>
                    </a:cubicBezTo>
                    <a:cubicBezTo>
                      <a:pt x="38" y="327"/>
                      <a:pt x="0" y="218"/>
                      <a:pt x="40" y="123"/>
                    </a:cubicBezTo>
                    <a:cubicBezTo>
                      <a:pt x="72" y="46"/>
                      <a:pt x="147" y="0"/>
                      <a:pt x="225" y="0"/>
                    </a:cubicBezTo>
                    <a:moveTo>
                      <a:pt x="225" y="21"/>
                    </a:moveTo>
                    <a:cubicBezTo>
                      <a:pt x="153" y="21"/>
                      <a:pt x="88" y="65"/>
                      <a:pt x="59" y="132"/>
                    </a:cubicBezTo>
                    <a:cubicBezTo>
                      <a:pt x="24" y="215"/>
                      <a:pt x="57" y="313"/>
                      <a:pt x="136" y="358"/>
                    </a:cubicBezTo>
                    <a:cubicBezTo>
                      <a:pt x="147" y="365"/>
                      <a:pt x="152" y="379"/>
                      <a:pt x="146" y="391"/>
                    </a:cubicBezTo>
                    <a:cubicBezTo>
                      <a:pt x="146" y="391"/>
                      <a:pt x="146" y="391"/>
                      <a:pt x="146" y="391"/>
                    </a:cubicBezTo>
                    <a:cubicBezTo>
                      <a:pt x="146" y="392"/>
                      <a:pt x="146" y="392"/>
                      <a:pt x="146" y="392"/>
                    </a:cubicBezTo>
                    <a:cubicBezTo>
                      <a:pt x="144" y="394"/>
                      <a:pt x="143" y="396"/>
                      <a:pt x="141" y="399"/>
                    </a:cubicBezTo>
                    <a:cubicBezTo>
                      <a:pt x="142" y="399"/>
                      <a:pt x="143" y="399"/>
                      <a:pt x="145" y="399"/>
                    </a:cubicBezTo>
                    <a:cubicBezTo>
                      <a:pt x="169" y="399"/>
                      <a:pt x="191" y="394"/>
                      <a:pt x="210" y="385"/>
                    </a:cubicBezTo>
                    <a:cubicBezTo>
                      <a:pt x="214" y="383"/>
                      <a:pt x="219" y="382"/>
                      <a:pt x="224" y="382"/>
                    </a:cubicBezTo>
                    <a:cubicBezTo>
                      <a:pt x="225" y="382"/>
                      <a:pt x="225" y="382"/>
                      <a:pt x="225" y="382"/>
                    </a:cubicBezTo>
                    <a:cubicBezTo>
                      <a:pt x="298" y="382"/>
                      <a:pt x="363" y="339"/>
                      <a:pt x="391" y="272"/>
                    </a:cubicBezTo>
                    <a:cubicBezTo>
                      <a:pt x="430" y="180"/>
                      <a:pt x="387" y="74"/>
                      <a:pt x="295" y="36"/>
                    </a:cubicBezTo>
                    <a:cubicBezTo>
                      <a:pt x="273" y="26"/>
                      <a:pt x="249" y="21"/>
                      <a:pt x="225" y="21"/>
                    </a:cubicBezTo>
                    <a:cubicBezTo>
                      <a:pt x="225" y="21"/>
                      <a:pt x="225" y="21"/>
                      <a:pt x="22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Oval 37"/>
              <p:cNvSpPr>
                <a:spLocks noChangeArrowheads="1"/>
              </p:cNvSpPr>
              <p:nvPr/>
            </p:nvSpPr>
            <p:spPr bwMode="auto">
              <a:xfrm>
                <a:off x="201" y="1291"/>
                <a:ext cx="121" cy="1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Oval 38"/>
              <p:cNvSpPr>
                <a:spLocks noChangeArrowheads="1"/>
              </p:cNvSpPr>
              <p:nvPr/>
            </p:nvSpPr>
            <p:spPr bwMode="auto">
              <a:xfrm>
                <a:off x="400" y="1291"/>
                <a:ext cx="118" cy="1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Oval 39"/>
              <p:cNvSpPr>
                <a:spLocks noChangeArrowheads="1"/>
              </p:cNvSpPr>
              <p:nvPr/>
            </p:nvSpPr>
            <p:spPr bwMode="auto">
              <a:xfrm>
                <a:off x="596" y="1291"/>
                <a:ext cx="118" cy="1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40"/>
              <p:cNvSpPr>
                <a:spLocks noEditPoints="1"/>
              </p:cNvSpPr>
              <p:nvPr/>
            </p:nvSpPr>
            <p:spPr bwMode="auto">
              <a:xfrm>
                <a:off x="440" y="533"/>
                <a:ext cx="827" cy="909"/>
              </a:xfrm>
              <a:custGeom>
                <a:avLst/>
                <a:gdLst>
                  <a:gd name="T0" fmla="*/ 242 w 350"/>
                  <a:gd name="T1" fmla="*/ 350 h 385"/>
                  <a:gd name="T2" fmla="*/ 243 w 350"/>
                  <a:gd name="T3" fmla="*/ 346 h 385"/>
                  <a:gd name="T4" fmla="*/ 316 w 350"/>
                  <a:gd name="T5" fmla="*/ 129 h 385"/>
                  <a:gd name="T6" fmla="*/ 90 w 350"/>
                  <a:gd name="T7" fmla="*/ 37 h 385"/>
                  <a:gd name="T8" fmla="*/ 0 w 350"/>
                  <a:gd name="T9" fmla="*/ 125 h 385"/>
                  <a:gd name="T10" fmla="*/ 4 w 350"/>
                  <a:gd name="T11" fmla="*/ 124 h 385"/>
                  <a:gd name="T12" fmla="*/ 86 w 350"/>
                  <a:gd name="T13" fmla="*/ 141 h 385"/>
                  <a:gd name="T14" fmla="*/ 151 w 350"/>
                  <a:gd name="T15" fmla="*/ 184 h 385"/>
                  <a:gd name="T16" fmla="*/ 164 w 350"/>
                  <a:gd name="T17" fmla="*/ 180 h 385"/>
                  <a:gd name="T18" fmla="*/ 186 w 350"/>
                  <a:gd name="T19" fmla="*/ 202 h 385"/>
                  <a:gd name="T20" fmla="*/ 180 w 350"/>
                  <a:gd name="T21" fmla="*/ 218 h 385"/>
                  <a:gd name="T22" fmla="*/ 210 w 350"/>
                  <a:gd name="T23" fmla="*/ 383 h 385"/>
                  <a:gd name="T24" fmla="*/ 278 w 350"/>
                  <a:gd name="T25" fmla="*/ 376 h 385"/>
                  <a:gd name="T26" fmla="*/ 281 w 350"/>
                  <a:gd name="T27" fmla="*/ 374 h 385"/>
                  <a:gd name="T28" fmla="*/ 242 w 350"/>
                  <a:gd name="T29" fmla="*/ 350 h 385"/>
                  <a:gd name="T30" fmla="*/ 216 w 350"/>
                  <a:gd name="T31" fmla="*/ 202 h 385"/>
                  <a:gd name="T32" fmla="*/ 239 w 350"/>
                  <a:gd name="T33" fmla="*/ 180 h 385"/>
                  <a:gd name="T34" fmla="*/ 261 w 350"/>
                  <a:gd name="T35" fmla="*/ 202 h 385"/>
                  <a:gd name="T36" fmla="*/ 239 w 350"/>
                  <a:gd name="T37" fmla="*/ 225 h 385"/>
                  <a:gd name="T38" fmla="*/ 216 w 350"/>
                  <a:gd name="T39" fmla="*/ 202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0" h="385">
                    <a:moveTo>
                      <a:pt x="242" y="350"/>
                    </a:moveTo>
                    <a:cubicBezTo>
                      <a:pt x="241" y="348"/>
                      <a:pt x="242" y="346"/>
                      <a:pt x="243" y="346"/>
                    </a:cubicBezTo>
                    <a:cubicBezTo>
                      <a:pt x="318" y="303"/>
                      <a:pt x="350" y="210"/>
                      <a:pt x="316" y="129"/>
                    </a:cubicBezTo>
                    <a:cubicBezTo>
                      <a:pt x="279" y="41"/>
                      <a:pt x="178" y="0"/>
                      <a:pt x="90" y="37"/>
                    </a:cubicBezTo>
                    <a:cubicBezTo>
                      <a:pt x="49" y="55"/>
                      <a:pt x="18" y="86"/>
                      <a:pt x="0" y="125"/>
                    </a:cubicBezTo>
                    <a:cubicBezTo>
                      <a:pt x="2" y="124"/>
                      <a:pt x="3" y="124"/>
                      <a:pt x="4" y="124"/>
                    </a:cubicBezTo>
                    <a:cubicBezTo>
                      <a:pt x="32" y="124"/>
                      <a:pt x="59" y="130"/>
                      <a:pt x="86" y="141"/>
                    </a:cubicBezTo>
                    <a:cubicBezTo>
                      <a:pt x="111" y="151"/>
                      <a:pt x="133" y="166"/>
                      <a:pt x="151" y="184"/>
                    </a:cubicBezTo>
                    <a:cubicBezTo>
                      <a:pt x="154" y="181"/>
                      <a:pt x="159" y="180"/>
                      <a:pt x="164" y="180"/>
                    </a:cubicBezTo>
                    <a:cubicBezTo>
                      <a:pt x="176" y="180"/>
                      <a:pt x="186" y="190"/>
                      <a:pt x="186" y="202"/>
                    </a:cubicBezTo>
                    <a:cubicBezTo>
                      <a:pt x="186" y="208"/>
                      <a:pt x="184" y="214"/>
                      <a:pt x="180" y="218"/>
                    </a:cubicBezTo>
                    <a:cubicBezTo>
                      <a:pt x="211" y="265"/>
                      <a:pt x="223" y="325"/>
                      <a:pt x="210" y="383"/>
                    </a:cubicBezTo>
                    <a:cubicBezTo>
                      <a:pt x="240" y="385"/>
                      <a:pt x="266" y="380"/>
                      <a:pt x="278" y="376"/>
                    </a:cubicBezTo>
                    <a:cubicBezTo>
                      <a:pt x="281" y="375"/>
                      <a:pt x="282" y="374"/>
                      <a:pt x="281" y="374"/>
                    </a:cubicBezTo>
                    <a:cubicBezTo>
                      <a:pt x="255" y="371"/>
                      <a:pt x="245" y="356"/>
                      <a:pt x="242" y="350"/>
                    </a:cubicBezTo>
                    <a:close/>
                    <a:moveTo>
                      <a:pt x="216" y="202"/>
                    </a:moveTo>
                    <a:cubicBezTo>
                      <a:pt x="216" y="190"/>
                      <a:pt x="226" y="180"/>
                      <a:pt x="239" y="180"/>
                    </a:cubicBezTo>
                    <a:cubicBezTo>
                      <a:pt x="251" y="180"/>
                      <a:pt x="261" y="190"/>
                      <a:pt x="261" y="202"/>
                    </a:cubicBezTo>
                    <a:cubicBezTo>
                      <a:pt x="261" y="215"/>
                      <a:pt x="251" y="225"/>
                      <a:pt x="239" y="225"/>
                    </a:cubicBezTo>
                    <a:cubicBezTo>
                      <a:pt x="226" y="225"/>
                      <a:pt x="216" y="215"/>
                      <a:pt x="216" y="2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3" name="组合 122"/>
          <p:cNvGrpSpPr/>
          <p:nvPr/>
        </p:nvGrpSpPr>
        <p:grpSpPr>
          <a:xfrm>
            <a:off x="3405116" y="2252744"/>
            <a:ext cx="524891" cy="524891"/>
            <a:chOff x="2627784" y="4911551"/>
            <a:chExt cx="605681" cy="605681"/>
          </a:xfrm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4" name="椭圆 123"/>
            <p:cNvSpPr/>
            <p:nvPr/>
          </p:nvSpPr>
          <p:spPr>
            <a:xfrm>
              <a:off x="2627784" y="4911551"/>
              <a:ext cx="605681" cy="605681"/>
            </a:xfrm>
            <a:prstGeom prst="ellipse">
              <a:avLst/>
            </a:prstGeom>
            <a:solidFill>
              <a:srgbClr val="90C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25" name="Group 55"/>
            <p:cNvGrpSpPr>
              <a:grpSpLocks noChangeAspect="1"/>
            </p:cNvGrpSpPr>
            <p:nvPr/>
          </p:nvGrpSpPr>
          <p:grpSpPr>
            <a:xfrm>
              <a:off x="2794107" y="5077284"/>
              <a:ext cx="273034" cy="274214"/>
              <a:chOff x="693" y="1040"/>
              <a:chExt cx="695" cy="698"/>
            </a:xfrm>
          </p:grpSpPr>
          <p:sp>
            <p:nvSpPr>
              <p:cNvPr id="126" name="Freeform 56"/>
              <p:cNvSpPr/>
              <p:nvPr/>
            </p:nvSpPr>
            <p:spPr bwMode="auto">
              <a:xfrm>
                <a:off x="693" y="1040"/>
                <a:ext cx="532" cy="698"/>
              </a:xfrm>
              <a:custGeom>
                <a:avLst/>
                <a:gdLst>
                  <a:gd name="T0" fmla="*/ 218 w 225"/>
                  <a:gd name="T1" fmla="*/ 259 h 295"/>
                  <a:gd name="T2" fmla="*/ 149 w 225"/>
                  <a:gd name="T3" fmla="*/ 136 h 295"/>
                  <a:gd name="T4" fmla="*/ 185 w 225"/>
                  <a:gd name="T5" fmla="*/ 74 h 295"/>
                  <a:gd name="T6" fmla="*/ 112 w 225"/>
                  <a:gd name="T7" fmla="*/ 1 h 295"/>
                  <a:gd name="T8" fmla="*/ 39 w 225"/>
                  <a:gd name="T9" fmla="*/ 73 h 295"/>
                  <a:gd name="T10" fmla="*/ 74 w 225"/>
                  <a:gd name="T11" fmla="*/ 136 h 295"/>
                  <a:gd name="T12" fmla="*/ 5 w 225"/>
                  <a:gd name="T13" fmla="*/ 259 h 295"/>
                  <a:gd name="T14" fmla="*/ 111 w 225"/>
                  <a:gd name="T15" fmla="*/ 295 h 295"/>
                  <a:gd name="T16" fmla="*/ 111 w 225"/>
                  <a:gd name="T17" fmla="*/ 295 h 295"/>
                  <a:gd name="T18" fmla="*/ 218 w 225"/>
                  <a:gd name="T19" fmla="*/ 259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5" h="295">
                    <a:moveTo>
                      <a:pt x="218" y="259"/>
                    </a:moveTo>
                    <a:cubicBezTo>
                      <a:pt x="225" y="175"/>
                      <a:pt x="169" y="145"/>
                      <a:pt x="149" y="136"/>
                    </a:cubicBezTo>
                    <a:cubicBezTo>
                      <a:pt x="170" y="123"/>
                      <a:pt x="185" y="100"/>
                      <a:pt x="185" y="74"/>
                    </a:cubicBezTo>
                    <a:cubicBezTo>
                      <a:pt x="185" y="33"/>
                      <a:pt x="152" y="1"/>
                      <a:pt x="112" y="1"/>
                    </a:cubicBezTo>
                    <a:cubicBezTo>
                      <a:pt x="72" y="0"/>
                      <a:pt x="39" y="33"/>
                      <a:pt x="39" y="73"/>
                    </a:cubicBezTo>
                    <a:cubicBezTo>
                      <a:pt x="39" y="100"/>
                      <a:pt x="53" y="123"/>
                      <a:pt x="74" y="136"/>
                    </a:cubicBezTo>
                    <a:cubicBezTo>
                      <a:pt x="54" y="145"/>
                      <a:pt x="0" y="176"/>
                      <a:pt x="5" y="259"/>
                    </a:cubicBezTo>
                    <a:cubicBezTo>
                      <a:pt x="5" y="259"/>
                      <a:pt x="2" y="293"/>
                      <a:pt x="111" y="295"/>
                    </a:cubicBezTo>
                    <a:cubicBezTo>
                      <a:pt x="111" y="295"/>
                      <a:pt x="111" y="295"/>
                      <a:pt x="111" y="295"/>
                    </a:cubicBezTo>
                    <a:cubicBezTo>
                      <a:pt x="220" y="294"/>
                      <a:pt x="218" y="259"/>
                      <a:pt x="218" y="2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7"/>
              <p:cNvSpPr>
                <a:spLocks noEditPoints="1"/>
              </p:cNvSpPr>
              <p:nvPr/>
            </p:nvSpPr>
            <p:spPr bwMode="auto">
              <a:xfrm>
                <a:off x="1088" y="1059"/>
                <a:ext cx="300" cy="612"/>
              </a:xfrm>
              <a:custGeom>
                <a:avLst/>
                <a:gdLst>
                  <a:gd name="T0" fmla="*/ 59 w 127"/>
                  <a:gd name="T1" fmla="*/ 259 h 259"/>
                  <a:gd name="T2" fmla="*/ 59 w 127"/>
                  <a:gd name="T3" fmla="*/ 259 h 259"/>
                  <a:gd name="T4" fmla="*/ 59 w 127"/>
                  <a:gd name="T5" fmla="*/ 259 h 259"/>
                  <a:gd name="T6" fmla="*/ 59 w 127"/>
                  <a:gd name="T7" fmla="*/ 259 h 259"/>
                  <a:gd name="T8" fmla="*/ 59 w 127"/>
                  <a:gd name="T9" fmla="*/ 259 h 259"/>
                  <a:gd name="T10" fmla="*/ 58 w 127"/>
                  <a:gd name="T11" fmla="*/ 247 h 259"/>
                  <a:gd name="T12" fmla="*/ 106 w 127"/>
                  <a:gd name="T13" fmla="*/ 235 h 259"/>
                  <a:gd name="T14" fmla="*/ 106 w 127"/>
                  <a:gd name="T15" fmla="*/ 235 h 259"/>
                  <a:gd name="T16" fmla="*/ 115 w 127"/>
                  <a:gd name="T17" fmla="*/ 225 h 259"/>
                  <a:gd name="T18" fmla="*/ 115 w 127"/>
                  <a:gd name="T19" fmla="*/ 225 h 259"/>
                  <a:gd name="T20" fmla="*/ 115 w 127"/>
                  <a:gd name="T21" fmla="*/ 225 h 259"/>
                  <a:gd name="T22" fmla="*/ 115 w 127"/>
                  <a:gd name="T23" fmla="*/ 225 h 259"/>
                  <a:gd name="T24" fmla="*/ 115 w 127"/>
                  <a:gd name="T25" fmla="*/ 224 h 259"/>
                  <a:gd name="T26" fmla="*/ 115 w 127"/>
                  <a:gd name="T27" fmla="*/ 224 h 259"/>
                  <a:gd name="T28" fmla="*/ 115 w 127"/>
                  <a:gd name="T29" fmla="*/ 213 h 259"/>
                  <a:gd name="T30" fmla="*/ 115 w 127"/>
                  <a:gd name="T31" fmla="*/ 213 h 259"/>
                  <a:gd name="T32" fmla="*/ 60 w 127"/>
                  <a:gd name="T33" fmla="*/ 126 h 259"/>
                  <a:gd name="T34" fmla="*/ 60 w 127"/>
                  <a:gd name="T35" fmla="*/ 126 h 259"/>
                  <a:gd name="T36" fmla="*/ 49 w 127"/>
                  <a:gd name="T37" fmla="*/ 121 h 259"/>
                  <a:gd name="T38" fmla="*/ 59 w 127"/>
                  <a:gd name="T39" fmla="*/ 115 h 259"/>
                  <a:gd name="T40" fmla="*/ 86 w 127"/>
                  <a:gd name="T41" fmla="*/ 68 h 259"/>
                  <a:gd name="T42" fmla="*/ 86 w 127"/>
                  <a:gd name="T43" fmla="*/ 68 h 259"/>
                  <a:gd name="T44" fmla="*/ 86 w 127"/>
                  <a:gd name="T45" fmla="*/ 68 h 259"/>
                  <a:gd name="T46" fmla="*/ 86 w 127"/>
                  <a:gd name="T47" fmla="*/ 68 h 259"/>
                  <a:gd name="T48" fmla="*/ 31 w 127"/>
                  <a:gd name="T49" fmla="*/ 12 h 259"/>
                  <a:gd name="T50" fmla="*/ 31 w 127"/>
                  <a:gd name="T51" fmla="*/ 12 h 259"/>
                  <a:gd name="T52" fmla="*/ 6 w 127"/>
                  <a:gd name="T53" fmla="*/ 18 h 259"/>
                  <a:gd name="T54" fmla="*/ 6 w 127"/>
                  <a:gd name="T55" fmla="*/ 18 h 259"/>
                  <a:gd name="T56" fmla="*/ 0 w 127"/>
                  <a:gd name="T57" fmla="*/ 8 h 259"/>
                  <a:gd name="T58" fmla="*/ 31 w 127"/>
                  <a:gd name="T59" fmla="*/ 0 h 259"/>
                  <a:gd name="T60" fmla="*/ 31 w 127"/>
                  <a:gd name="T61" fmla="*/ 0 h 259"/>
                  <a:gd name="T62" fmla="*/ 31 w 127"/>
                  <a:gd name="T63" fmla="*/ 0 h 259"/>
                  <a:gd name="T64" fmla="*/ 31 w 127"/>
                  <a:gd name="T65" fmla="*/ 0 h 259"/>
                  <a:gd name="T66" fmla="*/ 98 w 127"/>
                  <a:gd name="T67" fmla="*/ 68 h 259"/>
                  <a:gd name="T68" fmla="*/ 98 w 127"/>
                  <a:gd name="T69" fmla="*/ 68 h 259"/>
                  <a:gd name="T70" fmla="*/ 98 w 127"/>
                  <a:gd name="T71" fmla="*/ 68 h 259"/>
                  <a:gd name="T72" fmla="*/ 98 w 127"/>
                  <a:gd name="T73" fmla="*/ 68 h 259"/>
                  <a:gd name="T74" fmla="*/ 74 w 127"/>
                  <a:gd name="T75" fmla="*/ 120 h 259"/>
                  <a:gd name="T76" fmla="*/ 74 w 127"/>
                  <a:gd name="T77" fmla="*/ 120 h 259"/>
                  <a:gd name="T78" fmla="*/ 127 w 127"/>
                  <a:gd name="T79" fmla="*/ 213 h 259"/>
                  <a:gd name="T80" fmla="*/ 127 w 127"/>
                  <a:gd name="T81" fmla="*/ 213 h 259"/>
                  <a:gd name="T82" fmla="*/ 127 w 127"/>
                  <a:gd name="T83" fmla="*/ 225 h 259"/>
                  <a:gd name="T84" fmla="*/ 127 w 127"/>
                  <a:gd name="T85" fmla="*/ 225 h 259"/>
                  <a:gd name="T86" fmla="*/ 116 w 127"/>
                  <a:gd name="T87" fmla="*/ 242 h 259"/>
                  <a:gd name="T88" fmla="*/ 116 w 127"/>
                  <a:gd name="T89" fmla="*/ 242 h 259"/>
                  <a:gd name="T90" fmla="*/ 59 w 127"/>
                  <a:gd name="T91" fmla="*/ 259 h 259"/>
                  <a:gd name="T92" fmla="*/ 59 w 127"/>
                  <a:gd name="T93" fmla="*/ 259 h 259"/>
                  <a:gd name="T94" fmla="*/ 58 w 127"/>
                  <a:gd name="T95" fmla="*/ 247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7" h="259">
                    <a:moveTo>
                      <a:pt x="59" y="259"/>
                    </a:moveTo>
                    <a:cubicBezTo>
                      <a:pt x="59" y="259"/>
                      <a:pt x="59" y="259"/>
                      <a:pt x="59" y="259"/>
                    </a:cubicBezTo>
                    <a:cubicBezTo>
                      <a:pt x="59" y="259"/>
                      <a:pt x="59" y="259"/>
                      <a:pt x="59" y="259"/>
                    </a:cubicBezTo>
                    <a:cubicBezTo>
                      <a:pt x="59" y="259"/>
                      <a:pt x="59" y="259"/>
                      <a:pt x="59" y="259"/>
                    </a:cubicBezTo>
                    <a:cubicBezTo>
                      <a:pt x="59" y="259"/>
                      <a:pt x="59" y="259"/>
                      <a:pt x="59" y="259"/>
                    </a:cubicBezTo>
                    <a:close/>
                    <a:moveTo>
                      <a:pt x="58" y="247"/>
                    </a:moveTo>
                    <a:cubicBezTo>
                      <a:pt x="84" y="245"/>
                      <a:pt x="98" y="240"/>
                      <a:pt x="106" y="235"/>
                    </a:cubicBezTo>
                    <a:cubicBezTo>
                      <a:pt x="106" y="235"/>
                      <a:pt x="106" y="235"/>
                      <a:pt x="106" y="235"/>
                    </a:cubicBezTo>
                    <a:cubicBezTo>
                      <a:pt x="113" y="230"/>
                      <a:pt x="114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15" y="224"/>
                      <a:pt x="115" y="224"/>
                      <a:pt x="115" y="224"/>
                    </a:cubicBezTo>
                    <a:cubicBezTo>
                      <a:pt x="115" y="224"/>
                      <a:pt x="115" y="224"/>
                      <a:pt x="115" y="224"/>
                    </a:cubicBezTo>
                    <a:cubicBezTo>
                      <a:pt x="115" y="220"/>
                      <a:pt x="115" y="216"/>
                      <a:pt x="115" y="213"/>
                    </a:cubicBezTo>
                    <a:cubicBezTo>
                      <a:pt x="115" y="213"/>
                      <a:pt x="115" y="213"/>
                      <a:pt x="115" y="213"/>
                    </a:cubicBezTo>
                    <a:cubicBezTo>
                      <a:pt x="115" y="154"/>
                      <a:pt x="75" y="133"/>
                      <a:pt x="60" y="126"/>
                    </a:cubicBezTo>
                    <a:cubicBezTo>
                      <a:pt x="60" y="126"/>
                      <a:pt x="60" y="126"/>
                      <a:pt x="60" y="126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59" y="115"/>
                      <a:pt x="59" y="115"/>
                      <a:pt x="59" y="115"/>
                    </a:cubicBezTo>
                    <a:cubicBezTo>
                      <a:pt x="75" y="106"/>
                      <a:pt x="86" y="88"/>
                      <a:pt x="86" y="68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6" y="37"/>
                      <a:pt x="62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22" y="12"/>
                      <a:pt x="13" y="14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9" y="3"/>
                      <a:pt x="20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68" y="0"/>
                      <a:pt x="98" y="30"/>
                      <a:pt x="98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8" y="89"/>
                      <a:pt x="89" y="107"/>
                      <a:pt x="74" y="120"/>
                    </a:cubicBezTo>
                    <a:cubicBezTo>
                      <a:pt x="74" y="120"/>
                      <a:pt x="74" y="120"/>
                      <a:pt x="74" y="120"/>
                    </a:cubicBezTo>
                    <a:cubicBezTo>
                      <a:pt x="94" y="131"/>
                      <a:pt x="127" y="157"/>
                      <a:pt x="127" y="213"/>
                    </a:cubicBezTo>
                    <a:cubicBezTo>
                      <a:pt x="127" y="213"/>
                      <a:pt x="127" y="213"/>
                      <a:pt x="127" y="213"/>
                    </a:cubicBezTo>
                    <a:cubicBezTo>
                      <a:pt x="127" y="217"/>
                      <a:pt x="127" y="221"/>
                      <a:pt x="127" y="225"/>
                    </a:cubicBezTo>
                    <a:cubicBezTo>
                      <a:pt x="127" y="225"/>
                      <a:pt x="127" y="225"/>
                      <a:pt x="127" y="225"/>
                    </a:cubicBezTo>
                    <a:cubicBezTo>
                      <a:pt x="127" y="227"/>
                      <a:pt x="125" y="235"/>
                      <a:pt x="116" y="242"/>
                    </a:cubicBezTo>
                    <a:cubicBezTo>
                      <a:pt x="116" y="242"/>
                      <a:pt x="116" y="242"/>
                      <a:pt x="116" y="242"/>
                    </a:cubicBezTo>
                    <a:cubicBezTo>
                      <a:pt x="107" y="249"/>
                      <a:pt x="90" y="256"/>
                      <a:pt x="59" y="259"/>
                    </a:cubicBezTo>
                    <a:cubicBezTo>
                      <a:pt x="59" y="259"/>
                      <a:pt x="59" y="259"/>
                      <a:pt x="59" y="259"/>
                    </a:cubicBezTo>
                    <a:cubicBezTo>
                      <a:pt x="58" y="247"/>
                      <a:pt x="58" y="247"/>
                      <a:pt x="58" y="2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36" name="Group 4"/>
          <p:cNvGrpSpPr>
            <a:grpSpLocks noChangeAspect="1"/>
          </p:cNvGrpSpPr>
          <p:nvPr/>
        </p:nvGrpSpPr>
        <p:grpSpPr>
          <a:xfrm rot="19764056">
            <a:off x="1980482" y="1677389"/>
            <a:ext cx="712496" cy="663581"/>
            <a:chOff x="1164" y="687"/>
            <a:chExt cx="3219" cy="2998"/>
          </a:xfrm>
          <a:solidFill>
            <a:srgbClr val="90CE4F"/>
          </a:solidFill>
          <a:effectLst/>
        </p:grpSpPr>
        <p:sp>
          <p:nvSpPr>
            <p:cNvPr id="137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456565">
                <a:spcBef>
                  <a:spcPct val="0"/>
                </a:spcBef>
                <a:spcAft>
                  <a:spcPct val="0"/>
                </a:spcAft>
                <a:defRPr/>
              </a:pPr>
              <a:endParaRPr lang="zh-HK" altLang="en-US">
                <a:latin typeface="+mn-lt"/>
                <a:ea typeface="+mn-ea"/>
              </a:endParaRPr>
            </a:p>
          </p:txBody>
        </p:sp>
        <p:sp>
          <p:nvSpPr>
            <p:cNvPr id="138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456565">
                <a:spcBef>
                  <a:spcPct val="0"/>
                </a:spcBef>
                <a:spcAft>
                  <a:spcPct val="0"/>
                </a:spcAft>
                <a:defRPr/>
              </a:pPr>
              <a:endParaRPr lang="zh-HK" altLang="en-US">
                <a:latin typeface="+mn-lt"/>
                <a:ea typeface="+mn-ea"/>
              </a:endParaRPr>
            </a:p>
          </p:txBody>
        </p:sp>
      </p:grpSp>
      <p:sp>
        <p:nvSpPr>
          <p:cNvPr id="139" name="Text Box 18"/>
          <p:cNvSpPr txBox="1">
            <a:spLocks noChangeArrowheads="1"/>
          </p:cNvSpPr>
          <p:nvPr/>
        </p:nvSpPr>
        <p:spPr bwMode="gray">
          <a:xfrm>
            <a:off x="1506975" y="2743865"/>
            <a:ext cx="160694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Aims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483400" y="2571722"/>
            <a:ext cx="1598638" cy="0"/>
          </a:xfrm>
          <a:prstGeom prst="line">
            <a:avLst/>
          </a:prstGeom>
          <a:ln>
            <a:solidFill>
              <a:srgbClr val="90C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674021" y="362426"/>
            <a:ext cx="1369219" cy="57150"/>
            <a:chOff x="3060700" y="4724400"/>
            <a:chExt cx="5955507" cy="31432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6299837" y="362426"/>
            <a:ext cx="1369219" cy="57150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Box 18"/>
          <p:cNvSpPr txBox="1">
            <a:spLocks noChangeArrowheads="1"/>
          </p:cNvSpPr>
          <p:nvPr/>
        </p:nvSpPr>
        <p:spPr bwMode="gray">
          <a:xfrm>
            <a:off x="3082292" y="131446"/>
            <a:ext cx="321754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300" b="1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Learning Aims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165532" y="621646"/>
            <a:ext cx="2785442" cy="2785443"/>
          </a:xfrm>
          <a:prstGeom prst="ellipse">
            <a:avLst/>
          </a:prstGeom>
          <a:noFill/>
          <a:ln w="88900">
            <a:solidFill>
              <a:srgbClr val="90CE4F"/>
            </a:solidFill>
          </a:ln>
          <a:effectLst>
            <a:innerShdw blurRad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468236" y="921896"/>
            <a:ext cx="2182488" cy="2182489"/>
            <a:chOff x="4624315" y="1229193"/>
            <a:chExt cx="2909984" cy="2909985"/>
          </a:xfrm>
        </p:grpSpPr>
        <p:grpSp>
          <p:nvGrpSpPr>
            <p:cNvPr id="3" name="组合 2"/>
            <p:cNvGrpSpPr/>
            <p:nvPr/>
          </p:nvGrpSpPr>
          <p:grpSpPr>
            <a:xfrm>
              <a:off x="4624315" y="1229193"/>
              <a:ext cx="2909984" cy="2909985"/>
              <a:chOff x="4403090" y="1494664"/>
              <a:chExt cx="2909984" cy="2909985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4744085" y="1903276"/>
                <a:ext cx="2450746" cy="2450747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4403090" y="1494664"/>
                <a:ext cx="2909984" cy="2909985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889000" dist="381000" dir="2700000">
                  <a:srgbClr val="5F6D6C">
                    <a:alpha val="4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420278" y="1894570"/>
              <a:ext cx="1558547" cy="160043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7200">
                  <a:solidFill>
                    <a:srgbClr val="90CE4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03</a:t>
              </a:r>
              <a:endParaRPr lang="en-US" altLang="zh-CN" sz="6000">
                <a:solidFill>
                  <a:srgbClr val="90CE4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8" name="TextBox 17"/>
          <p:cNvSpPr txBox="1"/>
          <p:nvPr/>
        </p:nvSpPr>
        <p:spPr>
          <a:xfrm>
            <a:off x="1684022" y="3678080"/>
            <a:ext cx="5917883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0C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Pre-reading</a:t>
            </a:r>
          </a:p>
        </p:txBody>
      </p:sp>
      <p:sp>
        <p:nvSpPr>
          <p:cNvPr id="10" name="矩形 9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7" name="图片 9" descr="4103926f5142c621a353ce5dc8e13fd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75172" y="3218974"/>
            <a:ext cx="1631156" cy="1878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2" name="直接连接符 17"/>
          <p:cNvSpPr>
            <a:spLocks noChangeShapeType="1"/>
          </p:cNvSpPr>
          <p:nvPr/>
        </p:nvSpPr>
        <p:spPr bwMode="auto">
          <a:xfrm>
            <a:off x="4174810" y="2113599"/>
            <a:ext cx="611505" cy="1393984"/>
          </a:xfrm>
          <a:prstGeom prst="line">
            <a:avLst/>
          </a:prstGeom>
          <a:noFill/>
          <a:ln w="28575">
            <a:solidFill>
              <a:srgbClr val="90CE4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 sz="18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3" name="直接连接符 20"/>
          <p:cNvCxnSpPr>
            <a:cxnSpLocks noChangeShapeType="1"/>
          </p:cNvCxnSpPr>
          <p:nvPr/>
        </p:nvCxnSpPr>
        <p:spPr bwMode="auto">
          <a:xfrm>
            <a:off x="5389245" y="3375660"/>
            <a:ext cx="574358" cy="22860"/>
          </a:xfrm>
          <a:prstGeom prst="line">
            <a:avLst/>
          </a:prstGeom>
          <a:noFill/>
          <a:ln w="28575">
            <a:solidFill>
              <a:srgbClr val="90CE4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直接连接符 43"/>
          <p:cNvCxnSpPr>
            <a:cxnSpLocks noChangeShapeType="1"/>
          </p:cNvCxnSpPr>
          <p:nvPr/>
        </p:nvCxnSpPr>
        <p:spPr bwMode="auto">
          <a:xfrm flipV="1">
            <a:off x="3228975" y="1620679"/>
            <a:ext cx="510540" cy="406718"/>
          </a:xfrm>
          <a:prstGeom prst="line">
            <a:avLst/>
          </a:prstGeom>
          <a:noFill/>
          <a:ln w="28575">
            <a:solidFill>
              <a:srgbClr val="90CE4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矩形 37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3583783" y="1160146"/>
            <a:ext cx="1064895" cy="953453"/>
            <a:chOff x="7393" y="2301"/>
            <a:chExt cx="2236" cy="2002"/>
          </a:xfrm>
        </p:grpSpPr>
        <p:sp>
          <p:nvSpPr>
            <p:cNvPr id="11" name="椭圆 6"/>
            <p:cNvSpPr>
              <a:spLocks noChangeArrowheads="1"/>
            </p:cNvSpPr>
            <p:nvPr/>
          </p:nvSpPr>
          <p:spPr bwMode="auto">
            <a:xfrm>
              <a:off x="7511" y="2301"/>
              <a:ext cx="2000" cy="2002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zh-CN" sz="36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7" name="文本框 31"/>
            <p:cNvSpPr>
              <a:spLocks noChangeArrowheads="1"/>
            </p:cNvSpPr>
            <p:nvPr/>
          </p:nvSpPr>
          <p:spPr bwMode="auto">
            <a:xfrm>
              <a:off x="7393" y="2876"/>
              <a:ext cx="2236" cy="12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en-US" altLang="zh-CN" sz="2100" b="1">
                  <a:solidFill>
                    <a:srgbClr val="118C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Before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491037" y="3137536"/>
            <a:ext cx="1064895" cy="953453"/>
            <a:chOff x="9044" y="6788"/>
            <a:chExt cx="2236" cy="2002"/>
          </a:xfrm>
        </p:grpSpPr>
        <p:sp>
          <p:nvSpPr>
            <p:cNvPr id="15" name="椭圆 6"/>
            <p:cNvSpPr>
              <a:spLocks noChangeArrowheads="1"/>
            </p:cNvSpPr>
            <p:nvPr/>
          </p:nvSpPr>
          <p:spPr bwMode="auto">
            <a:xfrm>
              <a:off x="9162" y="6788"/>
              <a:ext cx="2000" cy="2002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zh-CN" sz="36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8" name="文本框 31"/>
            <p:cNvSpPr>
              <a:spLocks noChangeArrowheads="1"/>
            </p:cNvSpPr>
            <p:nvPr/>
          </p:nvSpPr>
          <p:spPr bwMode="auto">
            <a:xfrm>
              <a:off x="9044" y="7366"/>
              <a:ext cx="2236" cy="12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en-US" altLang="zh-CN" sz="2100" b="1">
                  <a:solidFill>
                    <a:srgbClr val="118C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Now</a:t>
              </a:r>
            </a:p>
          </p:txBody>
        </p:sp>
      </p:grpSp>
      <p:cxnSp>
        <p:nvCxnSpPr>
          <p:cNvPr id="20" name="直接连接符 19"/>
          <p:cNvCxnSpPr/>
          <p:nvPr>
            <p:custDataLst>
              <p:tags r:id="rId1"/>
            </p:custDataLst>
          </p:nvPr>
        </p:nvCxnSpPr>
        <p:spPr>
          <a:xfrm flipV="1">
            <a:off x="249079" y="2280285"/>
            <a:ext cx="2914174" cy="1143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228124" y="1433990"/>
            <a:ext cx="3047048" cy="3519985"/>
            <a:chOff x="360" y="3759"/>
            <a:chExt cx="6398" cy="6772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360" y="3759"/>
              <a:ext cx="6398" cy="6076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normAutofit/>
            </a:bodyPr>
            <a:lstStyle/>
            <a:p>
              <a:pPr algn="ctr" fontAlgn="base"/>
              <a:endParaRPr lang="zh-CN" altLang="en-US" sz="900" noProof="1"/>
            </a:p>
          </p:txBody>
        </p:sp>
        <p:pic>
          <p:nvPicPr>
            <p:cNvPr id="21" name="图片 20" descr="u=3685581349,274862703&amp;fm=214&amp;gp=0_副本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04" y="5745"/>
              <a:ext cx="6256" cy="4786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2027875" y="431006"/>
            <a:ext cx="1369219" cy="57150"/>
            <a:chOff x="3060700" y="4724400"/>
            <a:chExt cx="5955507" cy="31432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5555933" y="431006"/>
            <a:ext cx="1369219" cy="57150"/>
            <a:chOff x="3060700" y="4724400"/>
            <a:chExt cx="5955507" cy="3143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18"/>
          <p:cNvSpPr txBox="1">
            <a:spLocks noChangeArrowheads="1"/>
          </p:cNvSpPr>
          <p:nvPr/>
        </p:nvSpPr>
        <p:spPr bwMode="gray">
          <a:xfrm>
            <a:off x="3207861" y="177015"/>
            <a:ext cx="234109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Changes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9544" y="565786"/>
            <a:ext cx="2674620" cy="482441"/>
            <a:chOff x="335" y="1188"/>
            <a:chExt cx="5616" cy="1013"/>
          </a:xfrm>
        </p:grpSpPr>
        <p:sp>
          <p:nvSpPr>
            <p:cNvPr id="41" name="同侧圆角矩形 40"/>
            <p:cNvSpPr/>
            <p:nvPr/>
          </p:nvSpPr>
          <p:spPr>
            <a:xfrm>
              <a:off x="335" y="1188"/>
              <a:ext cx="5616" cy="100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00" y="1232"/>
              <a:ext cx="5451" cy="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err="1"/>
                <a:t>Danzao's</a:t>
              </a:r>
              <a:r>
                <a:rPr lang="en-US" altLang="zh-CN" sz="2400" b="1" dirty="0"/>
                <a:t> changes</a:t>
              </a:r>
            </a:p>
          </p:txBody>
        </p:sp>
      </p:grpSp>
      <p:sp>
        <p:nvSpPr>
          <p:cNvPr id="3" name="文本框 6"/>
          <p:cNvSpPr txBox="1"/>
          <p:nvPr/>
        </p:nvSpPr>
        <p:spPr>
          <a:xfrm>
            <a:off x="343853" y="1806892"/>
            <a:ext cx="2724150" cy="3924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100" dirty="0">
                <a:latin typeface="Arial" panose="020B0604020202020204" pitchFamily="34" charset="0"/>
                <a:ea typeface="宋体" panose="02010600030101010101" pitchFamily="2" charset="-122"/>
              </a:rPr>
              <a:t>It was a small village</a:t>
            </a:r>
            <a:r>
              <a:rPr lang="en-US" sz="2100" dirty="0"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963603" y="799625"/>
            <a:ext cx="2945606" cy="3792855"/>
            <a:chOff x="12522" y="1680"/>
            <a:chExt cx="6181" cy="7964"/>
          </a:xfrm>
        </p:grpSpPr>
        <p:pic>
          <p:nvPicPr>
            <p:cNvPr id="23" name="图片 22" descr="W020170217349169779615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2522" y="1680"/>
              <a:ext cx="6181" cy="5247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2522" y="1680"/>
              <a:ext cx="6180" cy="7964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normAutofit/>
            </a:bodyPr>
            <a:lstStyle/>
            <a:p>
              <a:pPr algn="ctr" fontAlgn="base"/>
              <a:endParaRPr lang="zh-CN" altLang="en-US" sz="900" noProof="1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093619" y="3507581"/>
            <a:ext cx="2694146" cy="57150"/>
            <a:chOff x="3060700" y="4724400"/>
            <a:chExt cx="5955507" cy="31432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6"/>
          <p:cNvSpPr txBox="1"/>
          <p:nvPr/>
        </p:nvSpPr>
        <p:spPr>
          <a:xfrm>
            <a:off x="6253639" y="3708084"/>
            <a:ext cx="2724150" cy="7155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100" dirty="0">
                <a:latin typeface="Arial" panose="020B0604020202020204" pitchFamily="34" charset="0"/>
                <a:ea typeface="宋体" panose="02010600030101010101" pitchFamily="2" charset="-122"/>
              </a:rPr>
              <a:t>It becomes a developing town</a:t>
            </a:r>
            <a:r>
              <a:rPr lang="en-US" sz="2100" dirty="0"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1" dur="4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1" dur="4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2" dur="4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35" grpId="0"/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7" name="图片 9" descr="4103926f5142c621a353ce5dc8e13fd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20464" y="40959"/>
            <a:ext cx="1631156" cy="1878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" name="矩形 37"/>
          <p:cNvSpPr/>
          <p:nvPr/>
        </p:nvSpPr>
        <p:spPr>
          <a:xfrm>
            <a:off x="1320223" y="-686267"/>
            <a:ext cx="353762" cy="591855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673985" y="-686267"/>
            <a:ext cx="353762" cy="591855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1725932" y="431006"/>
            <a:ext cx="1369219" cy="57150"/>
            <a:chOff x="3060700" y="4724400"/>
            <a:chExt cx="5955507" cy="31432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5744054" y="431006"/>
            <a:ext cx="1369219" cy="57150"/>
            <a:chOff x="3060700" y="4724400"/>
            <a:chExt cx="5955507" cy="3143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18"/>
          <p:cNvSpPr txBox="1">
            <a:spLocks noChangeArrowheads="1"/>
          </p:cNvSpPr>
          <p:nvPr/>
        </p:nvSpPr>
        <p:spPr bwMode="gray">
          <a:xfrm>
            <a:off x="3142774" y="120016"/>
            <a:ext cx="260127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Questions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9544" y="565785"/>
            <a:ext cx="1412558" cy="480060"/>
            <a:chOff x="335" y="1188"/>
            <a:chExt cx="2966" cy="1008"/>
          </a:xfrm>
        </p:grpSpPr>
        <p:sp>
          <p:nvSpPr>
            <p:cNvPr id="41" name="同侧圆角矩形 40"/>
            <p:cNvSpPr/>
            <p:nvPr/>
          </p:nvSpPr>
          <p:spPr>
            <a:xfrm>
              <a:off x="335" y="1188"/>
              <a:ext cx="2966" cy="100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83" y="1188"/>
              <a:ext cx="2271" cy="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Causes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31780" y="1414321"/>
            <a:ext cx="3004457" cy="1186544"/>
            <a:chOff x="4908013" y="1150478"/>
            <a:chExt cx="3004457" cy="1186544"/>
          </a:xfrm>
        </p:grpSpPr>
        <p:grpSp>
          <p:nvGrpSpPr>
            <p:cNvPr id="3" name="组合 2"/>
            <p:cNvGrpSpPr/>
            <p:nvPr/>
          </p:nvGrpSpPr>
          <p:grpSpPr>
            <a:xfrm>
              <a:off x="4908013" y="1150478"/>
              <a:ext cx="3004457" cy="1186544"/>
              <a:chOff x="1464128" y="1520824"/>
              <a:chExt cx="4005943" cy="1582058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1464128" y="1520825"/>
                <a:ext cx="4005943" cy="1582057"/>
              </a:xfrm>
              <a:prstGeom prst="roundRect">
                <a:avLst>
                  <a:gd name="adj" fmla="val 13915"/>
                </a:avLst>
              </a:prstGeom>
              <a:gradFill>
                <a:gsLst>
                  <a:gs pos="100000">
                    <a:srgbClr val="D1D1D1"/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292100" dist="1270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1464128" y="1520824"/>
                <a:ext cx="4005943" cy="1582057"/>
              </a:xfrm>
              <a:prstGeom prst="roundRect">
                <a:avLst>
                  <a:gd name="adj" fmla="val 1391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sp>
          <p:nvSpPr>
            <p:cNvPr id="6" name="圆角矩形 5"/>
            <p:cNvSpPr/>
            <p:nvPr/>
          </p:nvSpPr>
          <p:spPr>
            <a:xfrm>
              <a:off x="5067217" y="1291350"/>
              <a:ext cx="1263015" cy="300236"/>
            </a:xfrm>
            <a:prstGeom prst="roundRect">
              <a:avLst/>
            </a:prstGeom>
            <a:solidFill>
              <a:srgbClr val="118C3B"/>
            </a:solidFill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" name="文本框 17"/>
            <p:cNvSpPr txBox="1"/>
            <p:nvPr/>
          </p:nvSpPr>
          <p:spPr>
            <a:xfrm>
              <a:off x="5127224" y="126867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01</a:t>
              </a:r>
              <a:endParaRPr lang="zh-CN" altLang="en-US" sz="180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  <p:sp>
          <p:nvSpPr>
            <p:cNvPr id="8" name="Freeform 53"/>
            <p:cNvSpPr>
              <a:spLocks noEditPoints="1"/>
            </p:cNvSpPr>
            <p:nvPr/>
          </p:nvSpPr>
          <p:spPr bwMode="auto">
            <a:xfrm>
              <a:off x="7533008" y="1329854"/>
              <a:ext cx="251576" cy="251576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solidFill>
                  <a:srgbClr val="FFB850"/>
                </a:solidFill>
              </a:endParaRPr>
            </a:p>
          </p:txBody>
        </p:sp>
      </p:grpSp>
      <p:sp>
        <p:nvSpPr>
          <p:cNvPr id="47" name="文本框 9"/>
          <p:cNvSpPr txBox="1"/>
          <p:nvPr/>
        </p:nvSpPr>
        <p:spPr>
          <a:xfrm flipH="1">
            <a:off x="951156" y="1996099"/>
            <a:ext cx="280606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 you a </a:t>
            </a:r>
            <a:r>
              <a:rPr 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local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people </a:t>
            </a: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</a:t>
            </a:r>
          </a:p>
          <a:p>
            <a:pPr algn="just"/>
            <a:r>
              <a:rPr lang="en-US" altLang="zh-CN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Danzao</a:t>
            </a: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876026" y="2601021"/>
            <a:ext cx="3004457" cy="1186544"/>
            <a:chOff x="1231532" y="2518630"/>
            <a:chExt cx="3004457" cy="1186544"/>
          </a:xfrm>
        </p:grpSpPr>
        <p:grpSp>
          <p:nvGrpSpPr>
            <p:cNvPr id="19" name="组合 18"/>
            <p:cNvGrpSpPr/>
            <p:nvPr/>
          </p:nvGrpSpPr>
          <p:grpSpPr>
            <a:xfrm>
              <a:off x="1231532" y="2518630"/>
              <a:ext cx="3004457" cy="1186544"/>
              <a:chOff x="1464128" y="1520824"/>
              <a:chExt cx="4005943" cy="1582058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1464128" y="1520825"/>
                <a:ext cx="4005943" cy="1582057"/>
              </a:xfrm>
              <a:prstGeom prst="roundRect">
                <a:avLst>
                  <a:gd name="adj" fmla="val 13915"/>
                </a:avLst>
              </a:prstGeom>
              <a:gradFill>
                <a:gsLst>
                  <a:gs pos="100000">
                    <a:srgbClr val="D1D1D1"/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292100" dist="1270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1464128" y="1520824"/>
                <a:ext cx="4005943" cy="1582057"/>
              </a:xfrm>
              <a:prstGeom prst="roundRect">
                <a:avLst>
                  <a:gd name="adj" fmla="val 1391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>
              <a:off x="1390736" y="2659502"/>
              <a:ext cx="1263015" cy="300236"/>
            </a:xfrm>
            <a:prstGeom prst="roundRect">
              <a:avLst/>
            </a:prstGeom>
            <a:solidFill>
              <a:srgbClr val="118C3B"/>
            </a:solidFill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7" name="文本框 25"/>
            <p:cNvSpPr txBox="1"/>
            <p:nvPr/>
          </p:nvSpPr>
          <p:spPr>
            <a:xfrm>
              <a:off x="1450743" y="263683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02</a:t>
              </a:r>
              <a:endParaRPr lang="zh-CN" altLang="en-US" sz="180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  <p:grpSp>
          <p:nvGrpSpPr>
            <p:cNvPr id="40" name="Group 46"/>
            <p:cNvGrpSpPr>
              <a:grpSpLocks noChangeAspect="1"/>
            </p:cNvGrpSpPr>
            <p:nvPr/>
          </p:nvGrpSpPr>
          <p:grpSpPr>
            <a:xfrm>
              <a:off x="3809982" y="2715759"/>
              <a:ext cx="289290" cy="179103"/>
              <a:chOff x="3098" y="556"/>
              <a:chExt cx="1486" cy="920"/>
            </a:xfrm>
            <a:solidFill>
              <a:schemeClr val="bg1">
                <a:lumMod val="65000"/>
              </a:schemeClr>
            </a:solidFill>
          </p:grpSpPr>
          <p:sp>
            <p:nvSpPr>
              <p:cNvPr id="43" name="Freeform 47"/>
              <p:cNvSpPr/>
              <p:nvPr/>
            </p:nvSpPr>
            <p:spPr bwMode="auto">
              <a:xfrm>
                <a:off x="3468" y="556"/>
                <a:ext cx="746" cy="920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4" name="Freeform 48"/>
              <p:cNvSpPr/>
              <p:nvPr/>
            </p:nvSpPr>
            <p:spPr bwMode="auto">
              <a:xfrm>
                <a:off x="3098" y="726"/>
                <a:ext cx="475" cy="750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5" name="Freeform 49"/>
              <p:cNvSpPr/>
              <p:nvPr/>
            </p:nvSpPr>
            <p:spPr bwMode="auto">
              <a:xfrm>
                <a:off x="4110" y="726"/>
                <a:ext cx="474" cy="750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sp>
        <p:nvSpPr>
          <p:cNvPr id="46" name="文本框 9"/>
          <p:cNvSpPr txBox="1"/>
          <p:nvPr/>
        </p:nvSpPr>
        <p:spPr>
          <a:xfrm flipH="1">
            <a:off x="3035141" y="3138964"/>
            <a:ext cx="255651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do you move to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Danzao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5336810" y="3810220"/>
            <a:ext cx="3004457" cy="1186544"/>
            <a:chOff x="1231532" y="2518630"/>
            <a:chExt cx="3004457" cy="1186544"/>
          </a:xfrm>
        </p:grpSpPr>
        <p:grpSp>
          <p:nvGrpSpPr>
            <p:cNvPr id="56" name="组合 55"/>
            <p:cNvGrpSpPr/>
            <p:nvPr/>
          </p:nvGrpSpPr>
          <p:grpSpPr>
            <a:xfrm>
              <a:off x="1231532" y="2518630"/>
              <a:ext cx="3004457" cy="1186544"/>
              <a:chOff x="1464128" y="1520824"/>
              <a:chExt cx="4005943" cy="1582058"/>
            </a:xfrm>
          </p:grpSpPr>
          <p:sp>
            <p:nvSpPr>
              <p:cNvPr id="57" name="圆角矩形 56"/>
              <p:cNvSpPr/>
              <p:nvPr/>
            </p:nvSpPr>
            <p:spPr>
              <a:xfrm>
                <a:off x="1464128" y="1520825"/>
                <a:ext cx="4005943" cy="1582057"/>
              </a:xfrm>
              <a:prstGeom prst="roundRect">
                <a:avLst>
                  <a:gd name="adj" fmla="val 13915"/>
                </a:avLst>
              </a:prstGeom>
              <a:gradFill>
                <a:gsLst>
                  <a:gs pos="100000">
                    <a:srgbClr val="D1D1D1"/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292100" dist="1270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58" name="圆角矩形 57"/>
              <p:cNvSpPr/>
              <p:nvPr/>
            </p:nvSpPr>
            <p:spPr>
              <a:xfrm>
                <a:off x="1464128" y="1520824"/>
                <a:ext cx="4005943" cy="1582057"/>
              </a:xfrm>
              <a:prstGeom prst="roundRect">
                <a:avLst>
                  <a:gd name="adj" fmla="val 1391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sp>
          <p:nvSpPr>
            <p:cNvPr id="59" name="圆角矩形 58"/>
            <p:cNvSpPr/>
            <p:nvPr/>
          </p:nvSpPr>
          <p:spPr>
            <a:xfrm>
              <a:off x="1390736" y="2659502"/>
              <a:ext cx="1263015" cy="300236"/>
            </a:xfrm>
            <a:prstGeom prst="roundRect">
              <a:avLst/>
            </a:prstGeom>
            <a:solidFill>
              <a:srgbClr val="118C3B"/>
            </a:solidFill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0" name="文本框 25"/>
            <p:cNvSpPr txBox="1"/>
            <p:nvPr/>
          </p:nvSpPr>
          <p:spPr>
            <a:xfrm>
              <a:off x="1450743" y="263683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03</a:t>
              </a:r>
              <a:endParaRPr lang="zh-CN" altLang="en-US" sz="180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  <p:grpSp>
          <p:nvGrpSpPr>
            <p:cNvPr id="61" name="Group 46"/>
            <p:cNvGrpSpPr>
              <a:grpSpLocks noChangeAspect="1"/>
            </p:cNvGrpSpPr>
            <p:nvPr/>
          </p:nvGrpSpPr>
          <p:grpSpPr>
            <a:xfrm>
              <a:off x="3809982" y="2715759"/>
              <a:ext cx="289290" cy="179103"/>
              <a:chOff x="3098" y="556"/>
              <a:chExt cx="1486" cy="920"/>
            </a:xfrm>
            <a:solidFill>
              <a:schemeClr val="bg1">
                <a:lumMod val="65000"/>
              </a:schemeClr>
            </a:solidFill>
          </p:grpSpPr>
          <p:sp>
            <p:nvSpPr>
              <p:cNvPr id="62" name="Freeform 47"/>
              <p:cNvSpPr/>
              <p:nvPr/>
            </p:nvSpPr>
            <p:spPr bwMode="auto">
              <a:xfrm>
                <a:off x="3468" y="556"/>
                <a:ext cx="746" cy="920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63" name="Freeform 48"/>
              <p:cNvSpPr/>
              <p:nvPr/>
            </p:nvSpPr>
            <p:spPr bwMode="auto">
              <a:xfrm>
                <a:off x="3098" y="726"/>
                <a:ext cx="475" cy="750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64" name="Freeform 49"/>
              <p:cNvSpPr/>
              <p:nvPr/>
            </p:nvSpPr>
            <p:spPr bwMode="auto">
              <a:xfrm>
                <a:off x="4110" y="726"/>
                <a:ext cx="474" cy="750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sp>
        <p:nvSpPr>
          <p:cNvPr id="65" name="文本框 9"/>
          <p:cNvSpPr txBox="1"/>
          <p:nvPr/>
        </p:nvSpPr>
        <p:spPr>
          <a:xfrm flipH="1">
            <a:off x="5591651" y="4377214"/>
            <a:ext cx="255651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 you have </a:t>
            </a:r>
            <a:r>
              <a:rPr 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flats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Danzao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7" grpId="0"/>
      <p:bldP spid="46" grpId="0"/>
      <p:bldP spid="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p1-1"/>
  <p:tag name="KSO_WM_TAG_VERSION" val="1.0"/>
  <p:tag name="KSO_WM_TEMPLATE_CATEGORY" val="diagram"/>
  <p:tag name="KSO_WM_TEMPLATE_INDEX" val="820"/>
  <p:tag name="KSO_WM_UNIT_CLEAR" val="1"/>
  <p:tag name="KSO_WM_UNIT_ID" val="diagram160820_3*p_i*1_6"/>
  <p:tag name="KSO_WM_UNIT_INDEX" val="1_6"/>
  <p:tag name="KSO_WM_UNIT_LAYERLEVEL" val="1_1"/>
  <p:tag name="KSO_WM_UNIT_LINE_FILL_TYPE" val="2"/>
  <p:tag name="KSO_WM_UNIT_LINE_FORE_SCHEMECOLOR_INDEX" val="5"/>
  <p:tag name="KSO_WM_UNIT_TYPE" val="p_i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p1-1"/>
  <p:tag name="KSO_WM_TAG_VERSION" val="1.0"/>
  <p:tag name="KSO_WM_TEMPLATE_CATEGORY" val="diagram"/>
  <p:tag name="KSO_WM_TEMPLATE_INDEX" val="820"/>
  <p:tag name="KSO_WM_UNIT_CLEAR" val="1"/>
  <p:tag name="KSO_WM_UNIT_ID" val="diagram160820_3*p_i*1_1"/>
  <p:tag name="KSO_WM_UNIT_INDEX" val="1_1"/>
  <p:tag name="KSO_WM_UNIT_LAYERLEVEL" val="1_1"/>
  <p:tag name="KSO_WM_UNIT_LINE_FILL_TYPE" val="2"/>
  <p:tag name="KSO_WM_UNIT_LINE_FORE_SCHEMECOLOR_INDEX" val="5"/>
  <p:tag name="KSO_WM_UNIT_TYPE" val="p_i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p1-1"/>
  <p:tag name="KSO_WM_TAG_VERSION" val="1.0"/>
  <p:tag name="KSO_WM_TEMPLATE_CATEGORY" val="diagram"/>
  <p:tag name="KSO_WM_TEMPLATE_INDEX" val="820"/>
  <p:tag name="KSO_WM_UNIT_CLEAR" val="1"/>
  <p:tag name="KSO_WM_UNIT_ID" val="diagram160820_3*p_i*1_2"/>
  <p:tag name="KSO_WM_UNIT_INDEX" val="1_2"/>
  <p:tag name="KSO_WM_UNIT_LAYERLEVEL" val="1_1"/>
  <p:tag name="KSO_WM_UNIT_LINE_FILL_TYPE" val="2"/>
  <p:tag name="KSO_WM_UNIT_LINE_FORE_SCHEMECOLOR_INDEX" val="5"/>
  <p:tag name="KSO_WM_UNIT_TYPE" val="p_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special"/>
  <p:tag name="KSO_WM_TEMPLATE_INDEX" val="20162968"/>
  <p:tag name="KSO_WM_UNIT_ID" val="special20162968_8*i*16"/>
  <p:tag name="KSO_WM_UNIT_INDEX" val="16"/>
  <p:tag name="KSO_WM_UNIT_TYPE" val="i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special"/>
  <p:tag name="KSO_WM_TEMPLATE_INDEX" val="20162968"/>
  <p:tag name="KSO_WM_UNIT_ID" val="special20162968_8*i*7"/>
  <p:tag name="KSO_WM_UNIT_INDEX" val="7"/>
  <p:tag name="KSO_WM_UNIT_TYPE" val="i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special"/>
  <p:tag name="KSO_WM_TEMPLATE_INDEX" val="20162968"/>
  <p:tag name="KSO_WM_UNIT_ID" val="special20162968_8*i*7"/>
  <p:tag name="KSO_WM_UNIT_INDEX" val="7"/>
  <p:tag name="KSO_WM_UNIT_TYPE" val="i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special"/>
  <p:tag name="KSO_WM_TEMPLATE_INDEX" val="20162968"/>
  <p:tag name="KSO_WM_UNIT_ID" val="special20162968_8*i*16"/>
  <p:tag name="KSO_WM_UNIT_INDEX" val="16"/>
  <p:tag name="KSO_WM_UNIT_TYPE" val="i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special"/>
  <p:tag name="KSO_WM_TEMPLATE_INDEX" val="20162968"/>
  <p:tag name="KSO_WM_UNIT_ID" val="special20162968_8*i*7"/>
  <p:tag name="KSO_WM_UNIT_INDEX" val="7"/>
  <p:tag name="KSO_WM_UNIT_TYPE" val="i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special"/>
  <p:tag name="KSO_WM_TEMPLATE_INDEX" val="20162968"/>
  <p:tag name="KSO_WM_UNIT_ID" val="special20162968_8*i*7"/>
  <p:tag name="KSO_WM_UNIT_INDEX" val="7"/>
  <p:tag name="KSO_WM_UNIT_TYPE" val="i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ORDER" val="3"/>
  <p:tag name="MH_TYPE" val="Oth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p1-1"/>
  <p:tag name="KSO_WM_TAG_VERSION" val="1.0"/>
  <p:tag name="KSO_WM_TEMPLATE_CATEGORY" val="diagram"/>
  <p:tag name="KSO_WM_TEMPLATE_INDEX" val="820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diagram160820_3*p_h_f*1_1_1"/>
  <p:tag name="KSO_WM_UNIT_INDEX" val="1_1_1"/>
  <p:tag name="KSO_WM_UNIT_LAYERLEVEL" val="1_1_1"/>
  <p:tag name="KSO_WM_UNIT_PRESET_TEXT_INDEX" val="3"/>
  <p:tag name="KSO_WM_UNIT_PRESET_TEXT_LEN" val="17"/>
  <p:tag name="KSO_WM_UNIT_TYPE" val="p_h_f"/>
  <p:tag name="KSO_WM_UNIT_VALUE" val="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ORDER" val="3"/>
  <p:tag name="MH_TYPE" val="Oth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ORDER" val="3"/>
  <p:tag name="MH_TYPE" val="Oth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ORDER" val="3"/>
  <p:tag name="MH_TYPE" val="Oth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ORDER" val="3"/>
  <p:tag name="MH_TYPE" val="Oth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ORDER" val="3"/>
  <p:tag name="MH_TYPE" val="Oth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ORDER" val="3"/>
  <p:tag name="MH_TYPE" val="Oth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ORDER" val="3"/>
  <p:tag name="MH_TYPE" val="Oth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ORDER" val="3"/>
  <p:tag name="MH_TYPE" val="Oth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ORDER" val="3"/>
  <p:tag name="MH_TYPE" val="Oth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ORDER" val="3"/>
  <p:tag name="MH_TYPE" val="Oth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p1-1"/>
  <p:tag name="KSO_WM_TAG_VERSION" val="1.0"/>
  <p:tag name="KSO_WM_TEMPLATE_CATEGORY" val="diagram"/>
  <p:tag name="KSO_WM_TEMPLATE_INDEX" val="820"/>
  <p:tag name="KSO_WM_UNIT_CLEAR" val="1"/>
  <p:tag name="KSO_WM_UNIT_COMPATIBLE" val="0"/>
  <p:tag name="KSO_WM_UNIT_FILL_FORE_SCHEMECOLOR_INDEX" val="6"/>
  <p:tag name="KSO_WM_UNIT_FILL_TYPE" val="1"/>
  <p:tag name="KSO_WM_UNIT_HIGHLIGHT" val="0"/>
  <p:tag name="KSO_WM_UNIT_ID" val="diagram160820_3*p_h_f*1_2_1"/>
  <p:tag name="KSO_WM_UNIT_INDEX" val="1_2_1"/>
  <p:tag name="KSO_WM_UNIT_LAYERLEVEL" val="1_1_1"/>
  <p:tag name="KSO_WM_UNIT_PRESET_TEXT_INDEX" val="3"/>
  <p:tag name="KSO_WM_UNIT_PRESET_TEXT_LEN" val="12"/>
  <p:tag name="KSO_WM_UNIT_TYPE" val="p_h_f"/>
  <p:tag name="KSO_WM_UNIT_VALUE" val="1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ORDER" val="3"/>
  <p:tag name="MH_TYPE" val="Oth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ORDER" val="3"/>
  <p:tag name="MH_TYPE" val="Oth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ORDER" val="3"/>
  <p:tag name="MH_TYPE" val="Oth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ORDER" val="3"/>
  <p:tag name="MH_TYPE" val="Oth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ORDER" val="3"/>
  <p:tag name="MH_TYPE" val="Oth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p1-1"/>
  <p:tag name="KSO_WM_TAG_VERSION" val="1.0"/>
  <p:tag name="KSO_WM_TEMPLATE_CATEGORY" val="diagram"/>
  <p:tag name="KSO_WM_TEMPLATE_INDEX" val="820"/>
  <p:tag name="KSO_WM_UNIT_CLEAR" val="1"/>
  <p:tag name="KSO_WM_UNIT_COMPATIBLE" val="0"/>
  <p:tag name="KSO_WM_UNIT_FILL_FORE_SCHEMECOLOR_INDEX" val="6"/>
  <p:tag name="KSO_WM_UNIT_FILL_TYPE" val="1"/>
  <p:tag name="KSO_WM_UNIT_HIGHLIGHT" val="0"/>
  <p:tag name="KSO_WM_UNIT_ID" val="diagram160820_3*p_h_f*1_2_2"/>
  <p:tag name="KSO_WM_UNIT_INDEX" val="1_2_2"/>
  <p:tag name="KSO_WM_UNIT_LAYERLEVEL" val="1_1_1"/>
  <p:tag name="KSO_WM_UNIT_PRESET_TEXT_INDEX" val="3"/>
  <p:tag name="KSO_WM_UNIT_PRESET_TEXT_LEN" val="12"/>
  <p:tag name="KSO_WM_UNIT_TYPE" val="p_h_f"/>
  <p:tag name="KSO_WM_UNIT_VALUE" val="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p1-1"/>
  <p:tag name="KSO_WM_TAG_VERSION" val="1.0"/>
  <p:tag name="KSO_WM_TEMPLATE_CATEGORY" val="diagram"/>
  <p:tag name="KSO_WM_TEMPLATE_INDEX" val="820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diagram160820_3*p_h_f*1_3_1"/>
  <p:tag name="KSO_WM_UNIT_INDEX" val="1_3_1"/>
  <p:tag name="KSO_WM_UNIT_LAYERLEVEL" val="1_1_1"/>
  <p:tag name="KSO_WM_UNIT_PRESET_TEXT_INDEX" val="3"/>
  <p:tag name="KSO_WM_UNIT_PRESET_TEXT_LEN" val="12"/>
  <p:tag name="KSO_WM_UNIT_TYPE" val="p_h_f"/>
  <p:tag name="KSO_WM_UNIT_VALU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p1-1"/>
  <p:tag name="KSO_WM_TAG_VERSION" val="1.0"/>
  <p:tag name="KSO_WM_TEMPLATE_CATEGORY" val="diagram"/>
  <p:tag name="KSO_WM_TEMPLATE_INDEX" val="820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diagram160820_3*p_h_f*1_3_3"/>
  <p:tag name="KSO_WM_UNIT_INDEX" val="1_3_3"/>
  <p:tag name="KSO_WM_UNIT_LAYERLEVEL" val="1_1_1"/>
  <p:tag name="KSO_WM_UNIT_PRESET_TEXT_INDEX" val="3"/>
  <p:tag name="KSO_WM_UNIT_PRESET_TEXT_LEN" val="12"/>
  <p:tag name="KSO_WM_UNIT_TYPE" val="p_h_f"/>
  <p:tag name="KSO_WM_UNIT_VALU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p1-1"/>
  <p:tag name="KSO_WM_TAG_VERSION" val="1.0"/>
  <p:tag name="KSO_WM_TEMPLATE_CATEGORY" val="diagram"/>
  <p:tag name="KSO_WM_TEMPLATE_INDEX" val="820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diagram160820_3*p_h_f*1_3_4"/>
  <p:tag name="KSO_WM_UNIT_INDEX" val="1_3_4"/>
  <p:tag name="KSO_WM_UNIT_LAYERLEVEL" val="1_1_1"/>
  <p:tag name="KSO_WM_UNIT_PRESET_TEXT_INDEX" val="3"/>
  <p:tag name="KSO_WM_UNIT_PRESET_TEXT_LEN" val="12"/>
  <p:tag name="KSO_WM_UNIT_TYPE" val="p_h_f"/>
  <p:tag name="KSO_WM_UNIT_VALU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p1-1"/>
  <p:tag name="KSO_WM_TAG_VERSION" val="1.0"/>
  <p:tag name="KSO_WM_TEMPLATE_CATEGORY" val="diagram"/>
  <p:tag name="KSO_WM_TEMPLATE_INDEX" val="820"/>
  <p:tag name="KSO_WM_UNIT_CLEAR" val="1"/>
  <p:tag name="KSO_WM_UNIT_ID" val="diagram160820_3*p_i*1_3"/>
  <p:tag name="KSO_WM_UNIT_INDEX" val="1_3"/>
  <p:tag name="KSO_WM_UNIT_LAYERLEVEL" val="1_1"/>
  <p:tag name="KSO_WM_UNIT_LINE_FILL_TYPE" val="2"/>
  <p:tag name="KSO_WM_UNIT_LINE_FORE_SCHEMECOLOR_INDEX" val="5"/>
  <p:tag name="KSO_WM_UNIT_TYPE" val="p_i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p1-1"/>
  <p:tag name="KSO_WM_TAG_VERSION" val="1.0"/>
  <p:tag name="KSO_WM_TEMPLATE_CATEGORY" val="diagram"/>
  <p:tag name="KSO_WM_TEMPLATE_INDEX" val="820"/>
  <p:tag name="KSO_WM_UNIT_CLEAR" val="1"/>
  <p:tag name="KSO_WM_UNIT_ID" val="diagram160820_3*p_i*1_5"/>
  <p:tag name="KSO_WM_UNIT_INDEX" val="1_5"/>
  <p:tag name="KSO_WM_UNIT_LAYERLEVEL" val="1_1"/>
  <p:tag name="KSO_WM_UNIT_LINE_FILL_TYPE" val="2"/>
  <p:tag name="KSO_WM_UNIT_LINE_FORE_SCHEMECOLOR_INDEX" val="5"/>
  <p:tag name="KSO_WM_UNIT_TYPE" val="p_i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1094</Words>
  <Application>Microsoft Office PowerPoint</Application>
  <PresentationFormat>全屏显示(16:9)</PresentationFormat>
  <Paragraphs>291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8" baseType="lpstr">
      <vt:lpstr>Arial Unicode MS</vt:lpstr>
      <vt:lpstr>Gill Sans</vt:lpstr>
      <vt:lpstr>LiHei Pro</vt:lpstr>
      <vt:lpstr>新細明體</vt:lpstr>
      <vt:lpstr>方正兰亭黑_GBK</vt:lpstr>
      <vt:lpstr>华文黑体</vt:lpstr>
      <vt:lpstr>宋体</vt:lpstr>
      <vt:lpstr>微软雅黑</vt:lpstr>
      <vt:lpstr>Arial</vt:lpstr>
      <vt:lpstr>Calibri</vt:lpstr>
      <vt:lpstr>Calibri Light</vt:lpstr>
      <vt:lpstr>Impact</vt:lpstr>
      <vt:lpstr>Times New Roman</vt:lpstr>
      <vt:lpstr>Tw Cen MT Condensed Extra Bold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2016-06-16T07:15:00Z</dcterms:created>
  <dcterms:modified xsi:type="dcterms:W3CDTF">2023-01-17T00:24:15Z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32CAD7E9076040DE906F549D41021808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